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99D2E-D3DE-48B1-B316-DCC3F2152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147FD-FC37-4109-A210-3E42226D2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EBA10-92D5-45A5-8BA0-4C116A72E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EEF2-2663-4117-96B3-15F2769BE95E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8997D-4F60-49F9-9692-062234A4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13A2C-2050-4E4F-9004-99C2733B2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C7F7-3BFA-4950-9337-79BF52142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325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B0FB-EA56-4E60-BF3A-5EB983EC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B1EE2-754E-4F09-A8C4-3EB59382F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E2305-A702-43C7-90AA-2168A01F5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EEF2-2663-4117-96B3-15F2769BE95E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AC5E6-1A8A-4C52-BF29-93CE52B9F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95A95-C268-4731-9469-F0AA143D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C7F7-3BFA-4950-9337-79BF52142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85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351F77-FACB-422E-97B4-C8083F0EE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8AB05-A435-4C8A-86C0-E454E150E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0AA18-2BC0-4772-9606-1DA6BBB9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EEF2-2663-4117-96B3-15F2769BE95E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23C71-7000-476E-8BCD-A1D8D3790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38C5B-D918-40F2-A3CD-D9534B092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C7F7-3BFA-4950-9337-79BF52142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32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CB237-D64B-4286-96FD-34D55688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8302C-CD3E-469A-89C0-7F311255C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EAEB9-ED89-4353-A628-8DDEF300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EEF2-2663-4117-96B3-15F2769BE95E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0CBC3-45BC-408E-AEBE-15735646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0A5BC-B121-4C1F-AA07-1F89F8A5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C7F7-3BFA-4950-9337-79BF52142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01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319C6-BE79-4AC1-8377-22976E4E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9F1C3-CF81-47F7-A8E3-836FE9BC0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2C879-1427-46B3-A312-8CD2F836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EEF2-2663-4117-96B3-15F2769BE95E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556A9-A350-440F-B55C-41345B8E6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9D011-4F36-463F-8F3F-7D684B28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C7F7-3BFA-4950-9337-79BF52142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192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C9D0-22E2-47F6-B974-556C5BAC6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D6719-EA03-43F4-B054-3211C809B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98E8B-6AA8-4300-8927-1B23461A1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C34A6-445C-4AFE-BB5C-E0CF2BC7C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EEF2-2663-4117-96B3-15F2769BE95E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C9FBE-5678-421E-B647-B46E86F3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C2AD6-810B-4281-9F9F-4D49F320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C7F7-3BFA-4950-9337-79BF52142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58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5CCF-375F-4222-99AC-9407771A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153AB-1420-4CFF-BD91-605735ECB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36930-F51B-494D-8051-D9CD8D357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704936-1816-4230-B130-1E56E8F8E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FEFC34-1A37-4C3E-ACFE-AAD2FDF82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71E4BE-4269-4357-AA33-1EF9AF707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EEF2-2663-4117-96B3-15F2769BE95E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05C449-3138-4518-850F-EA56572C3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615A6B-02B2-42CE-86BA-6B4D6AF9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C7F7-3BFA-4950-9337-79BF52142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30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21CE1-E055-4468-9EF8-A63659AFE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88DE92-DC67-4E4F-8BB3-967E8D7D6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EEF2-2663-4117-96B3-15F2769BE95E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F8DCB-C958-450A-AE9F-84BB17438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B9C84-B8DF-4D66-9A0E-0A77BBED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C7F7-3BFA-4950-9337-79BF52142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64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236CF9-F7A0-4DAF-917D-87498C5B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EEF2-2663-4117-96B3-15F2769BE95E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36B21-254D-48B3-84C7-18C2E757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1D308-B095-4CFF-A175-6D325EA9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C7F7-3BFA-4950-9337-79BF52142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33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FC8E-4BC1-41CD-BC69-722EA22E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9A702-B566-49A9-B34B-4F1FABD36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613CD-9DF6-4E5A-83EF-3CA77355E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EC7DF-6091-4FA8-A778-C4C0A4F5D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EEF2-2663-4117-96B3-15F2769BE95E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9C23C-17CB-4665-8580-0076566AE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574CB-054C-46D3-A2AD-08A9C920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C7F7-3BFA-4950-9337-79BF52142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01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B9F32-DA91-44BB-B827-7B0748970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839DFF-07AC-4472-A54C-7693E690E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B8EC2-EE75-46E9-9E45-8CA4DD7E6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F26BF-A21E-4F80-B3AE-6A812858E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EEF2-2663-4117-96B3-15F2769BE95E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063CA-0755-4507-B616-5A1FCF8C9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237BE-9A45-4C7F-8A96-07F9D3E4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4C7F7-3BFA-4950-9337-79BF52142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24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0017E3-C9FB-4933-9D95-139F8EB2D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1D8D4-0AC6-475F-B807-07B6D1C06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B586E-90E4-4A82-B94F-6A87A7ECE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7EEF2-2663-4117-96B3-15F2769BE95E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B6BDB-9310-4FBC-9AE9-BB82BEACA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F6EB1-76F2-475A-88F5-21A118503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4C7F7-3BFA-4950-9337-79BF52142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18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AD2DDC-E1D5-4713-BD9E-71E384629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581" y="705363"/>
            <a:ext cx="4373140" cy="2623884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A49FDA29-FF74-4FAF-B326-DB9934558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725" y="705363"/>
            <a:ext cx="4373140" cy="26238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ABD06A-BB73-413B-BD38-042258C64D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4771"/>
            <a:ext cx="4371659" cy="2624180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7661E46E-EEE2-47D3-A158-5CA9E065B8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354" y="4214771"/>
            <a:ext cx="4371659" cy="2624180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832686BA-B1CF-46DF-9177-D35508A383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708" y="4214771"/>
            <a:ext cx="4371659" cy="26241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4FA3102-785D-471F-AFA9-3877A6B31587}"/>
              </a:ext>
            </a:extLst>
          </p:cNvPr>
          <p:cNvSpPr/>
          <p:nvPr/>
        </p:nvSpPr>
        <p:spPr>
          <a:xfrm>
            <a:off x="0" y="3405447"/>
            <a:ext cx="12192000" cy="2190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E22B3A-4511-40CE-B975-B44445264431}"/>
              </a:ext>
            </a:extLst>
          </p:cNvPr>
          <p:cNvSpPr txBox="1"/>
          <p:nvPr/>
        </p:nvSpPr>
        <p:spPr>
          <a:xfrm>
            <a:off x="1450726" y="0"/>
            <a:ext cx="4373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Creation of error bars</a:t>
            </a:r>
          </a:p>
          <a:p>
            <a:pPr algn="ctr"/>
            <a:r>
              <a:rPr lang="en-GB" sz="1600" dirty="0"/>
              <a:t>Bootstrapping with replacement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9B9A99-D99E-4E3F-A502-90E95CEDCA0C}"/>
              </a:ext>
            </a:extLst>
          </p:cNvPr>
          <p:cNvSpPr txBox="1"/>
          <p:nvPr/>
        </p:nvSpPr>
        <p:spPr>
          <a:xfrm>
            <a:off x="6095999" y="-5501"/>
            <a:ext cx="5076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Creation of error bars</a:t>
            </a:r>
          </a:p>
          <a:p>
            <a:pPr algn="ctr"/>
            <a:r>
              <a:rPr lang="en-GB" sz="1600" dirty="0"/>
              <a:t>Bootstrapping with no replacement (95% original sample)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6EA58B-C9E9-433E-B40B-5AA0900CFEB8}"/>
              </a:ext>
            </a:extLst>
          </p:cNvPr>
          <p:cNvSpPr txBox="1"/>
          <p:nvPr/>
        </p:nvSpPr>
        <p:spPr>
          <a:xfrm>
            <a:off x="0" y="3618747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Variation of Brier Score </a:t>
            </a:r>
            <a:r>
              <a:rPr lang="en-GB" sz="1600"/>
              <a:t>Reliability with </a:t>
            </a:r>
            <a:r>
              <a:rPr lang="en-GB" sz="1600" dirty="0"/>
              <a:t>a Reduction of the Original Sample Size </a:t>
            </a:r>
          </a:p>
        </p:txBody>
      </p:sp>
    </p:spTree>
    <p:extLst>
      <p:ext uri="{BB962C8B-B14F-4D97-AF65-F5344CB8AC3E}">
        <p14:creationId xmlns:p14="http://schemas.microsoft.com/office/powerpoint/2010/main" val="748389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2</cp:revision>
  <dcterms:created xsi:type="dcterms:W3CDTF">2021-02-02T10:18:42Z</dcterms:created>
  <dcterms:modified xsi:type="dcterms:W3CDTF">2021-02-02T10:45:53Z</dcterms:modified>
</cp:coreProperties>
</file>