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5400675" cy="414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47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>
        <p:scale>
          <a:sx n="100" d="100"/>
          <a:sy n="100" d="100"/>
        </p:scale>
        <p:origin x="3102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677575"/>
            <a:ext cx="4590574" cy="1441403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174564"/>
            <a:ext cx="4050506" cy="999590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ABBE-271D-4860-B14C-BCACA2651F4D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4B33-7CFA-4AB1-9E32-27FA3F8D68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8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ABBE-271D-4860-B14C-BCACA2651F4D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4B33-7CFA-4AB1-9E32-27FA3F8D68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353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20427"/>
            <a:ext cx="1164521" cy="35086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20427"/>
            <a:ext cx="3426053" cy="35086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ABBE-271D-4860-B14C-BCACA2651F4D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4B33-7CFA-4AB1-9E32-27FA3F8D68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20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ABBE-271D-4860-B14C-BCACA2651F4D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4B33-7CFA-4AB1-9E32-27FA3F8D68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41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032176"/>
            <a:ext cx="4658082" cy="1722208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2770677"/>
            <a:ext cx="4658082" cy="905668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ABBE-271D-4860-B14C-BCACA2651F4D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4B33-7CFA-4AB1-9E32-27FA3F8D68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347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102137"/>
            <a:ext cx="2295287" cy="26269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102137"/>
            <a:ext cx="2295287" cy="26269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ABBE-271D-4860-B14C-BCACA2651F4D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4B33-7CFA-4AB1-9E32-27FA3F8D68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6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20428"/>
            <a:ext cx="4658082" cy="8002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014924"/>
            <a:ext cx="2284738" cy="497399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512323"/>
            <a:ext cx="2284738" cy="2224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014924"/>
            <a:ext cx="2295990" cy="497399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512323"/>
            <a:ext cx="2295990" cy="2224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ABBE-271D-4860-B14C-BCACA2651F4D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4B33-7CFA-4AB1-9E32-27FA3F8D68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435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ABBE-271D-4860-B14C-BCACA2651F4D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4B33-7CFA-4AB1-9E32-27FA3F8D68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030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ABBE-271D-4860-B14C-BCACA2651F4D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4B33-7CFA-4AB1-9E32-27FA3F8D68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803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76013"/>
            <a:ext cx="1741858" cy="966047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596113"/>
            <a:ext cx="2734092" cy="2942225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242060"/>
            <a:ext cx="1741858" cy="2301070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ABBE-271D-4860-B14C-BCACA2651F4D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4B33-7CFA-4AB1-9E32-27FA3F8D68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230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76013"/>
            <a:ext cx="1741858" cy="966047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596113"/>
            <a:ext cx="2734092" cy="2942225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242060"/>
            <a:ext cx="1741858" cy="2301070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ABBE-271D-4860-B14C-BCACA2651F4D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4B33-7CFA-4AB1-9E32-27FA3F8D68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35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20428"/>
            <a:ext cx="4658082" cy="800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102137"/>
            <a:ext cx="4658082" cy="2626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3837353"/>
            <a:ext cx="1215152" cy="220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3ABBE-271D-4860-B14C-BCACA2651F4D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3837353"/>
            <a:ext cx="1822728" cy="220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3837353"/>
            <a:ext cx="1215152" cy="220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A4B33-7CFA-4AB1-9E32-27FA3F8D68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83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raphic 84">
            <a:extLst>
              <a:ext uri="{FF2B5EF4-FFF2-40B4-BE49-F238E27FC236}">
                <a16:creationId xmlns:a16="http://schemas.microsoft.com/office/drawing/2014/main" id="{6A28EA53-5E7A-42D1-B3C4-97283E6873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284" t="19584" r="15843" b="4939"/>
          <a:stretch/>
        </p:blipFill>
        <p:spPr>
          <a:xfrm>
            <a:off x="64381" y="432756"/>
            <a:ext cx="5271911" cy="3657600"/>
          </a:xfrm>
          <a:prstGeom prst="rect">
            <a:avLst/>
          </a:prstGeom>
        </p:spPr>
      </p:pic>
      <p:pic>
        <p:nvPicPr>
          <p:cNvPr id="86" name="Graphic 85">
            <a:extLst>
              <a:ext uri="{FF2B5EF4-FFF2-40B4-BE49-F238E27FC236}">
                <a16:creationId xmlns:a16="http://schemas.microsoft.com/office/drawing/2014/main" id="{8082BB53-285B-44F2-B4B8-93E32A044B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165" t="12410" r="17901" b="80631"/>
          <a:stretch/>
        </p:blipFill>
        <p:spPr>
          <a:xfrm>
            <a:off x="906814" y="164955"/>
            <a:ext cx="3587044" cy="245223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9A2B5B79-BC04-4C2A-90FB-FAE585972353}"/>
              </a:ext>
            </a:extLst>
          </p:cNvPr>
          <p:cNvSpPr txBox="1"/>
          <p:nvPr/>
        </p:nvSpPr>
        <p:spPr>
          <a:xfrm>
            <a:off x="906814" y="-9525"/>
            <a:ext cx="3587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mm / 12h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9E07DD6-BDBA-4A1D-B8BF-8F6F88271A8B}"/>
              </a:ext>
            </a:extLst>
          </p:cNvPr>
          <p:cNvSpPr txBox="1"/>
          <p:nvPr/>
        </p:nvSpPr>
        <p:spPr>
          <a:xfrm>
            <a:off x="1184098" y="551558"/>
            <a:ext cx="1297164" cy="40011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2018/06/11 0 UTC to 2018/06/11 12 UTC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1413138-5F73-416A-8294-937FA18C5BB7}"/>
              </a:ext>
            </a:extLst>
          </p:cNvPr>
          <p:cNvSpPr/>
          <p:nvPr/>
        </p:nvSpPr>
        <p:spPr>
          <a:xfrm>
            <a:off x="3386137" y="1132375"/>
            <a:ext cx="136800" cy="136800"/>
          </a:xfrm>
          <a:prstGeom prst="ellipse">
            <a:avLst/>
          </a:prstGeom>
          <a:solidFill>
            <a:srgbClr val="E047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519962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501</TotalTime>
  <Words>11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25</cp:revision>
  <dcterms:created xsi:type="dcterms:W3CDTF">2021-03-21T15:04:21Z</dcterms:created>
  <dcterms:modified xsi:type="dcterms:W3CDTF">2021-03-21T23:31:26Z</dcterms:modified>
</cp:coreProperties>
</file>