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68580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31818"/>
            <a:ext cx="5829300" cy="32586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16115"/>
            <a:ext cx="5143500" cy="225980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3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8328"/>
            <a:ext cx="1478756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8328"/>
            <a:ext cx="4350544" cy="79320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33478"/>
            <a:ext cx="5915025" cy="389345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63769"/>
            <a:ext cx="5915025" cy="204747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91640"/>
            <a:ext cx="2914650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91640"/>
            <a:ext cx="2914650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8330"/>
            <a:ext cx="5915025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94476"/>
            <a:ext cx="2901255" cy="1124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18964"/>
            <a:ext cx="2901255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94476"/>
            <a:ext cx="2915543" cy="1124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18964"/>
            <a:ext cx="2915543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7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993"/>
            <a:ext cx="2211884" cy="21839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7654"/>
            <a:ext cx="3471863" cy="665159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970"/>
            <a:ext cx="2211884" cy="52021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993"/>
            <a:ext cx="2211884" cy="21839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7654"/>
            <a:ext cx="3471863" cy="6651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970"/>
            <a:ext cx="2211884" cy="52021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1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8330"/>
            <a:ext cx="5915025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91640"/>
            <a:ext cx="5915025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75243"/>
            <a:ext cx="154305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ABBE-271D-4860-B14C-BCACA2651F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75243"/>
            <a:ext cx="2314575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75243"/>
            <a:ext cx="154305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4B33-7CFA-4AB1-9E32-27FA3F8D6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19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70ED8-C2E3-4336-91D6-BED320409557}"/>
              </a:ext>
            </a:extLst>
          </p:cNvPr>
          <p:cNvSpPr txBox="1"/>
          <p:nvPr/>
        </p:nvSpPr>
        <p:spPr>
          <a:xfrm>
            <a:off x="0" y="25785"/>
            <a:ext cx="536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Probabilities of not exceeding 30 mm /12h</a:t>
            </a:r>
          </a:p>
          <a:p>
            <a:pPr algn="ctr"/>
            <a:r>
              <a:rPr lang="en-GB" sz="800" dirty="0"/>
              <a:t>VT: 2018/06/11 00 UTC to 2018/06/11 12 UTC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7D3-9029-40E3-995B-D57BDB605D51}"/>
              </a:ext>
            </a:extLst>
          </p:cNvPr>
          <p:cNvSpPr txBox="1"/>
          <p:nvPr/>
        </p:nvSpPr>
        <p:spPr>
          <a:xfrm rot="16200000">
            <a:off x="-374690" y="863121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2018/10/04 12 UTC</a:t>
            </a:r>
          </a:p>
          <a:p>
            <a:pPr algn="ctr"/>
            <a:r>
              <a:rPr lang="en-GB" sz="800" dirty="0"/>
              <a:t>(t+6,t+18), DAY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9F2CF-28F9-4F69-8D39-A782E14BA45A}"/>
              </a:ext>
            </a:extLst>
          </p:cNvPr>
          <p:cNvSpPr txBox="1"/>
          <p:nvPr/>
        </p:nvSpPr>
        <p:spPr>
          <a:xfrm rot="16200000">
            <a:off x="-374690" y="2032958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2018/10/03 12 UTC</a:t>
            </a:r>
          </a:p>
          <a:p>
            <a:pPr algn="ctr"/>
            <a:r>
              <a:rPr lang="en-GB" sz="800" dirty="0"/>
              <a:t>(t+30,t+42), DAY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31CDE-0D3D-45BC-85E0-1BBC908B0D51}"/>
              </a:ext>
            </a:extLst>
          </p:cNvPr>
          <p:cNvSpPr txBox="1"/>
          <p:nvPr/>
        </p:nvSpPr>
        <p:spPr>
          <a:xfrm rot="16200000">
            <a:off x="-374690" y="3202795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2018/10/02 12 UTC</a:t>
            </a:r>
          </a:p>
          <a:p>
            <a:pPr algn="ctr"/>
            <a:r>
              <a:rPr lang="en-GB" sz="800" dirty="0"/>
              <a:t>(t+54,t+66), DAY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F8CD3-9723-442E-B259-E0C007B47139}"/>
              </a:ext>
            </a:extLst>
          </p:cNvPr>
          <p:cNvSpPr txBox="1"/>
          <p:nvPr/>
        </p:nvSpPr>
        <p:spPr>
          <a:xfrm rot="16200000">
            <a:off x="-374690" y="4372632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2018/10/01 12 UTC</a:t>
            </a:r>
          </a:p>
          <a:p>
            <a:pPr algn="ctr"/>
            <a:r>
              <a:rPr lang="en-GB" sz="800" dirty="0"/>
              <a:t>(t+78,t+90), DAY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A9C7C-9F4C-4A91-8935-14F50329A907}"/>
              </a:ext>
            </a:extLst>
          </p:cNvPr>
          <p:cNvSpPr txBox="1"/>
          <p:nvPr/>
        </p:nvSpPr>
        <p:spPr>
          <a:xfrm>
            <a:off x="344665" y="354814"/>
            <a:ext cx="1429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 – Rainfall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08D64-ED6E-4931-8FAC-895DACDE112B}"/>
              </a:ext>
            </a:extLst>
          </p:cNvPr>
          <p:cNvSpPr txBox="1"/>
          <p:nvPr/>
        </p:nvSpPr>
        <p:spPr>
          <a:xfrm>
            <a:off x="1866257" y="354814"/>
            <a:ext cx="142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8CA028-F4ED-40E3-A280-F70CE5797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43" t="19584" r="15944" b="4720"/>
          <a:stretch/>
        </p:blipFill>
        <p:spPr>
          <a:xfrm>
            <a:off x="344666" y="3822235"/>
            <a:ext cx="1440000" cy="100273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7DC6033-0C8A-4F95-9B65-AF3EBB3DC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43" t="19584" r="15944" b="4720"/>
          <a:stretch/>
        </p:blipFill>
        <p:spPr>
          <a:xfrm>
            <a:off x="344666" y="2736556"/>
            <a:ext cx="1440000" cy="100273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88E03CA-DE33-48DA-A10E-E5D3E0BF64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243" t="19584" r="15944" b="4720"/>
          <a:stretch/>
        </p:blipFill>
        <p:spPr>
          <a:xfrm>
            <a:off x="344666" y="1650877"/>
            <a:ext cx="1440000" cy="100273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B6156AE-9F10-40AC-9C05-1D517859EC0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243" t="19584" r="15944" b="4720"/>
          <a:stretch/>
        </p:blipFill>
        <p:spPr>
          <a:xfrm>
            <a:off x="344666" y="565198"/>
            <a:ext cx="1440000" cy="100273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885B9D7-F4C9-4056-831B-28F5912E7C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7243" t="19584" r="15944" b="4720"/>
          <a:stretch/>
        </p:blipFill>
        <p:spPr>
          <a:xfrm>
            <a:off x="1866257" y="3822235"/>
            <a:ext cx="1440000" cy="100273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9BB1949-7764-43E8-8953-0E2FFB871BE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7243" t="19584" r="15944" b="4720"/>
          <a:stretch/>
        </p:blipFill>
        <p:spPr>
          <a:xfrm>
            <a:off x="1866257" y="2736557"/>
            <a:ext cx="1440000" cy="100273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2CAB94F-A1E4-484D-AADE-DA993C67DC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7243" t="19584" r="15944" b="4720"/>
          <a:stretch/>
        </p:blipFill>
        <p:spPr>
          <a:xfrm>
            <a:off x="1866257" y="1650878"/>
            <a:ext cx="1440000" cy="100273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7D9398D-FCE0-4855-B196-EF9849D82AB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7243" t="19584" r="15944" b="4720"/>
          <a:stretch/>
        </p:blipFill>
        <p:spPr>
          <a:xfrm>
            <a:off x="1866257" y="565199"/>
            <a:ext cx="1440000" cy="10027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00175BF-5107-41C7-86F6-9A1AA93B67EE}"/>
              </a:ext>
            </a:extLst>
          </p:cNvPr>
          <p:cNvSpPr/>
          <p:nvPr/>
        </p:nvSpPr>
        <p:spPr>
          <a:xfrm>
            <a:off x="3408742" y="565198"/>
            <a:ext cx="1429920" cy="42597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Would be nice to have.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37585-1D9B-4680-BB5C-117C0E7373EC}"/>
              </a:ext>
            </a:extLst>
          </p:cNvPr>
          <p:cNvSpPr txBox="1"/>
          <p:nvPr/>
        </p:nvSpPr>
        <p:spPr>
          <a:xfrm>
            <a:off x="3398662" y="349754"/>
            <a:ext cx="142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AROME (2.5km, OMSZ)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5E03CB-4597-4DC0-9C53-C476DD513CB6}"/>
              </a:ext>
            </a:extLst>
          </p:cNvPr>
          <p:cNvGrpSpPr/>
          <p:nvPr/>
        </p:nvGrpSpPr>
        <p:grpSpPr>
          <a:xfrm>
            <a:off x="4869830" y="1211167"/>
            <a:ext cx="498342" cy="3241809"/>
            <a:chOff x="4848742" y="1114235"/>
            <a:chExt cx="498342" cy="3241809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7FEF56D-1C50-41AB-B69F-4FC17A72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86973" t="19584" r="4390" b="4720"/>
            <a:stretch/>
          </p:blipFill>
          <p:spPr>
            <a:xfrm>
              <a:off x="4848742" y="1269999"/>
              <a:ext cx="498342" cy="308604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09CB79-D9D9-493C-9E3D-8ADACD20A20B}"/>
                </a:ext>
              </a:extLst>
            </p:cNvPr>
            <p:cNvSpPr txBox="1"/>
            <p:nvPr/>
          </p:nvSpPr>
          <p:spPr>
            <a:xfrm>
              <a:off x="4858821" y="1114235"/>
              <a:ext cx="4882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[%]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2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9E77E7-37C4-40C2-8BAE-1CF6DCC84BB2}"/>
              </a:ext>
            </a:extLst>
          </p:cNvPr>
          <p:cNvSpPr/>
          <p:nvPr/>
        </p:nvSpPr>
        <p:spPr>
          <a:xfrm>
            <a:off x="1" y="2256961"/>
            <a:ext cx="6858000" cy="484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8C761-8BCD-4991-9E79-8D5C933B0479}"/>
              </a:ext>
            </a:extLst>
          </p:cNvPr>
          <p:cNvSpPr/>
          <p:nvPr/>
        </p:nvSpPr>
        <p:spPr>
          <a:xfrm>
            <a:off x="496710" y="3206043"/>
            <a:ext cx="5267857" cy="3668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6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91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29</cp:revision>
  <dcterms:created xsi:type="dcterms:W3CDTF">2021-03-21T15:04:21Z</dcterms:created>
  <dcterms:modified xsi:type="dcterms:W3CDTF">2021-03-22T00:05:11Z</dcterms:modified>
</cp:coreProperties>
</file>