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2" r:id="rId2"/>
  </p:sldIdLst>
  <p:sldSz cx="10512425" cy="8099425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FFF"/>
    <a:srgbClr val="18BCC5"/>
    <a:srgbClr val="01DBFE"/>
    <a:srgbClr val="847EBA"/>
    <a:srgbClr val="FFFBC3"/>
    <a:srgbClr val="C9C3FF"/>
    <a:srgbClr val="FFC3C3"/>
    <a:srgbClr val="FEA9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1B046-8B73-4D1D-9A15-713BF63B7BF4}" v="2" dt="2021-01-22T15:18:42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7" autoAdjust="0"/>
  </p:normalViewPr>
  <p:slideViewPr>
    <p:cSldViewPr snapToGrid="0">
      <p:cViewPr>
        <p:scale>
          <a:sx n="100" d="100"/>
          <a:sy n="100" d="100"/>
        </p:scale>
        <p:origin x="144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4141B046-8B73-4D1D-9A15-713BF63B7BF4}"/>
    <pc:docChg chg="custSel delSld modSld">
      <pc:chgData name="Fatima Pillosu" userId="a6295d4dc9e22643" providerId="LiveId" clId="{4141B046-8B73-4D1D-9A15-713BF63B7BF4}" dt="2021-01-22T15:18:42.101" v="55"/>
      <pc:docMkLst>
        <pc:docMk/>
      </pc:docMkLst>
      <pc:sldChg chg="addSp delSp modSp mod">
        <pc:chgData name="Fatima Pillosu" userId="a6295d4dc9e22643" providerId="LiveId" clId="{4141B046-8B73-4D1D-9A15-713BF63B7BF4}" dt="2021-01-22T15:18:42.101" v="55"/>
        <pc:sldMkLst>
          <pc:docMk/>
          <pc:sldMk cId="1544177429" sldId="262"/>
        </pc:sldMkLst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7" creationId="{E2E634FE-00B6-413D-86F2-E09E1E2C0E78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8" creationId="{2926EFA7-3AD0-46E7-943D-4C5A042CEC60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9" creationId="{617555FA-67B3-448B-879D-95A44DEBF33F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0" creationId="{6CBFCAE6-AC62-4671-96C1-432C5749466E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1" creationId="{A1603981-D9F7-438A-B23E-C3488A35C546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2" creationId="{CBF652F5-26AA-4C82-8C28-0944A2A23360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3" creationId="{1A757164-0531-4C8E-9583-91FD51B3C001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5" creationId="{FCA23189-1D1B-4D53-95E7-6B2D3AC2DEF3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6" creationId="{88227FBA-93A5-4F8D-AF35-B816179790A1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7" creationId="{EF39643F-A024-47E7-BF13-66CD4E8FB6BB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8" creationId="{CEE2F4C8-D41E-48DF-8657-64FB651F88AE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19" creationId="{0CE99295-51E1-4F3B-97F9-621D25925B5E}"/>
          </ac:spMkLst>
        </pc:spChg>
        <pc:spChg chg="del mod">
          <ac:chgData name="Fatima Pillosu" userId="a6295d4dc9e22643" providerId="LiveId" clId="{4141B046-8B73-4D1D-9A15-713BF63B7BF4}" dt="2021-01-22T15:18:21.900" v="54" actId="21"/>
          <ac:spMkLst>
            <pc:docMk/>
            <pc:sldMk cId="1544177429" sldId="262"/>
            <ac:spMk id="21" creationId="{73B7C62C-9EBC-4F8F-AD08-4C121768BABF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6" creationId="{39AC489C-A4E6-454E-B401-16958F5EC509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7" creationId="{17796779-4FF0-497F-A00B-74A94824D894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8" creationId="{19544C9A-A0F2-43DF-B4D9-F51CCAD846EC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29" creationId="{F0A06D56-629C-4C5C-9A2D-C5377D3EC08C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0" creationId="{CDBCF8F0-D304-44A6-8F91-78C01E4FF2BB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1" creationId="{3E772AC3-EED8-4446-81E6-5E33D28BFCA4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2" creationId="{863F6727-CF58-40B7-9A1B-C4A1B693A1BE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4" creationId="{10ECE43D-05A9-4654-847C-6AC2D58F13F0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5" creationId="{DBE5608E-8A3D-4993-8F3A-8A5B0110E634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6" creationId="{393B2F86-5E11-417C-B41C-064C48DA7A1C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7" creationId="{7F6D35CC-75E0-4C45-AD36-14EED76F50E2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8" creationId="{F1A5061F-8D2B-4F88-B593-11CCBBBBB0E8}"/>
          </ac:spMkLst>
        </pc:spChg>
        <pc:spChg chg="add mod">
          <ac:chgData name="Fatima Pillosu" userId="a6295d4dc9e22643" providerId="LiveId" clId="{4141B046-8B73-4D1D-9A15-713BF63B7BF4}" dt="2021-01-22T15:18:42.101" v="55"/>
          <ac:spMkLst>
            <pc:docMk/>
            <pc:sldMk cId="1544177429" sldId="262"/>
            <ac:spMk id="39" creationId="{763AE0A3-3C07-4AB5-B516-4695BA4E9F5E}"/>
          </ac:spMkLst>
        </pc:sp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4" creationId="{6580E3A3-98EB-474C-9B23-F29E015557C6}"/>
          </ac:picMkLst>
        </pc:pic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5" creationId="{71497A23-CDB0-4ABF-AD97-4B4D06C43950}"/>
          </ac:picMkLst>
        </pc:pic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6" creationId="{783B8D77-C097-4D52-895A-863A3ECC19CE}"/>
          </ac:picMkLst>
        </pc:picChg>
        <pc:picChg chg="del mod">
          <ac:chgData name="Fatima Pillosu" userId="a6295d4dc9e22643" providerId="LiveId" clId="{4141B046-8B73-4D1D-9A15-713BF63B7BF4}" dt="2021-01-22T15:18:21.900" v="54" actId="21"/>
          <ac:picMkLst>
            <pc:docMk/>
            <pc:sldMk cId="1544177429" sldId="262"/>
            <ac:picMk id="14" creationId="{0F8D96D3-579C-4D0C-BC86-1DA1491118E9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23" creationId="{FC93BB72-4250-4FF7-8C1A-3269CCFC96E7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24" creationId="{C9A434EE-6A34-48FE-B0FB-E538AE4F42F7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25" creationId="{6E3EB8A4-2C7D-44B9-9772-2CE2BE5DAB36}"/>
          </ac:picMkLst>
        </pc:picChg>
        <pc:picChg chg="add mod">
          <ac:chgData name="Fatima Pillosu" userId="a6295d4dc9e22643" providerId="LiveId" clId="{4141B046-8B73-4D1D-9A15-713BF63B7BF4}" dt="2021-01-22T15:18:42.101" v="55"/>
          <ac:picMkLst>
            <pc:docMk/>
            <pc:sldMk cId="1544177429" sldId="262"/>
            <ac:picMk id="33" creationId="{B3D2070A-4316-43D4-A099-63612CAACEB8}"/>
          </ac:picMkLst>
        </pc:picChg>
        <pc:cxnChg chg="add del mod">
          <ac:chgData name="Fatima Pillosu" userId="a6295d4dc9e22643" providerId="LiveId" clId="{4141B046-8B73-4D1D-9A15-713BF63B7BF4}" dt="2021-01-22T15:18:19.154" v="53" actId="478"/>
          <ac:cxnSpMkLst>
            <pc:docMk/>
            <pc:sldMk cId="1544177429" sldId="262"/>
            <ac:cxnSpMk id="3" creationId="{AF2753DC-EABB-43D5-AEFD-BD566D421137}"/>
          </ac:cxnSpMkLst>
        </pc:cxnChg>
      </pc:sldChg>
      <pc:sldChg chg="del">
        <pc:chgData name="Fatima Pillosu" userId="a6295d4dc9e22643" providerId="LiveId" clId="{4141B046-8B73-4D1D-9A15-713BF63B7BF4}" dt="2020-12-03T10:10:21.288" v="1" actId="2696"/>
        <pc:sldMkLst>
          <pc:docMk/>
          <pc:sldMk cId="463016531" sldId="263"/>
        </pc:sldMkLst>
      </pc:sldChg>
      <pc:sldChg chg="del">
        <pc:chgData name="Fatima Pillosu" userId="a6295d4dc9e22643" providerId="LiveId" clId="{4141B046-8B73-4D1D-9A15-713BF63B7BF4}" dt="2020-12-03T10:10:22.045" v="2" actId="2696"/>
        <pc:sldMkLst>
          <pc:docMk/>
          <pc:sldMk cId="2372528071" sldId="266"/>
        </pc:sldMkLst>
      </pc:sldChg>
      <pc:sldChg chg="del">
        <pc:chgData name="Fatima Pillosu" userId="a6295d4dc9e22643" providerId="LiveId" clId="{4141B046-8B73-4D1D-9A15-713BF63B7BF4}" dt="2020-12-03T10:10:19.759" v="0" actId="2696"/>
        <pc:sldMkLst>
          <pc:docMk/>
          <pc:sldMk cId="502415676" sldId="268"/>
        </pc:sldMkLst>
      </pc:sldChg>
      <pc:sldChg chg="del">
        <pc:chgData name="Fatima Pillosu" userId="a6295d4dc9e22643" providerId="LiveId" clId="{4141B046-8B73-4D1D-9A15-713BF63B7BF4}" dt="2020-12-03T10:10:23.538" v="4" actId="2696"/>
        <pc:sldMkLst>
          <pc:docMk/>
          <pc:sldMk cId="824357148" sldId="269"/>
        </pc:sldMkLst>
      </pc:sldChg>
      <pc:sldChg chg="del">
        <pc:chgData name="Fatima Pillosu" userId="a6295d4dc9e22643" providerId="LiveId" clId="{4141B046-8B73-4D1D-9A15-713BF63B7BF4}" dt="2020-12-03T10:10:22.758" v="3" actId="2696"/>
        <pc:sldMkLst>
          <pc:docMk/>
          <pc:sldMk cId="19435147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1233488"/>
            <a:ext cx="43227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1pPr>
    <a:lvl2pPr marL="461394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2pPr>
    <a:lvl3pPr marL="922787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3pPr>
    <a:lvl4pPr marL="1384181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4pPr>
    <a:lvl5pPr marL="1845573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5pPr>
    <a:lvl6pPr marL="2306967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6pPr>
    <a:lvl7pPr marL="2768361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7pPr>
    <a:lvl8pPr marL="3229755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8pPr>
    <a:lvl9pPr marL="3691148" algn="l" defTabSz="922787" rtl="0" eaLnBrk="1" latinLnBrk="0" hangingPunct="1">
      <a:defRPr sz="12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432" y="1325531"/>
            <a:ext cx="8935561" cy="2819800"/>
          </a:xfrm>
        </p:spPr>
        <p:txBody>
          <a:bodyPr anchor="b"/>
          <a:lstStyle>
            <a:lvl1pPr algn="ctr">
              <a:defRPr sz="6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053" y="4254073"/>
            <a:ext cx="7884319" cy="1955486"/>
          </a:xfrm>
        </p:spPr>
        <p:txBody>
          <a:bodyPr/>
          <a:lstStyle>
            <a:lvl1pPr marL="0" indent="0" algn="ctr">
              <a:buNone/>
              <a:defRPr sz="2759"/>
            </a:lvl1pPr>
            <a:lvl2pPr marL="525643" indent="0" algn="ctr">
              <a:buNone/>
              <a:defRPr sz="2299"/>
            </a:lvl2pPr>
            <a:lvl3pPr marL="1051286" indent="0" algn="ctr">
              <a:buNone/>
              <a:defRPr sz="2069"/>
            </a:lvl3pPr>
            <a:lvl4pPr marL="1576929" indent="0" algn="ctr">
              <a:buNone/>
              <a:defRPr sz="1840"/>
            </a:lvl4pPr>
            <a:lvl5pPr marL="2102571" indent="0" algn="ctr">
              <a:buNone/>
              <a:defRPr sz="1840"/>
            </a:lvl5pPr>
            <a:lvl6pPr marL="2628214" indent="0" algn="ctr">
              <a:buNone/>
              <a:defRPr sz="1840"/>
            </a:lvl6pPr>
            <a:lvl7pPr marL="3153857" indent="0" algn="ctr">
              <a:buNone/>
              <a:defRPr sz="1840"/>
            </a:lvl7pPr>
            <a:lvl8pPr marL="3679500" indent="0" algn="ctr">
              <a:buNone/>
              <a:defRPr sz="1840"/>
            </a:lvl8pPr>
            <a:lvl9pPr marL="4205143" indent="0" algn="ctr">
              <a:buNone/>
              <a:defRPr sz="1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33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4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22955" y="431220"/>
            <a:ext cx="2266742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730" y="431220"/>
            <a:ext cx="6668820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9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1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54" y="2019234"/>
            <a:ext cx="9066967" cy="3369135"/>
          </a:xfrm>
        </p:spPr>
        <p:txBody>
          <a:bodyPr anchor="b"/>
          <a:lstStyle>
            <a:lvl1pPr>
              <a:defRPr sz="68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254" y="5420242"/>
            <a:ext cx="9066967" cy="1771749"/>
          </a:xfrm>
        </p:spPr>
        <p:txBody>
          <a:bodyPr/>
          <a:lstStyle>
            <a:lvl1pPr marL="0" indent="0">
              <a:buNone/>
              <a:defRPr sz="2759">
                <a:solidFill>
                  <a:schemeClr val="tx1"/>
                </a:solidFill>
              </a:defRPr>
            </a:lvl1pPr>
            <a:lvl2pPr marL="525643" indent="0">
              <a:buNone/>
              <a:defRPr sz="2299">
                <a:solidFill>
                  <a:schemeClr val="tx1">
                    <a:tint val="75000"/>
                  </a:schemeClr>
                </a:solidFill>
              </a:defRPr>
            </a:lvl2pPr>
            <a:lvl3pPr marL="1051286" indent="0">
              <a:buNone/>
              <a:defRPr sz="2069">
                <a:solidFill>
                  <a:schemeClr val="tx1">
                    <a:tint val="75000"/>
                  </a:schemeClr>
                </a:solidFill>
              </a:defRPr>
            </a:lvl3pPr>
            <a:lvl4pPr marL="1576929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2571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214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3857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795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5143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3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729" y="2156097"/>
            <a:ext cx="446778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21915" y="2156097"/>
            <a:ext cx="446778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12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098" y="431221"/>
            <a:ext cx="9066967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100" y="1985485"/>
            <a:ext cx="4447248" cy="973055"/>
          </a:xfrm>
        </p:spPr>
        <p:txBody>
          <a:bodyPr anchor="b"/>
          <a:lstStyle>
            <a:lvl1pPr marL="0" indent="0">
              <a:buNone/>
              <a:defRPr sz="2759" b="1"/>
            </a:lvl1pPr>
            <a:lvl2pPr marL="525643" indent="0">
              <a:buNone/>
              <a:defRPr sz="2299" b="1"/>
            </a:lvl2pPr>
            <a:lvl3pPr marL="1051286" indent="0">
              <a:buNone/>
              <a:defRPr sz="2069" b="1"/>
            </a:lvl3pPr>
            <a:lvl4pPr marL="1576929" indent="0">
              <a:buNone/>
              <a:defRPr sz="1840" b="1"/>
            </a:lvl4pPr>
            <a:lvl5pPr marL="2102571" indent="0">
              <a:buNone/>
              <a:defRPr sz="1840" b="1"/>
            </a:lvl5pPr>
            <a:lvl6pPr marL="2628214" indent="0">
              <a:buNone/>
              <a:defRPr sz="1840" b="1"/>
            </a:lvl6pPr>
            <a:lvl7pPr marL="3153857" indent="0">
              <a:buNone/>
              <a:defRPr sz="1840" b="1"/>
            </a:lvl7pPr>
            <a:lvl8pPr marL="3679500" indent="0">
              <a:buNone/>
              <a:defRPr sz="1840" b="1"/>
            </a:lvl8pPr>
            <a:lvl9pPr marL="4205143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100" y="2958540"/>
            <a:ext cx="4447248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21916" y="1985485"/>
            <a:ext cx="4469150" cy="973055"/>
          </a:xfrm>
        </p:spPr>
        <p:txBody>
          <a:bodyPr anchor="b"/>
          <a:lstStyle>
            <a:lvl1pPr marL="0" indent="0">
              <a:buNone/>
              <a:defRPr sz="2759" b="1"/>
            </a:lvl1pPr>
            <a:lvl2pPr marL="525643" indent="0">
              <a:buNone/>
              <a:defRPr sz="2299" b="1"/>
            </a:lvl2pPr>
            <a:lvl3pPr marL="1051286" indent="0">
              <a:buNone/>
              <a:defRPr sz="2069" b="1"/>
            </a:lvl3pPr>
            <a:lvl4pPr marL="1576929" indent="0">
              <a:buNone/>
              <a:defRPr sz="1840" b="1"/>
            </a:lvl4pPr>
            <a:lvl5pPr marL="2102571" indent="0">
              <a:buNone/>
              <a:defRPr sz="1840" b="1"/>
            </a:lvl5pPr>
            <a:lvl6pPr marL="2628214" indent="0">
              <a:buNone/>
              <a:defRPr sz="1840" b="1"/>
            </a:lvl6pPr>
            <a:lvl7pPr marL="3153857" indent="0">
              <a:buNone/>
              <a:defRPr sz="1840" b="1"/>
            </a:lvl7pPr>
            <a:lvl8pPr marL="3679500" indent="0">
              <a:buNone/>
              <a:defRPr sz="1840" b="1"/>
            </a:lvl8pPr>
            <a:lvl9pPr marL="4205143" indent="0">
              <a:buNone/>
              <a:defRPr sz="1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21916" y="2958540"/>
            <a:ext cx="4469150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1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2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098" y="539962"/>
            <a:ext cx="3390531" cy="1889866"/>
          </a:xfrm>
        </p:spPr>
        <p:txBody>
          <a:bodyPr anchor="b"/>
          <a:lstStyle>
            <a:lvl1pPr>
              <a:defRPr sz="36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150" y="1166169"/>
            <a:ext cx="5321915" cy="5755841"/>
          </a:xfrm>
        </p:spPr>
        <p:txBody>
          <a:bodyPr/>
          <a:lstStyle>
            <a:lvl1pPr>
              <a:defRPr sz="3679"/>
            </a:lvl1pPr>
            <a:lvl2pPr>
              <a:defRPr sz="3219"/>
            </a:lvl2pPr>
            <a:lvl3pPr>
              <a:defRPr sz="2759"/>
            </a:lvl3pPr>
            <a:lvl4pPr>
              <a:defRPr sz="2299"/>
            </a:lvl4pPr>
            <a:lvl5pPr>
              <a:defRPr sz="2299"/>
            </a:lvl5pPr>
            <a:lvl6pPr>
              <a:defRPr sz="2299"/>
            </a:lvl6pPr>
            <a:lvl7pPr>
              <a:defRPr sz="2299"/>
            </a:lvl7pPr>
            <a:lvl8pPr>
              <a:defRPr sz="2299"/>
            </a:lvl8pPr>
            <a:lvl9pPr>
              <a:defRPr sz="2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098" y="2429828"/>
            <a:ext cx="3390531" cy="4501556"/>
          </a:xfrm>
        </p:spPr>
        <p:txBody>
          <a:bodyPr/>
          <a:lstStyle>
            <a:lvl1pPr marL="0" indent="0">
              <a:buNone/>
              <a:defRPr sz="1840"/>
            </a:lvl1pPr>
            <a:lvl2pPr marL="525643" indent="0">
              <a:buNone/>
              <a:defRPr sz="1610"/>
            </a:lvl2pPr>
            <a:lvl3pPr marL="1051286" indent="0">
              <a:buNone/>
              <a:defRPr sz="1380"/>
            </a:lvl3pPr>
            <a:lvl4pPr marL="1576929" indent="0">
              <a:buNone/>
              <a:defRPr sz="1150"/>
            </a:lvl4pPr>
            <a:lvl5pPr marL="2102571" indent="0">
              <a:buNone/>
              <a:defRPr sz="1150"/>
            </a:lvl5pPr>
            <a:lvl6pPr marL="2628214" indent="0">
              <a:buNone/>
              <a:defRPr sz="1150"/>
            </a:lvl6pPr>
            <a:lvl7pPr marL="3153857" indent="0">
              <a:buNone/>
              <a:defRPr sz="1150"/>
            </a:lvl7pPr>
            <a:lvl8pPr marL="3679500" indent="0">
              <a:buNone/>
              <a:defRPr sz="1150"/>
            </a:lvl8pPr>
            <a:lvl9pPr marL="4205143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3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098" y="539962"/>
            <a:ext cx="3390531" cy="1889866"/>
          </a:xfrm>
        </p:spPr>
        <p:txBody>
          <a:bodyPr anchor="b"/>
          <a:lstStyle>
            <a:lvl1pPr>
              <a:defRPr sz="36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69150" y="1166169"/>
            <a:ext cx="5321915" cy="5755841"/>
          </a:xfrm>
        </p:spPr>
        <p:txBody>
          <a:bodyPr anchor="t"/>
          <a:lstStyle>
            <a:lvl1pPr marL="0" indent="0">
              <a:buNone/>
              <a:defRPr sz="3679"/>
            </a:lvl1pPr>
            <a:lvl2pPr marL="525643" indent="0">
              <a:buNone/>
              <a:defRPr sz="3219"/>
            </a:lvl2pPr>
            <a:lvl3pPr marL="1051286" indent="0">
              <a:buNone/>
              <a:defRPr sz="2759"/>
            </a:lvl3pPr>
            <a:lvl4pPr marL="1576929" indent="0">
              <a:buNone/>
              <a:defRPr sz="2299"/>
            </a:lvl4pPr>
            <a:lvl5pPr marL="2102571" indent="0">
              <a:buNone/>
              <a:defRPr sz="2299"/>
            </a:lvl5pPr>
            <a:lvl6pPr marL="2628214" indent="0">
              <a:buNone/>
              <a:defRPr sz="2299"/>
            </a:lvl6pPr>
            <a:lvl7pPr marL="3153857" indent="0">
              <a:buNone/>
              <a:defRPr sz="2299"/>
            </a:lvl7pPr>
            <a:lvl8pPr marL="3679500" indent="0">
              <a:buNone/>
              <a:defRPr sz="2299"/>
            </a:lvl8pPr>
            <a:lvl9pPr marL="4205143" indent="0">
              <a:buNone/>
              <a:defRPr sz="2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4098" y="2429828"/>
            <a:ext cx="3390531" cy="4501556"/>
          </a:xfrm>
        </p:spPr>
        <p:txBody>
          <a:bodyPr/>
          <a:lstStyle>
            <a:lvl1pPr marL="0" indent="0">
              <a:buNone/>
              <a:defRPr sz="1840"/>
            </a:lvl1pPr>
            <a:lvl2pPr marL="525643" indent="0">
              <a:buNone/>
              <a:defRPr sz="1610"/>
            </a:lvl2pPr>
            <a:lvl3pPr marL="1051286" indent="0">
              <a:buNone/>
              <a:defRPr sz="1380"/>
            </a:lvl3pPr>
            <a:lvl4pPr marL="1576929" indent="0">
              <a:buNone/>
              <a:defRPr sz="1150"/>
            </a:lvl4pPr>
            <a:lvl5pPr marL="2102571" indent="0">
              <a:buNone/>
              <a:defRPr sz="1150"/>
            </a:lvl5pPr>
            <a:lvl6pPr marL="2628214" indent="0">
              <a:buNone/>
              <a:defRPr sz="1150"/>
            </a:lvl6pPr>
            <a:lvl7pPr marL="3153857" indent="0">
              <a:buNone/>
              <a:defRPr sz="1150"/>
            </a:lvl7pPr>
            <a:lvl8pPr marL="3679500" indent="0">
              <a:buNone/>
              <a:defRPr sz="1150"/>
            </a:lvl8pPr>
            <a:lvl9pPr marL="4205143" indent="0">
              <a:buNone/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42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2729" y="431221"/>
            <a:ext cx="9066967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729" y="2156097"/>
            <a:ext cx="9066967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2729" y="7506969"/>
            <a:ext cx="2365296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2241" y="7506969"/>
            <a:ext cx="3547943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400" y="7506969"/>
            <a:ext cx="2365296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1286" rtl="0" eaLnBrk="1" latinLnBrk="0" hangingPunct="1">
        <a:lnSpc>
          <a:spcPct val="90000"/>
        </a:lnSpc>
        <a:spcBef>
          <a:spcPct val="0"/>
        </a:spcBef>
        <a:buNone/>
        <a:defRPr sz="50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21" indent="-262821" algn="l" defTabSz="1051286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19" kern="1200">
          <a:solidFill>
            <a:schemeClr val="tx1"/>
          </a:solidFill>
          <a:latin typeface="+mn-lt"/>
          <a:ea typeface="+mn-ea"/>
          <a:cs typeface="+mn-cs"/>
        </a:defRPr>
      </a:lvl1pPr>
      <a:lvl2pPr marL="788464" indent="-262821" algn="l" defTabSz="1051286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59" kern="1200">
          <a:solidFill>
            <a:schemeClr val="tx1"/>
          </a:solidFill>
          <a:latin typeface="+mn-lt"/>
          <a:ea typeface="+mn-ea"/>
          <a:cs typeface="+mn-cs"/>
        </a:defRPr>
      </a:lvl2pPr>
      <a:lvl3pPr marL="1314107" indent="-262821" algn="l" defTabSz="1051286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299" kern="1200">
          <a:solidFill>
            <a:schemeClr val="tx1"/>
          </a:solidFill>
          <a:latin typeface="+mn-lt"/>
          <a:ea typeface="+mn-ea"/>
          <a:cs typeface="+mn-cs"/>
        </a:defRPr>
      </a:lvl3pPr>
      <a:lvl4pPr marL="1839750" indent="-262821" algn="l" defTabSz="1051286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69" kern="1200">
          <a:solidFill>
            <a:schemeClr val="tx1"/>
          </a:solidFill>
          <a:latin typeface="+mn-lt"/>
          <a:ea typeface="+mn-ea"/>
          <a:cs typeface="+mn-cs"/>
        </a:defRPr>
      </a:lvl4pPr>
      <a:lvl5pPr marL="2365393" indent="-262821" algn="l" defTabSz="1051286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69" kern="1200">
          <a:solidFill>
            <a:schemeClr val="tx1"/>
          </a:solidFill>
          <a:latin typeface="+mn-lt"/>
          <a:ea typeface="+mn-ea"/>
          <a:cs typeface="+mn-cs"/>
        </a:defRPr>
      </a:lvl5pPr>
      <a:lvl6pPr marL="2891036" indent="-262821" algn="l" defTabSz="1051286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69" kern="1200">
          <a:solidFill>
            <a:schemeClr val="tx1"/>
          </a:solidFill>
          <a:latin typeface="+mn-lt"/>
          <a:ea typeface="+mn-ea"/>
          <a:cs typeface="+mn-cs"/>
        </a:defRPr>
      </a:lvl6pPr>
      <a:lvl7pPr marL="3416678" indent="-262821" algn="l" defTabSz="1051286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69" kern="1200">
          <a:solidFill>
            <a:schemeClr val="tx1"/>
          </a:solidFill>
          <a:latin typeface="+mn-lt"/>
          <a:ea typeface="+mn-ea"/>
          <a:cs typeface="+mn-cs"/>
        </a:defRPr>
      </a:lvl7pPr>
      <a:lvl8pPr marL="3942321" indent="-262821" algn="l" defTabSz="1051286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69" kern="1200">
          <a:solidFill>
            <a:schemeClr val="tx1"/>
          </a:solidFill>
          <a:latin typeface="+mn-lt"/>
          <a:ea typeface="+mn-ea"/>
          <a:cs typeface="+mn-cs"/>
        </a:defRPr>
      </a:lvl8pPr>
      <a:lvl9pPr marL="4467964" indent="-262821" algn="l" defTabSz="1051286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286" rtl="0" eaLnBrk="1" latinLnBrk="0" hangingPunct="1">
        <a:defRPr sz="2069" kern="1200">
          <a:solidFill>
            <a:schemeClr val="tx1"/>
          </a:solidFill>
          <a:latin typeface="+mn-lt"/>
          <a:ea typeface="+mn-ea"/>
          <a:cs typeface="+mn-cs"/>
        </a:defRPr>
      </a:lvl1pPr>
      <a:lvl2pPr marL="525643" algn="l" defTabSz="1051286" rtl="0" eaLnBrk="1" latinLnBrk="0" hangingPunct="1">
        <a:defRPr sz="2069" kern="1200">
          <a:solidFill>
            <a:schemeClr val="tx1"/>
          </a:solidFill>
          <a:latin typeface="+mn-lt"/>
          <a:ea typeface="+mn-ea"/>
          <a:cs typeface="+mn-cs"/>
        </a:defRPr>
      </a:lvl2pPr>
      <a:lvl3pPr marL="1051286" algn="l" defTabSz="1051286" rtl="0" eaLnBrk="1" latinLnBrk="0" hangingPunct="1">
        <a:defRPr sz="2069" kern="1200">
          <a:solidFill>
            <a:schemeClr val="tx1"/>
          </a:solidFill>
          <a:latin typeface="+mn-lt"/>
          <a:ea typeface="+mn-ea"/>
          <a:cs typeface="+mn-cs"/>
        </a:defRPr>
      </a:lvl3pPr>
      <a:lvl4pPr marL="1576929" algn="l" defTabSz="1051286" rtl="0" eaLnBrk="1" latinLnBrk="0" hangingPunct="1">
        <a:defRPr sz="2069" kern="1200">
          <a:solidFill>
            <a:schemeClr val="tx1"/>
          </a:solidFill>
          <a:latin typeface="+mn-lt"/>
          <a:ea typeface="+mn-ea"/>
          <a:cs typeface="+mn-cs"/>
        </a:defRPr>
      </a:lvl4pPr>
      <a:lvl5pPr marL="2102571" algn="l" defTabSz="1051286" rtl="0" eaLnBrk="1" latinLnBrk="0" hangingPunct="1">
        <a:defRPr sz="2069" kern="1200">
          <a:solidFill>
            <a:schemeClr val="tx1"/>
          </a:solidFill>
          <a:latin typeface="+mn-lt"/>
          <a:ea typeface="+mn-ea"/>
          <a:cs typeface="+mn-cs"/>
        </a:defRPr>
      </a:lvl5pPr>
      <a:lvl6pPr marL="2628214" algn="l" defTabSz="1051286" rtl="0" eaLnBrk="1" latinLnBrk="0" hangingPunct="1">
        <a:defRPr sz="2069" kern="1200">
          <a:solidFill>
            <a:schemeClr val="tx1"/>
          </a:solidFill>
          <a:latin typeface="+mn-lt"/>
          <a:ea typeface="+mn-ea"/>
          <a:cs typeface="+mn-cs"/>
        </a:defRPr>
      </a:lvl6pPr>
      <a:lvl7pPr marL="3153857" algn="l" defTabSz="1051286" rtl="0" eaLnBrk="1" latinLnBrk="0" hangingPunct="1">
        <a:defRPr sz="2069" kern="1200">
          <a:solidFill>
            <a:schemeClr val="tx1"/>
          </a:solidFill>
          <a:latin typeface="+mn-lt"/>
          <a:ea typeface="+mn-ea"/>
          <a:cs typeface="+mn-cs"/>
        </a:defRPr>
      </a:lvl7pPr>
      <a:lvl8pPr marL="3679500" algn="l" defTabSz="1051286" rtl="0" eaLnBrk="1" latinLnBrk="0" hangingPunct="1">
        <a:defRPr sz="2069" kern="1200">
          <a:solidFill>
            <a:schemeClr val="tx1"/>
          </a:solidFill>
          <a:latin typeface="+mn-lt"/>
          <a:ea typeface="+mn-ea"/>
          <a:cs typeface="+mn-cs"/>
        </a:defRPr>
      </a:lvl8pPr>
      <a:lvl9pPr marL="4205143" algn="l" defTabSz="1051286" rtl="0" eaLnBrk="1" latinLnBrk="0" hangingPunct="1">
        <a:defRPr sz="2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3E52E6C-C792-4086-A31E-C4809008BF0A}"/>
              </a:ext>
            </a:extLst>
          </p:cNvPr>
          <p:cNvGrpSpPr/>
          <p:nvPr/>
        </p:nvGrpSpPr>
        <p:grpSpPr>
          <a:xfrm>
            <a:off x="-83194" y="162585"/>
            <a:ext cx="5085681" cy="3806426"/>
            <a:chOff x="-226069" y="0"/>
            <a:chExt cx="5085681" cy="3806426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0EF6E23-927C-403D-9C9E-302429AC0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84" t="7464" r="7536" b="3437"/>
            <a:stretch/>
          </p:blipFill>
          <p:spPr>
            <a:xfrm>
              <a:off x="532516" y="391196"/>
              <a:ext cx="3130863" cy="3179751"/>
            </a:xfrm>
            <a:prstGeom prst="rect">
              <a:avLst/>
            </a:prstGeom>
          </p:spPr>
        </p:pic>
        <p:pic>
          <p:nvPicPr>
            <p:cNvPr id="102" name="Immagine 11">
              <a:extLst>
                <a:ext uri="{FF2B5EF4-FFF2-40B4-BE49-F238E27FC236}">
                  <a16:creationId xmlns:a16="http://schemas.microsoft.com/office/drawing/2014/main" id="{3F8B907A-CA3A-4FD1-9156-42EDCE8EE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6186"/>
            <a:stretch/>
          </p:blipFill>
          <p:spPr>
            <a:xfrm>
              <a:off x="606267" y="3077181"/>
              <a:ext cx="867561" cy="4250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3" name="Immagine 4">
              <a:extLst>
                <a:ext uri="{FF2B5EF4-FFF2-40B4-BE49-F238E27FC236}">
                  <a16:creationId xmlns:a16="http://schemas.microsoft.com/office/drawing/2014/main" id="{42047008-296B-4F80-8E85-3BE0C1CA3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8601"/>
            <a:stretch/>
          </p:blipFill>
          <p:spPr>
            <a:xfrm>
              <a:off x="3776067" y="14654"/>
              <a:ext cx="302326" cy="3556293"/>
            </a:xfrm>
            <a:prstGeom prst="rect">
              <a:avLst/>
            </a:prstGeom>
          </p:spPr>
        </p:pic>
        <p:sp>
          <p:nvSpPr>
            <p:cNvPr id="104" name="CasellaDiTesto 5">
              <a:extLst>
                <a:ext uri="{FF2B5EF4-FFF2-40B4-BE49-F238E27FC236}">
                  <a16:creationId xmlns:a16="http://schemas.microsoft.com/office/drawing/2014/main" id="{C232B56C-568A-435B-B497-9B6C173750FD}"/>
                </a:ext>
              </a:extLst>
            </p:cNvPr>
            <p:cNvSpPr txBox="1"/>
            <p:nvPr/>
          </p:nvSpPr>
          <p:spPr>
            <a:xfrm>
              <a:off x="4027507" y="53634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105" name="CasellaDiTesto 6">
              <a:extLst>
                <a:ext uri="{FF2B5EF4-FFF2-40B4-BE49-F238E27FC236}">
                  <a16:creationId xmlns:a16="http://schemas.microsoft.com/office/drawing/2014/main" id="{821E750C-1317-466F-8B97-00A6FAD740AA}"/>
                </a:ext>
              </a:extLst>
            </p:cNvPr>
            <p:cNvSpPr txBox="1"/>
            <p:nvPr/>
          </p:nvSpPr>
          <p:spPr>
            <a:xfrm>
              <a:off x="4027507" y="683210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80</a:t>
              </a:r>
            </a:p>
          </p:txBody>
        </p:sp>
        <p:sp>
          <p:nvSpPr>
            <p:cNvPr id="106" name="CasellaDiTesto 7">
              <a:extLst>
                <a:ext uri="{FF2B5EF4-FFF2-40B4-BE49-F238E27FC236}">
                  <a16:creationId xmlns:a16="http://schemas.microsoft.com/office/drawing/2014/main" id="{80E734EA-8EA1-40C2-9607-DB8CFBF00709}"/>
                </a:ext>
              </a:extLst>
            </p:cNvPr>
            <p:cNvSpPr txBox="1"/>
            <p:nvPr/>
          </p:nvSpPr>
          <p:spPr>
            <a:xfrm>
              <a:off x="4027507" y="1333684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60</a:t>
              </a:r>
            </a:p>
          </p:txBody>
        </p:sp>
        <p:sp>
          <p:nvSpPr>
            <p:cNvPr id="107" name="CasellaDiTesto 8">
              <a:extLst>
                <a:ext uri="{FF2B5EF4-FFF2-40B4-BE49-F238E27FC236}">
                  <a16:creationId xmlns:a16="http://schemas.microsoft.com/office/drawing/2014/main" id="{AAB89B52-C4B1-4AEF-A9A3-D8236D65B047}"/>
                </a:ext>
              </a:extLst>
            </p:cNvPr>
            <p:cNvSpPr txBox="1"/>
            <p:nvPr/>
          </p:nvSpPr>
          <p:spPr>
            <a:xfrm>
              <a:off x="4027507" y="1953571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40</a:t>
              </a:r>
            </a:p>
          </p:txBody>
        </p:sp>
        <p:sp>
          <p:nvSpPr>
            <p:cNvPr id="108" name="CasellaDiTesto 9">
              <a:extLst>
                <a:ext uri="{FF2B5EF4-FFF2-40B4-BE49-F238E27FC236}">
                  <a16:creationId xmlns:a16="http://schemas.microsoft.com/office/drawing/2014/main" id="{7ACF08C1-C7C4-4601-806A-D0714D75321A}"/>
                </a:ext>
              </a:extLst>
            </p:cNvPr>
            <p:cNvSpPr txBox="1"/>
            <p:nvPr/>
          </p:nvSpPr>
          <p:spPr>
            <a:xfrm>
              <a:off x="4027507" y="2594083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109" name="CasellaDiTesto 10">
              <a:extLst>
                <a:ext uri="{FF2B5EF4-FFF2-40B4-BE49-F238E27FC236}">
                  <a16:creationId xmlns:a16="http://schemas.microsoft.com/office/drawing/2014/main" id="{6A59E0A4-EB3E-48D3-B881-0BD8D01FB9CB}"/>
                </a:ext>
              </a:extLst>
            </p:cNvPr>
            <p:cNvSpPr txBox="1"/>
            <p:nvPr/>
          </p:nvSpPr>
          <p:spPr>
            <a:xfrm>
              <a:off x="4027507" y="3231068"/>
              <a:ext cx="832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0" name="CasellaDiTesto 12">
              <a:extLst>
                <a:ext uri="{FF2B5EF4-FFF2-40B4-BE49-F238E27FC236}">
                  <a16:creationId xmlns:a16="http://schemas.microsoft.com/office/drawing/2014/main" id="{ECF87B4E-DD39-48B6-9B19-CB01383739EC}"/>
                </a:ext>
              </a:extLst>
            </p:cNvPr>
            <p:cNvSpPr txBox="1"/>
            <p:nvPr/>
          </p:nvSpPr>
          <p:spPr>
            <a:xfrm rot="16200000">
              <a:off x="2681586" y="1639646"/>
              <a:ext cx="355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cs typeface="Arial" panose="020B0604020202020204" pitchFamily="34" charset="0"/>
                </a:rPr>
                <a:t>[</a:t>
              </a:r>
              <a:r>
                <a:rPr lang="es-ES" sz="1200" dirty="0">
                  <a:cs typeface="Arial" panose="020B0604020202020204" pitchFamily="34" charset="0"/>
                </a:rPr>
                <a:t>mm/12h]</a:t>
              </a: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8491CA6F-8F04-4B73-9415-26C9892D2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36" b="92392"/>
            <a:stretch/>
          </p:blipFill>
          <p:spPr>
            <a:xfrm>
              <a:off x="220753" y="13237"/>
              <a:ext cx="3467221" cy="276999"/>
            </a:xfrm>
            <a:prstGeom prst="rect">
              <a:avLst/>
            </a:prstGeom>
          </p:spPr>
        </p:pic>
        <p:sp>
          <p:nvSpPr>
            <p:cNvPr id="112" name="CasellaDiTesto 5">
              <a:extLst>
                <a:ext uri="{FF2B5EF4-FFF2-40B4-BE49-F238E27FC236}">
                  <a16:creationId xmlns:a16="http://schemas.microsoft.com/office/drawing/2014/main" id="{E2ED35E6-06BA-4C0D-AE57-76F9CA8BA75C}"/>
                </a:ext>
              </a:extLst>
            </p:cNvPr>
            <p:cNvSpPr txBox="1"/>
            <p:nvPr/>
          </p:nvSpPr>
          <p:spPr>
            <a:xfrm>
              <a:off x="-215629" y="444468"/>
              <a:ext cx="808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13.5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113" name="CasellaDiTesto 5">
              <a:extLst>
                <a:ext uri="{FF2B5EF4-FFF2-40B4-BE49-F238E27FC236}">
                  <a16:creationId xmlns:a16="http://schemas.microsoft.com/office/drawing/2014/main" id="{DC88419A-8065-4DBE-B456-9BFDC9A16112}"/>
                </a:ext>
              </a:extLst>
            </p:cNvPr>
            <p:cNvSpPr txBox="1"/>
            <p:nvPr/>
          </p:nvSpPr>
          <p:spPr>
            <a:xfrm>
              <a:off x="-215629" y="1052617"/>
              <a:ext cx="808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12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114" name="CasellaDiTesto 5">
              <a:extLst>
                <a:ext uri="{FF2B5EF4-FFF2-40B4-BE49-F238E27FC236}">
                  <a16:creationId xmlns:a16="http://schemas.microsoft.com/office/drawing/2014/main" id="{C66BE0A8-164D-4608-9795-A9C46C4818BA}"/>
                </a:ext>
              </a:extLst>
            </p:cNvPr>
            <p:cNvSpPr txBox="1"/>
            <p:nvPr/>
          </p:nvSpPr>
          <p:spPr>
            <a:xfrm>
              <a:off x="-226069" y="1639647"/>
              <a:ext cx="818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10.5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115" name="CasellaDiTesto 5">
              <a:extLst>
                <a:ext uri="{FF2B5EF4-FFF2-40B4-BE49-F238E27FC236}">
                  <a16:creationId xmlns:a16="http://schemas.microsoft.com/office/drawing/2014/main" id="{D5F0F073-8B7E-4E9F-9D62-014076E7071E}"/>
                </a:ext>
              </a:extLst>
            </p:cNvPr>
            <p:cNvSpPr txBox="1"/>
            <p:nvPr/>
          </p:nvSpPr>
          <p:spPr>
            <a:xfrm>
              <a:off x="-216339" y="2226293"/>
              <a:ext cx="80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8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116" name="CasellaDiTesto 5">
              <a:extLst>
                <a:ext uri="{FF2B5EF4-FFF2-40B4-BE49-F238E27FC236}">
                  <a16:creationId xmlns:a16="http://schemas.microsoft.com/office/drawing/2014/main" id="{0C682EFD-9CC7-4357-AE92-FA98211E1918}"/>
                </a:ext>
              </a:extLst>
            </p:cNvPr>
            <p:cNvSpPr txBox="1"/>
            <p:nvPr/>
          </p:nvSpPr>
          <p:spPr>
            <a:xfrm>
              <a:off x="-211120" y="2811486"/>
              <a:ext cx="8034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dirty="0">
                  <a:cs typeface="Arial" panose="020B0604020202020204" pitchFamily="34" charset="0"/>
                </a:rPr>
                <a:t>6.5 </a:t>
              </a:r>
              <a:r>
                <a:rPr lang="it-IT" sz="1200" dirty="0">
                  <a:cs typeface="Arial" panose="020B0604020202020204" pitchFamily="34" charset="0"/>
                </a:rPr>
                <a:t>°N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  <p:sp>
          <p:nvSpPr>
            <p:cNvPr id="117" name="CasellaDiTesto 9">
              <a:extLst>
                <a:ext uri="{FF2B5EF4-FFF2-40B4-BE49-F238E27FC236}">
                  <a16:creationId xmlns:a16="http://schemas.microsoft.com/office/drawing/2014/main" id="{EDE786DF-6260-4244-94E4-737E49CD03F6}"/>
                </a:ext>
              </a:extLst>
            </p:cNvPr>
            <p:cNvSpPr txBox="1"/>
            <p:nvPr/>
          </p:nvSpPr>
          <p:spPr>
            <a:xfrm>
              <a:off x="296078" y="3529427"/>
              <a:ext cx="3554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cs typeface="Arial" panose="020B0604020202020204" pitchFamily="34" charset="0"/>
                </a:rPr>
                <a:t>88 </a:t>
              </a:r>
              <a:r>
                <a:rPr lang="it-IT" sz="1200" dirty="0">
                  <a:cs typeface="Arial" panose="020B0604020202020204" pitchFamily="34" charset="0"/>
                </a:rPr>
                <a:t>°W    86.5 °W    85 °W    83.5 °W    82 °W    80.5 °W</a:t>
              </a:r>
              <a:endParaRPr lang="es-ES" sz="12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34A2771-33E6-4CAF-B492-F23A17C6BD39}"/>
              </a:ext>
            </a:extLst>
          </p:cNvPr>
          <p:cNvGrpSpPr/>
          <p:nvPr/>
        </p:nvGrpSpPr>
        <p:grpSpPr>
          <a:xfrm>
            <a:off x="287929" y="4169315"/>
            <a:ext cx="4285393" cy="3917289"/>
            <a:chOff x="183154" y="4178840"/>
            <a:chExt cx="4285393" cy="3917289"/>
          </a:xfrm>
        </p:grpSpPr>
        <p:pic>
          <p:nvPicPr>
            <p:cNvPr id="119" name="Picture 118" descr="Map&#10;&#10;Description automatically generated">
              <a:extLst>
                <a:ext uri="{FF2B5EF4-FFF2-40B4-BE49-F238E27FC236}">
                  <a16:creationId xmlns:a16="http://schemas.microsoft.com/office/drawing/2014/main" id="{D3F8540A-F63B-493A-8A6D-A33FEA6DA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154" y="5064214"/>
              <a:ext cx="4285393" cy="3031915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A8A9752-25C9-477D-97E2-BC04C3D36483}"/>
                </a:ext>
              </a:extLst>
            </p:cNvPr>
            <p:cNvSpPr txBox="1"/>
            <p:nvPr/>
          </p:nvSpPr>
          <p:spPr>
            <a:xfrm>
              <a:off x="183154" y="4178840"/>
              <a:ext cx="428539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00FF"/>
                  </a:solidFill>
                  <a:cs typeface="Arial" panose="020B0604020202020204" pitchFamily="34" charset="0"/>
                </a:rPr>
                <a:t>ecPoint Rainfall 90</a:t>
              </a:r>
              <a:r>
                <a:rPr lang="en-GB" sz="1000" baseline="30000" dirty="0">
                  <a:solidFill>
                    <a:srgbClr val="0000FF"/>
                  </a:solidFill>
                  <a:cs typeface="Arial" panose="020B0604020202020204" pitchFamily="34" charset="0"/>
                </a:rPr>
                <a:t>th</a:t>
              </a:r>
              <a:r>
                <a:rPr lang="en-GB" sz="1000" dirty="0">
                  <a:solidFill>
                    <a:srgbClr val="0000FF"/>
                  </a:solidFill>
                  <a:cs typeface="Arial" panose="020B0604020202020204" pitchFamily="34" charset="0"/>
                </a:rPr>
                <a:t> (top), 75</a:t>
              </a:r>
              <a:r>
                <a:rPr lang="en-GB" sz="1000" baseline="30000" dirty="0">
                  <a:solidFill>
                    <a:srgbClr val="0000FF"/>
                  </a:solidFill>
                  <a:cs typeface="Arial" panose="020B0604020202020204" pitchFamily="34" charset="0"/>
                </a:rPr>
                <a:t>th</a:t>
              </a:r>
              <a:r>
                <a:rPr lang="en-GB" sz="1000" dirty="0">
                  <a:solidFill>
                    <a:srgbClr val="0000FF"/>
                  </a:solidFill>
                  <a:cs typeface="Arial" panose="020B0604020202020204" pitchFamily="34" charset="0"/>
                </a:rPr>
                <a:t>, 50</a:t>
              </a:r>
              <a:r>
                <a:rPr lang="en-GB" sz="1000" baseline="30000" dirty="0">
                  <a:solidFill>
                    <a:srgbClr val="0000FF"/>
                  </a:solidFill>
                  <a:cs typeface="Arial" panose="020B0604020202020204" pitchFamily="34" charset="0"/>
                </a:rPr>
                <a:t>th</a:t>
              </a:r>
              <a:r>
                <a:rPr lang="en-GB" sz="1000" dirty="0">
                  <a:solidFill>
                    <a:srgbClr val="0000FF"/>
                  </a:solidFill>
                  <a:cs typeface="Arial" panose="020B0604020202020204" pitchFamily="34" charset="0"/>
                </a:rPr>
                <a:t>, 25</a:t>
              </a:r>
              <a:r>
                <a:rPr lang="en-GB" sz="1000" baseline="30000" dirty="0">
                  <a:solidFill>
                    <a:srgbClr val="0000FF"/>
                  </a:solidFill>
                  <a:cs typeface="Arial" panose="020B0604020202020204" pitchFamily="34" charset="0"/>
                </a:rPr>
                <a:t>th</a:t>
              </a:r>
              <a:r>
                <a:rPr lang="en-GB" sz="1000" dirty="0">
                  <a:solidFill>
                    <a:srgbClr val="0000FF"/>
                  </a:solidFill>
                  <a:cs typeface="Arial" panose="020B0604020202020204" pitchFamily="34" charset="0"/>
                </a:rPr>
                <a:t>, 10</a:t>
              </a:r>
              <a:r>
                <a:rPr lang="en-GB" sz="1000" baseline="30000" dirty="0">
                  <a:solidFill>
                    <a:srgbClr val="0000FF"/>
                  </a:solidFill>
                  <a:cs typeface="Arial" panose="020B0604020202020204" pitchFamily="34" charset="0"/>
                </a:rPr>
                <a:t>th</a:t>
              </a:r>
              <a:r>
                <a:rPr lang="en-GB" sz="1000" dirty="0">
                  <a:solidFill>
                    <a:srgbClr val="0000FF"/>
                  </a:solidFill>
                  <a:cs typeface="Arial" panose="020B0604020202020204" pitchFamily="34" charset="0"/>
                </a:rPr>
                <a:t> (bottom) percentiles per grid box (0.5 degrees) </a:t>
              </a:r>
            </a:p>
            <a:p>
              <a:pPr algn="ctr"/>
              <a:endParaRPr lang="en-GB" sz="500" dirty="0">
                <a:solidFill>
                  <a:srgbClr val="0000FF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GB" sz="1000" dirty="0">
                  <a:solidFill>
                    <a:srgbClr val="0000FF"/>
                  </a:solidFill>
                  <a:cs typeface="Arial" panose="020B0604020202020204" pitchFamily="34" charset="0"/>
                </a:rPr>
                <a:t>10 June 2018 00 UTC (t+24, t+36)</a:t>
              </a:r>
            </a:p>
            <a:p>
              <a:pPr algn="ctr"/>
              <a:endParaRPr lang="en-GB" sz="500" dirty="0">
                <a:solidFill>
                  <a:srgbClr val="0000FF"/>
                </a:solidFill>
                <a:cs typeface="Arial" panose="020B0604020202020204" pitchFamily="34" charset="0"/>
              </a:endParaRPr>
            </a:p>
            <a:p>
              <a:pPr algn="ctr"/>
              <a:r>
                <a:rPr lang="en-GB" sz="1000" b="1" dirty="0">
                  <a:solidFill>
                    <a:srgbClr val="FF0000"/>
                  </a:solidFill>
                  <a:cs typeface="Arial" panose="020B0604020202020204" pitchFamily="34" charset="0"/>
                </a:rPr>
                <a:t>12 hour precipitation (mm)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4939C06-2039-4005-9467-DB395A5B340E}"/>
              </a:ext>
            </a:extLst>
          </p:cNvPr>
          <p:cNvGrpSpPr/>
          <p:nvPr/>
        </p:nvGrpSpPr>
        <p:grpSpPr>
          <a:xfrm>
            <a:off x="4454582" y="167938"/>
            <a:ext cx="5916710" cy="7902386"/>
            <a:chOff x="4942439" y="98519"/>
            <a:chExt cx="5916710" cy="7902386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824B271-1618-4CEB-BE34-F9F022AE7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475" t="851" r="4398" b="5023"/>
            <a:stretch/>
          </p:blipFill>
          <p:spPr>
            <a:xfrm>
              <a:off x="5711238" y="98519"/>
              <a:ext cx="5147911" cy="7902386"/>
            </a:xfrm>
            <a:prstGeom prst="rect">
              <a:avLst/>
            </a:prstGeom>
          </p:spPr>
        </p:pic>
        <p:sp>
          <p:nvSpPr>
            <p:cNvPr id="123" name="CasellaDiTesto 5">
              <a:extLst>
                <a:ext uri="{FF2B5EF4-FFF2-40B4-BE49-F238E27FC236}">
                  <a16:creationId xmlns:a16="http://schemas.microsoft.com/office/drawing/2014/main" id="{4A6A9544-C58F-4AF4-A491-01E92A3CA1C5}"/>
                </a:ext>
              </a:extLst>
            </p:cNvPr>
            <p:cNvSpPr txBox="1"/>
            <p:nvPr/>
          </p:nvSpPr>
          <p:spPr>
            <a:xfrm>
              <a:off x="4977124" y="70191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70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24" name="CasellaDiTesto 5">
              <a:extLst>
                <a:ext uri="{FF2B5EF4-FFF2-40B4-BE49-F238E27FC236}">
                  <a16:creationId xmlns:a16="http://schemas.microsoft.com/office/drawing/2014/main" id="{9222FD47-01FE-4C73-932E-562D79D6B1A7}"/>
                </a:ext>
              </a:extLst>
            </p:cNvPr>
            <p:cNvSpPr txBox="1"/>
            <p:nvPr/>
          </p:nvSpPr>
          <p:spPr>
            <a:xfrm>
              <a:off x="4977124" y="88269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60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25" name="CasellaDiTesto 5">
              <a:extLst>
                <a:ext uri="{FF2B5EF4-FFF2-40B4-BE49-F238E27FC236}">
                  <a16:creationId xmlns:a16="http://schemas.microsoft.com/office/drawing/2014/main" id="{83E19546-4DB9-4559-BCF8-6F30A8D7F493}"/>
                </a:ext>
              </a:extLst>
            </p:cNvPr>
            <p:cNvSpPr txBox="1"/>
            <p:nvPr/>
          </p:nvSpPr>
          <p:spPr>
            <a:xfrm>
              <a:off x="4977124" y="106347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50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26" name="CasellaDiTesto 5">
              <a:extLst>
                <a:ext uri="{FF2B5EF4-FFF2-40B4-BE49-F238E27FC236}">
                  <a16:creationId xmlns:a16="http://schemas.microsoft.com/office/drawing/2014/main" id="{1E94732E-D6A2-47E1-BEB8-8D3AA60EAFBD}"/>
                </a:ext>
              </a:extLst>
            </p:cNvPr>
            <p:cNvSpPr txBox="1"/>
            <p:nvPr/>
          </p:nvSpPr>
          <p:spPr>
            <a:xfrm>
              <a:off x="4977124" y="124424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40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27" name="CasellaDiTesto 5">
              <a:extLst>
                <a:ext uri="{FF2B5EF4-FFF2-40B4-BE49-F238E27FC236}">
                  <a16:creationId xmlns:a16="http://schemas.microsoft.com/office/drawing/2014/main" id="{5F75AEF2-F8C2-45A8-8D72-5D0C7B5618A2}"/>
                </a:ext>
              </a:extLst>
            </p:cNvPr>
            <p:cNvSpPr txBox="1"/>
            <p:nvPr/>
          </p:nvSpPr>
          <p:spPr>
            <a:xfrm>
              <a:off x="4977124" y="1425026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30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28" name="CasellaDiTesto 5">
              <a:extLst>
                <a:ext uri="{FF2B5EF4-FFF2-40B4-BE49-F238E27FC236}">
                  <a16:creationId xmlns:a16="http://schemas.microsoft.com/office/drawing/2014/main" id="{AE3699BA-F470-48C6-AA6B-01F6ECB82EA9}"/>
                </a:ext>
              </a:extLst>
            </p:cNvPr>
            <p:cNvSpPr txBox="1"/>
            <p:nvPr/>
          </p:nvSpPr>
          <p:spPr>
            <a:xfrm>
              <a:off x="4977124" y="160580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29" name="CasellaDiTesto 5">
              <a:extLst>
                <a:ext uri="{FF2B5EF4-FFF2-40B4-BE49-F238E27FC236}">
                  <a16:creationId xmlns:a16="http://schemas.microsoft.com/office/drawing/2014/main" id="{E2F896A1-9BDC-4789-AD79-801F63C0ED13}"/>
                </a:ext>
              </a:extLst>
            </p:cNvPr>
            <p:cNvSpPr txBox="1"/>
            <p:nvPr/>
          </p:nvSpPr>
          <p:spPr>
            <a:xfrm>
              <a:off x="4977124" y="178658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0" name="CasellaDiTesto 5">
              <a:extLst>
                <a:ext uri="{FF2B5EF4-FFF2-40B4-BE49-F238E27FC236}">
                  <a16:creationId xmlns:a16="http://schemas.microsoft.com/office/drawing/2014/main" id="{D2426FA5-FE18-412A-A180-56D9978EAE7A}"/>
                </a:ext>
              </a:extLst>
            </p:cNvPr>
            <p:cNvSpPr txBox="1"/>
            <p:nvPr/>
          </p:nvSpPr>
          <p:spPr>
            <a:xfrm>
              <a:off x="4977124" y="1967357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1" name="CasellaDiTesto 5">
              <a:extLst>
                <a:ext uri="{FF2B5EF4-FFF2-40B4-BE49-F238E27FC236}">
                  <a16:creationId xmlns:a16="http://schemas.microsoft.com/office/drawing/2014/main" id="{115E0B9D-4F0D-4D2D-859C-6DFE439EEF4C}"/>
                </a:ext>
              </a:extLst>
            </p:cNvPr>
            <p:cNvSpPr txBox="1"/>
            <p:nvPr/>
          </p:nvSpPr>
          <p:spPr>
            <a:xfrm>
              <a:off x="4975576" y="3130151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50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2" name="CasellaDiTesto 5">
              <a:extLst>
                <a:ext uri="{FF2B5EF4-FFF2-40B4-BE49-F238E27FC236}">
                  <a16:creationId xmlns:a16="http://schemas.microsoft.com/office/drawing/2014/main" id="{BC83B213-4724-4769-99D2-326B742489B5}"/>
                </a:ext>
              </a:extLst>
            </p:cNvPr>
            <p:cNvSpPr txBox="1"/>
            <p:nvPr/>
          </p:nvSpPr>
          <p:spPr>
            <a:xfrm>
              <a:off x="4972826" y="2621615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90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3" name="CasellaDiTesto 5">
              <a:extLst>
                <a:ext uri="{FF2B5EF4-FFF2-40B4-BE49-F238E27FC236}">
                  <a16:creationId xmlns:a16="http://schemas.microsoft.com/office/drawing/2014/main" id="{06211FBB-0A4E-468D-81E5-061EA09D8112}"/>
                </a:ext>
              </a:extLst>
            </p:cNvPr>
            <p:cNvSpPr txBox="1"/>
            <p:nvPr/>
          </p:nvSpPr>
          <p:spPr>
            <a:xfrm>
              <a:off x="4972826" y="2875883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70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4" name="CasellaDiTesto 5">
              <a:extLst>
                <a:ext uri="{FF2B5EF4-FFF2-40B4-BE49-F238E27FC236}">
                  <a16:creationId xmlns:a16="http://schemas.microsoft.com/office/drawing/2014/main" id="{B1C013D6-C7A8-4032-856E-9AF97F40C649}"/>
                </a:ext>
              </a:extLst>
            </p:cNvPr>
            <p:cNvSpPr txBox="1"/>
            <p:nvPr/>
          </p:nvSpPr>
          <p:spPr>
            <a:xfrm>
              <a:off x="4972826" y="3257285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40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5" name="CasellaDiTesto 5">
              <a:extLst>
                <a:ext uri="{FF2B5EF4-FFF2-40B4-BE49-F238E27FC236}">
                  <a16:creationId xmlns:a16="http://schemas.microsoft.com/office/drawing/2014/main" id="{3851BB23-C1EC-42EC-B3E1-E3ADCCA2A02E}"/>
                </a:ext>
              </a:extLst>
            </p:cNvPr>
            <p:cNvSpPr txBox="1"/>
            <p:nvPr/>
          </p:nvSpPr>
          <p:spPr>
            <a:xfrm>
              <a:off x="4972826" y="3384419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30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6" name="CasellaDiTesto 5">
              <a:extLst>
                <a:ext uri="{FF2B5EF4-FFF2-40B4-BE49-F238E27FC236}">
                  <a16:creationId xmlns:a16="http://schemas.microsoft.com/office/drawing/2014/main" id="{8F0F82F2-0937-4F3F-824A-24FB7CB20931}"/>
                </a:ext>
              </a:extLst>
            </p:cNvPr>
            <p:cNvSpPr txBox="1"/>
            <p:nvPr/>
          </p:nvSpPr>
          <p:spPr>
            <a:xfrm>
              <a:off x="4972826" y="3511553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7" name="CasellaDiTesto 5">
              <a:extLst>
                <a:ext uri="{FF2B5EF4-FFF2-40B4-BE49-F238E27FC236}">
                  <a16:creationId xmlns:a16="http://schemas.microsoft.com/office/drawing/2014/main" id="{866403CB-42C2-4838-909E-052A0BB5558B}"/>
                </a:ext>
              </a:extLst>
            </p:cNvPr>
            <p:cNvSpPr txBox="1"/>
            <p:nvPr/>
          </p:nvSpPr>
          <p:spPr>
            <a:xfrm>
              <a:off x="4972826" y="3638687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8" name="CasellaDiTesto 5">
              <a:extLst>
                <a:ext uri="{FF2B5EF4-FFF2-40B4-BE49-F238E27FC236}">
                  <a16:creationId xmlns:a16="http://schemas.microsoft.com/office/drawing/2014/main" id="{07DEDD1B-F0DC-4E3A-A66A-D9FFD97D803D}"/>
                </a:ext>
              </a:extLst>
            </p:cNvPr>
            <p:cNvSpPr txBox="1"/>
            <p:nvPr/>
          </p:nvSpPr>
          <p:spPr>
            <a:xfrm>
              <a:off x="4972826" y="376582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39" name="CasellaDiTesto 5">
              <a:extLst>
                <a:ext uri="{FF2B5EF4-FFF2-40B4-BE49-F238E27FC236}">
                  <a16:creationId xmlns:a16="http://schemas.microsoft.com/office/drawing/2014/main" id="{F29E61AE-AC07-40FD-A897-E3ECF4373F5E}"/>
                </a:ext>
              </a:extLst>
            </p:cNvPr>
            <p:cNvSpPr txBox="1"/>
            <p:nvPr/>
          </p:nvSpPr>
          <p:spPr>
            <a:xfrm>
              <a:off x="4972826" y="2748749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80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0" name="CasellaDiTesto 5">
              <a:extLst>
                <a:ext uri="{FF2B5EF4-FFF2-40B4-BE49-F238E27FC236}">
                  <a16:creationId xmlns:a16="http://schemas.microsoft.com/office/drawing/2014/main" id="{0F0DF0CD-B0A5-4E69-91B9-8E1FC586744E}"/>
                </a:ext>
              </a:extLst>
            </p:cNvPr>
            <p:cNvSpPr txBox="1"/>
            <p:nvPr/>
          </p:nvSpPr>
          <p:spPr>
            <a:xfrm>
              <a:off x="4972826" y="3003017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60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1" name="CasellaDiTesto 5">
              <a:extLst>
                <a:ext uri="{FF2B5EF4-FFF2-40B4-BE49-F238E27FC236}">
                  <a16:creationId xmlns:a16="http://schemas.microsoft.com/office/drawing/2014/main" id="{6AB6F6D4-895A-42E8-B255-DDC9D036E900}"/>
                </a:ext>
              </a:extLst>
            </p:cNvPr>
            <p:cNvSpPr txBox="1"/>
            <p:nvPr/>
          </p:nvSpPr>
          <p:spPr>
            <a:xfrm>
              <a:off x="4972826" y="2494481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2" name="CasellaDiTesto 5">
              <a:extLst>
                <a:ext uri="{FF2B5EF4-FFF2-40B4-BE49-F238E27FC236}">
                  <a16:creationId xmlns:a16="http://schemas.microsoft.com/office/drawing/2014/main" id="{5CCE36DE-A94E-4511-9D5E-20F9CE816A89}"/>
                </a:ext>
              </a:extLst>
            </p:cNvPr>
            <p:cNvSpPr txBox="1"/>
            <p:nvPr/>
          </p:nvSpPr>
          <p:spPr>
            <a:xfrm>
              <a:off x="4945189" y="4975016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3" name="CasellaDiTesto 5">
              <a:extLst>
                <a:ext uri="{FF2B5EF4-FFF2-40B4-BE49-F238E27FC236}">
                  <a16:creationId xmlns:a16="http://schemas.microsoft.com/office/drawing/2014/main" id="{0DEFB912-9188-47BC-B992-36785971E14C}"/>
                </a:ext>
              </a:extLst>
            </p:cNvPr>
            <p:cNvSpPr txBox="1"/>
            <p:nvPr/>
          </p:nvSpPr>
          <p:spPr>
            <a:xfrm>
              <a:off x="4942439" y="446648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18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4" name="CasellaDiTesto 5">
              <a:extLst>
                <a:ext uri="{FF2B5EF4-FFF2-40B4-BE49-F238E27FC236}">
                  <a16:creationId xmlns:a16="http://schemas.microsoft.com/office/drawing/2014/main" id="{D30F7FA7-8D6A-4451-9468-ACDFC0DFCB43}"/>
                </a:ext>
              </a:extLst>
            </p:cNvPr>
            <p:cNvSpPr txBox="1"/>
            <p:nvPr/>
          </p:nvSpPr>
          <p:spPr>
            <a:xfrm>
              <a:off x="4942439" y="472074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14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5" name="CasellaDiTesto 5">
              <a:extLst>
                <a:ext uri="{FF2B5EF4-FFF2-40B4-BE49-F238E27FC236}">
                  <a16:creationId xmlns:a16="http://schemas.microsoft.com/office/drawing/2014/main" id="{A4E74E08-6D6B-4BC4-902C-7305D8B43EBB}"/>
                </a:ext>
              </a:extLst>
            </p:cNvPr>
            <p:cNvSpPr txBox="1"/>
            <p:nvPr/>
          </p:nvSpPr>
          <p:spPr>
            <a:xfrm>
              <a:off x="4942439" y="510215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8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6" name="CasellaDiTesto 5">
              <a:extLst>
                <a:ext uri="{FF2B5EF4-FFF2-40B4-BE49-F238E27FC236}">
                  <a16:creationId xmlns:a16="http://schemas.microsoft.com/office/drawing/2014/main" id="{E415278D-FECF-4E55-BC07-DC1B6EF313CB}"/>
                </a:ext>
              </a:extLst>
            </p:cNvPr>
            <p:cNvSpPr txBox="1"/>
            <p:nvPr/>
          </p:nvSpPr>
          <p:spPr>
            <a:xfrm>
              <a:off x="4942439" y="522928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6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7" name="CasellaDiTesto 5">
              <a:extLst>
                <a:ext uri="{FF2B5EF4-FFF2-40B4-BE49-F238E27FC236}">
                  <a16:creationId xmlns:a16="http://schemas.microsoft.com/office/drawing/2014/main" id="{88FFEF64-C991-4095-A96E-E5729534C247}"/>
                </a:ext>
              </a:extLst>
            </p:cNvPr>
            <p:cNvSpPr txBox="1"/>
            <p:nvPr/>
          </p:nvSpPr>
          <p:spPr>
            <a:xfrm>
              <a:off x="4942439" y="535641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4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8" name="CasellaDiTesto 5">
              <a:extLst>
                <a:ext uri="{FF2B5EF4-FFF2-40B4-BE49-F238E27FC236}">
                  <a16:creationId xmlns:a16="http://schemas.microsoft.com/office/drawing/2014/main" id="{3F9368A2-08AB-4A1F-8E62-C8F893C392E5}"/>
                </a:ext>
              </a:extLst>
            </p:cNvPr>
            <p:cNvSpPr txBox="1"/>
            <p:nvPr/>
          </p:nvSpPr>
          <p:spPr>
            <a:xfrm>
              <a:off x="4942439" y="548355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49" name="CasellaDiTesto 5">
              <a:extLst>
                <a:ext uri="{FF2B5EF4-FFF2-40B4-BE49-F238E27FC236}">
                  <a16:creationId xmlns:a16="http://schemas.microsoft.com/office/drawing/2014/main" id="{56F8585D-1BB0-4657-AA65-B41B1B63D6CA}"/>
                </a:ext>
              </a:extLst>
            </p:cNvPr>
            <p:cNvSpPr txBox="1"/>
            <p:nvPr/>
          </p:nvSpPr>
          <p:spPr>
            <a:xfrm>
              <a:off x="4942439" y="5610685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0" name="CasellaDiTesto 5">
              <a:extLst>
                <a:ext uri="{FF2B5EF4-FFF2-40B4-BE49-F238E27FC236}">
                  <a16:creationId xmlns:a16="http://schemas.microsoft.com/office/drawing/2014/main" id="{D1B3970F-D7DE-4CD5-AAD4-F8A6AAF8B40F}"/>
                </a:ext>
              </a:extLst>
            </p:cNvPr>
            <p:cNvSpPr txBox="1"/>
            <p:nvPr/>
          </p:nvSpPr>
          <p:spPr>
            <a:xfrm>
              <a:off x="4942439" y="459361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16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1" name="CasellaDiTesto 5">
              <a:extLst>
                <a:ext uri="{FF2B5EF4-FFF2-40B4-BE49-F238E27FC236}">
                  <a16:creationId xmlns:a16="http://schemas.microsoft.com/office/drawing/2014/main" id="{CF4FA718-CB91-4C4F-A040-44D8415F6737}"/>
                </a:ext>
              </a:extLst>
            </p:cNvPr>
            <p:cNvSpPr txBox="1"/>
            <p:nvPr/>
          </p:nvSpPr>
          <p:spPr>
            <a:xfrm>
              <a:off x="4942439" y="484788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12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2" name="CasellaDiTesto 5">
              <a:extLst>
                <a:ext uri="{FF2B5EF4-FFF2-40B4-BE49-F238E27FC236}">
                  <a16:creationId xmlns:a16="http://schemas.microsoft.com/office/drawing/2014/main" id="{B18255BD-9374-4872-A9C5-990CD8B52095}"/>
                </a:ext>
              </a:extLst>
            </p:cNvPr>
            <p:cNvSpPr txBox="1"/>
            <p:nvPr/>
          </p:nvSpPr>
          <p:spPr>
            <a:xfrm>
              <a:off x="4942439" y="4339346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3" name="CasellaDiTesto 5">
              <a:extLst>
                <a:ext uri="{FF2B5EF4-FFF2-40B4-BE49-F238E27FC236}">
                  <a16:creationId xmlns:a16="http://schemas.microsoft.com/office/drawing/2014/main" id="{3771E499-C818-43CA-8BF4-8F870FFA5EAE}"/>
                </a:ext>
              </a:extLst>
            </p:cNvPr>
            <p:cNvSpPr txBox="1"/>
            <p:nvPr/>
          </p:nvSpPr>
          <p:spPr>
            <a:xfrm>
              <a:off x="4945189" y="615913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3000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4" name="CasellaDiTesto 5">
              <a:extLst>
                <a:ext uri="{FF2B5EF4-FFF2-40B4-BE49-F238E27FC236}">
                  <a16:creationId xmlns:a16="http://schemas.microsoft.com/office/drawing/2014/main" id="{6BEEFB53-9613-48D7-9A45-92B5A671980D}"/>
                </a:ext>
              </a:extLst>
            </p:cNvPr>
            <p:cNvSpPr txBox="1"/>
            <p:nvPr/>
          </p:nvSpPr>
          <p:spPr>
            <a:xfrm>
              <a:off x="4945189" y="6366116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2500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5" name="CasellaDiTesto 5">
              <a:extLst>
                <a:ext uri="{FF2B5EF4-FFF2-40B4-BE49-F238E27FC236}">
                  <a16:creationId xmlns:a16="http://schemas.microsoft.com/office/drawing/2014/main" id="{E2A8A8BF-424F-46D5-8E0B-572F9E999456}"/>
                </a:ext>
              </a:extLst>
            </p:cNvPr>
            <p:cNvSpPr txBox="1"/>
            <p:nvPr/>
          </p:nvSpPr>
          <p:spPr>
            <a:xfrm>
              <a:off x="4945189" y="6573094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2000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6" name="CasellaDiTesto 5">
              <a:extLst>
                <a:ext uri="{FF2B5EF4-FFF2-40B4-BE49-F238E27FC236}">
                  <a16:creationId xmlns:a16="http://schemas.microsoft.com/office/drawing/2014/main" id="{68D9AD13-C7D8-4555-92A2-1E6F2ED1CCD3}"/>
                </a:ext>
              </a:extLst>
            </p:cNvPr>
            <p:cNvSpPr txBox="1"/>
            <p:nvPr/>
          </p:nvSpPr>
          <p:spPr>
            <a:xfrm>
              <a:off x="4945189" y="6780072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1500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7" name="CasellaDiTesto 5">
              <a:extLst>
                <a:ext uri="{FF2B5EF4-FFF2-40B4-BE49-F238E27FC236}">
                  <a16:creationId xmlns:a16="http://schemas.microsoft.com/office/drawing/2014/main" id="{638B9E57-3C16-4644-A43F-AF77F590C91A}"/>
                </a:ext>
              </a:extLst>
            </p:cNvPr>
            <p:cNvSpPr txBox="1"/>
            <p:nvPr/>
          </p:nvSpPr>
          <p:spPr>
            <a:xfrm>
              <a:off x="4945189" y="6987050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1000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8" name="CasellaDiTesto 5">
              <a:extLst>
                <a:ext uri="{FF2B5EF4-FFF2-40B4-BE49-F238E27FC236}">
                  <a16:creationId xmlns:a16="http://schemas.microsoft.com/office/drawing/2014/main" id="{D9BBF5B6-8B78-4E40-B991-45E758FFA3A1}"/>
                </a:ext>
              </a:extLst>
            </p:cNvPr>
            <p:cNvSpPr txBox="1"/>
            <p:nvPr/>
          </p:nvSpPr>
          <p:spPr>
            <a:xfrm>
              <a:off x="4945189" y="719402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500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  <p:sp>
          <p:nvSpPr>
            <p:cNvPr id="159" name="CasellaDiTesto 5">
              <a:extLst>
                <a:ext uri="{FF2B5EF4-FFF2-40B4-BE49-F238E27FC236}">
                  <a16:creationId xmlns:a16="http://schemas.microsoft.com/office/drawing/2014/main" id="{E16C0579-500B-425E-B07D-5652568AFADA}"/>
                </a:ext>
              </a:extLst>
            </p:cNvPr>
            <p:cNvSpPr txBox="1"/>
            <p:nvPr/>
          </p:nvSpPr>
          <p:spPr>
            <a:xfrm>
              <a:off x="4945189" y="7401008"/>
              <a:ext cx="8080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cs typeface="Arial" panose="020B0604020202020204" pitchFamily="34" charset="0"/>
                </a:rPr>
                <a:t>0</a:t>
              </a:r>
              <a:endParaRPr lang="es-ES" sz="800" dirty="0">
                <a:cs typeface="Arial" panose="020B0604020202020204" pitchFamily="34" charset="0"/>
              </a:endParaRPr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EB6F10F-A135-46B2-8818-933FD598D3C7}"/>
              </a:ext>
            </a:extLst>
          </p:cNvPr>
          <p:cNvSpPr/>
          <p:nvPr/>
        </p:nvSpPr>
        <p:spPr>
          <a:xfrm>
            <a:off x="66675" y="38100"/>
            <a:ext cx="4731582" cy="40671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FF09025-F850-4B9C-9C1A-CB1050085AF9}"/>
              </a:ext>
            </a:extLst>
          </p:cNvPr>
          <p:cNvSpPr/>
          <p:nvPr/>
        </p:nvSpPr>
        <p:spPr>
          <a:xfrm>
            <a:off x="66675" y="4100601"/>
            <a:ext cx="4731582" cy="39372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DBA42A-BA45-48EC-80A7-35FAE332CCF4}"/>
              </a:ext>
            </a:extLst>
          </p:cNvPr>
          <p:cNvSpPr/>
          <p:nvPr/>
        </p:nvSpPr>
        <p:spPr>
          <a:xfrm>
            <a:off x="4801006" y="38100"/>
            <a:ext cx="5628869" cy="799978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ABE837E-4A25-449E-A8D9-8CB8080105CD}"/>
              </a:ext>
            </a:extLst>
          </p:cNvPr>
          <p:cNvSpPr txBox="1"/>
          <p:nvPr/>
        </p:nvSpPr>
        <p:spPr>
          <a:xfrm>
            <a:off x="182109" y="129655"/>
            <a:ext cx="360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5C1A806-C7BD-4B95-AEAF-CEB5FAE04277}"/>
              </a:ext>
            </a:extLst>
          </p:cNvPr>
          <p:cNvSpPr txBox="1"/>
          <p:nvPr/>
        </p:nvSpPr>
        <p:spPr>
          <a:xfrm>
            <a:off x="182109" y="4517859"/>
            <a:ext cx="360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6001B42-7AF7-4EFC-969E-81DAF8AB1653}"/>
              </a:ext>
            </a:extLst>
          </p:cNvPr>
          <p:cNvSpPr txBox="1"/>
          <p:nvPr/>
        </p:nvSpPr>
        <p:spPr>
          <a:xfrm>
            <a:off x="5060939" y="185539"/>
            <a:ext cx="3602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177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18461</TotalTime>
  <Words>128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73</cp:revision>
  <cp:lastPrinted>2020-05-20T15:22:49Z</cp:lastPrinted>
  <dcterms:created xsi:type="dcterms:W3CDTF">2020-05-06T21:41:53Z</dcterms:created>
  <dcterms:modified xsi:type="dcterms:W3CDTF">2021-03-18T17:01:25Z</dcterms:modified>
</cp:coreProperties>
</file>