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551613" cy="36718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401BD-D75B-4326-BBA5-5AA1FC8827A0}" v="13" dt="2024-06-26T14:41:44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57" autoAdjust="0"/>
    <p:restoredTop sz="94660"/>
  </p:normalViewPr>
  <p:slideViewPr>
    <p:cSldViewPr snapToGrid="0">
      <p:cViewPr>
        <p:scale>
          <a:sx n="100" d="100"/>
          <a:sy n="100" d="100"/>
        </p:scale>
        <p:origin x="288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D3BC836-00A8-43C5-A7CA-D04A9606022E}"/>
    <pc:docChg chg="custSel modSld">
      <pc:chgData name="Fatima Pillosu" userId="a6295d4dc9e22643" providerId="LiveId" clId="{8D3BC836-00A8-43C5-A7CA-D04A9606022E}" dt="2024-04-05T08:13:41.711" v="36" actId="1036"/>
      <pc:docMkLst>
        <pc:docMk/>
      </pc:docMkLst>
      <pc:sldChg chg="addSp delSp modSp mod">
        <pc:chgData name="Fatima Pillosu" userId="a6295d4dc9e22643" providerId="LiveId" clId="{8D3BC836-00A8-43C5-A7CA-D04A9606022E}" dt="2024-04-05T08:13:41.711" v="36" actId="1036"/>
        <pc:sldMkLst>
          <pc:docMk/>
          <pc:sldMk cId="2416666445" sldId="256"/>
        </pc:sldMkLst>
        <pc:spChg chg="add del">
          <ac:chgData name="Fatima Pillosu" userId="a6295d4dc9e22643" providerId="LiveId" clId="{8D3BC836-00A8-43C5-A7CA-D04A9606022E}" dt="2024-04-05T08:13:17.955" v="32" actId="478"/>
          <ac:spMkLst>
            <pc:docMk/>
            <pc:sldMk cId="2416666445" sldId="256"/>
            <ac:spMk id="2" creationId="{903FB891-CE86-0083-BCE0-6B5D5DA3F6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5" creationId="{384D6C06-DC18-FF34-E84C-3BC146A8D3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6" creationId="{083AEDDC-E5EB-E07A-CF91-E947C367E6C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7" creationId="{7EAFBB19-EFE8-1704-7506-55700BFD22E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8" creationId="{08E525C9-8B8B-856F-6464-CD2A9FEC19D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9" creationId="{823987BF-6FA7-EC5E-C5ED-325313D2AE5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0" creationId="{26903909-39B6-BA49-59C4-AF4507DF29B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1" creationId="{0C834787-FEEB-B977-952A-288699762B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2" creationId="{61400BA6-3D3A-1190-AD65-CF1147A3BCB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3" creationId="{F77F9084-F223-ED65-669A-F6F51F897BA2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4" creationId="{E58B7622-486E-AF0A-77FA-6A257F911DE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5" creationId="{53D672B0-A6EA-4276-A5B9-C5164A9A326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6" creationId="{FC073318-9596-D679-740B-BA408BA68B7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7" creationId="{95D8CFCC-5F17-C4D6-6F70-8501F37736D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8" creationId="{E06CF797-8451-574D-21F0-384E8A3452B7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19" creationId="{CFB3D8FA-6A39-82FF-7103-9C3B87E3F64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0" creationId="{5B2D0398-5206-B218-FB65-5E89CE52B1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1" creationId="{E8F93690-0FC3-3203-F616-27D0636BD86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2" creationId="{98EE0CB6-A0DD-61DA-6B6B-D4EC8957FF3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3" creationId="{5C604597-7B68-19A8-35F6-C8E80447309D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4" creationId="{37EBCA7E-9713-7AE3-638B-C84D5A1C225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5" creationId="{65B70626-067E-1AE7-11BD-EC7DA8DABC2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6" creationId="{C7BCE81D-7A63-8764-295C-1A6242CC427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7" creationId="{A6515F5F-2E20-7D13-537C-F772A00535F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8" creationId="{50B578E0-62E1-B8F6-ECD2-2E7AA0CF70F9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29" creationId="{F4D19594-8958-5678-A91A-D009CFEE0A3F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0" creationId="{5ED4F7E3-EC48-9668-BA84-2D97CF23BD8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1" creationId="{0ECA7152-99C7-A2F4-E83D-4F855AAFA37C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2" creationId="{9FA7FCAD-7DCD-492E-33EA-E8EA0A4B7A03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3" creationId="{27112713-98E8-0868-E1E6-C5213A18CDB4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4" creationId="{A9DF4E4E-4BD6-4A43-6D8D-57FA7E5B4C8A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5" creationId="{F880BE35-27AF-2DCD-5D81-D484CE796AE1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6" creationId="{EA8BFD8B-1858-9531-2319-F3352B9FCE3E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7" creationId="{804E7FEC-AF83-FD28-4A16-70D6430EB6E5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8" creationId="{F1AE0BC5-794B-D23C-A945-2D48666A380B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39" creationId="{3848180B-A357-5916-14AE-BEBA0E61C95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0" creationId="{F88C8933-F6FB-E197-23C5-6A6AC1467788}"/>
          </ac:spMkLst>
        </pc:spChg>
        <pc:spChg chg="add mod">
          <ac:chgData name="Fatima Pillosu" userId="a6295d4dc9e22643" providerId="LiveId" clId="{8D3BC836-00A8-43C5-A7CA-D04A9606022E}" dt="2024-04-05T08:13:41.711" v="36" actId="1036"/>
          <ac:spMkLst>
            <pc:docMk/>
            <pc:sldMk cId="2416666445" sldId="256"/>
            <ac:spMk id="41" creationId="{708DFDE3-CB83-C412-EE9B-B89348B1897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89" creationId="{384D6C06-DC18-FF34-E84C-3BC146A8D3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0" creationId="{083AEDDC-E5EB-E07A-CF91-E947C367E6C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1" creationId="{7EAFBB19-EFE8-1704-7506-55700BFD22E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2" creationId="{08E525C9-8B8B-856F-6464-CD2A9FEC19D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3" creationId="{823987BF-6FA7-EC5E-C5ED-325313D2AE5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4" creationId="{26903909-39B6-BA49-59C4-AF4507DF29B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5" creationId="{0C834787-FEEB-B977-952A-288699762B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6" creationId="{61400BA6-3D3A-1190-AD65-CF1147A3BCB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7" creationId="{F77F9084-F223-ED65-669A-F6F51F897BA2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8" creationId="{E58B7622-486E-AF0A-77FA-6A257F911DE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99" creationId="{53D672B0-A6EA-4276-A5B9-C5164A9A326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0" creationId="{FC073318-9596-D679-740B-BA408BA68B7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1" creationId="{95D8CFCC-5F17-C4D6-6F70-8501F37736D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2" creationId="{E06CF797-8451-574D-21F0-384E8A3452B7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3" creationId="{CFB3D8FA-6A39-82FF-7103-9C3B87E3F64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4" creationId="{5B2D0398-5206-B218-FB65-5E89CE52B1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5" creationId="{E8F93690-0FC3-3203-F616-27D0636BD86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6" creationId="{98EE0CB6-A0DD-61DA-6B6B-D4EC8957FF3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7" creationId="{5C604597-7B68-19A8-35F6-C8E80447309D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8" creationId="{37EBCA7E-9713-7AE3-638B-C84D5A1C225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09" creationId="{65B70626-067E-1AE7-11BD-EC7DA8DABC2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0" creationId="{C7BCE81D-7A63-8764-295C-1A6242CC427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1" creationId="{A6515F5F-2E20-7D13-537C-F772A00535F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2" creationId="{50B578E0-62E1-B8F6-ECD2-2E7AA0CF70F9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3" creationId="{F4D19594-8958-5678-A91A-D009CFEE0A3F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4" creationId="{5ED4F7E3-EC48-9668-BA84-2D97CF23BD8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5" creationId="{0ECA7152-99C7-A2F4-E83D-4F855AAFA37C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6" creationId="{9FA7FCAD-7DCD-492E-33EA-E8EA0A4B7A03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7" creationId="{27112713-98E8-0868-E1E6-C5213A18CDB4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8" creationId="{A9DF4E4E-4BD6-4A43-6D8D-57FA7E5B4C8A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19" creationId="{F880BE35-27AF-2DCD-5D81-D484CE796AE1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0" creationId="{EA8BFD8B-1858-9531-2319-F3352B9FCE3E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1" creationId="{804E7FEC-AF83-FD28-4A16-70D6430EB6E5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2" creationId="{F1AE0BC5-794B-D23C-A945-2D48666A380B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3" creationId="{3848180B-A357-5916-14AE-BEBA0E61C95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4" creationId="{F88C8933-F6FB-E197-23C5-6A6AC1467788}"/>
          </ac:spMkLst>
        </pc:spChg>
        <pc:spChg chg="del mod">
          <ac:chgData name="Fatima Pillosu" userId="a6295d4dc9e22643" providerId="LiveId" clId="{8D3BC836-00A8-43C5-A7CA-D04A9606022E}" dt="2024-04-05T08:13:22.062" v="33" actId="21"/>
          <ac:spMkLst>
            <pc:docMk/>
            <pc:sldMk cId="2416666445" sldId="256"/>
            <ac:spMk id="125" creationId="{708DFDE3-CB83-C412-EE9B-B89348B18975}"/>
          </ac:spMkLst>
        </pc:sp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3" creationId="{26908AE7-C0D0-8126-9CD1-65F862CA33AA}"/>
          </ac:picMkLst>
        </pc:picChg>
        <pc:picChg chg="add mod">
          <ac:chgData name="Fatima Pillosu" userId="a6295d4dc9e22643" providerId="LiveId" clId="{8D3BC836-00A8-43C5-A7CA-D04A9606022E}" dt="2024-04-05T08:13:41.711" v="36" actId="1036"/>
          <ac:picMkLst>
            <pc:docMk/>
            <pc:sldMk cId="2416666445" sldId="256"/>
            <ac:picMk id="4" creationId="{C0EA9BA7-9BA3-87E1-85A9-F8ACC1C32D13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7" creationId="{26908AE7-C0D0-8126-9CD1-65F862CA33AA}"/>
          </ac:picMkLst>
        </pc:picChg>
        <pc:picChg chg="del mod">
          <ac:chgData name="Fatima Pillosu" userId="a6295d4dc9e22643" providerId="LiveId" clId="{8D3BC836-00A8-43C5-A7CA-D04A9606022E}" dt="2024-04-05T08:13:22.062" v="33" actId="21"/>
          <ac:picMkLst>
            <pc:docMk/>
            <pc:sldMk cId="2416666445" sldId="256"/>
            <ac:picMk id="88" creationId="{C0EA9BA7-9BA3-87E1-85A9-F8ACC1C32D13}"/>
          </ac:picMkLst>
        </pc:picChg>
      </pc:sldChg>
    </pc:docChg>
  </pc:docChgLst>
  <pc:docChgLst>
    <pc:chgData name="Fatima Pillosu" userId="a6295d4dc9e22643" providerId="LiveId" clId="{EAB401BD-D75B-4326-BBA5-5AA1FC8827A0}"/>
    <pc:docChg chg="undo custSel addSld delSld modSld">
      <pc:chgData name="Fatima Pillosu" userId="a6295d4dc9e22643" providerId="LiveId" clId="{EAB401BD-D75B-4326-BBA5-5AA1FC8827A0}" dt="2024-06-26T14:41:44.470" v="743"/>
      <pc:docMkLst>
        <pc:docMk/>
      </pc:docMkLst>
      <pc:sldChg chg="addSp delSp modSp add del mod">
        <pc:chgData name="Fatima Pillosu" userId="a6295d4dc9e22643" providerId="LiveId" clId="{EAB401BD-D75B-4326-BBA5-5AA1FC8827A0}" dt="2024-06-26T14:41:44.470" v="743"/>
        <pc:sldMkLst>
          <pc:docMk/>
          <pc:sldMk cId="2416666445" sldId="256"/>
        </pc:sldMkLst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5" creationId="{384D6C06-DC18-FF34-E84C-3BC146A8D3F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6" creationId="{083AEDDC-E5EB-E07A-CF91-E947C367E6C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7" creationId="{7EAFBB19-EFE8-1704-7506-55700BFD22E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8" creationId="{08E525C9-8B8B-856F-6464-CD2A9FEC19D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9" creationId="{823987BF-6FA7-EC5E-C5ED-325313D2AE5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0" creationId="{26903909-39B6-BA49-59C4-AF4507DF29B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1" creationId="{0C834787-FEEB-B977-952A-288699762B5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2" creationId="{61400BA6-3D3A-1190-AD65-CF1147A3BCBC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3" creationId="{F77F9084-F223-ED65-669A-F6F51F897BA2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4" creationId="{E58B7622-486E-AF0A-77FA-6A257F911DE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5" creationId="{53D672B0-A6EA-4276-A5B9-C5164A9A326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6" creationId="{FC073318-9596-D679-740B-BA408BA68B7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7" creationId="{95D8CFCC-5F17-C4D6-6F70-8501F37736D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8" creationId="{E06CF797-8451-574D-21F0-384E8A3452B7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19" creationId="{CFB3D8FA-6A39-82FF-7103-9C3B87E3F64B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0" creationId="{5B2D0398-5206-B218-FB65-5E89CE52B18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1" creationId="{E8F93690-0FC3-3203-F616-27D0636BD86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2" creationId="{98EE0CB6-A0DD-61DA-6B6B-D4EC8957FF3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3" creationId="{5C604597-7B68-19A8-35F6-C8E80447309D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4" creationId="{37EBCA7E-9713-7AE3-638B-C84D5A1C2253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5" creationId="{65B70626-067E-1AE7-11BD-EC7DA8DABC2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6" creationId="{C7BCE81D-7A63-8764-295C-1A6242CC427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7" creationId="{A6515F5F-2E20-7D13-537C-F772A00535F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8" creationId="{50B578E0-62E1-B8F6-ECD2-2E7AA0CF70F9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29" creationId="{F4D19594-8958-5678-A91A-D009CFEE0A3F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0" creationId="{5ED4F7E3-EC48-9668-BA84-2D97CF23BD8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1" creationId="{0ECA7152-99C7-A2F4-E83D-4F855AAFA37C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2" creationId="{9FA7FCAD-7DCD-492E-33EA-E8EA0A4B7A03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3" creationId="{27112713-98E8-0868-E1E6-C5213A18CDB4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4" creationId="{A9DF4E4E-4BD6-4A43-6D8D-57FA7E5B4C8A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5" creationId="{F880BE35-27AF-2DCD-5D81-D484CE796AE1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6" creationId="{EA8BFD8B-1858-9531-2319-F3352B9FCE3E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7" creationId="{804E7FEC-AF83-FD28-4A16-70D6430EB6E5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8" creationId="{F1AE0BC5-794B-D23C-A945-2D48666A380B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39" creationId="{3848180B-A357-5916-14AE-BEBA0E61C95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40" creationId="{F88C8933-F6FB-E197-23C5-6A6AC1467788}"/>
          </ac:spMkLst>
        </pc:spChg>
        <pc:spChg chg="del">
          <ac:chgData name="Fatima Pillosu" userId="a6295d4dc9e22643" providerId="LiveId" clId="{EAB401BD-D75B-4326-BBA5-5AA1FC8827A0}" dt="2024-06-26T13:42:02.546" v="2" actId="21"/>
          <ac:spMkLst>
            <pc:docMk/>
            <pc:sldMk cId="2416666445" sldId="256"/>
            <ac:spMk id="41" creationId="{708DFDE3-CB83-C412-EE9B-B89348B1897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3" creationId="{384D6C06-DC18-FF34-E84C-3BC146A8D3F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4" creationId="{083AEDDC-E5EB-E07A-CF91-E947C367E6C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5" creationId="{7EAFBB19-EFE8-1704-7506-55700BFD22E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6" creationId="{08E525C9-8B8B-856F-6464-CD2A9FEC19D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7" creationId="{823987BF-6FA7-EC5E-C5ED-325313D2AE5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8" creationId="{26903909-39B6-BA49-59C4-AF4507DF29B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49" creationId="{0C834787-FEEB-B977-952A-288699762B5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0" creationId="{61400BA6-3D3A-1190-AD65-CF1147A3BCBC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1" creationId="{F77F9084-F223-ED65-669A-F6F51F897BA2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2" creationId="{E58B7622-486E-AF0A-77FA-6A257F911DE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3" creationId="{53D672B0-A6EA-4276-A5B9-C5164A9A326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4" creationId="{FC073318-9596-D679-740B-BA408BA68B7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5" creationId="{95D8CFCC-5F17-C4D6-6F70-8501F37736D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6" creationId="{E06CF797-8451-574D-21F0-384E8A3452B7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7" creationId="{CFB3D8FA-6A39-82FF-7103-9C3B87E3F64B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8" creationId="{5B2D0398-5206-B218-FB65-5E89CE52B18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59" creationId="{E8F93690-0FC3-3203-F616-27D0636BD86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0" creationId="{98EE0CB6-A0DD-61DA-6B6B-D4EC8957FF3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1" creationId="{5C604597-7B68-19A8-35F6-C8E80447309D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2" creationId="{37EBCA7E-9713-7AE3-638B-C84D5A1C2253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3" creationId="{65B70626-067E-1AE7-11BD-EC7DA8DABC2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4" creationId="{C7BCE81D-7A63-8764-295C-1A6242CC427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5" creationId="{A6515F5F-2E20-7D13-537C-F772A00535F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6" creationId="{50B578E0-62E1-B8F6-ECD2-2E7AA0CF70F9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7" creationId="{F4D19594-8958-5678-A91A-D009CFEE0A3F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8" creationId="{5ED4F7E3-EC48-9668-BA84-2D97CF23BD8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69" creationId="{0ECA7152-99C7-A2F4-E83D-4F855AAFA37C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0" creationId="{9FA7FCAD-7DCD-492E-33EA-E8EA0A4B7A03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1" creationId="{27112713-98E8-0868-E1E6-C5213A18CDB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2" creationId="{A9DF4E4E-4BD6-4A43-6D8D-57FA7E5B4C8A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3" creationId="{F880BE35-27AF-2DCD-5D81-D484CE796AE1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4" creationId="{EA8BFD8B-1858-9531-2319-F3352B9FCE3E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5" creationId="{804E7FEC-AF83-FD28-4A16-70D6430EB6E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6" creationId="{F1AE0BC5-794B-D23C-A945-2D48666A380B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7" creationId="{3848180B-A357-5916-14AE-BEBA0E61C95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8" creationId="{F88C8933-F6FB-E197-23C5-6A6AC146778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79" creationId="{708DFDE3-CB83-C412-EE9B-B89348B18975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2" creationId="{0A4512A2-4DC0-76EB-1C78-328A3FA136E0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3" creationId="{AC1F07BA-7A38-7AE9-D91C-D217054E265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4" creationId="{7DD94525-DBC6-1FC2-0B07-84FAFBA131A8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5" creationId="{50D9BC42-F1FE-87AB-F083-5C2242BD4E51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86" creationId="{CA271F21-2E92-827F-B5C7-9933695D1A74}"/>
          </ac:spMkLst>
        </pc:spChg>
        <pc:spChg chg="add del mod">
          <ac:chgData name="Fatima Pillosu" userId="a6295d4dc9e22643" providerId="LiveId" clId="{EAB401BD-D75B-4326-BBA5-5AA1FC8827A0}" dt="2024-06-26T14:41:26.078" v="742" actId="21"/>
          <ac:spMkLst>
            <pc:docMk/>
            <pc:sldMk cId="2416666445" sldId="256"/>
            <ac:spMk id="92" creationId="{8C91D6B6-0521-29E6-9258-14B878EBB9B9}"/>
          </ac:spMkLst>
        </pc:spChg>
        <pc:spChg chg="add del">
          <ac:chgData name="Fatima Pillosu" userId="a6295d4dc9e22643" providerId="LiveId" clId="{EAB401BD-D75B-4326-BBA5-5AA1FC8827A0}" dt="2024-06-26T14:41:24.207" v="741" actId="478"/>
          <ac:spMkLst>
            <pc:docMk/>
            <pc:sldMk cId="2416666445" sldId="256"/>
            <ac:spMk id="93" creationId="{3E483CAA-E523-65D5-4FD9-4A980F63EA0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6" creationId="{384D6C06-DC18-FF34-E84C-3BC146A8D3F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7" creationId="{083AEDDC-E5EB-E07A-CF91-E947C367E6C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8" creationId="{7EAFBB19-EFE8-1704-7506-55700BFD22E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99" creationId="{08E525C9-8B8B-856F-6464-CD2A9FEC19D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0" creationId="{823987BF-6FA7-EC5E-C5ED-325313D2AE5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1" creationId="{26903909-39B6-BA49-59C4-AF4507DF29B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2" creationId="{0C834787-FEEB-B977-952A-288699762B5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3" creationId="{61400BA6-3D3A-1190-AD65-CF1147A3BCBC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4" creationId="{F77F9084-F223-ED65-669A-F6F51F897BA2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5" creationId="{E58B7622-486E-AF0A-77FA-6A257F911DE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6" creationId="{53D672B0-A6EA-4276-A5B9-C5164A9A326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7" creationId="{FC073318-9596-D679-740B-BA408BA68B7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8" creationId="{95D8CFCC-5F17-C4D6-6F70-8501F37736D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09" creationId="{E06CF797-8451-574D-21F0-384E8A3452B7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0" creationId="{CFB3D8FA-6A39-82FF-7103-9C3B87E3F64B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1" creationId="{5B2D0398-5206-B218-FB65-5E89CE52B18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2" creationId="{E8F93690-0FC3-3203-F616-27D0636BD86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3" creationId="{98EE0CB6-A0DD-61DA-6B6B-D4EC8957FF3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4" creationId="{5C604597-7B68-19A8-35F6-C8E80447309D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5" creationId="{37EBCA7E-9713-7AE3-638B-C84D5A1C2253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6" creationId="{65B70626-067E-1AE7-11BD-EC7DA8DABC2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7" creationId="{C7BCE81D-7A63-8764-295C-1A6242CC427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8" creationId="{A6515F5F-2E20-7D13-537C-F772A00535F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19" creationId="{50B578E0-62E1-B8F6-ECD2-2E7AA0CF70F9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0" creationId="{F4D19594-8958-5678-A91A-D009CFEE0A3F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1" creationId="{5ED4F7E3-EC48-9668-BA84-2D97CF23BD8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2" creationId="{0ECA7152-99C7-A2F4-E83D-4F855AAFA37C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3" creationId="{9FA7FCAD-7DCD-492E-33EA-E8EA0A4B7A03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4" creationId="{27112713-98E8-0868-E1E6-C5213A18CDB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5" creationId="{A9DF4E4E-4BD6-4A43-6D8D-57FA7E5B4C8A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6" creationId="{F880BE35-27AF-2DCD-5D81-D484CE796AE1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7" creationId="{EA8BFD8B-1858-9531-2319-F3352B9FCE3E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8" creationId="{804E7FEC-AF83-FD28-4A16-70D6430EB6E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29" creationId="{F1AE0BC5-794B-D23C-A945-2D48666A380B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0" creationId="{3848180B-A357-5916-14AE-BEBA0E61C95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1" creationId="{F88C8933-F6FB-E197-23C5-6A6AC146778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2" creationId="{708DFDE3-CB83-C412-EE9B-B89348B18975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3" creationId="{0A4512A2-4DC0-76EB-1C78-328A3FA136E0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4" creationId="{AC1F07BA-7A38-7AE9-D91C-D217054E265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5" creationId="{7DD94525-DBC6-1FC2-0B07-84FAFBA131A8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6" creationId="{50D9BC42-F1FE-87AB-F083-5C2242BD4E51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7" creationId="{CA271F21-2E92-827F-B5C7-9933695D1A74}"/>
          </ac:spMkLst>
        </pc:spChg>
        <pc:spChg chg="add mod">
          <ac:chgData name="Fatima Pillosu" userId="a6295d4dc9e22643" providerId="LiveId" clId="{EAB401BD-D75B-4326-BBA5-5AA1FC8827A0}" dt="2024-06-26T14:41:44.470" v="743"/>
          <ac:spMkLst>
            <pc:docMk/>
            <pc:sldMk cId="2416666445" sldId="256"/>
            <ac:spMk id="138" creationId="{8C91D6B6-0521-29E6-9258-14B878EBB9B9}"/>
          </ac:spMkLst>
        </pc:spChg>
        <pc:picChg chg="add del mod">
          <ac:chgData name="Fatima Pillosu" userId="a6295d4dc9e22643" providerId="LiveId" clId="{EAB401BD-D75B-4326-BBA5-5AA1FC8827A0}" dt="2024-06-26T13:47:10.807" v="69" actId="478"/>
          <ac:picMkLst>
            <pc:docMk/>
            <pc:sldMk cId="2416666445" sldId="256"/>
            <ac:picMk id="2" creationId="{26908AE7-C0D0-8126-9CD1-65F862CA33AA}"/>
          </ac:picMkLst>
        </pc:picChg>
        <pc:picChg chg="del">
          <ac:chgData name="Fatima Pillosu" userId="a6295d4dc9e22643" providerId="LiveId" clId="{EAB401BD-D75B-4326-BBA5-5AA1FC8827A0}" dt="2024-06-26T13:42:02.546" v="2" actId="21"/>
          <ac:picMkLst>
            <pc:docMk/>
            <pc:sldMk cId="2416666445" sldId="256"/>
            <ac:picMk id="3" creationId="{26908AE7-C0D0-8126-9CD1-65F862CA33AA}"/>
          </ac:picMkLst>
        </pc:picChg>
        <pc:picChg chg="del">
          <ac:chgData name="Fatima Pillosu" userId="a6295d4dc9e22643" providerId="LiveId" clId="{EAB401BD-D75B-4326-BBA5-5AA1FC8827A0}" dt="2024-06-26T13:42:02.546" v="2" actId="21"/>
          <ac:picMkLst>
            <pc:docMk/>
            <pc:sldMk cId="2416666445" sldId="256"/>
            <ac:picMk id="4" creationId="{C0EA9BA7-9BA3-87E1-85A9-F8ACC1C32D13}"/>
          </ac:picMkLst>
        </pc:picChg>
        <pc:picChg chg="add del mod">
          <ac:chgData name="Fatima Pillosu" userId="a6295d4dc9e22643" providerId="LiveId" clId="{EAB401BD-D75B-4326-BBA5-5AA1FC8827A0}" dt="2024-06-26T14:41:26.078" v="742" actId="21"/>
          <ac:picMkLst>
            <pc:docMk/>
            <pc:sldMk cId="2416666445" sldId="256"/>
            <ac:picMk id="42" creationId="{C0EA9BA7-9BA3-87E1-85A9-F8ACC1C32D13}"/>
          </ac:picMkLst>
        </pc:picChg>
        <pc:picChg chg="add del mod ord modCrop">
          <ac:chgData name="Fatima Pillosu" userId="a6295d4dc9e22643" providerId="LiveId" clId="{EAB401BD-D75B-4326-BBA5-5AA1FC8827A0}" dt="2024-06-26T14:41:26.078" v="742" actId="21"/>
          <ac:picMkLst>
            <pc:docMk/>
            <pc:sldMk cId="2416666445" sldId="256"/>
            <ac:picMk id="81" creationId="{5576DFB5-07C9-9C7F-52D6-98F487E9338C}"/>
          </ac:picMkLst>
        </pc:picChg>
        <pc:picChg chg="add del mod">
          <ac:chgData name="Fatima Pillosu" userId="a6295d4dc9e22643" providerId="LiveId" clId="{EAB401BD-D75B-4326-BBA5-5AA1FC8827A0}" dt="2024-06-26T14:05:56.006" v="497" actId="478"/>
          <ac:picMkLst>
            <pc:docMk/>
            <pc:sldMk cId="2416666445" sldId="256"/>
            <ac:picMk id="88" creationId="{CED66C13-B040-DB7C-A2AB-AA442847B9B6}"/>
          </ac:picMkLst>
        </pc:picChg>
        <pc:picChg chg="add del mod modCrop">
          <ac:chgData name="Fatima Pillosu" userId="a6295d4dc9e22643" providerId="LiveId" clId="{EAB401BD-D75B-4326-BBA5-5AA1FC8827A0}" dt="2024-06-26T14:35:23.655" v="520" actId="478"/>
          <ac:picMkLst>
            <pc:docMk/>
            <pc:sldMk cId="2416666445" sldId="256"/>
            <ac:picMk id="90" creationId="{0FFBA09A-2C5E-C3EF-4B32-BF862873BAF8}"/>
          </ac:picMkLst>
        </pc:picChg>
        <pc:picChg chg="add del mod modCrop">
          <ac:chgData name="Fatima Pillosu" userId="a6295d4dc9e22643" providerId="LiveId" clId="{EAB401BD-D75B-4326-BBA5-5AA1FC8827A0}" dt="2024-06-26T14:35:19.574" v="519" actId="478"/>
          <ac:picMkLst>
            <pc:docMk/>
            <pc:sldMk cId="2416666445" sldId="256"/>
            <ac:picMk id="91" creationId="{51B13823-CBF0-DD61-BD1C-99275AED7BE8}"/>
          </ac:picMkLst>
        </pc:picChg>
        <pc:picChg chg="add mod">
          <ac:chgData name="Fatima Pillosu" userId="a6295d4dc9e22643" providerId="LiveId" clId="{EAB401BD-D75B-4326-BBA5-5AA1FC8827A0}" dt="2024-06-26T14:41:44.470" v="743"/>
          <ac:picMkLst>
            <pc:docMk/>
            <pc:sldMk cId="2416666445" sldId="256"/>
            <ac:picMk id="94" creationId="{5576DFB5-07C9-9C7F-52D6-98F487E9338C}"/>
          </ac:picMkLst>
        </pc:picChg>
        <pc:picChg chg="add mod">
          <ac:chgData name="Fatima Pillosu" userId="a6295d4dc9e22643" providerId="LiveId" clId="{EAB401BD-D75B-4326-BBA5-5AA1FC8827A0}" dt="2024-06-26T14:41:44.470" v="743"/>
          <ac:picMkLst>
            <pc:docMk/>
            <pc:sldMk cId="2416666445" sldId="256"/>
            <ac:picMk id="95" creationId="{C0EA9BA7-9BA3-87E1-85A9-F8ACC1C32D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952" y="600932"/>
            <a:ext cx="4913710" cy="1278361"/>
          </a:xfrm>
        </p:spPr>
        <p:txBody>
          <a:bodyPr anchor="b"/>
          <a:lstStyle>
            <a:lvl1pPr algn="ctr">
              <a:defRPr sz="32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8952" y="1928591"/>
            <a:ext cx="4913710" cy="886523"/>
          </a:xfrm>
        </p:spPr>
        <p:txBody>
          <a:bodyPr/>
          <a:lstStyle>
            <a:lvl1pPr marL="0" indent="0" algn="ctr">
              <a:buNone/>
              <a:defRPr sz="1285"/>
            </a:lvl1pPr>
            <a:lvl2pPr marL="244785" indent="0" algn="ctr">
              <a:buNone/>
              <a:defRPr sz="1071"/>
            </a:lvl2pPr>
            <a:lvl3pPr marL="489570" indent="0" algn="ctr">
              <a:buNone/>
              <a:defRPr sz="964"/>
            </a:lvl3pPr>
            <a:lvl4pPr marL="734355" indent="0" algn="ctr">
              <a:buNone/>
              <a:defRPr sz="857"/>
            </a:lvl4pPr>
            <a:lvl5pPr marL="979140" indent="0" algn="ctr">
              <a:buNone/>
              <a:defRPr sz="857"/>
            </a:lvl5pPr>
            <a:lvl6pPr marL="1223924" indent="0" algn="ctr">
              <a:buNone/>
              <a:defRPr sz="857"/>
            </a:lvl6pPr>
            <a:lvl7pPr marL="1468709" indent="0" algn="ctr">
              <a:buNone/>
              <a:defRPr sz="857"/>
            </a:lvl7pPr>
            <a:lvl8pPr marL="1713494" indent="0" algn="ctr">
              <a:buNone/>
              <a:defRPr sz="857"/>
            </a:lvl8pPr>
            <a:lvl9pPr marL="1958279" indent="0" algn="ctr">
              <a:buNone/>
              <a:defRPr sz="8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67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9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88498" y="195494"/>
            <a:ext cx="1412692" cy="311175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0424" y="195494"/>
            <a:ext cx="4156179" cy="311175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42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56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11" y="915423"/>
            <a:ext cx="5650766" cy="1527403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011" y="2457276"/>
            <a:ext cx="5650766" cy="803225"/>
          </a:xfrm>
        </p:spPr>
        <p:txBody>
          <a:bodyPr/>
          <a:lstStyle>
            <a:lvl1pPr marL="0" indent="0">
              <a:buNone/>
              <a:defRPr sz="1285">
                <a:solidFill>
                  <a:schemeClr val="tx1">
                    <a:tint val="82000"/>
                  </a:schemeClr>
                </a:solidFill>
              </a:defRPr>
            </a:lvl1pPr>
            <a:lvl2pPr marL="244785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2pPr>
            <a:lvl3pPr marL="489570" indent="0">
              <a:buNone/>
              <a:defRPr sz="964">
                <a:solidFill>
                  <a:schemeClr val="tx1">
                    <a:tint val="82000"/>
                  </a:schemeClr>
                </a:solidFill>
              </a:defRPr>
            </a:lvl3pPr>
            <a:lvl4pPr marL="734355" indent="0">
              <a:buNone/>
              <a:defRPr sz="857">
                <a:solidFill>
                  <a:schemeClr val="tx1">
                    <a:tint val="82000"/>
                  </a:schemeClr>
                </a:solidFill>
              </a:defRPr>
            </a:lvl4pPr>
            <a:lvl5pPr marL="979140" indent="0">
              <a:buNone/>
              <a:defRPr sz="857">
                <a:solidFill>
                  <a:schemeClr val="tx1">
                    <a:tint val="82000"/>
                  </a:schemeClr>
                </a:solidFill>
              </a:defRPr>
            </a:lvl5pPr>
            <a:lvl6pPr marL="1223924" indent="0">
              <a:buNone/>
              <a:defRPr sz="857">
                <a:solidFill>
                  <a:schemeClr val="tx1">
                    <a:tint val="82000"/>
                  </a:schemeClr>
                </a:solidFill>
              </a:defRPr>
            </a:lvl6pPr>
            <a:lvl7pPr marL="1468709" indent="0">
              <a:buNone/>
              <a:defRPr sz="857">
                <a:solidFill>
                  <a:schemeClr val="tx1">
                    <a:tint val="82000"/>
                  </a:schemeClr>
                </a:solidFill>
              </a:defRPr>
            </a:lvl7pPr>
            <a:lvl8pPr marL="1713494" indent="0">
              <a:buNone/>
              <a:defRPr sz="857">
                <a:solidFill>
                  <a:schemeClr val="tx1">
                    <a:tint val="82000"/>
                  </a:schemeClr>
                </a:solidFill>
              </a:defRPr>
            </a:lvl8pPr>
            <a:lvl9pPr marL="1958279" indent="0">
              <a:buNone/>
              <a:defRPr sz="85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0423" y="977470"/>
            <a:ext cx="2784436" cy="232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16754" y="977470"/>
            <a:ext cx="2784436" cy="232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912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195494"/>
            <a:ext cx="5650766" cy="7097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1277" y="900123"/>
            <a:ext cx="2771639" cy="441136"/>
          </a:xfrm>
        </p:spPr>
        <p:txBody>
          <a:bodyPr anchor="b"/>
          <a:lstStyle>
            <a:lvl1pPr marL="0" indent="0">
              <a:buNone/>
              <a:defRPr sz="1285" b="1"/>
            </a:lvl1pPr>
            <a:lvl2pPr marL="244785" indent="0">
              <a:buNone/>
              <a:defRPr sz="1071" b="1"/>
            </a:lvl2pPr>
            <a:lvl3pPr marL="489570" indent="0">
              <a:buNone/>
              <a:defRPr sz="964" b="1"/>
            </a:lvl3pPr>
            <a:lvl4pPr marL="734355" indent="0">
              <a:buNone/>
              <a:defRPr sz="857" b="1"/>
            </a:lvl4pPr>
            <a:lvl5pPr marL="979140" indent="0">
              <a:buNone/>
              <a:defRPr sz="857" b="1"/>
            </a:lvl5pPr>
            <a:lvl6pPr marL="1223924" indent="0">
              <a:buNone/>
              <a:defRPr sz="857" b="1"/>
            </a:lvl6pPr>
            <a:lvl7pPr marL="1468709" indent="0">
              <a:buNone/>
              <a:defRPr sz="857" b="1"/>
            </a:lvl7pPr>
            <a:lvl8pPr marL="1713494" indent="0">
              <a:buNone/>
              <a:defRPr sz="857" b="1"/>
            </a:lvl8pPr>
            <a:lvl9pPr marL="1958279" indent="0">
              <a:buNone/>
              <a:defRPr sz="8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277" y="1341259"/>
            <a:ext cx="2771639" cy="1972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16754" y="900123"/>
            <a:ext cx="2785289" cy="441136"/>
          </a:xfrm>
        </p:spPr>
        <p:txBody>
          <a:bodyPr anchor="b"/>
          <a:lstStyle>
            <a:lvl1pPr marL="0" indent="0">
              <a:buNone/>
              <a:defRPr sz="1285" b="1"/>
            </a:lvl1pPr>
            <a:lvl2pPr marL="244785" indent="0">
              <a:buNone/>
              <a:defRPr sz="1071" b="1"/>
            </a:lvl2pPr>
            <a:lvl3pPr marL="489570" indent="0">
              <a:buNone/>
              <a:defRPr sz="964" b="1"/>
            </a:lvl3pPr>
            <a:lvl4pPr marL="734355" indent="0">
              <a:buNone/>
              <a:defRPr sz="857" b="1"/>
            </a:lvl4pPr>
            <a:lvl5pPr marL="979140" indent="0">
              <a:buNone/>
              <a:defRPr sz="857" b="1"/>
            </a:lvl5pPr>
            <a:lvl6pPr marL="1223924" indent="0">
              <a:buNone/>
              <a:defRPr sz="857" b="1"/>
            </a:lvl6pPr>
            <a:lvl7pPr marL="1468709" indent="0">
              <a:buNone/>
              <a:defRPr sz="857" b="1"/>
            </a:lvl7pPr>
            <a:lvl8pPr marL="1713494" indent="0">
              <a:buNone/>
              <a:defRPr sz="857" b="1"/>
            </a:lvl8pPr>
            <a:lvl9pPr marL="1958279" indent="0">
              <a:buNone/>
              <a:defRPr sz="8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16754" y="1341259"/>
            <a:ext cx="2785289" cy="1972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70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0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33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4792"/>
            <a:ext cx="2113066" cy="856774"/>
          </a:xfrm>
        </p:spPr>
        <p:txBody>
          <a:bodyPr anchor="b"/>
          <a:lstStyle>
            <a:lvl1pPr>
              <a:defRPr sz="1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289" y="528684"/>
            <a:ext cx="3316754" cy="2609420"/>
          </a:xfrm>
        </p:spPr>
        <p:txBody>
          <a:bodyPr/>
          <a:lstStyle>
            <a:lvl1pPr>
              <a:defRPr sz="1713"/>
            </a:lvl1pPr>
            <a:lvl2pPr>
              <a:defRPr sz="1499"/>
            </a:lvl2pPr>
            <a:lvl3pPr>
              <a:defRPr sz="1285"/>
            </a:lvl3pPr>
            <a:lvl4pPr>
              <a:defRPr sz="1071"/>
            </a:lvl4pPr>
            <a:lvl5pPr>
              <a:defRPr sz="1071"/>
            </a:lvl5pPr>
            <a:lvl6pPr>
              <a:defRPr sz="1071"/>
            </a:lvl6pPr>
            <a:lvl7pPr>
              <a:defRPr sz="1071"/>
            </a:lvl7pPr>
            <a:lvl8pPr>
              <a:defRPr sz="1071"/>
            </a:lvl8pPr>
            <a:lvl9pPr>
              <a:defRPr sz="10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101566"/>
            <a:ext cx="2113066" cy="2040788"/>
          </a:xfrm>
        </p:spPr>
        <p:txBody>
          <a:bodyPr/>
          <a:lstStyle>
            <a:lvl1pPr marL="0" indent="0">
              <a:buNone/>
              <a:defRPr sz="857"/>
            </a:lvl1pPr>
            <a:lvl2pPr marL="244785" indent="0">
              <a:buNone/>
              <a:defRPr sz="750"/>
            </a:lvl2pPr>
            <a:lvl3pPr marL="489570" indent="0">
              <a:buNone/>
              <a:defRPr sz="642"/>
            </a:lvl3pPr>
            <a:lvl4pPr marL="734355" indent="0">
              <a:buNone/>
              <a:defRPr sz="535"/>
            </a:lvl4pPr>
            <a:lvl5pPr marL="979140" indent="0">
              <a:buNone/>
              <a:defRPr sz="535"/>
            </a:lvl5pPr>
            <a:lvl6pPr marL="1223924" indent="0">
              <a:buNone/>
              <a:defRPr sz="535"/>
            </a:lvl6pPr>
            <a:lvl7pPr marL="1468709" indent="0">
              <a:buNone/>
              <a:defRPr sz="535"/>
            </a:lvl7pPr>
            <a:lvl8pPr marL="1713494" indent="0">
              <a:buNone/>
              <a:defRPr sz="535"/>
            </a:lvl8pPr>
            <a:lvl9pPr marL="1958279" indent="0">
              <a:buNone/>
              <a:defRPr sz="5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277" y="244792"/>
            <a:ext cx="2113066" cy="856774"/>
          </a:xfrm>
        </p:spPr>
        <p:txBody>
          <a:bodyPr anchor="b"/>
          <a:lstStyle>
            <a:lvl1pPr>
              <a:defRPr sz="17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85289" y="528684"/>
            <a:ext cx="3316754" cy="2609420"/>
          </a:xfrm>
        </p:spPr>
        <p:txBody>
          <a:bodyPr anchor="t"/>
          <a:lstStyle>
            <a:lvl1pPr marL="0" indent="0">
              <a:buNone/>
              <a:defRPr sz="1713"/>
            </a:lvl1pPr>
            <a:lvl2pPr marL="244785" indent="0">
              <a:buNone/>
              <a:defRPr sz="1499"/>
            </a:lvl2pPr>
            <a:lvl3pPr marL="489570" indent="0">
              <a:buNone/>
              <a:defRPr sz="1285"/>
            </a:lvl3pPr>
            <a:lvl4pPr marL="734355" indent="0">
              <a:buNone/>
              <a:defRPr sz="1071"/>
            </a:lvl4pPr>
            <a:lvl5pPr marL="979140" indent="0">
              <a:buNone/>
              <a:defRPr sz="1071"/>
            </a:lvl5pPr>
            <a:lvl6pPr marL="1223924" indent="0">
              <a:buNone/>
              <a:defRPr sz="1071"/>
            </a:lvl6pPr>
            <a:lvl7pPr marL="1468709" indent="0">
              <a:buNone/>
              <a:defRPr sz="1071"/>
            </a:lvl7pPr>
            <a:lvl8pPr marL="1713494" indent="0">
              <a:buNone/>
              <a:defRPr sz="1071"/>
            </a:lvl8pPr>
            <a:lvl9pPr marL="1958279" indent="0">
              <a:buNone/>
              <a:defRPr sz="107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277" y="1101566"/>
            <a:ext cx="2113066" cy="2040788"/>
          </a:xfrm>
        </p:spPr>
        <p:txBody>
          <a:bodyPr/>
          <a:lstStyle>
            <a:lvl1pPr marL="0" indent="0">
              <a:buNone/>
              <a:defRPr sz="857"/>
            </a:lvl1pPr>
            <a:lvl2pPr marL="244785" indent="0">
              <a:buNone/>
              <a:defRPr sz="750"/>
            </a:lvl2pPr>
            <a:lvl3pPr marL="489570" indent="0">
              <a:buNone/>
              <a:defRPr sz="642"/>
            </a:lvl3pPr>
            <a:lvl4pPr marL="734355" indent="0">
              <a:buNone/>
              <a:defRPr sz="535"/>
            </a:lvl4pPr>
            <a:lvl5pPr marL="979140" indent="0">
              <a:buNone/>
              <a:defRPr sz="535"/>
            </a:lvl5pPr>
            <a:lvl6pPr marL="1223924" indent="0">
              <a:buNone/>
              <a:defRPr sz="535"/>
            </a:lvl6pPr>
            <a:lvl7pPr marL="1468709" indent="0">
              <a:buNone/>
              <a:defRPr sz="535"/>
            </a:lvl7pPr>
            <a:lvl8pPr marL="1713494" indent="0">
              <a:buNone/>
              <a:defRPr sz="535"/>
            </a:lvl8pPr>
            <a:lvl9pPr marL="1958279" indent="0">
              <a:buNone/>
              <a:defRPr sz="5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3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0424" y="195494"/>
            <a:ext cx="5650766" cy="709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0424" y="977470"/>
            <a:ext cx="5650766" cy="2329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423" y="3403296"/>
            <a:ext cx="1474113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2334F-977D-4A43-BDB9-11086BF63D6E}" type="datetimeFigureOut">
              <a:rPr lang="en-GB" smtClean="0"/>
              <a:t>26/06/2024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222" y="3403296"/>
            <a:ext cx="2211169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27077" y="3403296"/>
            <a:ext cx="1474113" cy="1954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4E97EE-43F3-41A8-9A37-C43232DDA7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75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9570" rtl="0" eaLnBrk="1" latinLnBrk="0" hangingPunct="1">
        <a:lnSpc>
          <a:spcPct val="90000"/>
        </a:lnSpc>
        <a:spcBef>
          <a:spcPct val="0"/>
        </a:spcBef>
        <a:buNone/>
        <a:defRPr sz="23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392" indent="-122392" algn="l" defTabSz="489570" rtl="0" eaLnBrk="1" latinLnBrk="0" hangingPunct="1">
        <a:lnSpc>
          <a:spcPct val="90000"/>
        </a:lnSpc>
        <a:spcBef>
          <a:spcPts val="535"/>
        </a:spcBef>
        <a:buFont typeface="Arial" panose="020B0604020202020204" pitchFamily="34" charset="0"/>
        <a:buChar char="•"/>
        <a:defRPr sz="1499" kern="1200">
          <a:solidFill>
            <a:schemeClr val="tx1"/>
          </a:solidFill>
          <a:latin typeface="+mn-lt"/>
          <a:ea typeface="+mn-ea"/>
          <a:cs typeface="+mn-cs"/>
        </a:defRPr>
      </a:lvl1pPr>
      <a:lvl2pPr marL="36717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285" kern="1200">
          <a:solidFill>
            <a:schemeClr val="tx1"/>
          </a:solidFill>
          <a:latin typeface="+mn-lt"/>
          <a:ea typeface="+mn-ea"/>
          <a:cs typeface="+mn-cs"/>
        </a:defRPr>
      </a:lvl2pPr>
      <a:lvl3pPr marL="61196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3pPr>
      <a:lvl4pPr marL="85674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4pPr>
      <a:lvl5pPr marL="110153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5pPr>
      <a:lvl6pPr marL="134631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6pPr>
      <a:lvl7pPr marL="1591102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7pPr>
      <a:lvl8pPr marL="1835887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8pPr>
      <a:lvl9pPr marL="2080671" indent="-122392" algn="l" defTabSz="489570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9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1pPr>
      <a:lvl2pPr marL="244785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2pPr>
      <a:lvl3pPr marL="48957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3pPr>
      <a:lvl4pPr marL="734355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4pPr>
      <a:lvl5pPr marL="979140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5pPr>
      <a:lvl6pPr marL="1223924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6pPr>
      <a:lvl7pPr marL="1468709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7pPr>
      <a:lvl8pPr marL="1713494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8pPr>
      <a:lvl9pPr marL="1958279" algn="l" defTabSz="489570" rtl="0" eaLnBrk="1" latinLnBrk="0" hangingPunct="1">
        <a:defRPr sz="9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 descr="A map of the united states&#10;&#10;Description automatically generated">
            <a:extLst>
              <a:ext uri="{FF2B5EF4-FFF2-40B4-BE49-F238E27FC236}">
                <a16:creationId xmlns:a16="http://schemas.microsoft.com/office/drawing/2014/main" id="{5576DFB5-07C9-9C7F-52D6-98F487E93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9" t="29083" r="7659" b="5539"/>
          <a:stretch/>
        </p:blipFill>
        <p:spPr>
          <a:xfrm>
            <a:off x="292905" y="364191"/>
            <a:ext cx="5810250" cy="3169920"/>
          </a:xfrm>
          <a:prstGeom prst="rect">
            <a:avLst/>
          </a:prstGeom>
          <a:ln w="3175">
            <a:solidFill>
              <a:schemeClr val="bg2">
                <a:lumMod val="50000"/>
              </a:schemeClr>
            </a:solidFill>
          </a:ln>
        </p:spPr>
      </p:pic>
      <p:pic>
        <p:nvPicPr>
          <p:cNvPr id="95" name="Picture 94" descr="A map of the united states&#10;&#10;Description automatically generated">
            <a:extLst>
              <a:ext uri="{FF2B5EF4-FFF2-40B4-BE49-F238E27FC236}">
                <a16:creationId xmlns:a16="http://schemas.microsoft.com/office/drawing/2014/main" id="{C0EA9BA7-9BA3-87E1-85A9-F8ACC1C32D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5" t="22826" r="11578" b="73841"/>
          <a:stretch/>
        </p:blipFill>
        <p:spPr>
          <a:xfrm rot="16200000">
            <a:off x="4806071" y="2066112"/>
            <a:ext cx="2824625" cy="864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384D6C06-DC18-FF34-E84C-3BC146A8D3F9}"/>
              </a:ext>
            </a:extLst>
          </p:cNvPr>
          <p:cNvSpPr txBox="1"/>
          <p:nvPr/>
        </p:nvSpPr>
        <p:spPr>
          <a:xfrm>
            <a:off x="-195580" y="49907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3AEDDC-E5EB-E07A-CF91-E947C367E6C5}"/>
              </a:ext>
            </a:extLst>
          </p:cNvPr>
          <p:cNvSpPr txBox="1"/>
          <p:nvPr/>
        </p:nvSpPr>
        <p:spPr>
          <a:xfrm>
            <a:off x="-195580" y="1674144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40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EAFBB19-EFE8-1704-7506-55700BFD22E4}"/>
              </a:ext>
            </a:extLst>
          </p:cNvPr>
          <p:cNvSpPr txBox="1"/>
          <p:nvPr/>
        </p:nvSpPr>
        <p:spPr>
          <a:xfrm>
            <a:off x="-195580" y="2695702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30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8E525C9-8B8B-856F-6464-CD2A9FEC19DD}"/>
              </a:ext>
            </a:extLst>
          </p:cNvPr>
          <p:cNvSpPr txBox="1"/>
          <p:nvPr/>
        </p:nvSpPr>
        <p:spPr>
          <a:xfrm>
            <a:off x="855980" y="35169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23987BF-6FA7-EC5E-C5ED-325313D2AE59}"/>
              </a:ext>
            </a:extLst>
          </p:cNvPr>
          <p:cNvSpPr txBox="1"/>
          <p:nvPr/>
        </p:nvSpPr>
        <p:spPr>
          <a:xfrm>
            <a:off x="2549214" y="35169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100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6903909-39B6-BA49-59C4-AF4507DF29BF}"/>
              </a:ext>
            </a:extLst>
          </p:cNvPr>
          <p:cNvSpPr txBox="1"/>
          <p:nvPr/>
        </p:nvSpPr>
        <p:spPr>
          <a:xfrm>
            <a:off x="4183082" y="3516950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80 </a:t>
            </a:r>
            <a:r>
              <a:rPr lang="it-IT" sz="800" dirty="0">
                <a:solidFill>
                  <a:schemeClr val="bg2">
                    <a:lumMod val="50000"/>
                  </a:schemeClr>
                </a:solidFill>
              </a:rPr>
              <a:t>°</a:t>
            </a:r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W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834787-FEEB-B977-952A-288699762B58}"/>
              </a:ext>
            </a:extLst>
          </p:cNvPr>
          <p:cNvSpPr txBox="1"/>
          <p:nvPr/>
        </p:nvSpPr>
        <p:spPr>
          <a:xfrm>
            <a:off x="5688653" y="456700"/>
            <a:ext cx="137188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m.a.s.l.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1400BA6-3D3A-1190-AD65-CF1147A3BCBC}"/>
              </a:ext>
            </a:extLst>
          </p:cNvPr>
          <p:cNvSpPr txBox="1"/>
          <p:nvPr/>
        </p:nvSpPr>
        <p:spPr>
          <a:xfrm>
            <a:off x="6209426" y="3391196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77F9084-F223-ED65-669A-F6F51F897BA2}"/>
              </a:ext>
            </a:extLst>
          </p:cNvPr>
          <p:cNvSpPr txBox="1"/>
          <p:nvPr/>
        </p:nvSpPr>
        <p:spPr>
          <a:xfrm>
            <a:off x="6209426" y="92921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2500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58B7622-486E-AF0A-77FA-6A257F911DE9}"/>
              </a:ext>
            </a:extLst>
          </p:cNvPr>
          <p:cNvSpPr txBox="1"/>
          <p:nvPr/>
        </p:nvSpPr>
        <p:spPr>
          <a:xfrm>
            <a:off x="6209426" y="123696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2000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3D672B0-A6EA-4276-A5B9-C5164A9A326F}"/>
              </a:ext>
            </a:extLst>
          </p:cNvPr>
          <p:cNvSpPr txBox="1"/>
          <p:nvPr/>
        </p:nvSpPr>
        <p:spPr>
          <a:xfrm>
            <a:off x="6209426" y="154470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1500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073318-9596-D679-740B-BA408BA68B78}"/>
              </a:ext>
            </a:extLst>
          </p:cNvPr>
          <p:cNvSpPr txBox="1"/>
          <p:nvPr/>
        </p:nvSpPr>
        <p:spPr>
          <a:xfrm>
            <a:off x="6209426" y="1852457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1200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5D8CFCC-5F17-C4D6-6F70-8501F37736D8}"/>
              </a:ext>
            </a:extLst>
          </p:cNvPr>
          <p:cNvSpPr txBox="1"/>
          <p:nvPr/>
        </p:nvSpPr>
        <p:spPr>
          <a:xfrm>
            <a:off x="6209426" y="216020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750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06CF797-8451-574D-21F0-384E8A3452B7}"/>
              </a:ext>
            </a:extLst>
          </p:cNvPr>
          <p:cNvSpPr txBox="1"/>
          <p:nvPr/>
        </p:nvSpPr>
        <p:spPr>
          <a:xfrm>
            <a:off x="6209426" y="2467953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B3D8FA-6A39-82FF-7103-9C3B87E3F64B}"/>
              </a:ext>
            </a:extLst>
          </p:cNvPr>
          <p:cNvSpPr txBox="1"/>
          <p:nvPr/>
        </p:nvSpPr>
        <p:spPr>
          <a:xfrm>
            <a:off x="6209426" y="2775701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250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B2D0398-5206-B218-FB65-5E89CE52B185}"/>
              </a:ext>
            </a:extLst>
          </p:cNvPr>
          <p:cNvSpPr txBox="1"/>
          <p:nvPr/>
        </p:nvSpPr>
        <p:spPr>
          <a:xfrm>
            <a:off x="6209426" y="3083449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8F93690-0FC3-3203-F616-27D0636BD86D}"/>
              </a:ext>
            </a:extLst>
          </p:cNvPr>
          <p:cNvSpPr txBox="1"/>
          <p:nvPr/>
        </p:nvSpPr>
        <p:spPr>
          <a:xfrm>
            <a:off x="6209426" y="621465"/>
            <a:ext cx="536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2">
                    <a:lumMod val="50000"/>
                  </a:schemeClr>
                </a:solidFill>
              </a:rPr>
              <a:t>5000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8EE0CB6-A0DD-61DA-6B6B-D4EC8957FF3D}"/>
              </a:ext>
            </a:extLst>
          </p:cNvPr>
          <p:cNvSpPr txBox="1"/>
          <p:nvPr/>
        </p:nvSpPr>
        <p:spPr>
          <a:xfrm>
            <a:off x="4950991" y="161264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NEW YORK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604597-7B68-19A8-35F6-C8E80447309D}"/>
              </a:ext>
            </a:extLst>
          </p:cNvPr>
          <p:cNvSpPr txBox="1"/>
          <p:nvPr/>
        </p:nvSpPr>
        <p:spPr>
          <a:xfrm>
            <a:off x="2816152" y="149244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CHICAGO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7EBCA7E-9713-7AE3-638B-C84D5A1C2253}"/>
              </a:ext>
            </a:extLst>
          </p:cNvPr>
          <p:cNvSpPr txBox="1"/>
          <p:nvPr/>
        </p:nvSpPr>
        <p:spPr>
          <a:xfrm>
            <a:off x="1259208" y="2261092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PHOENIX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5B70626-067E-1AE7-11BD-EC7DA8DABC28}"/>
              </a:ext>
            </a:extLst>
          </p:cNvPr>
          <p:cNvSpPr txBox="1"/>
          <p:nvPr/>
        </p:nvSpPr>
        <p:spPr>
          <a:xfrm>
            <a:off x="2959000" y="2796404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HOUSTON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7BCE81D-7A63-8764-295C-1A6242CC4274}"/>
              </a:ext>
            </a:extLst>
          </p:cNvPr>
          <p:cNvSpPr txBox="1"/>
          <p:nvPr/>
        </p:nvSpPr>
        <p:spPr>
          <a:xfrm>
            <a:off x="300910" y="237448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LOS ANGELES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6515F5F-2E20-7D13-537C-F772A00535F4}"/>
              </a:ext>
            </a:extLst>
          </p:cNvPr>
          <p:cNvSpPr txBox="1"/>
          <p:nvPr/>
        </p:nvSpPr>
        <p:spPr>
          <a:xfrm>
            <a:off x="429636" y="254131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DIEGO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0B578E0-62E1-B8F6-ECD2-2E7AA0CF70F9}"/>
              </a:ext>
            </a:extLst>
          </p:cNvPr>
          <p:cNvSpPr txBox="1"/>
          <p:nvPr/>
        </p:nvSpPr>
        <p:spPr>
          <a:xfrm>
            <a:off x="-326371" y="1962669"/>
            <a:ext cx="128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FRANCISCO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4D19594-8958-5678-A91A-D009CFEE0A3F}"/>
              </a:ext>
            </a:extLst>
          </p:cNvPr>
          <p:cNvSpPr txBox="1"/>
          <p:nvPr/>
        </p:nvSpPr>
        <p:spPr>
          <a:xfrm>
            <a:off x="-209334" y="2078085"/>
            <a:ext cx="128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JOSE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ED4F7E3-EC48-9668-BA84-2D97CF23BD85}"/>
              </a:ext>
            </a:extLst>
          </p:cNvPr>
          <p:cNvSpPr txBox="1"/>
          <p:nvPr/>
        </p:nvSpPr>
        <p:spPr>
          <a:xfrm>
            <a:off x="2356701" y="171602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DENVER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ECA7152-99C7-A2F4-E83D-4F855AAFA37C}"/>
              </a:ext>
            </a:extLst>
          </p:cNvPr>
          <p:cNvSpPr txBox="1"/>
          <p:nvPr/>
        </p:nvSpPr>
        <p:spPr>
          <a:xfrm>
            <a:off x="3025486" y="2437378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DALLAS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FA7FCAD-7DCD-492E-33EA-E8EA0A4B7A03}"/>
              </a:ext>
            </a:extLst>
          </p:cNvPr>
          <p:cNvSpPr txBox="1"/>
          <p:nvPr/>
        </p:nvSpPr>
        <p:spPr>
          <a:xfrm>
            <a:off x="2073420" y="235305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FORTH WORTH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7112713-98E8-0868-E1E6-C5213A18CDB4}"/>
              </a:ext>
            </a:extLst>
          </p:cNvPr>
          <p:cNvSpPr txBox="1"/>
          <p:nvPr/>
        </p:nvSpPr>
        <p:spPr>
          <a:xfrm>
            <a:off x="2235370" y="260220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AUSTIN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9DF4E4E-4BD6-4A43-6D8D-57FA7E5B4C8A}"/>
              </a:ext>
            </a:extLst>
          </p:cNvPr>
          <p:cNvSpPr txBox="1"/>
          <p:nvPr/>
        </p:nvSpPr>
        <p:spPr>
          <a:xfrm>
            <a:off x="2096606" y="286757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SAN ANTONIO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F880BE35-27AF-2DCD-5D81-D484CE796AE1}"/>
              </a:ext>
            </a:extLst>
          </p:cNvPr>
          <p:cNvSpPr txBox="1"/>
          <p:nvPr/>
        </p:nvSpPr>
        <p:spPr>
          <a:xfrm>
            <a:off x="4301509" y="2678382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JACKSONVILLE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A8BFD8B-1858-9531-2319-F3352B9FCE3E}"/>
              </a:ext>
            </a:extLst>
          </p:cNvPr>
          <p:cNvSpPr txBox="1"/>
          <p:nvPr/>
        </p:nvSpPr>
        <p:spPr>
          <a:xfrm>
            <a:off x="4368264" y="2186413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CHARLOTTE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4E7FEC-AF83-FD28-4A16-70D6430EB6E5}"/>
              </a:ext>
            </a:extLst>
          </p:cNvPr>
          <p:cNvSpPr txBox="1"/>
          <p:nvPr/>
        </p:nvSpPr>
        <p:spPr>
          <a:xfrm>
            <a:off x="4669611" y="1882291"/>
            <a:ext cx="12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WASHINGTON D.C.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1AE0BC5-794B-D23C-A945-2D48666A380B}"/>
              </a:ext>
            </a:extLst>
          </p:cNvPr>
          <p:cNvSpPr txBox="1"/>
          <p:nvPr/>
        </p:nvSpPr>
        <p:spPr>
          <a:xfrm>
            <a:off x="3918446" y="1588380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COLUMBUS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848180B-A357-5916-14AE-BEBA0E61C958}"/>
              </a:ext>
            </a:extLst>
          </p:cNvPr>
          <p:cNvSpPr txBox="1"/>
          <p:nvPr/>
        </p:nvSpPr>
        <p:spPr>
          <a:xfrm>
            <a:off x="3083944" y="181510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INDIANAPOLIS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88C8933-F6FB-E197-23C5-6A6AC1467788}"/>
              </a:ext>
            </a:extLst>
          </p:cNvPr>
          <p:cNvSpPr txBox="1"/>
          <p:nvPr/>
        </p:nvSpPr>
        <p:spPr>
          <a:xfrm>
            <a:off x="-72174" y="797862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SEATTLE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08DFDE3-CB83-C412-EE9B-B89348B18975}"/>
              </a:ext>
            </a:extLst>
          </p:cNvPr>
          <p:cNvSpPr txBox="1"/>
          <p:nvPr/>
        </p:nvSpPr>
        <p:spPr>
          <a:xfrm>
            <a:off x="4850274" y="1737532"/>
            <a:ext cx="12848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PHILADELPHIA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A4512A2-4DC0-76EB-1C78-328A3FA136E0}"/>
              </a:ext>
            </a:extLst>
          </p:cNvPr>
          <p:cNvSpPr txBox="1"/>
          <p:nvPr/>
        </p:nvSpPr>
        <p:spPr>
          <a:xfrm>
            <a:off x="1025259" y="1976836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LAS VEGAS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C1F07BA-7A38-7AE9-D91C-D217054E2654}"/>
              </a:ext>
            </a:extLst>
          </p:cNvPr>
          <p:cNvSpPr txBox="1"/>
          <p:nvPr/>
        </p:nvSpPr>
        <p:spPr>
          <a:xfrm>
            <a:off x="3504763" y="2212198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NASHVILLE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DD94525-DBC6-1FC2-0B07-84FAFBA131A8}"/>
              </a:ext>
            </a:extLst>
          </p:cNvPr>
          <p:cNvSpPr txBox="1"/>
          <p:nvPr/>
        </p:nvSpPr>
        <p:spPr>
          <a:xfrm>
            <a:off x="5207193" y="1434769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BOSTON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0D9BC42-F1FE-87AB-F083-5C2242BD4E51}"/>
              </a:ext>
            </a:extLst>
          </p:cNvPr>
          <p:cNvSpPr txBox="1"/>
          <p:nvPr/>
        </p:nvSpPr>
        <p:spPr>
          <a:xfrm>
            <a:off x="2435570" y="2050084"/>
            <a:ext cx="1110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OKLAHOMA CITY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A271F21-2E92-827F-B5C7-9933695D1A74}"/>
              </a:ext>
            </a:extLst>
          </p:cNvPr>
          <p:cNvSpPr txBox="1"/>
          <p:nvPr/>
        </p:nvSpPr>
        <p:spPr>
          <a:xfrm>
            <a:off x="1351214" y="2630598"/>
            <a:ext cx="10105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800" b="1" dirty="0"/>
              <a:t>EL PASO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91D6B6-0521-29E6-9258-14B878EBB9B9}"/>
              </a:ext>
            </a:extLst>
          </p:cNvPr>
          <p:cNvSpPr txBox="1"/>
          <p:nvPr/>
        </p:nvSpPr>
        <p:spPr>
          <a:xfrm>
            <a:off x="-78656" y="-40684"/>
            <a:ext cx="3290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Orography at 1km resolution over the contiguous USA</a:t>
            </a:r>
          </a:p>
          <a:p>
            <a:r>
              <a:rPr lang="en-GB" sz="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Including the 25 most populated USA cities</a:t>
            </a:r>
          </a:p>
        </p:txBody>
      </p:sp>
    </p:spTree>
    <p:extLst>
      <p:ext uri="{BB962C8B-B14F-4D97-AF65-F5344CB8AC3E}">
        <p14:creationId xmlns:p14="http://schemas.microsoft.com/office/powerpoint/2010/main" val="2416666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</TotalTime>
  <Words>90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Fatima Pillosu</dc:creator>
  <cp:lastModifiedBy>Fatima Pillosu</cp:lastModifiedBy>
  <cp:revision>1</cp:revision>
  <dcterms:created xsi:type="dcterms:W3CDTF">2024-03-26T14:42:50Z</dcterms:created>
  <dcterms:modified xsi:type="dcterms:W3CDTF">2024-06-26T14:41:53Z</dcterms:modified>
</cp:coreProperties>
</file>