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3203575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538A5-459A-4BDB-8DEE-459E5B5C36DA}" v="18" dt="2024-06-25T09:41:22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60"/>
  </p:normalViewPr>
  <p:slideViewPr>
    <p:cSldViewPr snapToGrid="0">
      <p:cViewPr varScale="1">
        <p:scale>
          <a:sx n="270" d="100"/>
          <a:sy n="270" d="100"/>
        </p:scale>
        <p:origin x="242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3E538A5-459A-4BDB-8DEE-459E5B5C36DA}"/>
    <pc:docChg chg="undo custSel modSld">
      <pc:chgData name="Fatima Pillosu" userId="a6295d4dc9e22643" providerId="LiveId" clId="{A3E538A5-459A-4BDB-8DEE-459E5B5C36DA}" dt="2024-06-25T10:31:26.522" v="889" actId="1582"/>
      <pc:docMkLst>
        <pc:docMk/>
      </pc:docMkLst>
      <pc:sldChg chg="addSp delSp modSp mod">
        <pc:chgData name="Fatima Pillosu" userId="a6295d4dc9e22643" providerId="LiveId" clId="{A3E538A5-459A-4BDB-8DEE-459E5B5C36DA}" dt="2024-06-25T10:31:26.522" v="889" actId="1582"/>
        <pc:sldMkLst>
          <pc:docMk/>
          <pc:sldMk cId="1822901782" sldId="256"/>
        </pc:sldMkLst>
        <pc:spChg chg="add del">
          <ac:chgData name="Fatima Pillosu" userId="a6295d4dc9e22643" providerId="LiveId" clId="{A3E538A5-459A-4BDB-8DEE-459E5B5C36DA}" dt="2024-06-25T09:41:02.056" v="878" actId="478"/>
          <ac:spMkLst>
            <pc:docMk/>
            <pc:sldMk cId="1822901782" sldId="256"/>
            <ac:spMk id="2" creationId="{95216802-C40F-DFF0-F410-DE1A5C6898F8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3" creationId="{F1D71C2F-8A93-3E18-C947-1AAE4CB8DE6C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4" creationId="{6FDD74F2-32FC-DC5C-AFCF-1109251281A8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5" creationId="{22DBE79A-CDEE-2F1B-733D-4B4214DE63A9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5" creationId="{F1D71C2F-8A93-3E18-C947-1AAE4CB8DE6C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6" creationId="{6FDD74F2-32FC-DC5C-AFCF-1109251281A8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6" creationId="{E023B178-82B8-A456-CC6F-11113A21FC39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7" creationId="{22DBE79A-CDEE-2F1B-733D-4B4214DE63A9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7" creationId="{F2E82DC8-5C42-716E-4D57-068EA4CD263A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8" creationId="{13CCC7D0-D92F-B870-9BE8-D967DDA8EC43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8" creationId="{E023B178-82B8-A456-CC6F-11113A21FC39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9" creationId="{20FCCC32-A76A-C731-E53C-976B51B2E78F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9" creationId="{F2E82DC8-5C42-716E-4D57-068EA4CD263A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10" creationId="{13CCC7D0-D92F-B870-9BE8-D967DDA8EC43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10" creationId="{D080BFB8-ECAC-4575-6E3F-C442E1C78A1B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11" creationId="{20FCCC32-A76A-C731-E53C-976B51B2E78F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11" creationId="{9A4B1EC8-EEF5-3E04-30C8-8119BB015E8C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12" creationId="{79094C95-0B0A-3F7B-65FF-675BE29609E9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12" creationId="{D080BFB8-ECAC-4575-6E3F-C442E1C78A1B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13" creationId="{6137EC09-A128-E4B0-D950-46CA0486F051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13" creationId="{9A4B1EC8-EEF5-3E04-30C8-8119BB015E8C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14" creationId="{358AF0F2-D83D-E62C-48BA-4BD85AC209FD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14" creationId="{79094C95-0B0A-3F7B-65FF-675BE29609E9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15" creationId="{3FE915F8-D5A5-D72B-714A-2332F7428974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15" creationId="{6137EC09-A128-E4B0-D950-46CA0486F051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16" creationId="{358AF0F2-D83D-E62C-48BA-4BD85AC209FD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16" creationId="{35FB6C0A-ABF7-0967-AE90-D6E6D00DED53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17" creationId="{2B1B51A5-3A13-957B-480D-BE6A65A3C9D4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17" creationId="{3FE915F8-D5A5-D72B-714A-2332F7428974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18" creationId="{35FB6C0A-ABF7-0967-AE90-D6E6D00DED53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18" creationId="{5575BA01-6C94-5BE2-21E1-3A89ADE0CA6D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19" creationId="{2B1B51A5-3A13-957B-480D-BE6A65A3C9D4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19" creationId="{31989090-3AC2-BECC-CBF8-E09CCF9C11A4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20" creationId="{5575BA01-6C94-5BE2-21E1-3A89ADE0CA6D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21" creationId="{31989090-3AC2-BECC-CBF8-E09CCF9C11A4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22" creationId="{F5692430-5A8E-6737-C6AE-D00B6ADAA5F1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23" creationId="{6A6B2A8A-660A-4A79-9E00-E238CDA24704}"/>
          </ac:spMkLst>
        </pc:spChg>
        <pc:spChg chg="add mod">
          <ac:chgData name="Fatima Pillosu" userId="a6295d4dc9e22643" providerId="LiveId" clId="{A3E538A5-459A-4BDB-8DEE-459E5B5C36DA}" dt="2024-06-25T09:41:25.297" v="881" actId="1037"/>
          <ac:spMkLst>
            <pc:docMk/>
            <pc:sldMk cId="1822901782" sldId="256"/>
            <ac:spMk id="24" creationId="{2420D586-7F98-6321-2908-46D9ED0F1437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26" creationId="{F5692430-5A8E-6737-C6AE-D00B6ADAA5F1}"/>
          </ac:spMkLst>
        </pc:spChg>
        <pc:spChg chg="add del mod">
          <ac:chgData name="Fatima Pillosu" userId="a6295d4dc9e22643" providerId="LiveId" clId="{A3E538A5-459A-4BDB-8DEE-459E5B5C36DA}" dt="2024-06-24T17:05:52.471" v="176" actId="21"/>
          <ac:spMkLst>
            <pc:docMk/>
            <pc:sldMk cId="1822901782" sldId="256"/>
            <ac:spMk id="27" creationId="{6A6B2A8A-660A-4A79-9E00-E238CDA24704}"/>
          </ac:spMkLst>
        </pc:spChg>
        <pc:spChg chg="add del">
          <ac:chgData name="Fatima Pillosu" userId="a6295d4dc9e22643" providerId="LiveId" clId="{A3E538A5-459A-4BDB-8DEE-459E5B5C36DA}" dt="2024-06-24T17:05:50.102" v="175" actId="478"/>
          <ac:spMkLst>
            <pc:docMk/>
            <pc:sldMk cId="1822901782" sldId="256"/>
            <ac:spMk id="28" creationId="{CE6D2F84-ECDD-AA7D-5974-B095431E3AA8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29" creationId="{F1D71C2F-8A93-3E18-C947-1AAE4CB8DE6C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30" creationId="{6FDD74F2-32FC-DC5C-AFCF-1109251281A8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31" creationId="{22DBE79A-CDEE-2F1B-733D-4B4214DE63A9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32" creationId="{E023B178-82B8-A456-CC6F-11113A21FC39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33" creationId="{F2E82DC8-5C42-716E-4D57-068EA4CD263A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34" creationId="{13CCC7D0-D92F-B870-9BE8-D967DDA8EC43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35" creationId="{20FCCC32-A76A-C731-E53C-976B51B2E78F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36" creationId="{D080BFB8-ECAC-4575-6E3F-C442E1C78A1B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37" creationId="{9A4B1EC8-EEF5-3E04-30C8-8119BB015E8C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38" creationId="{79094C95-0B0A-3F7B-65FF-675BE29609E9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39" creationId="{6137EC09-A128-E4B0-D950-46CA0486F051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40" creationId="{358AF0F2-D83D-E62C-48BA-4BD85AC209FD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41" creationId="{3FE915F8-D5A5-D72B-714A-2332F7428974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42" creationId="{35FB6C0A-ABF7-0967-AE90-D6E6D00DED53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43" creationId="{2B1B51A5-3A13-957B-480D-BE6A65A3C9D4}"/>
          </ac:spMkLst>
        </pc:spChg>
        <pc:spChg chg="del">
          <ac:chgData name="Fatima Pillosu" userId="a6295d4dc9e22643" providerId="LiveId" clId="{A3E538A5-459A-4BDB-8DEE-459E5B5C36DA}" dt="2024-06-24T16:56:46.252" v="6" actId="21"/>
          <ac:spMkLst>
            <pc:docMk/>
            <pc:sldMk cId="1822901782" sldId="256"/>
            <ac:spMk id="46" creationId="{F1D71C2F-8A93-3E18-C947-1AAE4CB8DE6C}"/>
          </ac:spMkLst>
        </pc:spChg>
        <pc:spChg chg="del">
          <ac:chgData name="Fatima Pillosu" userId="a6295d4dc9e22643" providerId="LiveId" clId="{A3E538A5-459A-4BDB-8DEE-459E5B5C36DA}" dt="2024-06-24T16:56:46.252" v="6" actId="21"/>
          <ac:spMkLst>
            <pc:docMk/>
            <pc:sldMk cId="1822901782" sldId="256"/>
            <ac:spMk id="47" creationId="{6FDD74F2-32FC-DC5C-AFCF-1109251281A8}"/>
          </ac:spMkLst>
        </pc:spChg>
        <pc:spChg chg="del">
          <ac:chgData name="Fatima Pillosu" userId="a6295d4dc9e22643" providerId="LiveId" clId="{A3E538A5-459A-4BDB-8DEE-459E5B5C36DA}" dt="2024-06-24T16:56:46.252" v="6" actId="21"/>
          <ac:spMkLst>
            <pc:docMk/>
            <pc:sldMk cId="1822901782" sldId="256"/>
            <ac:spMk id="48" creationId="{22DBE79A-CDEE-2F1B-733D-4B4214DE63A9}"/>
          </ac:spMkLst>
        </pc:spChg>
        <pc:spChg chg="del">
          <ac:chgData name="Fatima Pillosu" userId="a6295d4dc9e22643" providerId="LiveId" clId="{A3E538A5-459A-4BDB-8DEE-459E5B5C36DA}" dt="2024-06-24T16:56:46.252" v="6" actId="21"/>
          <ac:spMkLst>
            <pc:docMk/>
            <pc:sldMk cId="1822901782" sldId="256"/>
            <ac:spMk id="49" creationId="{E023B178-82B8-A456-CC6F-11113A21FC39}"/>
          </ac:spMkLst>
        </pc:spChg>
        <pc:spChg chg="del">
          <ac:chgData name="Fatima Pillosu" userId="a6295d4dc9e22643" providerId="LiveId" clId="{A3E538A5-459A-4BDB-8DEE-459E5B5C36DA}" dt="2024-06-24T16:56:46.252" v="6" actId="21"/>
          <ac:spMkLst>
            <pc:docMk/>
            <pc:sldMk cId="1822901782" sldId="256"/>
            <ac:spMk id="50" creationId="{F2E82DC8-5C42-716E-4D57-068EA4CD263A}"/>
          </ac:spMkLst>
        </pc:spChg>
        <pc:spChg chg="del">
          <ac:chgData name="Fatima Pillosu" userId="a6295d4dc9e22643" providerId="LiveId" clId="{A3E538A5-459A-4BDB-8DEE-459E5B5C36DA}" dt="2024-06-24T16:56:46.252" v="6" actId="21"/>
          <ac:spMkLst>
            <pc:docMk/>
            <pc:sldMk cId="1822901782" sldId="256"/>
            <ac:spMk id="51" creationId="{13CCC7D0-D92F-B870-9BE8-D967DDA8EC43}"/>
          </ac:spMkLst>
        </pc:spChg>
        <pc:spChg chg="del">
          <ac:chgData name="Fatima Pillosu" userId="a6295d4dc9e22643" providerId="LiveId" clId="{A3E538A5-459A-4BDB-8DEE-459E5B5C36DA}" dt="2024-06-24T16:56:46.252" v="6" actId="21"/>
          <ac:spMkLst>
            <pc:docMk/>
            <pc:sldMk cId="1822901782" sldId="256"/>
            <ac:spMk id="52" creationId="{20FCCC32-A76A-C731-E53C-976B51B2E78F}"/>
          </ac:spMkLst>
        </pc:spChg>
        <pc:spChg chg="del">
          <ac:chgData name="Fatima Pillosu" userId="a6295d4dc9e22643" providerId="LiveId" clId="{A3E538A5-459A-4BDB-8DEE-459E5B5C36DA}" dt="2024-06-24T16:56:46.252" v="6" actId="21"/>
          <ac:spMkLst>
            <pc:docMk/>
            <pc:sldMk cId="1822901782" sldId="256"/>
            <ac:spMk id="53" creationId="{D080BFB8-ECAC-4575-6E3F-C442E1C78A1B}"/>
          </ac:spMkLst>
        </pc:spChg>
        <pc:spChg chg="del">
          <ac:chgData name="Fatima Pillosu" userId="a6295d4dc9e22643" providerId="LiveId" clId="{A3E538A5-459A-4BDB-8DEE-459E5B5C36DA}" dt="2024-06-24T16:56:46.252" v="6" actId="21"/>
          <ac:spMkLst>
            <pc:docMk/>
            <pc:sldMk cId="1822901782" sldId="256"/>
            <ac:spMk id="54" creationId="{9A4B1EC8-EEF5-3E04-30C8-8119BB015E8C}"/>
          </ac:spMkLst>
        </pc:spChg>
        <pc:spChg chg="del">
          <ac:chgData name="Fatima Pillosu" userId="a6295d4dc9e22643" providerId="LiveId" clId="{A3E538A5-459A-4BDB-8DEE-459E5B5C36DA}" dt="2024-06-24T16:56:46.252" v="6" actId="21"/>
          <ac:spMkLst>
            <pc:docMk/>
            <pc:sldMk cId="1822901782" sldId="256"/>
            <ac:spMk id="55" creationId="{79094C95-0B0A-3F7B-65FF-675BE29609E9}"/>
          </ac:spMkLst>
        </pc:spChg>
        <pc:spChg chg="del">
          <ac:chgData name="Fatima Pillosu" userId="a6295d4dc9e22643" providerId="LiveId" clId="{A3E538A5-459A-4BDB-8DEE-459E5B5C36DA}" dt="2024-06-24T16:56:46.252" v="6" actId="21"/>
          <ac:spMkLst>
            <pc:docMk/>
            <pc:sldMk cId="1822901782" sldId="256"/>
            <ac:spMk id="56" creationId="{6137EC09-A128-E4B0-D950-46CA0486F051}"/>
          </ac:spMkLst>
        </pc:spChg>
        <pc:spChg chg="del">
          <ac:chgData name="Fatima Pillosu" userId="a6295d4dc9e22643" providerId="LiveId" clId="{A3E538A5-459A-4BDB-8DEE-459E5B5C36DA}" dt="2024-06-24T16:56:46.252" v="6" actId="21"/>
          <ac:spMkLst>
            <pc:docMk/>
            <pc:sldMk cId="1822901782" sldId="256"/>
            <ac:spMk id="57" creationId="{358AF0F2-D83D-E62C-48BA-4BD85AC209FD}"/>
          </ac:spMkLst>
        </pc:spChg>
        <pc:spChg chg="del">
          <ac:chgData name="Fatima Pillosu" userId="a6295d4dc9e22643" providerId="LiveId" clId="{A3E538A5-459A-4BDB-8DEE-459E5B5C36DA}" dt="2024-06-24T16:56:46.252" v="6" actId="21"/>
          <ac:spMkLst>
            <pc:docMk/>
            <pc:sldMk cId="1822901782" sldId="256"/>
            <ac:spMk id="58" creationId="{3FE915F8-D5A5-D72B-714A-2332F7428974}"/>
          </ac:spMkLst>
        </pc:spChg>
        <pc:spChg chg="del">
          <ac:chgData name="Fatima Pillosu" userId="a6295d4dc9e22643" providerId="LiveId" clId="{A3E538A5-459A-4BDB-8DEE-459E5B5C36DA}" dt="2024-06-24T16:56:46.252" v="6" actId="21"/>
          <ac:spMkLst>
            <pc:docMk/>
            <pc:sldMk cId="1822901782" sldId="256"/>
            <ac:spMk id="59" creationId="{35FB6C0A-ABF7-0967-AE90-D6E6D00DED53}"/>
          </ac:spMkLst>
        </pc:spChg>
        <pc:spChg chg="del">
          <ac:chgData name="Fatima Pillosu" userId="a6295d4dc9e22643" providerId="LiveId" clId="{A3E538A5-459A-4BDB-8DEE-459E5B5C36DA}" dt="2024-06-24T16:56:46.252" v="6" actId="21"/>
          <ac:spMkLst>
            <pc:docMk/>
            <pc:sldMk cId="1822901782" sldId="256"/>
            <ac:spMk id="60" creationId="{2B1B51A5-3A13-957B-480D-BE6A65A3C9D4}"/>
          </ac:spMkLst>
        </pc:spChg>
        <pc:spChg chg="del">
          <ac:chgData name="Fatima Pillosu" userId="a6295d4dc9e22643" providerId="LiveId" clId="{A3E538A5-459A-4BDB-8DEE-459E5B5C36DA}" dt="2024-06-24T16:56:46.252" v="6" actId="21"/>
          <ac:spMkLst>
            <pc:docMk/>
            <pc:sldMk cId="1822901782" sldId="256"/>
            <ac:spMk id="61" creationId="{5575BA01-6C94-5BE2-21E1-3A89ADE0CA6D}"/>
          </ac:spMkLst>
        </pc:spChg>
        <pc:spChg chg="del">
          <ac:chgData name="Fatima Pillosu" userId="a6295d4dc9e22643" providerId="LiveId" clId="{A3E538A5-459A-4BDB-8DEE-459E5B5C36DA}" dt="2024-06-24T16:56:46.252" v="6" actId="21"/>
          <ac:spMkLst>
            <pc:docMk/>
            <pc:sldMk cId="1822901782" sldId="256"/>
            <ac:spMk id="62" creationId="{31989090-3AC2-BECC-CBF8-E09CCF9C11A4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63" creationId="{5575BA01-6C94-5BE2-21E1-3A89ADE0CA6D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64" creationId="{31989090-3AC2-BECC-CBF8-E09CCF9C11A4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67" creationId="{F5692430-5A8E-6737-C6AE-D00B6ADAA5F1}"/>
          </ac:spMkLst>
        </pc:spChg>
        <pc:spChg chg="add del mod">
          <ac:chgData name="Fatima Pillosu" userId="a6295d4dc9e22643" providerId="LiveId" clId="{A3E538A5-459A-4BDB-8DEE-459E5B5C36DA}" dt="2024-06-24T17:06:31.160" v="181" actId="21"/>
          <ac:spMkLst>
            <pc:docMk/>
            <pc:sldMk cId="1822901782" sldId="256"/>
            <ac:spMk id="68" creationId="{6A6B2A8A-660A-4A79-9E00-E238CDA24704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69" creationId="{F1D71C2F-8A93-3E18-C947-1AAE4CB8DE6C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70" creationId="{6FDD74F2-32FC-DC5C-AFCF-1109251281A8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71" creationId="{22DBE79A-CDEE-2F1B-733D-4B4214DE63A9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72" creationId="{E023B178-82B8-A456-CC6F-11113A21FC39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73" creationId="{F2E82DC8-5C42-716E-4D57-068EA4CD263A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74" creationId="{13CCC7D0-D92F-B870-9BE8-D967DDA8EC43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75" creationId="{20FCCC32-A76A-C731-E53C-976B51B2E78F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76" creationId="{D080BFB8-ECAC-4575-6E3F-C442E1C78A1B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77" creationId="{9A4B1EC8-EEF5-3E04-30C8-8119BB015E8C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78" creationId="{79094C95-0B0A-3F7B-65FF-675BE29609E9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79" creationId="{6137EC09-A128-E4B0-D950-46CA0486F051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80" creationId="{358AF0F2-D83D-E62C-48BA-4BD85AC209FD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81" creationId="{3FE915F8-D5A5-D72B-714A-2332F7428974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82" creationId="{35FB6C0A-ABF7-0967-AE90-D6E6D00DED53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83" creationId="{2B1B51A5-3A13-957B-480D-BE6A65A3C9D4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84" creationId="{5575BA01-6C94-5BE2-21E1-3A89ADE0CA6D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85" creationId="{31989090-3AC2-BECC-CBF8-E09CCF9C11A4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88" creationId="{F5692430-5A8E-6737-C6AE-D00B6ADAA5F1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89" creationId="{6A6B2A8A-660A-4A79-9E00-E238CDA24704}"/>
          </ac:spMkLst>
        </pc:spChg>
        <pc:spChg chg="add del mod">
          <ac:chgData name="Fatima Pillosu" userId="a6295d4dc9e22643" providerId="LiveId" clId="{A3E538A5-459A-4BDB-8DEE-459E5B5C36DA}" dt="2024-06-24T17:11:10.593" v="303" actId="21"/>
          <ac:spMkLst>
            <pc:docMk/>
            <pc:sldMk cId="1822901782" sldId="256"/>
            <ac:spMk id="90" creationId="{2420D586-7F98-6321-2908-46D9ED0F1437}"/>
          </ac:spMkLst>
        </pc:spChg>
        <pc:spChg chg="add del">
          <ac:chgData name="Fatima Pillosu" userId="a6295d4dc9e22643" providerId="LiveId" clId="{A3E538A5-459A-4BDB-8DEE-459E5B5C36DA}" dt="2024-06-24T17:11:08.614" v="302" actId="478"/>
          <ac:spMkLst>
            <pc:docMk/>
            <pc:sldMk cId="1822901782" sldId="256"/>
            <ac:spMk id="91" creationId="{BDCA8477-DC83-1709-CB1C-892AC6A9F931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92" creationId="{F1D71C2F-8A93-3E18-C947-1AAE4CB8DE6C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93" creationId="{6FDD74F2-32FC-DC5C-AFCF-1109251281A8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94" creationId="{22DBE79A-CDEE-2F1B-733D-4B4214DE63A9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95" creationId="{E023B178-82B8-A456-CC6F-11113A21FC39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96" creationId="{F2E82DC8-5C42-716E-4D57-068EA4CD263A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97" creationId="{13CCC7D0-D92F-B870-9BE8-D967DDA8EC43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98" creationId="{20FCCC32-A76A-C731-E53C-976B51B2E78F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99" creationId="{D080BFB8-ECAC-4575-6E3F-C442E1C78A1B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100" creationId="{9A4B1EC8-EEF5-3E04-30C8-8119BB015E8C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101" creationId="{79094C95-0B0A-3F7B-65FF-675BE29609E9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102" creationId="{6137EC09-A128-E4B0-D950-46CA0486F051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103" creationId="{358AF0F2-D83D-E62C-48BA-4BD85AC209FD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104" creationId="{3FE915F8-D5A5-D72B-714A-2332F7428974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105" creationId="{35FB6C0A-ABF7-0967-AE90-D6E6D00DED53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106" creationId="{2B1B51A5-3A13-957B-480D-BE6A65A3C9D4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107" creationId="{5575BA01-6C94-5BE2-21E1-3A89ADE0CA6D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108" creationId="{31989090-3AC2-BECC-CBF8-E09CCF9C11A4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111" creationId="{F5692430-5A8E-6737-C6AE-D00B6ADAA5F1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112" creationId="{6A6B2A8A-660A-4A79-9E00-E238CDA24704}"/>
          </ac:spMkLst>
        </pc:spChg>
        <pc:spChg chg="add del mod">
          <ac:chgData name="Fatima Pillosu" userId="a6295d4dc9e22643" providerId="LiveId" clId="{A3E538A5-459A-4BDB-8DEE-459E5B5C36DA}" dt="2024-06-25T09:41:03.406" v="879" actId="21"/>
          <ac:spMkLst>
            <pc:docMk/>
            <pc:sldMk cId="1822901782" sldId="256"/>
            <ac:spMk id="113" creationId="{2420D586-7F98-6321-2908-46D9ED0F1437}"/>
          </ac:spMkLst>
        </pc:spChg>
        <pc:picChg chg="add mod">
          <ac:chgData name="Fatima Pillosu" userId="a6295d4dc9e22643" providerId="LiveId" clId="{A3E538A5-459A-4BDB-8DEE-459E5B5C36DA}" dt="2024-06-24T16:56:43.270" v="5" actId="931"/>
          <ac:picMkLst>
            <pc:docMk/>
            <pc:sldMk cId="1822901782" sldId="256"/>
            <ac:picMk id="3" creationId="{4DAB4517-6CB5-383D-5DF8-89920ECCF3FF}"/>
          </ac:picMkLst>
        </pc:picChg>
        <pc:picChg chg="add del mod">
          <ac:chgData name="Fatima Pillosu" userId="a6295d4dc9e22643" providerId="LiveId" clId="{A3E538A5-459A-4BDB-8DEE-459E5B5C36DA}" dt="2024-06-24T17:01:01.845" v="47" actId="478"/>
          <ac:picMkLst>
            <pc:docMk/>
            <pc:sldMk cId="1822901782" sldId="256"/>
            <ac:picMk id="4" creationId="{3DECA9E4-0733-4976-F224-87334909E84A}"/>
          </ac:picMkLst>
        </pc:picChg>
        <pc:picChg chg="add mod modCrop">
          <ac:chgData name="Fatima Pillosu" userId="a6295d4dc9e22643" providerId="LiveId" clId="{A3E538A5-459A-4BDB-8DEE-459E5B5C36DA}" dt="2024-06-25T10:31:26.522" v="889" actId="1582"/>
          <ac:picMkLst>
            <pc:docMk/>
            <pc:sldMk cId="1822901782" sldId="256"/>
            <ac:picMk id="20" creationId="{F24BF89B-E979-A67E-7714-641B36887645}"/>
          </ac:picMkLst>
        </pc:picChg>
        <pc:picChg chg="add mod">
          <ac:chgData name="Fatima Pillosu" userId="a6295d4dc9e22643" providerId="LiveId" clId="{A3E538A5-459A-4BDB-8DEE-459E5B5C36DA}" dt="2024-06-25T09:41:25.297" v="881" actId="1037"/>
          <ac:picMkLst>
            <pc:docMk/>
            <pc:sldMk cId="1822901782" sldId="256"/>
            <ac:picMk id="21" creationId="{3B2D4F94-14FF-E901-038A-2CDB92B806C1}"/>
          </ac:picMkLst>
        </pc:picChg>
        <pc:picChg chg="add del mod modCrop">
          <ac:chgData name="Fatima Pillosu" userId="a6295d4dc9e22643" providerId="LiveId" clId="{A3E538A5-459A-4BDB-8DEE-459E5B5C36DA}" dt="2024-06-24T17:05:52.471" v="176" actId="21"/>
          <ac:picMkLst>
            <pc:docMk/>
            <pc:sldMk cId="1822901782" sldId="256"/>
            <ac:picMk id="23" creationId="{F24BF89B-E979-A67E-7714-641B36887645}"/>
          </ac:picMkLst>
        </pc:picChg>
        <pc:picChg chg="add del mod modCrop">
          <ac:chgData name="Fatima Pillosu" userId="a6295d4dc9e22643" providerId="LiveId" clId="{A3E538A5-459A-4BDB-8DEE-459E5B5C36DA}" dt="2024-06-24T17:05:52.471" v="176" actId="21"/>
          <ac:picMkLst>
            <pc:docMk/>
            <pc:sldMk cId="1822901782" sldId="256"/>
            <ac:picMk id="24" creationId="{3B2D4F94-14FF-E901-038A-2CDB92B806C1}"/>
          </ac:picMkLst>
        </pc:picChg>
        <pc:picChg chg="add del mod modCrop">
          <ac:chgData name="Fatima Pillosu" userId="a6295d4dc9e22643" providerId="LiveId" clId="{A3E538A5-459A-4BDB-8DEE-459E5B5C36DA}" dt="2024-06-24T17:04:16.755" v="134" actId="478"/>
          <ac:picMkLst>
            <pc:docMk/>
            <pc:sldMk cId="1822901782" sldId="256"/>
            <ac:picMk id="25" creationId="{B9F94DAD-F09A-239A-847E-B5F27AA3FB8D}"/>
          </ac:picMkLst>
        </pc:picChg>
        <pc:picChg chg="del">
          <ac:chgData name="Fatima Pillosu" userId="a6295d4dc9e22643" providerId="LiveId" clId="{A3E538A5-459A-4BDB-8DEE-459E5B5C36DA}" dt="2024-06-24T16:56:29.745" v="0" actId="478"/>
          <ac:picMkLst>
            <pc:docMk/>
            <pc:sldMk cId="1822901782" sldId="256"/>
            <ac:picMk id="44" creationId="{DD19E003-9B69-0D4C-8F3A-5E4B1DB55312}"/>
          </ac:picMkLst>
        </pc:picChg>
        <pc:picChg chg="del">
          <ac:chgData name="Fatima Pillosu" userId="a6295d4dc9e22643" providerId="LiveId" clId="{A3E538A5-459A-4BDB-8DEE-459E5B5C36DA}" dt="2024-06-24T16:56:46.252" v="6" actId="21"/>
          <ac:picMkLst>
            <pc:docMk/>
            <pc:sldMk cId="1822901782" sldId="256"/>
            <ac:picMk id="45" creationId="{3DECA9E4-0733-4976-F224-87334909E84A}"/>
          </ac:picMkLst>
        </pc:picChg>
        <pc:picChg chg="add del mod">
          <ac:chgData name="Fatima Pillosu" userId="a6295d4dc9e22643" providerId="LiveId" clId="{A3E538A5-459A-4BDB-8DEE-459E5B5C36DA}" dt="2024-06-24T17:06:31.160" v="181" actId="21"/>
          <ac:picMkLst>
            <pc:docMk/>
            <pc:sldMk cId="1822901782" sldId="256"/>
            <ac:picMk id="65" creationId="{F24BF89B-E979-A67E-7714-641B36887645}"/>
          </ac:picMkLst>
        </pc:picChg>
        <pc:picChg chg="add del mod">
          <ac:chgData name="Fatima Pillosu" userId="a6295d4dc9e22643" providerId="LiveId" clId="{A3E538A5-459A-4BDB-8DEE-459E5B5C36DA}" dt="2024-06-24T17:06:31.160" v="181" actId="21"/>
          <ac:picMkLst>
            <pc:docMk/>
            <pc:sldMk cId="1822901782" sldId="256"/>
            <ac:picMk id="66" creationId="{3B2D4F94-14FF-E901-038A-2CDB92B806C1}"/>
          </ac:picMkLst>
        </pc:picChg>
        <pc:picChg chg="add del mod">
          <ac:chgData name="Fatima Pillosu" userId="a6295d4dc9e22643" providerId="LiveId" clId="{A3E538A5-459A-4BDB-8DEE-459E5B5C36DA}" dt="2024-06-24T17:11:10.593" v="303" actId="21"/>
          <ac:picMkLst>
            <pc:docMk/>
            <pc:sldMk cId="1822901782" sldId="256"/>
            <ac:picMk id="86" creationId="{F24BF89B-E979-A67E-7714-641B36887645}"/>
          </ac:picMkLst>
        </pc:picChg>
        <pc:picChg chg="add del mod">
          <ac:chgData name="Fatima Pillosu" userId="a6295d4dc9e22643" providerId="LiveId" clId="{A3E538A5-459A-4BDB-8DEE-459E5B5C36DA}" dt="2024-06-24T17:11:10.593" v="303" actId="21"/>
          <ac:picMkLst>
            <pc:docMk/>
            <pc:sldMk cId="1822901782" sldId="256"/>
            <ac:picMk id="87" creationId="{3B2D4F94-14FF-E901-038A-2CDB92B806C1}"/>
          </ac:picMkLst>
        </pc:picChg>
        <pc:picChg chg="add del mod">
          <ac:chgData name="Fatima Pillosu" userId="a6295d4dc9e22643" providerId="LiveId" clId="{A3E538A5-459A-4BDB-8DEE-459E5B5C36DA}" dt="2024-06-25T09:41:03.406" v="879" actId="21"/>
          <ac:picMkLst>
            <pc:docMk/>
            <pc:sldMk cId="1822901782" sldId="256"/>
            <ac:picMk id="109" creationId="{F24BF89B-E979-A67E-7714-641B36887645}"/>
          </ac:picMkLst>
        </pc:picChg>
        <pc:picChg chg="add del mod">
          <ac:chgData name="Fatima Pillosu" userId="a6295d4dc9e22643" providerId="LiveId" clId="{A3E538A5-459A-4BDB-8DEE-459E5B5C36DA}" dt="2024-06-25T09:41:03.406" v="879" actId="21"/>
          <ac:picMkLst>
            <pc:docMk/>
            <pc:sldMk cId="1822901782" sldId="256"/>
            <ac:picMk id="110" creationId="{3B2D4F94-14FF-E901-038A-2CDB92B806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268" y="412312"/>
            <a:ext cx="2723039" cy="877112"/>
          </a:xfrm>
        </p:spPr>
        <p:txBody>
          <a:bodyPr anchor="b"/>
          <a:lstStyle>
            <a:lvl1pPr algn="ctr">
              <a:defRPr sz="2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447" y="1323249"/>
            <a:ext cx="2402681" cy="608263"/>
          </a:xfrm>
        </p:spPr>
        <p:txBody>
          <a:bodyPr/>
          <a:lstStyle>
            <a:lvl1pPr marL="0" indent="0" algn="ctr">
              <a:buNone/>
              <a:defRPr sz="841"/>
            </a:lvl1pPr>
            <a:lvl2pPr marL="160157" indent="0" algn="ctr">
              <a:buNone/>
              <a:defRPr sz="701"/>
            </a:lvl2pPr>
            <a:lvl3pPr marL="320314" indent="0" algn="ctr">
              <a:buNone/>
              <a:defRPr sz="631"/>
            </a:lvl3pPr>
            <a:lvl4pPr marL="480471" indent="0" algn="ctr">
              <a:buNone/>
              <a:defRPr sz="560"/>
            </a:lvl4pPr>
            <a:lvl5pPr marL="640629" indent="0" algn="ctr">
              <a:buNone/>
              <a:defRPr sz="560"/>
            </a:lvl5pPr>
            <a:lvl6pPr marL="800786" indent="0" algn="ctr">
              <a:buNone/>
              <a:defRPr sz="560"/>
            </a:lvl6pPr>
            <a:lvl7pPr marL="960943" indent="0" algn="ctr">
              <a:buNone/>
              <a:defRPr sz="560"/>
            </a:lvl7pPr>
            <a:lvl8pPr marL="1121100" indent="0" algn="ctr">
              <a:buNone/>
              <a:defRPr sz="560"/>
            </a:lvl8pPr>
            <a:lvl9pPr marL="1281257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2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39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558" y="134133"/>
            <a:ext cx="690771" cy="2135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46" y="134133"/>
            <a:ext cx="2032268" cy="2135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82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87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78" y="628092"/>
            <a:ext cx="2763083" cy="1047985"/>
          </a:xfrm>
        </p:spPr>
        <p:txBody>
          <a:bodyPr anchor="b"/>
          <a:lstStyle>
            <a:lvl1pPr>
              <a:defRPr sz="2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78" y="1685991"/>
            <a:ext cx="2763083" cy="551110"/>
          </a:xfrm>
        </p:spPr>
        <p:txBody>
          <a:bodyPr/>
          <a:lstStyle>
            <a:lvl1pPr marL="0" indent="0">
              <a:buNone/>
              <a:defRPr sz="841">
                <a:solidFill>
                  <a:schemeClr val="tx1">
                    <a:tint val="82000"/>
                  </a:schemeClr>
                </a:solidFill>
              </a:defRPr>
            </a:lvl1pPr>
            <a:lvl2pPr marL="160157" indent="0">
              <a:buNone/>
              <a:defRPr sz="701">
                <a:solidFill>
                  <a:schemeClr val="tx1">
                    <a:tint val="82000"/>
                  </a:schemeClr>
                </a:solidFill>
              </a:defRPr>
            </a:lvl2pPr>
            <a:lvl3pPr marL="320314" indent="0">
              <a:buNone/>
              <a:defRPr sz="631">
                <a:solidFill>
                  <a:schemeClr val="tx1">
                    <a:tint val="82000"/>
                  </a:schemeClr>
                </a:solidFill>
              </a:defRPr>
            </a:lvl3pPr>
            <a:lvl4pPr marL="480471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4pPr>
            <a:lvl5pPr marL="640629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5pPr>
            <a:lvl6pPr marL="800786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6pPr>
            <a:lvl7pPr marL="960943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7pPr>
            <a:lvl8pPr marL="1121100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8pPr>
            <a:lvl9pPr marL="1281257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37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46" y="670664"/>
            <a:ext cx="1361519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810" y="670664"/>
            <a:ext cx="1361519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7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63" y="134133"/>
            <a:ext cx="2763083" cy="486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3" y="617594"/>
            <a:ext cx="1355262" cy="302673"/>
          </a:xfrm>
        </p:spPr>
        <p:txBody>
          <a:bodyPr anchor="b"/>
          <a:lstStyle>
            <a:lvl1pPr marL="0" indent="0">
              <a:buNone/>
              <a:defRPr sz="841" b="1"/>
            </a:lvl1pPr>
            <a:lvl2pPr marL="160157" indent="0">
              <a:buNone/>
              <a:defRPr sz="701" b="1"/>
            </a:lvl2pPr>
            <a:lvl3pPr marL="320314" indent="0">
              <a:buNone/>
              <a:defRPr sz="631" b="1"/>
            </a:lvl3pPr>
            <a:lvl4pPr marL="480471" indent="0">
              <a:buNone/>
              <a:defRPr sz="560" b="1"/>
            </a:lvl4pPr>
            <a:lvl5pPr marL="640629" indent="0">
              <a:buNone/>
              <a:defRPr sz="560" b="1"/>
            </a:lvl5pPr>
            <a:lvl6pPr marL="800786" indent="0">
              <a:buNone/>
              <a:defRPr sz="560" b="1"/>
            </a:lvl6pPr>
            <a:lvl7pPr marL="960943" indent="0">
              <a:buNone/>
              <a:defRPr sz="560" b="1"/>
            </a:lvl7pPr>
            <a:lvl8pPr marL="1121100" indent="0">
              <a:buNone/>
              <a:defRPr sz="560" b="1"/>
            </a:lvl8pPr>
            <a:lvl9pPr marL="1281257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63" y="920267"/>
            <a:ext cx="1355262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1810" y="617594"/>
            <a:ext cx="1361937" cy="302673"/>
          </a:xfrm>
        </p:spPr>
        <p:txBody>
          <a:bodyPr anchor="b"/>
          <a:lstStyle>
            <a:lvl1pPr marL="0" indent="0">
              <a:buNone/>
              <a:defRPr sz="841" b="1"/>
            </a:lvl1pPr>
            <a:lvl2pPr marL="160157" indent="0">
              <a:buNone/>
              <a:defRPr sz="701" b="1"/>
            </a:lvl2pPr>
            <a:lvl3pPr marL="320314" indent="0">
              <a:buNone/>
              <a:defRPr sz="631" b="1"/>
            </a:lvl3pPr>
            <a:lvl4pPr marL="480471" indent="0">
              <a:buNone/>
              <a:defRPr sz="560" b="1"/>
            </a:lvl4pPr>
            <a:lvl5pPr marL="640629" indent="0">
              <a:buNone/>
              <a:defRPr sz="560" b="1"/>
            </a:lvl5pPr>
            <a:lvl6pPr marL="800786" indent="0">
              <a:buNone/>
              <a:defRPr sz="560" b="1"/>
            </a:lvl6pPr>
            <a:lvl7pPr marL="960943" indent="0">
              <a:buNone/>
              <a:defRPr sz="560" b="1"/>
            </a:lvl7pPr>
            <a:lvl8pPr marL="1121100" indent="0">
              <a:buNone/>
              <a:defRPr sz="560" b="1"/>
            </a:lvl8pPr>
            <a:lvl9pPr marL="1281257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1810" y="920267"/>
            <a:ext cx="1361937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37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9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63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63" y="167958"/>
            <a:ext cx="1033236" cy="587851"/>
          </a:xfrm>
        </p:spPr>
        <p:txBody>
          <a:bodyPr anchor="b"/>
          <a:lstStyle>
            <a:lvl1pPr>
              <a:defRPr sz="11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937" y="362742"/>
            <a:ext cx="1621810" cy="1790381"/>
          </a:xfrm>
        </p:spPr>
        <p:txBody>
          <a:bodyPr/>
          <a:lstStyle>
            <a:lvl1pPr>
              <a:defRPr sz="1121"/>
            </a:lvl1pPr>
            <a:lvl2pPr>
              <a:defRPr sz="981"/>
            </a:lvl2pPr>
            <a:lvl3pPr>
              <a:defRPr sz="841"/>
            </a:lvl3pPr>
            <a:lvl4pPr>
              <a:defRPr sz="701"/>
            </a:lvl4pPr>
            <a:lvl5pPr>
              <a:defRPr sz="701"/>
            </a:lvl5pPr>
            <a:lvl6pPr>
              <a:defRPr sz="701"/>
            </a:lvl6pPr>
            <a:lvl7pPr>
              <a:defRPr sz="701"/>
            </a:lvl7pPr>
            <a:lvl8pPr>
              <a:defRPr sz="701"/>
            </a:lvl8pPr>
            <a:lvl9pPr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63" y="755809"/>
            <a:ext cx="1033236" cy="1400229"/>
          </a:xfrm>
        </p:spPr>
        <p:txBody>
          <a:bodyPr/>
          <a:lstStyle>
            <a:lvl1pPr marL="0" indent="0">
              <a:buNone/>
              <a:defRPr sz="560"/>
            </a:lvl1pPr>
            <a:lvl2pPr marL="160157" indent="0">
              <a:buNone/>
              <a:defRPr sz="490"/>
            </a:lvl2pPr>
            <a:lvl3pPr marL="320314" indent="0">
              <a:buNone/>
              <a:defRPr sz="420"/>
            </a:lvl3pPr>
            <a:lvl4pPr marL="480471" indent="0">
              <a:buNone/>
              <a:defRPr sz="350"/>
            </a:lvl4pPr>
            <a:lvl5pPr marL="640629" indent="0">
              <a:buNone/>
              <a:defRPr sz="350"/>
            </a:lvl5pPr>
            <a:lvl6pPr marL="800786" indent="0">
              <a:buNone/>
              <a:defRPr sz="350"/>
            </a:lvl6pPr>
            <a:lvl7pPr marL="960943" indent="0">
              <a:buNone/>
              <a:defRPr sz="350"/>
            </a:lvl7pPr>
            <a:lvl8pPr marL="1121100" indent="0">
              <a:buNone/>
              <a:defRPr sz="350"/>
            </a:lvl8pPr>
            <a:lvl9pPr marL="1281257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38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63" y="167958"/>
            <a:ext cx="1033236" cy="587851"/>
          </a:xfrm>
        </p:spPr>
        <p:txBody>
          <a:bodyPr anchor="b"/>
          <a:lstStyle>
            <a:lvl1pPr>
              <a:defRPr sz="11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1937" y="362742"/>
            <a:ext cx="1621810" cy="1790381"/>
          </a:xfrm>
        </p:spPr>
        <p:txBody>
          <a:bodyPr anchor="t"/>
          <a:lstStyle>
            <a:lvl1pPr marL="0" indent="0">
              <a:buNone/>
              <a:defRPr sz="1121"/>
            </a:lvl1pPr>
            <a:lvl2pPr marL="160157" indent="0">
              <a:buNone/>
              <a:defRPr sz="981"/>
            </a:lvl2pPr>
            <a:lvl3pPr marL="320314" indent="0">
              <a:buNone/>
              <a:defRPr sz="841"/>
            </a:lvl3pPr>
            <a:lvl4pPr marL="480471" indent="0">
              <a:buNone/>
              <a:defRPr sz="701"/>
            </a:lvl4pPr>
            <a:lvl5pPr marL="640629" indent="0">
              <a:buNone/>
              <a:defRPr sz="701"/>
            </a:lvl5pPr>
            <a:lvl6pPr marL="800786" indent="0">
              <a:buNone/>
              <a:defRPr sz="701"/>
            </a:lvl6pPr>
            <a:lvl7pPr marL="960943" indent="0">
              <a:buNone/>
              <a:defRPr sz="701"/>
            </a:lvl7pPr>
            <a:lvl8pPr marL="1121100" indent="0">
              <a:buNone/>
              <a:defRPr sz="701"/>
            </a:lvl8pPr>
            <a:lvl9pPr marL="1281257" indent="0">
              <a:buNone/>
              <a:defRPr sz="7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63" y="755809"/>
            <a:ext cx="1033236" cy="1400229"/>
          </a:xfrm>
        </p:spPr>
        <p:txBody>
          <a:bodyPr/>
          <a:lstStyle>
            <a:lvl1pPr marL="0" indent="0">
              <a:buNone/>
              <a:defRPr sz="560"/>
            </a:lvl1pPr>
            <a:lvl2pPr marL="160157" indent="0">
              <a:buNone/>
              <a:defRPr sz="490"/>
            </a:lvl2pPr>
            <a:lvl3pPr marL="320314" indent="0">
              <a:buNone/>
              <a:defRPr sz="420"/>
            </a:lvl3pPr>
            <a:lvl4pPr marL="480471" indent="0">
              <a:buNone/>
              <a:defRPr sz="350"/>
            </a:lvl4pPr>
            <a:lvl5pPr marL="640629" indent="0">
              <a:buNone/>
              <a:defRPr sz="350"/>
            </a:lvl5pPr>
            <a:lvl6pPr marL="800786" indent="0">
              <a:buNone/>
              <a:defRPr sz="350"/>
            </a:lvl6pPr>
            <a:lvl7pPr marL="960943" indent="0">
              <a:buNone/>
              <a:defRPr sz="350"/>
            </a:lvl7pPr>
            <a:lvl8pPr marL="1121100" indent="0">
              <a:buNone/>
              <a:defRPr sz="350"/>
            </a:lvl8pPr>
            <a:lvl9pPr marL="1281257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96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46" y="134133"/>
            <a:ext cx="2763083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46" y="670664"/>
            <a:ext cx="2763083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46" y="2335077"/>
            <a:ext cx="72080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184" y="2335077"/>
            <a:ext cx="108120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525" y="2335077"/>
            <a:ext cx="72080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8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20314" rtl="0" eaLnBrk="1" latinLnBrk="0" hangingPunct="1">
        <a:lnSpc>
          <a:spcPct val="90000"/>
        </a:lnSpc>
        <a:spcBef>
          <a:spcPct val="0"/>
        </a:spcBef>
        <a:buNone/>
        <a:defRPr sz="15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79" indent="-80079" algn="l" defTabSz="32031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1" kern="1200">
          <a:solidFill>
            <a:schemeClr val="tx1"/>
          </a:solidFill>
          <a:latin typeface="+mn-lt"/>
          <a:ea typeface="+mn-ea"/>
          <a:cs typeface="+mn-cs"/>
        </a:defRPr>
      </a:lvl1pPr>
      <a:lvl2pPr marL="240236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2pPr>
      <a:lvl3pPr marL="400393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60550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4pPr>
      <a:lvl5pPr marL="720707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5pPr>
      <a:lvl6pPr marL="880864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6pPr>
      <a:lvl7pPr marL="1041022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7pPr>
      <a:lvl8pPr marL="1201179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8pPr>
      <a:lvl9pPr marL="1361336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1pPr>
      <a:lvl2pPr marL="160157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2pPr>
      <a:lvl3pPr marL="320314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3pPr>
      <a:lvl4pPr marL="480471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4pPr>
      <a:lvl5pPr marL="640629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5pPr>
      <a:lvl6pPr marL="800786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6pPr>
      <a:lvl7pPr marL="960943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7pPr>
      <a:lvl8pPr marL="1121100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8pPr>
      <a:lvl9pPr marL="1281257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71C2F-8A93-3E18-C947-1AAE4CB8DE6C}"/>
              </a:ext>
            </a:extLst>
          </p:cNvPr>
          <p:cNvSpPr txBox="1"/>
          <p:nvPr/>
        </p:nvSpPr>
        <p:spPr>
          <a:xfrm>
            <a:off x="-194755" y="80266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D74F2-32FC-DC5C-AFCF-1109251281A8}"/>
              </a:ext>
            </a:extLst>
          </p:cNvPr>
          <p:cNvSpPr txBox="1"/>
          <p:nvPr/>
        </p:nvSpPr>
        <p:spPr>
          <a:xfrm>
            <a:off x="-194755" y="14009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BE79A-CDEE-2F1B-733D-4B4214DE63A9}"/>
              </a:ext>
            </a:extLst>
          </p:cNvPr>
          <p:cNvSpPr txBox="1"/>
          <p:nvPr/>
        </p:nvSpPr>
        <p:spPr>
          <a:xfrm>
            <a:off x="-194755" y="190770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3B178-82B8-A456-CC6F-11113A21FC39}"/>
              </a:ext>
            </a:extLst>
          </p:cNvPr>
          <p:cNvSpPr txBox="1"/>
          <p:nvPr/>
        </p:nvSpPr>
        <p:spPr>
          <a:xfrm>
            <a:off x="423858" y="234939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82DC8-5C42-716E-4D57-068EA4CD263A}"/>
              </a:ext>
            </a:extLst>
          </p:cNvPr>
          <p:cNvSpPr txBox="1"/>
          <p:nvPr/>
        </p:nvSpPr>
        <p:spPr>
          <a:xfrm>
            <a:off x="1255245" y="234939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CCC7D0-D92F-B870-9BE8-D967DDA8EC43}"/>
              </a:ext>
            </a:extLst>
          </p:cNvPr>
          <p:cNvSpPr txBox="1"/>
          <p:nvPr/>
        </p:nvSpPr>
        <p:spPr>
          <a:xfrm>
            <a:off x="2088955" y="234939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CCC32-A76A-C731-E53C-976B51B2E78F}"/>
              </a:ext>
            </a:extLst>
          </p:cNvPr>
          <p:cNvSpPr txBox="1"/>
          <p:nvPr/>
        </p:nvSpPr>
        <p:spPr>
          <a:xfrm>
            <a:off x="1047819" y="363903"/>
            <a:ext cx="1371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[-]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0BFB8-ECAC-4575-6E3F-C442E1C78A1B}"/>
              </a:ext>
            </a:extLst>
          </p:cNvPr>
          <p:cNvSpPr txBox="1"/>
          <p:nvPr/>
        </p:nvSpPr>
        <p:spPr>
          <a:xfrm>
            <a:off x="221916" y="501618"/>
            <a:ext cx="374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B1EC8-EEF5-3E04-30C8-8119BB015E8C}"/>
              </a:ext>
            </a:extLst>
          </p:cNvPr>
          <p:cNvSpPr txBox="1"/>
          <p:nvPr/>
        </p:nvSpPr>
        <p:spPr>
          <a:xfrm>
            <a:off x="2146860" y="501618"/>
            <a:ext cx="374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94C95-0B0A-3F7B-65FF-675BE29609E9}"/>
              </a:ext>
            </a:extLst>
          </p:cNvPr>
          <p:cNvSpPr txBox="1"/>
          <p:nvPr/>
        </p:nvSpPr>
        <p:spPr>
          <a:xfrm>
            <a:off x="1906242" y="501618"/>
            <a:ext cx="374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37EC09-A128-E4B0-D950-46CA0486F051}"/>
              </a:ext>
            </a:extLst>
          </p:cNvPr>
          <p:cNvSpPr txBox="1"/>
          <p:nvPr/>
        </p:nvSpPr>
        <p:spPr>
          <a:xfrm>
            <a:off x="1665624" y="501618"/>
            <a:ext cx="374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AF0F2-D83D-E62C-48BA-4BD85AC209FD}"/>
              </a:ext>
            </a:extLst>
          </p:cNvPr>
          <p:cNvSpPr txBox="1"/>
          <p:nvPr/>
        </p:nvSpPr>
        <p:spPr>
          <a:xfrm>
            <a:off x="1425006" y="501618"/>
            <a:ext cx="374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915F8-D5A5-D72B-714A-2332F7428974}"/>
              </a:ext>
            </a:extLst>
          </p:cNvPr>
          <p:cNvSpPr txBox="1"/>
          <p:nvPr/>
        </p:nvSpPr>
        <p:spPr>
          <a:xfrm>
            <a:off x="1184388" y="501618"/>
            <a:ext cx="374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FB6C0A-ABF7-0967-AE90-D6E6D00DED53}"/>
              </a:ext>
            </a:extLst>
          </p:cNvPr>
          <p:cNvSpPr txBox="1"/>
          <p:nvPr/>
        </p:nvSpPr>
        <p:spPr>
          <a:xfrm>
            <a:off x="943770" y="501618"/>
            <a:ext cx="374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1B51A5-3A13-957B-480D-BE6A65A3C9D4}"/>
              </a:ext>
            </a:extLst>
          </p:cNvPr>
          <p:cNvSpPr txBox="1"/>
          <p:nvPr/>
        </p:nvSpPr>
        <p:spPr>
          <a:xfrm>
            <a:off x="703152" y="501618"/>
            <a:ext cx="374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75BA01-6C94-5BE2-21E1-3A89ADE0CA6D}"/>
              </a:ext>
            </a:extLst>
          </p:cNvPr>
          <p:cNvSpPr txBox="1"/>
          <p:nvPr/>
        </p:nvSpPr>
        <p:spPr>
          <a:xfrm>
            <a:off x="462534" y="501618"/>
            <a:ext cx="374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89090-3AC2-BECC-CBF8-E09CCF9C11A4}"/>
              </a:ext>
            </a:extLst>
          </p:cNvPr>
          <p:cNvSpPr txBox="1"/>
          <p:nvPr/>
        </p:nvSpPr>
        <p:spPr>
          <a:xfrm>
            <a:off x="2387478" y="501618"/>
            <a:ext cx="374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pic>
        <p:nvPicPr>
          <p:cNvPr id="20" name="Picture 19" descr="A map of the united states&#10;&#10;Description automatically generated">
            <a:extLst>
              <a:ext uri="{FF2B5EF4-FFF2-40B4-BE49-F238E27FC236}">
                <a16:creationId xmlns:a16="http://schemas.microsoft.com/office/drawing/2014/main" id="{F24BF89B-E979-A67E-7714-641B368876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t="29256" r="7738" b="5525"/>
          <a:stretch/>
        </p:blipFill>
        <p:spPr>
          <a:xfrm>
            <a:off x="283664" y="797699"/>
            <a:ext cx="2893375" cy="1575069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pic>
        <p:nvPicPr>
          <p:cNvPr id="21" name="Picture 20" descr="A map of the united states&#10;&#10;Description automatically generated">
            <a:extLst>
              <a:ext uri="{FF2B5EF4-FFF2-40B4-BE49-F238E27FC236}">
                <a16:creationId xmlns:a16="http://schemas.microsoft.com/office/drawing/2014/main" id="{3B2D4F94-14FF-E901-038A-2CDB92B80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0" t="22813" r="11593" b="74129"/>
          <a:stretch/>
        </p:blipFill>
        <p:spPr>
          <a:xfrm flipV="1">
            <a:off x="409119" y="672427"/>
            <a:ext cx="2649285" cy="746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692430-5A8E-6737-C6AE-D00B6ADAA5F1}"/>
              </a:ext>
            </a:extLst>
          </p:cNvPr>
          <p:cNvSpPr txBox="1"/>
          <p:nvPr/>
        </p:nvSpPr>
        <p:spPr>
          <a:xfrm>
            <a:off x="2868710" y="501618"/>
            <a:ext cx="374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6B2A8A-660A-4A79-9E00-E238CDA24704}"/>
              </a:ext>
            </a:extLst>
          </p:cNvPr>
          <p:cNvSpPr txBox="1"/>
          <p:nvPr/>
        </p:nvSpPr>
        <p:spPr>
          <a:xfrm>
            <a:off x="2628096" y="501618"/>
            <a:ext cx="374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20D586-7F98-6321-2908-46D9ED0F1437}"/>
              </a:ext>
            </a:extLst>
          </p:cNvPr>
          <p:cNvSpPr txBox="1"/>
          <p:nvPr/>
        </p:nvSpPr>
        <p:spPr>
          <a:xfrm>
            <a:off x="-78656" y="-40684"/>
            <a:ext cx="3290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ML-model input feature</a:t>
            </a:r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ERA5’s leaf area index (for high and low vegetation combined) </a:t>
            </a:r>
          </a:p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Climatological field, valid for the 1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September</a:t>
            </a:r>
          </a:p>
        </p:txBody>
      </p:sp>
    </p:spTree>
    <p:extLst>
      <p:ext uri="{BB962C8B-B14F-4D97-AF65-F5344CB8AC3E}">
        <p14:creationId xmlns:p14="http://schemas.microsoft.com/office/powerpoint/2010/main" val="182290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56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2</cp:revision>
  <dcterms:created xsi:type="dcterms:W3CDTF">2024-04-05T07:46:44Z</dcterms:created>
  <dcterms:modified xsi:type="dcterms:W3CDTF">2024-06-25T10:31:27Z</dcterms:modified>
</cp:coreProperties>
</file>