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480175" cy="2411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2D2D"/>
    <a:srgbClr val="00FFFF"/>
    <a:srgbClr val="475E00"/>
    <a:srgbClr val="16FB17"/>
    <a:srgbClr val="680F01"/>
    <a:srgbClr val="FFE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D019-3B2A-49C7-B413-3DE64D922E8F}" v="35" dt="2024-06-25T04:43:05.305"/>
    <p1510:client id="{A639B221-95ED-436B-94AC-BA1E98316219}" v="7" dt="2024-06-25T02:59:1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9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2FAD019-3B2A-49C7-B413-3DE64D922E8F}"/>
    <pc:docChg chg="undo custSel modSld">
      <pc:chgData name="Fatima Pillosu" userId="a6295d4dc9e22643" providerId="LiveId" clId="{12FAD019-3B2A-49C7-B413-3DE64D922E8F}" dt="2024-06-25T10:20:01.606" v="938" actId="1582"/>
      <pc:docMkLst>
        <pc:docMk/>
      </pc:docMkLst>
      <pc:sldChg chg="addSp delSp modSp mod">
        <pc:chgData name="Fatima Pillosu" userId="a6295d4dc9e22643" providerId="LiveId" clId="{12FAD019-3B2A-49C7-B413-3DE64D922E8F}" dt="2024-06-25T10:20:01.606" v="938" actId="1582"/>
        <pc:sldMkLst>
          <pc:docMk/>
          <pc:sldMk cId="1380674543" sldId="256"/>
        </pc:sldMkLst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6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9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1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3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4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7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8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0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2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8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9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0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1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2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3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4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5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6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7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8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9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0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1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2" creationId="{A780A494-E4C5-D520-2AB6-B60481228875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3" creationId="{BD33CDFC-57DD-6D60-11BE-C454F49DE82D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4" creationId="{04906163-707B-97CE-FB4E-5978DEBB75E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45" creationId="{6F765795-C0A9-2D24-B968-40265DEEC2F4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6" creationId="{0C7866F8-3D28-D23F-94F4-31434FC45C8D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7" creationId="{12F23E37-D850-2205-D764-E65B9EEE2D3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8" creationId="{47E1CCA9-1FE1-AC39-2A65-B2530877FE6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9" creationId="{1BF944C8-72B7-EE1A-6F7B-CF42B3774EC5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0" creationId="{E426F851-70D0-C74A-EE11-AF956E60CFE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1" creationId="{27EB65F3-73F5-B07A-A818-9796C53071D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2" creationId="{F8E8BF63-273E-0C12-2314-78FB9D7EA77C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3" creationId="{CAD43641-B052-26FD-5C23-957921D8EC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4" creationId="{31D547D6-3E3A-6367-A806-E3B56F1B5A30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5" creationId="{E201E88B-CB14-1D48-CC93-3771BD59314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6" creationId="{8AF1D376-2A82-A44F-4F2C-5830FEE784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7" creationId="{336AAD33-3254-2597-0C5A-D40BACC164C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8" creationId="{28538DD9-DAB7-10B4-2328-9112FCBAC9B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9" creationId="{EC17B1CC-8CA4-004D-DEE3-B25D56C7521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0" creationId="{9F366357-E9B2-2CA5-1755-68B795391F7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1" creationId="{344C4B38-03CB-55F0-EA16-6F4270C3443B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2" creationId="{30784AA1-49B7-932A-21A6-6E70BE8E78F9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3" creationId="{BAB5FA82-2A90-06EE-6258-9D203AB1BDB8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4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5" creationId="{0D98182F-1243-DF39-85D2-A2BA1E794353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6" creationId="{E0DCE96B-7058-83A9-34DA-4E10AFDFA2D4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7" creationId="{C02EF89E-48B4-16D2-5BB2-5D0051129076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8" creationId="{C17A7B32-312E-EDF3-103F-FD862956CFA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9" creationId="{EC3DDBB9-2718-46E5-8373-17C1D2494EF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8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19:36.842" v="506" actId="478"/>
          <ac:spMkLst>
            <pc:docMk/>
            <pc:sldMk cId="1380674543" sldId="256"/>
            <ac:spMk id="79" creationId="{82C18EBE-FA61-E9DB-8233-FBCA6B71AEEC}"/>
          </ac:spMkLst>
        </pc:spChg>
        <pc:spChg chg="add del">
          <ac:chgData name="Fatima Pillosu" userId="a6295d4dc9e22643" providerId="LiveId" clId="{12FAD019-3B2A-49C7-B413-3DE64D922E8F}" dt="2024-06-25T04:21:06.360" v="587" actId="478"/>
          <ac:spMkLst>
            <pc:docMk/>
            <pc:sldMk cId="1380674543" sldId="256"/>
            <ac:spMk id="80" creationId="{90CA35D9-62D5-A3F3-4A7A-53862EC9FA6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3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4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5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6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7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8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9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0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1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2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3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4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5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6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9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0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1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3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4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5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6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7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8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9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0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1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2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3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4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5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6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7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8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9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0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1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2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3" creationId="{06CC44EE-81B7-DD3C-555F-07C259495E5C}"/>
          </ac:spMkLst>
        </pc:spChg>
        <pc:spChg chg="add del">
          <ac:chgData name="Fatima Pillosu" userId="a6295d4dc9e22643" providerId="LiveId" clId="{12FAD019-3B2A-49C7-B413-3DE64D922E8F}" dt="2024-06-25T04:25:54.343" v="707" actId="478"/>
          <ac:spMkLst>
            <pc:docMk/>
            <pc:sldMk cId="1380674543" sldId="256"/>
            <ac:spMk id="124" creationId="{1223AFEB-A6E7-185E-4E88-74C0A7621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32:51.231" v="760" actId="478"/>
          <ac:spMkLst>
            <pc:docMk/>
            <pc:sldMk cId="1380674543" sldId="256"/>
            <ac:spMk id="134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5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32:49.943" v="759" actId="478"/>
          <ac:spMkLst>
            <pc:docMk/>
            <pc:sldMk cId="1380674543" sldId="256"/>
            <ac:spMk id="136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7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32:47.996" v="758" actId="478"/>
          <ac:spMkLst>
            <pc:docMk/>
            <pc:sldMk cId="1380674543" sldId="256"/>
            <ac:spMk id="138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9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32:44.135" v="757" actId="478"/>
          <ac:spMkLst>
            <pc:docMk/>
            <pc:sldMk cId="1380674543" sldId="256"/>
            <ac:spMk id="140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1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2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32:42.597" v="756" actId="478"/>
          <ac:spMkLst>
            <pc:docMk/>
            <pc:sldMk cId="1380674543" sldId="256"/>
            <ac:spMk id="143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4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5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7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8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9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0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1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2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3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4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5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6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7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8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9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0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7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8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9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0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1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2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3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4" creationId="{ECD1FCB4-C01C-4739-8CFD-EEF0675DC2C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4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5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9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0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2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3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4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5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6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7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8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9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0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1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2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3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4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5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6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7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8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9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0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1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2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3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4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5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6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7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8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9" creationId="{ECD1FCB4-C01C-4739-8CFD-EEF0675DC2CE}"/>
          </ac:spMkLst>
        </pc:spChg>
        <pc:spChg chg="add del">
          <ac:chgData name="Fatima Pillosu" userId="a6295d4dc9e22643" providerId="LiveId" clId="{12FAD019-3B2A-49C7-B413-3DE64D922E8F}" dt="2024-06-25T04:42:52.714" v="927" actId="478"/>
          <ac:spMkLst>
            <pc:docMk/>
            <pc:sldMk cId="1380674543" sldId="256"/>
            <ac:spMk id="220" creationId="{528D5117-5709-B2E9-9A16-1442D3C6269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3" creationId="{0C7866F8-3D28-D23F-94F4-31434FC45C8D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4" creationId="{12F23E37-D850-2205-D764-E65B9EEE2D3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5" creationId="{47E1CCA9-1FE1-AC39-2A65-B2530877FE6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6" creationId="{1BF944C8-72B7-EE1A-6F7B-CF42B3774EC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7" creationId="{E426F851-70D0-C74A-EE11-AF956E60CFE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8" creationId="{27EB65F3-73F5-B07A-A818-9796C53071D9}"/>
          </ac:spMkLst>
        </pc:spChg>
        <pc:spChg chg="add mod">
          <ac:chgData name="Fatima Pillosu" userId="a6295d4dc9e22643" providerId="LiveId" clId="{12FAD019-3B2A-49C7-B413-3DE64D922E8F}" dt="2024-06-25T04:43:14.473" v="935" actId="1038"/>
          <ac:spMkLst>
            <pc:docMk/>
            <pc:sldMk cId="1380674543" sldId="256"/>
            <ac:spMk id="229" creationId="{F8E8BF63-273E-0C12-2314-78FB9D7EA77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0" creationId="{31D547D6-3E3A-6367-A806-E3B56F1B5A3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1" creationId="{8AF1D376-2A82-A44F-4F2C-5830FEE784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2" creationId="{28538DD9-DAB7-10B4-2328-9112FCBAC9B9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3" creationId="{9F366357-E9B2-2CA5-1755-68B795391F7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4" creationId="{344C4B38-03CB-55F0-EA16-6F4270C3443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5" creationId="{BAB5FA82-2A90-06EE-6258-9D203AB1BDB8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6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8" creationId="{B6871B03-CD01-1DE9-106B-BECB69B252A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9" creationId="{ED01783E-4F4C-A8C9-3F22-8A910D6F8F9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0" creationId="{6ECAE385-D2E4-A5F8-D03D-40BE9250368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1" creationId="{377CE1CC-2AA5-9330-A970-BB92ACF08CEE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2" creationId="{89D16ACE-F790-DC3D-1B03-3F9F7A9E10B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3" creationId="{BD98A7DA-E44F-537E-878D-920D528D237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4" creationId="{D91A9B1A-3935-E2D1-6A45-A04DB53FA9A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5" creationId="{FD0F6C0C-3187-59C2-B8AB-8CE80E69B40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6" creationId="{B9263D22-8B6B-1445-8A0C-5061E90D79E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7" creationId="{734D8A0F-DA4D-8309-F970-E2530B211CA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8" creationId="{D6D9CBDE-E9C7-3D16-96D4-8E67B270EAE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9" creationId="{A7B8CD3B-CE6E-F022-E60D-BF8E98B0573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0" creationId="{3BA2A2CA-0B12-CD6C-AFDA-1197C74E9C1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1" creationId="{457BE35D-A1A5-58C6-2F5E-A07F0ABA918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2" creationId="{3E807561-1BE6-323C-01CD-ACB63198B42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3" creationId="{36CCD4FD-C539-D5EE-73D0-29235DA41DB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4" creationId="{E464C751-1730-9A7E-ECC2-2153B2204BBA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5" creationId="{99BDB8A4-0494-689D-2507-94CDCEB8D0C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6" creationId="{22C4AD5E-E154-1EAD-C284-141D4E15EB0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7" creationId="{64644FAA-9682-8175-4D83-E0FAEBF5AEC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8" creationId="{06CC44EE-81B7-DD3C-555F-07C259495E5C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59" creationId="{F606AFF2-A448-29EC-8740-4E64AAE7AB72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60" creationId="{47CED736-C2A1-36CE-3DF2-F463782B7FF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1" creationId="{59215346-0A39-CC39-D2D8-603954054EC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2" creationId="{C7F77EE4-03F2-CE29-7AAC-D2E58CAD0D6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3" creationId="{858257CA-1ABF-6E30-7CB5-A356C4E21C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4" creationId="{C9DC7499-5DE0-F436-0A8B-A070DEA8096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5" creationId="{ECD1FCB4-C01C-4739-8CFD-EEF0675DC2CE}"/>
          </ac:spMkLst>
        </pc:sp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3" creationId="{E9C6D329-88F6-78AE-5643-50A8169BD267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4" creationId="{D26D42B5-73FE-CAB1-1164-A632119A173E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5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6" creationId="{1AB615E8-0B17-7B4A-E110-256F4C39CFC6}"/>
          </ac:picMkLst>
        </pc:picChg>
        <pc:picChg chg="add del mod modCrop">
          <ac:chgData name="Fatima Pillosu" userId="a6295d4dc9e22643" providerId="LiveId" clId="{12FAD019-3B2A-49C7-B413-3DE64D922E8F}" dt="2024-06-25T04:12:33.955" v="335" actId="478"/>
          <ac:picMkLst>
            <pc:docMk/>
            <pc:sldMk cId="1380674543" sldId="256"/>
            <ac:picMk id="27" creationId="{624E3F83-5F57-C6E3-7ED7-741D3115453E}"/>
          </ac:picMkLst>
        </pc:picChg>
        <pc:picChg chg="add del mod">
          <ac:chgData name="Fatima Pillosu" userId="a6295d4dc9e22643" providerId="LiveId" clId="{12FAD019-3B2A-49C7-B413-3DE64D922E8F}" dt="2024-06-25T04:14:55.642" v="372" actId="1076"/>
          <ac:picMkLst>
            <pc:docMk/>
            <pc:sldMk cId="1380674543" sldId="256"/>
            <ac:picMk id="70" creationId="{97A28C28-76E4-8021-F18C-96637D2F2ED3}"/>
          </ac:picMkLst>
        </pc:picChg>
        <pc:picChg chg="add del mod">
          <ac:chgData name="Fatima Pillosu" userId="a6295d4dc9e22643" providerId="LiveId" clId="{12FAD019-3B2A-49C7-B413-3DE64D922E8F}" dt="2024-06-25T04:15:17.163" v="378" actId="478"/>
          <ac:picMkLst>
            <pc:docMk/>
            <pc:sldMk cId="1380674543" sldId="256"/>
            <ac:picMk id="77" creationId="{0D4E257D-F9AD-9EE4-3D05-7418F277F2AA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1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2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102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46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91" creationId="{1AB615E8-0B17-7B4A-E110-256F4C39CFC6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21" creationId="{D26D42B5-73FE-CAB1-1164-A632119A173E}"/>
          </ac:picMkLst>
        </pc:picChg>
        <pc:picChg chg="add mod">
          <ac:chgData name="Fatima Pillosu" userId="a6295d4dc9e22643" providerId="LiveId" clId="{12FAD019-3B2A-49C7-B413-3DE64D922E8F}" dt="2024-06-25T04:43:09.387" v="932" actId="1037"/>
          <ac:picMkLst>
            <pc:docMk/>
            <pc:sldMk cId="1380674543" sldId="256"/>
            <ac:picMk id="222" creationId="{E9C6D329-88F6-78AE-5643-50A8169BD267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37" creationId="{1AB615E8-0B17-7B4A-E110-256F4C39CFC6}"/>
          </ac:picMkLst>
        </pc:picChg>
      </pc:sldChg>
    </pc:docChg>
  </pc:docChgLst>
  <pc:docChgLst>
    <pc:chgData name="Fatima Pillosu" userId="a6295d4dc9e22643" providerId="LiveId" clId="{A639B221-95ED-436B-94AC-BA1E98316219}"/>
    <pc:docChg chg="custSel modSld">
      <pc:chgData name="Fatima Pillosu" userId="a6295d4dc9e22643" providerId="LiveId" clId="{A639B221-95ED-436B-94AC-BA1E98316219}" dt="2024-06-25T03:00:31.126" v="221" actId="20577"/>
      <pc:docMkLst>
        <pc:docMk/>
      </pc:docMkLst>
      <pc:sldChg chg="addSp delSp modSp mod">
        <pc:chgData name="Fatima Pillosu" userId="a6295d4dc9e22643" providerId="LiveId" clId="{A639B221-95ED-436B-94AC-BA1E98316219}" dt="2024-06-25T03:00:31.126" v="221" actId="20577"/>
        <pc:sldMkLst>
          <pc:docMk/>
          <pc:sldMk cId="1380674543" sldId="256"/>
        </pc:sldMkLst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6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7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7" creationId="{1BF944C8-72B7-EE1A-6F7B-CF42B3774EC5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8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9" creationId="{27EB65F3-73F5-B07A-A818-9796C53071D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9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0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1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1" creationId="{E426F851-70D0-C74A-EE11-AF956E60CFE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2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3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3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4" creationId="{8AF1D376-2A82-A44F-4F2C-5830FEE784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4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5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6" creationId="{28538DD9-DAB7-10B4-2328-9112FCBAC9B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6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7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7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8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8" creationId="{9F366357-E9B2-2CA5-1755-68B795391F7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9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0" creationId="{30784AA1-49B7-932A-21A6-6E70BE8E78F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0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1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2" creationId="{0CF0744B-6F21-8DAC-A83E-61D8222B0F1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2" creationId="{344C4B38-03CB-55F0-EA16-6F4270C3443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3" creationId="{30784AA1-49B7-932A-21A6-6E70BE8E78F9}"/>
          </ac:spMkLst>
        </pc:spChg>
        <pc:spChg chg="add del">
          <ac:chgData name="Fatima Pillosu" userId="a6295d4dc9e22643" providerId="LiveId" clId="{A639B221-95ED-436B-94AC-BA1E98316219}" dt="2024-06-25T02:59:05.030" v="209" actId="478"/>
          <ac:spMkLst>
            <pc:docMk/>
            <pc:sldMk cId="1380674543" sldId="256"/>
            <ac:spMk id="23" creationId="{B6E00075-0CCA-D0C4-0CB1-CE61ED5F8864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4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4T16:38:54.405" v="14" actId="478"/>
          <ac:spMkLst>
            <pc:docMk/>
            <pc:sldMk cId="1380674543" sldId="256"/>
            <ac:spMk id="25" creationId="{C39913BD-F1B8-D77C-E72F-C0A1C591125A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8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9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0" creationId="{47E1CCA9-1FE1-AC39-2A65-B2530877FE6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1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2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3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4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5" creationId="{CAD43641-B052-26FD-5C23-957921D8EC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6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7" creationId="{E201E88B-CB14-1D48-CC93-3771BD59314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8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9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0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1" creationId="{EC17B1CC-8CA4-004D-DEE3-B25D56C7521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2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3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4" creationId="{30784AA1-49B7-932A-21A6-6E70BE8E78F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5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6" creationId="{0C7866F8-3D28-D23F-94F4-31434FC45C8D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7" creationId="{12F23E37-D850-2205-D764-E65B9EEE2D3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8" creationId="{47E1CCA9-1FE1-AC39-2A65-B2530877FE6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9" creationId="{1BF944C8-72B7-EE1A-6F7B-CF42B3774EC5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0" creationId="{E426F851-70D0-C74A-EE11-AF956E60CFE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1" creationId="{27EB65F3-73F5-B07A-A818-9796C53071D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2" creationId="{F8E8BF63-273E-0C12-2314-78FB9D7EA77C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3" creationId="{CAD43641-B052-26FD-5C23-957921D8EC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4" creationId="{31D547D6-3E3A-6367-A806-E3B56F1B5A30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5" creationId="{E201E88B-CB14-1D48-CC93-3771BD59314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6" creationId="{8AF1D376-2A82-A44F-4F2C-5830FEE784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7" creationId="{336AAD33-3254-2597-0C5A-D40BACC164C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8" creationId="{28538DD9-DAB7-10B4-2328-9112FCBAC9B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9" creationId="{EC17B1CC-8CA4-004D-DEE3-B25D56C7521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0" creationId="{9F366357-E9B2-2CA5-1755-68B795391F7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1" creationId="{344C4B38-03CB-55F0-EA16-6F4270C3443B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2" creationId="{30784AA1-49B7-932A-21A6-6E70BE8E78F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3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3:00:31.126" v="221" actId="20577"/>
          <ac:spMkLst>
            <pc:docMk/>
            <pc:sldMk cId="1380674543" sldId="256"/>
            <ac:spMk id="64" creationId="{0CF0744B-6F21-8DAC-A83E-61D8222B0F1B}"/>
          </ac:spMkLst>
        </pc:sp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3" creationId="{E9C6D329-88F6-78AE-5643-50A8169BD267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5" creationId="{D26D42B5-73FE-CAB1-1164-A632119A173E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6" creationId="{E9C6D329-88F6-78AE-5643-50A8169BD267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4" creationId="{D26D42B5-73FE-CAB1-1164-A632119A173E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5" creationId="{E9C6D329-88F6-78AE-5643-50A8169BD267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6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7" creationId="{E9C6D329-88F6-78AE-5643-50A8169BD2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394646"/>
            <a:ext cx="4860131" cy="839529"/>
          </a:xfrm>
        </p:spPr>
        <p:txBody>
          <a:bodyPr anchor="b"/>
          <a:lstStyle>
            <a:lvl1pPr algn="ctr">
              <a:defRPr sz="2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266550"/>
            <a:ext cx="4860131" cy="582200"/>
          </a:xfrm>
        </p:spPr>
        <p:txBody>
          <a:bodyPr/>
          <a:lstStyle>
            <a:lvl1pPr marL="0" indent="0" algn="ctr">
              <a:buNone/>
              <a:defRPr sz="844"/>
            </a:lvl1pPr>
            <a:lvl2pPr marL="160752" indent="0" algn="ctr">
              <a:buNone/>
              <a:defRPr sz="703"/>
            </a:lvl2pPr>
            <a:lvl3pPr marL="321503" indent="0" algn="ctr">
              <a:buNone/>
              <a:defRPr sz="633"/>
            </a:lvl3pPr>
            <a:lvl4pPr marL="482255" indent="0" algn="ctr">
              <a:buNone/>
              <a:defRPr sz="563"/>
            </a:lvl4pPr>
            <a:lvl5pPr marL="643006" indent="0" algn="ctr">
              <a:buNone/>
              <a:defRPr sz="563"/>
            </a:lvl5pPr>
            <a:lvl6pPr marL="803758" indent="0" algn="ctr">
              <a:buNone/>
              <a:defRPr sz="563"/>
            </a:lvl6pPr>
            <a:lvl7pPr marL="964509" indent="0" algn="ctr">
              <a:buNone/>
              <a:defRPr sz="563"/>
            </a:lvl7pPr>
            <a:lvl8pPr marL="1125261" indent="0" algn="ctr">
              <a:buNone/>
              <a:defRPr sz="563"/>
            </a:lvl8pPr>
            <a:lvl9pPr marL="1286012" indent="0" algn="ctr">
              <a:buNone/>
              <a:defRPr sz="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28385"/>
            <a:ext cx="1397288" cy="2043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28385"/>
            <a:ext cx="4110861" cy="2043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01179"/>
            <a:ext cx="5589151" cy="1003081"/>
          </a:xfrm>
        </p:spPr>
        <p:txBody>
          <a:bodyPr anchor="b"/>
          <a:lstStyle>
            <a:lvl1pPr>
              <a:defRPr sz="2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13749"/>
            <a:ext cx="5589151" cy="527496"/>
          </a:xfrm>
        </p:spPr>
        <p:txBody>
          <a:bodyPr/>
          <a:lstStyle>
            <a:lvl1pPr marL="0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1pPr>
            <a:lvl2pPr marL="160752" indent="0">
              <a:buNone/>
              <a:defRPr sz="703">
                <a:solidFill>
                  <a:schemeClr val="tx1">
                    <a:tint val="82000"/>
                  </a:schemeClr>
                </a:solidFill>
              </a:defRPr>
            </a:lvl2pPr>
            <a:lvl3pPr marL="321503" indent="0">
              <a:buNone/>
              <a:defRPr sz="633">
                <a:solidFill>
                  <a:schemeClr val="tx1">
                    <a:tint val="82000"/>
                  </a:schemeClr>
                </a:solidFill>
              </a:defRPr>
            </a:lvl3pPr>
            <a:lvl4pPr marL="482255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4pPr>
            <a:lvl5pPr marL="643006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5pPr>
            <a:lvl6pPr marL="803758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6pPr>
            <a:lvl7pPr marL="964509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7pPr>
            <a:lvl8pPr marL="1125261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8pPr>
            <a:lvl9pPr marL="1286012" indent="0">
              <a:buNone/>
              <a:defRPr sz="5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8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41927"/>
            <a:ext cx="2754074" cy="1530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41927"/>
            <a:ext cx="2754074" cy="1530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8386"/>
            <a:ext cx="5589151" cy="466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591131"/>
            <a:ext cx="2741418" cy="289704"/>
          </a:xfrm>
        </p:spPr>
        <p:txBody>
          <a:bodyPr anchor="b"/>
          <a:lstStyle>
            <a:lvl1pPr marL="0" indent="0">
              <a:buNone/>
              <a:defRPr sz="844" b="1"/>
            </a:lvl1pPr>
            <a:lvl2pPr marL="160752" indent="0">
              <a:buNone/>
              <a:defRPr sz="703" b="1"/>
            </a:lvl2pPr>
            <a:lvl3pPr marL="321503" indent="0">
              <a:buNone/>
              <a:defRPr sz="633" b="1"/>
            </a:lvl3pPr>
            <a:lvl4pPr marL="482255" indent="0">
              <a:buNone/>
              <a:defRPr sz="563" b="1"/>
            </a:lvl4pPr>
            <a:lvl5pPr marL="643006" indent="0">
              <a:buNone/>
              <a:defRPr sz="563" b="1"/>
            </a:lvl5pPr>
            <a:lvl6pPr marL="803758" indent="0">
              <a:buNone/>
              <a:defRPr sz="563" b="1"/>
            </a:lvl6pPr>
            <a:lvl7pPr marL="964509" indent="0">
              <a:buNone/>
              <a:defRPr sz="563" b="1"/>
            </a:lvl7pPr>
            <a:lvl8pPr marL="1125261" indent="0">
              <a:buNone/>
              <a:defRPr sz="563" b="1"/>
            </a:lvl8pPr>
            <a:lvl9pPr marL="1286012" indent="0">
              <a:buNone/>
              <a:defRPr sz="5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880836"/>
            <a:ext cx="2741418" cy="1295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591131"/>
            <a:ext cx="2754918" cy="289704"/>
          </a:xfrm>
        </p:spPr>
        <p:txBody>
          <a:bodyPr anchor="b"/>
          <a:lstStyle>
            <a:lvl1pPr marL="0" indent="0">
              <a:buNone/>
              <a:defRPr sz="844" b="1"/>
            </a:lvl1pPr>
            <a:lvl2pPr marL="160752" indent="0">
              <a:buNone/>
              <a:defRPr sz="703" b="1"/>
            </a:lvl2pPr>
            <a:lvl3pPr marL="321503" indent="0">
              <a:buNone/>
              <a:defRPr sz="633" b="1"/>
            </a:lvl3pPr>
            <a:lvl4pPr marL="482255" indent="0">
              <a:buNone/>
              <a:defRPr sz="563" b="1"/>
            </a:lvl4pPr>
            <a:lvl5pPr marL="643006" indent="0">
              <a:buNone/>
              <a:defRPr sz="563" b="1"/>
            </a:lvl5pPr>
            <a:lvl6pPr marL="803758" indent="0">
              <a:buNone/>
              <a:defRPr sz="563" b="1"/>
            </a:lvl6pPr>
            <a:lvl7pPr marL="964509" indent="0">
              <a:buNone/>
              <a:defRPr sz="563" b="1"/>
            </a:lvl7pPr>
            <a:lvl8pPr marL="1125261" indent="0">
              <a:buNone/>
              <a:defRPr sz="563" b="1"/>
            </a:lvl8pPr>
            <a:lvl9pPr marL="1286012" indent="0">
              <a:buNone/>
              <a:defRPr sz="5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880836"/>
            <a:ext cx="2754918" cy="1295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0761"/>
            <a:ext cx="2090025" cy="562663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47199"/>
            <a:ext cx="3280589" cy="1713666"/>
          </a:xfrm>
        </p:spPr>
        <p:txBody>
          <a:bodyPr/>
          <a:lstStyle>
            <a:lvl1pPr>
              <a:defRPr sz="1125"/>
            </a:lvl1pPr>
            <a:lvl2pPr>
              <a:defRPr sz="984"/>
            </a:lvl2pPr>
            <a:lvl3pPr>
              <a:defRPr sz="844"/>
            </a:lvl3pPr>
            <a:lvl4pPr>
              <a:defRPr sz="703"/>
            </a:lvl4pPr>
            <a:lvl5pPr>
              <a:defRPr sz="703"/>
            </a:lvl5pPr>
            <a:lvl6pPr>
              <a:defRPr sz="703"/>
            </a:lvl6pPr>
            <a:lvl7pPr>
              <a:defRPr sz="703"/>
            </a:lvl7pPr>
            <a:lvl8pPr>
              <a:defRPr sz="703"/>
            </a:lvl8pPr>
            <a:lvl9pPr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23424"/>
            <a:ext cx="2090025" cy="1340232"/>
          </a:xfrm>
        </p:spPr>
        <p:txBody>
          <a:bodyPr/>
          <a:lstStyle>
            <a:lvl1pPr marL="0" indent="0">
              <a:buNone/>
              <a:defRPr sz="563"/>
            </a:lvl1pPr>
            <a:lvl2pPr marL="160752" indent="0">
              <a:buNone/>
              <a:defRPr sz="492"/>
            </a:lvl2pPr>
            <a:lvl3pPr marL="321503" indent="0">
              <a:buNone/>
              <a:defRPr sz="422"/>
            </a:lvl3pPr>
            <a:lvl4pPr marL="482255" indent="0">
              <a:buNone/>
              <a:defRPr sz="352"/>
            </a:lvl4pPr>
            <a:lvl5pPr marL="643006" indent="0">
              <a:buNone/>
              <a:defRPr sz="352"/>
            </a:lvl5pPr>
            <a:lvl6pPr marL="803758" indent="0">
              <a:buNone/>
              <a:defRPr sz="352"/>
            </a:lvl6pPr>
            <a:lvl7pPr marL="964509" indent="0">
              <a:buNone/>
              <a:defRPr sz="352"/>
            </a:lvl7pPr>
            <a:lvl8pPr marL="1125261" indent="0">
              <a:buNone/>
              <a:defRPr sz="352"/>
            </a:lvl8pPr>
            <a:lvl9pPr marL="1286012" indent="0">
              <a:buNone/>
              <a:defRPr sz="3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0761"/>
            <a:ext cx="2090025" cy="562663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47199"/>
            <a:ext cx="3280589" cy="1713666"/>
          </a:xfrm>
        </p:spPr>
        <p:txBody>
          <a:bodyPr anchor="t"/>
          <a:lstStyle>
            <a:lvl1pPr marL="0" indent="0">
              <a:buNone/>
              <a:defRPr sz="1125"/>
            </a:lvl1pPr>
            <a:lvl2pPr marL="160752" indent="0">
              <a:buNone/>
              <a:defRPr sz="984"/>
            </a:lvl2pPr>
            <a:lvl3pPr marL="321503" indent="0">
              <a:buNone/>
              <a:defRPr sz="844"/>
            </a:lvl3pPr>
            <a:lvl4pPr marL="482255" indent="0">
              <a:buNone/>
              <a:defRPr sz="703"/>
            </a:lvl4pPr>
            <a:lvl5pPr marL="643006" indent="0">
              <a:buNone/>
              <a:defRPr sz="703"/>
            </a:lvl5pPr>
            <a:lvl6pPr marL="803758" indent="0">
              <a:buNone/>
              <a:defRPr sz="703"/>
            </a:lvl6pPr>
            <a:lvl7pPr marL="964509" indent="0">
              <a:buNone/>
              <a:defRPr sz="703"/>
            </a:lvl7pPr>
            <a:lvl8pPr marL="1125261" indent="0">
              <a:buNone/>
              <a:defRPr sz="703"/>
            </a:lvl8pPr>
            <a:lvl9pPr marL="1286012" indent="0">
              <a:buNone/>
              <a:defRPr sz="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23424"/>
            <a:ext cx="2090025" cy="1340232"/>
          </a:xfrm>
        </p:spPr>
        <p:txBody>
          <a:bodyPr/>
          <a:lstStyle>
            <a:lvl1pPr marL="0" indent="0">
              <a:buNone/>
              <a:defRPr sz="563"/>
            </a:lvl1pPr>
            <a:lvl2pPr marL="160752" indent="0">
              <a:buNone/>
              <a:defRPr sz="492"/>
            </a:lvl2pPr>
            <a:lvl3pPr marL="321503" indent="0">
              <a:buNone/>
              <a:defRPr sz="422"/>
            </a:lvl3pPr>
            <a:lvl4pPr marL="482255" indent="0">
              <a:buNone/>
              <a:defRPr sz="352"/>
            </a:lvl4pPr>
            <a:lvl5pPr marL="643006" indent="0">
              <a:buNone/>
              <a:defRPr sz="352"/>
            </a:lvl5pPr>
            <a:lvl6pPr marL="803758" indent="0">
              <a:buNone/>
              <a:defRPr sz="352"/>
            </a:lvl6pPr>
            <a:lvl7pPr marL="964509" indent="0">
              <a:buNone/>
              <a:defRPr sz="352"/>
            </a:lvl7pPr>
            <a:lvl8pPr marL="1125261" indent="0">
              <a:buNone/>
              <a:defRPr sz="352"/>
            </a:lvl8pPr>
            <a:lvl9pPr marL="1286012" indent="0">
              <a:buNone/>
              <a:defRPr sz="3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4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28386"/>
            <a:ext cx="5589151" cy="46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41927"/>
            <a:ext cx="5589151" cy="15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235023"/>
            <a:ext cx="1458039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8BE39-9590-4784-9593-CDA6D4690427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235023"/>
            <a:ext cx="2187059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235023"/>
            <a:ext cx="1458039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21503" rtl="0" eaLnBrk="1" latinLnBrk="0" hangingPunct="1">
        <a:lnSpc>
          <a:spcPct val="90000"/>
        </a:lnSpc>
        <a:spcBef>
          <a:spcPct val="0"/>
        </a:spcBef>
        <a:buNone/>
        <a:defRPr sz="1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76" indent="-80376" algn="l" defTabSz="32150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1pPr>
      <a:lvl2pPr marL="241127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01879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3" kern="1200">
          <a:solidFill>
            <a:schemeClr val="tx1"/>
          </a:solidFill>
          <a:latin typeface="+mn-lt"/>
          <a:ea typeface="+mn-ea"/>
          <a:cs typeface="+mn-cs"/>
        </a:defRPr>
      </a:lvl3pPr>
      <a:lvl4pPr marL="562630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4pPr>
      <a:lvl5pPr marL="723382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5pPr>
      <a:lvl6pPr marL="884133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6pPr>
      <a:lvl7pPr marL="1044885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7pPr>
      <a:lvl8pPr marL="1205636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8pPr>
      <a:lvl9pPr marL="1366388" indent="-80376" algn="l" defTabSz="321503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1pPr>
      <a:lvl2pPr marL="160752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2pPr>
      <a:lvl3pPr marL="321503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3pPr>
      <a:lvl4pPr marL="482255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4pPr>
      <a:lvl5pPr marL="643006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5pPr>
      <a:lvl6pPr marL="803758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6pPr>
      <a:lvl7pPr marL="964509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7pPr>
      <a:lvl8pPr marL="1125261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8pPr>
      <a:lvl9pPr marL="1286012" algn="l" defTabSz="321503" rtl="0" eaLnBrk="1" latinLnBrk="0" hangingPunct="1">
        <a:defRPr sz="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 descr="A map of the united states&#10;&#10;Description automatically generated">
            <a:extLst>
              <a:ext uri="{FF2B5EF4-FFF2-40B4-BE49-F238E27FC236}">
                <a16:creationId xmlns:a16="http://schemas.microsoft.com/office/drawing/2014/main" id="{D26D42B5-73FE-CAB1-1164-A632119A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29387" r="7547" b="5467"/>
          <a:stretch/>
        </p:blipFill>
        <p:spPr>
          <a:xfrm>
            <a:off x="3576899" y="686407"/>
            <a:ext cx="2884447" cy="1577838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22" name="Picture 221" descr="A map of the united states&#10;&#10;Description automatically generated">
            <a:extLst>
              <a:ext uri="{FF2B5EF4-FFF2-40B4-BE49-F238E27FC236}">
                <a16:creationId xmlns:a16="http://schemas.microsoft.com/office/drawing/2014/main" id="{E9C6D329-88F6-78AE-5643-50A8169BD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22742" r="11323" b="73834"/>
          <a:stretch/>
        </p:blipFill>
        <p:spPr>
          <a:xfrm>
            <a:off x="3615122" y="546298"/>
            <a:ext cx="2808000" cy="8788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C7866F8-3D28-D23F-94F4-31434FC45C8D}"/>
              </a:ext>
            </a:extLst>
          </p:cNvPr>
          <p:cNvSpPr txBox="1"/>
          <p:nvPr/>
        </p:nvSpPr>
        <p:spPr>
          <a:xfrm>
            <a:off x="-202100" y="68640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2F23E37-D850-2205-D764-E65B9EEE2D3F}"/>
              </a:ext>
            </a:extLst>
          </p:cNvPr>
          <p:cNvSpPr txBox="1"/>
          <p:nvPr/>
        </p:nvSpPr>
        <p:spPr>
          <a:xfrm>
            <a:off x="-202100" y="12844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7E1CCA9-1FE1-AC39-2A65-B2530877FE67}"/>
              </a:ext>
            </a:extLst>
          </p:cNvPr>
          <p:cNvSpPr txBox="1"/>
          <p:nvPr/>
        </p:nvSpPr>
        <p:spPr>
          <a:xfrm>
            <a:off x="-202100" y="179862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BF944C8-72B7-EE1A-6F7B-CF42B3774EC5}"/>
              </a:ext>
            </a:extLst>
          </p:cNvPr>
          <p:cNvSpPr txBox="1"/>
          <p:nvPr/>
        </p:nvSpPr>
        <p:spPr>
          <a:xfrm>
            <a:off x="422180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426F851-70D0-C74A-EE11-AF956E60CFE7}"/>
              </a:ext>
            </a:extLst>
          </p:cNvPr>
          <p:cNvSpPr txBox="1"/>
          <p:nvPr/>
        </p:nvSpPr>
        <p:spPr>
          <a:xfrm>
            <a:off x="1258814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7EB65F3-73F5-B07A-A818-9796C53071D9}"/>
              </a:ext>
            </a:extLst>
          </p:cNvPr>
          <p:cNvSpPr txBox="1"/>
          <p:nvPr/>
        </p:nvSpPr>
        <p:spPr>
          <a:xfrm>
            <a:off x="2095448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8E8BF63-273E-0C12-2314-78FB9D7EA77C}"/>
              </a:ext>
            </a:extLst>
          </p:cNvPr>
          <p:cNvSpPr txBox="1"/>
          <p:nvPr/>
        </p:nvSpPr>
        <p:spPr>
          <a:xfrm>
            <a:off x="6207405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1D547D6-3E3A-6367-A806-E3B56F1B5A30}"/>
              </a:ext>
            </a:extLst>
          </p:cNvPr>
          <p:cNvSpPr txBox="1"/>
          <p:nvPr/>
        </p:nvSpPr>
        <p:spPr>
          <a:xfrm>
            <a:off x="5664940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F1D376-2A82-A44F-4F2C-5830FEE78451}"/>
              </a:ext>
            </a:extLst>
          </p:cNvPr>
          <p:cNvSpPr txBox="1"/>
          <p:nvPr/>
        </p:nvSpPr>
        <p:spPr>
          <a:xfrm>
            <a:off x="5112948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8538DD9-DAB7-10B4-2328-9112FCBAC9B9}"/>
              </a:ext>
            </a:extLst>
          </p:cNvPr>
          <p:cNvSpPr txBox="1"/>
          <p:nvPr/>
        </p:nvSpPr>
        <p:spPr>
          <a:xfrm>
            <a:off x="4560956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F366357-E9B2-2CA5-1755-68B795391F73}"/>
              </a:ext>
            </a:extLst>
          </p:cNvPr>
          <p:cNvSpPr txBox="1"/>
          <p:nvPr/>
        </p:nvSpPr>
        <p:spPr>
          <a:xfrm>
            <a:off x="4008964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C4B38-03CB-55F0-EA16-6F4270C3443B}"/>
              </a:ext>
            </a:extLst>
          </p:cNvPr>
          <p:cNvSpPr txBox="1"/>
          <p:nvPr/>
        </p:nvSpPr>
        <p:spPr>
          <a:xfrm>
            <a:off x="3456972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AB5FA82-2A90-06EE-6258-9D203AB1BDB8}"/>
              </a:ext>
            </a:extLst>
          </p:cNvPr>
          <p:cNvSpPr txBox="1"/>
          <p:nvPr/>
        </p:nvSpPr>
        <p:spPr>
          <a:xfrm>
            <a:off x="4843357" y="222266"/>
            <a:ext cx="331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[%]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CF0744B-6F21-8DAC-A83E-61D8222B0F1B}"/>
              </a:ext>
            </a:extLst>
          </p:cNvPr>
          <p:cNvSpPr txBox="1"/>
          <p:nvPr/>
        </p:nvSpPr>
        <p:spPr>
          <a:xfrm>
            <a:off x="-94117" y="-50615"/>
            <a:ext cx="329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ERA5’s soil type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 field</a:t>
            </a:r>
          </a:p>
        </p:txBody>
      </p:sp>
      <p:pic>
        <p:nvPicPr>
          <p:cNvPr id="237" name="Picture 236" descr="A map of the united states&#10;&#10;Description automatically generated">
            <a:extLst>
              <a:ext uri="{FF2B5EF4-FFF2-40B4-BE49-F238E27FC236}">
                <a16:creationId xmlns:a16="http://schemas.microsoft.com/office/drawing/2014/main" id="{1AB615E8-0B17-7B4A-E110-256F4C39C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29437" r="7585" b="5850"/>
          <a:stretch/>
        </p:blipFill>
        <p:spPr>
          <a:xfrm>
            <a:off x="268786" y="686406"/>
            <a:ext cx="2927607" cy="157783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B6871B03-CD01-1DE9-106B-BECB69B252AC}"/>
              </a:ext>
            </a:extLst>
          </p:cNvPr>
          <p:cNvSpPr txBox="1"/>
          <p:nvPr/>
        </p:nvSpPr>
        <p:spPr>
          <a:xfrm>
            <a:off x="-105958" y="381427"/>
            <a:ext cx="536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Coarse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01783E-4F4C-A8C9-3F22-8A910D6F8F90}"/>
              </a:ext>
            </a:extLst>
          </p:cNvPr>
          <p:cNvSpPr txBox="1"/>
          <p:nvPr/>
        </p:nvSpPr>
        <p:spPr>
          <a:xfrm>
            <a:off x="333428" y="381427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ECAE385-D2E4-A5F8-D03D-40BE92503682}"/>
              </a:ext>
            </a:extLst>
          </p:cNvPr>
          <p:cNvSpPr txBox="1"/>
          <p:nvPr/>
        </p:nvSpPr>
        <p:spPr>
          <a:xfrm>
            <a:off x="806612" y="381427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77CE1CC-2AA5-9330-A970-BB92ACF08CEE}"/>
              </a:ext>
            </a:extLst>
          </p:cNvPr>
          <p:cNvSpPr txBox="1"/>
          <p:nvPr/>
        </p:nvSpPr>
        <p:spPr>
          <a:xfrm>
            <a:off x="1279796" y="381427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9D16ACE-F790-DC3D-1B03-3F9F7A9E10BB}"/>
              </a:ext>
            </a:extLst>
          </p:cNvPr>
          <p:cNvSpPr txBox="1"/>
          <p:nvPr/>
        </p:nvSpPr>
        <p:spPr>
          <a:xfrm>
            <a:off x="1752980" y="381427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Very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D98A7DA-E44F-537E-878D-920D528D2374}"/>
              </a:ext>
            </a:extLst>
          </p:cNvPr>
          <p:cNvSpPr txBox="1"/>
          <p:nvPr/>
        </p:nvSpPr>
        <p:spPr>
          <a:xfrm>
            <a:off x="2226164" y="381427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Organic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1A9B1A-3935-E2D1-6A45-A04DB53FA9AF}"/>
              </a:ext>
            </a:extLst>
          </p:cNvPr>
          <p:cNvSpPr txBox="1"/>
          <p:nvPr/>
        </p:nvSpPr>
        <p:spPr>
          <a:xfrm>
            <a:off x="2699347" y="381427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Tropical organic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D0F6C0C-3187-59C2-B8AB-8CE80E69B405}"/>
              </a:ext>
            </a:extLst>
          </p:cNvPr>
          <p:cNvSpPr/>
          <p:nvPr/>
        </p:nvSpPr>
        <p:spPr>
          <a:xfrm>
            <a:off x="108449" y="305568"/>
            <a:ext cx="108000" cy="108000"/>
          </a:xfrm>
          <a:prstGeom prst="rect">
            <a:avLst/>
          </a:prstGeom>
          <a:solidFill>
            <a:srgbClr val="FFE1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9263D22-8B6B-1445-8A0C-5061E90D79EF}"/>
              </a:ext>
            </a:extLst>
          </p:cNvPr>
          <p:cNvSpPr/>
          <p:nvPr/>
        </p:nvSpPr>
        <p:spPr>
          <a:xfrm>
            <a:off x="564734" y="305568"/>
            <a:ext cx="108000" cy="108000"/>
          </a:xfrm>
          <a:prstGeom prst="rect">
            <a:avLst/>
          </a:prstGeom>
          <a:solidFill>
            <a:srgbClr val="680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34D8A0F-DA4D-8309-F970-E2530B211CA4}"/>
              </a:ext>
            </a:extLst>
          </p:cNvPr>
          <p:cNvSpPr/>
          <p:nvPr/>
        </p:nvSpPr>
        <p:spPr>
          <a:xfrm>
            <a:off x="1037918" y="305568"/>
            <a:ext cx="108000" cy="108000"/>
          </a:xfrm>
          <a:prstGeom prst="rect">
            <a:avLst/>
          </a:prstGeom>
          <a:solidFill>
            <a:srgbClr val="16FB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6D9CBDE-E9C7-3D16-96D4-8E67B270EAE3}"/>
              </a:ext>
            </a:extLst>
          </p:cNvPr>
          <p:cNvSpPr/>
          <p:nvPr/>
        </p:nvSpPr>
        <p:spPr>
          <a:xfrm>
            <a:off x="1511102" y="305568"/>
            <a:ext cx="108000" cy="108000"/>
          </a:xfrm>
          <a:prstGeom prst="rect">
            <a:avLst/>
          </a:prstGeom>
          <a:solidFill>
            <a:srgbClr val="475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B8CD3B-CE6E-F022-E60D-BF8E98B05737}"/>
              </a:ext>
            </a:extLst>
          </p:cNvPr>
          <p:cNvSpPr/>
          <p:nvPr/>
        </p:nvSpPr>
        <p:spPr>
          <a:xfrm>
            <a:off x="1984286" y="305568"/>
            <a:ext cx="108000" cy="108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BA2A2CA-0B12-CD6C-AFDA-1197C74E9C14}"/>
              </a:ext>
            </a:extLst>
          </p:cNvPr>
          <p:cNvSpPr/>
          <p:nvPr/>
        </p:nvSpPr>
        <p:spPr>
          <a:xfrm>
            <a:off x="2457470" y="305568"/>
            <a:ext cx="108000" cy="10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57BE35D-A1A5-58C6-2F5E-A07F0ABA918B}"/>
              </a:ext>
            </a:extLst>
          </p:cNvPr>
          <p:cNvSpPr/>
          <p:nvPr/>
        </p:nvSpPr>
        <p:spPr>
          <a:xfrm>
            <a:off x="2930653" y="305568"/>
            <a:ext cx="108000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E807561-1BE6-323C-01CD-ACB63198B423}"/>
              </a:ext>
            </a:extLst>
          </p:cNvPr>
          <p:cNvSpPr txBox="1"/>
          <p:nvPr/>
        </p:nvSpPr>
        <p:spPr>
          <a:xfrm>
            <a:off x="3081694" y="68640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6CCD4FD-C539-D5EE-73D0-29235DA41DB6}"/>
              </a:ext>
            </a:extLst>
          </p:cNvPr>
          <p:cNvSpPr txBox="1"/>
          <p:nvPr/>
        </p:nvSpPr>
        <p:spPr>
          <a:xfrm>
            <a:off x="3081694" y="12844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464C751-1730-9A7E-ECC2-2153B2204BBA}"/>
              </a:ext>
            </a:extLst>
          </p:cNvPr>
          <p:cNvSpPr txBox="1"/>
          <p:nvPr/>
        </p:nvSpPr>
        <p:spPr>
          <a:xfrm>
            <a:off x="3081694" y="179862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9BDB8A4-0494-689D-2507-94CDCEB8D0C2}"/>
              </a:ext>
            </a:extLst>
          </p:cNvPr>
          <p:cNvSpPr txBox="1"/>
          <p:nvPr/>
        </p:nvSpPr>
        <p:spPr>
          <a:xfrm>
            <a:off x="3686924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2C4AD5E-E154-1EAD-C284-141D4E15EB00}"/>
              </a:ext>
            </a:extLst>
          </p:cNvPr>
          <p:cNvSpPr txBox="1"/>
          <p:nvPr/>
        </p:nvSpPr>
        <p:spPr>
          <a:xfrm>
            <a:off x="4523558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4644FAA-9682-8175-4D83-E0FAEBF5AECF}"/>
              </a:ext>
            </a:extLst>
          </p:cNvPr>
          <p:cNvSpPr txBox="1"/>
          <p:nvPr/>
        </p:nvSpPr>
        <p:spPr>
          <a:xfrm>
            <a:off x="5360192" y="22365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6CC44EE-81B7-DD3C-555F-07C259495E5C}"/>
              </a:ext>
            </a:extLst>
          </p:cNvPr>
          <p:cNvSpPr txBox="1"/>
          <p:nvPr/>
        </p:nvSpPr>
        <p:spPr>
          <a:xfrm>
            <a:off x="3184434" y="-50615"/>
            <a:ext cx="329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ML-model input feature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ERA5’s percentage of soil saturation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Dynamical field, VT: 31-08-2021 12 UTC to 01-09-2021 00 UTC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06AFF2-A448-29EC-8740-4E64AAE7AB72}"/>
              </a:ext>
            </a:extLst>
          </p:cNvPr>
          <p:cNvSpPr txBox="1"/>
          <p:nvPr/>
        </p:nvSpPr>
        <p:spPr>
          <a:xfrm>
            <a:off x="2917168" y="1987879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7CED736-C2A1-36CE-3DF2-F463782B7FF3}"/>
              </a:ext>
            </a:extLst>
          </p:cNvPr>
          <p:cNvSpPr txBox="1"/>
          <p:nvPr/>
        </p:nvSpPr>
        <p:spPr>
          <a:xfrm>
            <a:off x="6175182" y="1987879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9215346-0A39-CC39-D2D8-603954054EC6}"/>
              </a:ext>
            </a:extLst>
          </p:cNvPr>
          <p:cNvSpPr txBox="1"/>
          <p:nvPr/>
        </p:nvSpPr>
        <p:spPr>
          <a:xfrm>
            <a:off x="3732968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7F77EE4-03F2-CE29-7AAC-D2E58CAD0D6F}"/>
              </a:ext>
            </a:extLst>
          </p:cNvPr>
          <p:cNvSpPr txBox="1"/>
          <p:nvPr/>
        </p:nvSpPr>
        <p:spPr>
          <a:xfrm>
            <a:off x="4284960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8257CA-1ABF-6E30-7CB5-A356C4E21C51}"/>
              </a:ext>
            </a:extLst>
          </p:cNvPr>
          <p:cNvSpPr txBox="1"/>
          <p:nvPr/>
        </p:nvSpPr>
        <p:spPr>
          <a:xfrm>
            <a:off x="4836952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9DC7499-5DE0-F436-0A8B-A070DEA8096C}"/>
              </a:ext>
            </a:extLst>
          </p:cNvPr>
          <p:cNvSpPr txBox="1"/>
          <p:nvPr/>
        </p:nvSpPr>
        <p:spPr>
          <a:xfrm>
            <a:off x="5388944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CD1FCB4-C01C-4739-8CFD-EEF0675DC2CE}"/>
              </a:ext>
            </a:extLst>
          </p:cNvPr>
          <p:cNvSpPr txBox="1"/>
          <p:nvPr/>
        </p:nvSpPr>
        <p:spPr>
          <a:xfrm>
            <a:off x="5940936" y="36682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3806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2024-06-24T16:28:19Z</dcterms:created>
  <dcterms:modified xsi:type="dcterms:W3CDTF">2024-06-25T10:20:02Z</dcterms:modified>
</cp:coreProperties>
</file>