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168650" cy="2411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85320-3619-48DF-89B5-25DFECCAF29D}" v="7" dt="2024-06-25T04:53:12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>
      <p:cViewPr>
        <p:scale>
          <a:sx n="388" d="100"/>
          <a:sy n="388" d="100"/>
        </p:scale>
        <p:origin x="1278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E785320-3619-48DF-89B5-25DFECCAF29D}"/>
    <pc:docChg chg="undo custSel modSld">
      <pc:chgData name="Fatima Pillosu" userId="a6295d4dc9e22643" providerId="LiveId" clId="{2E785320-3619-48DF-89B5-25DFECCAF29D}" dt="2024-06-25T10:32:51.060" v="707" actId="1582"/>
      <pc:docMkLst>
        <pc:docMk/>
      </pc:docMkLst>
      <pc:sldChg chg="addSp delSp modSp mod">
        <pc:chgData name="Fatima Pillosu" userId="a6295d4dc9e22643" providerId="LiveId" clId="{2E785320-3619-48DF-89B5-25DFECCAF29D}" dt="2024-06-25T10:32:51.060" v="707" actId="1582"/>
        <pc:sldMkLst>
          <pc:docMk/>
          <pc:sldMk cId="1822901782" sldId="256"/>
        </pc:sldMkLst>
        <pc:spChg chg="add del mod">
          <ac:chgData name="Fatima Pillosu" userId="a6295d4dc9e22643" providerId="LiveId" clId="{2E785320-3619-48DF-89B5-25DFECCAF29D}" dt="2024-06-25T04:52:50.308" v="684" actId="478"/>
          <ac:spMkLst>
            <pc:docMk/>
            <pc:sldMk cId="1822901782" sldId="256"/>
            <ac:spMk id="2" creationId="{2BC43596-CBE7-C128-E93D-F24A2BCAE09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4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5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6" creationId="{22DBE79A-CDEE-2F1B-733D-4B4214DE63A9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6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7" creationId="{E023B178-82B8-A456-CC6F-11113A21FC3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8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9" creationId="{13CCC7D0-D92F-B870-9BE8-D967DDA8EC4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9" creationId="{F2E82DC8-5C42-716E-4D57-068EA4CD263A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0" creationId="{20FCCC32-A76A-C731-E53C-976B51B2E78F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1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2" creationId="{9A4B1EC8-EEF5-3E04-30C8-8119BB015E8C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3" creationId="{79094C95-0B0A-3F7B-65FF-675BE29609E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4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5" creationId="{358AF0F2-D83D-E62C-48BA-4BD85AC209F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5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6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7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8" creationId="{2B1B51A5-3A13-957B-480D-BE6A65A3C9D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8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9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0" creationId="{31989090-3AC2-BECC-CBF8-E09CCF9C11A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0" creationId="{5575BA01-6C94-5BE2-21E1-3A89ADE0CA6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1" creationId="{B3E1B771-0F5E-C321-BB3D-5FDFF94A5B38}"/>
          </ac:spMkLst>
        </pc:spChg>
        <pc:spChg chg="add del">
          <ac:chgData name="Fatima Pillosu" userId="a6295d4dc9e22643" providerId="LiveId" clId="{2E785320-3619-48DF-89B5-25DFECCAF29D}" dt="2024-06-24T17:23:18.533" v="96" actId="478"/>
          <ac:spMkLst>
            <pc:docMk/>
            <pc:sldMk cId="1822901782" sldId="256"/>
            <ac:spMk id="22" creationId="{9B97AAB1-614F-E07C-AA7E-FB1BB4E5ECC2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2" creationId="{B3E1B771-0F5E-C321-BB3D-5FDFF94A5B3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6" creationId="{6FDD74F2-32FC-DC5C-AFCF-1109251281A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9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5" creationId="{6137EC09-A128-E4B0-D950-46CA0486F051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8" creationId="{35FB6C0A-ABF7-0967-AE90-D6E6D00DED5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0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2" creationId="{B3E1B771-0F5E-C321-BB3D-5FDFF94A5B3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6" creationId="{F1D71C2F-8A93-3E18-C947-1AAE4CB8DE6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7" creationId="{6FDD74F2-32FC-DC5C-AFCF-1109251281A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8" creationId="{22DBE79A-CDEE-2F1B-733D-4B4214DE63A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9" creationId="{E023B178-82B8-A456-CC6F-11113A21FC3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0" creationId="{F2E82DC8-5C42-716E-4D57-068EA4CD263A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1" creationId="{13CCC7D0-D92F-B870-9BE8-D967DDA8EC4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2" creationId="{20FCCC32-A76A-C731-E53C-976B51B2E78F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3" creationId="{D080BFB8-ECAC-4575-6E3F-C442E1C78A1B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4" creationId="{9A4B1EC8-EEF5-3E04-30C8-8119BB015E8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5" creationId="{79094C95-0B0A-3F7B-65FF-675BE29609E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6" creationId="{6137EC09-A128-E4B0-D950-46CA0486F051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7" creationId="{358AF0F2-D83D-E62C-48BA-4BD85AC209F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8" creationId="{3FE915F8-D5A5-D72B-714A-2332F742897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9" creationId="{35FB6C0A-ABF7-0967-AE90-D6E6D00DED5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0" creationId="{2B1B51A5-3A13-957B-480D-BE6A65A3C9D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1" creationId="{5575BA01-6C94-5BE2-21E1-3A89ADE0CA6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2" creationId="{31989090-3AC2-BECC-CBF8-E09CCF9C11A4}"/>
          </ac:spMkLst>
        </pc:sp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2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3" creationId="{3DECA9E4-0733-4976-F224-87334909E84A}"/>
          </ac:picMkLst>
        </pc:picChg>
        <pc:picChg chg="add mod modCrop">
          <ac:chgData name="Fatima Pillosu" userId="a6295d4dc9e22643" providerId="LiveId" clId="{2E785320-3619-48DF-89B5-25DFECCAF29D}" dt="2024-06-25T10:32:51.060" v="707" actId="1582"/>
          <ac:picMkLst>
            <pc:docMk/>
            <pc:sldMk cId="1822901782" sldId="256"/>
            <ac:picMk id="3" creationId="{DD19E003-9B69-0D4C-8F3A-5E4B1DB55312}"/>
          </ac:picMkLst>
        </pc:picChg>
        <pc:picChg chg="add mod">
          <ac:chgData name="Fatima Pillosu" userId="a6295d4dc9e22643" providerId="LiveId" clId="{2E785320-3619-48DF-89B5-25DFECCAF29D}" dt="2024-06-25T04:53:18.612" v="687" actId="1037"/>
          <ac:picMkLst>
            <pc:docMk/>
            <pc:sldMk cId="1822901782" sldId="256"/>
            <ac:picMk id="4" creationId="{3DECA9E4-0733-4976-F224-87334909E84A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3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4" creationId="{3DECA9E4-0733-4976-F224-87334909E84A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4" creationId="{DD19E003-9B69-0D4C-8F3A-5E4B1DB55312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5" creationId="{3DECA9E4-0733-4976-F224-87334909E8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49" y="394646"/>
            <a:ext cx="2693353" cy="839529"/>
          </a:xfrm>
        </p:spPr>
        <p:txBody>
          <a:bodyPr anchor="b"/>
          <a:lstStyle>
            <a:lvl1pPr algn="ctr"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" y="1266550"/>
            <a:ext cx="2376488" cy="582200"/>
          </a:xfrm>
        </p:spPr>
        <p:txBody>
          <a:bodyPr/>
          <a:lstStyle>
            <a:lvl1pPr marL="0" indent="0" algn="ctr">
              <a:buNone/>
              <a:defRPr sz="832"/>
            </a:lvl1pPr>
            <a:lvl2pPr marL="158420" indent="0" algn="ctr">
              <a:buNone/>
              <a:defRPr sz="693"/>
            </a:lvl2pPr>
            <a:lvl3pPr marL="316840" indent="0" algn="ctr">
              <a:buNone/>
              <a:defRPr sz="624"/>
            </a:lvl3pPr>
            <a:lvl4pPr marL="475259" indent="0" algn="ctr">
              <a:buNone/>
              <a:defRPr sz="554"/>
            </a:lvl4pPr>
            <a:lvl5pPr marL="633679" indent="0" algn="ctr">
              <a:buNone/>
              <a:defRPr sz="554"/>
            </a:lvl5pPr>
            <a:lvl6pPr marL="792099" indent="0" algn="ctr">
              <a:buNone/>
              <a:defRPr sz="554"/>
            </a:lvl6pPr>
            <a:lvl7pPr marL="950519" indent="0" algn="ctr">
              <a:buNone/>
              <a:defRPr sz="554"/>
            </a:lvl7pPr>
            <a:lvl8pPr marL="1108939" indent="0" algn="ctr">
              <a:buNone/>
              <a:defRPr sz="554"/>
            </a:lvl8pPr>
            <a:lvl9pPr marL="1267358" indent="0" algn="ctr">
              <a:buNone/>
              <a:defRPr sz="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1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4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565" y="128385"/>
            <a:ext cx="683240" cy="2043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45" y="128385"/>
            <a:ext cx="2010112" cy="2043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90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7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94" y="601179"/>
            <a:ext cx="2732961" cy="1003081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94" y="1613750"/>
            <a:ext cx="2732961" cy="527496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>
                    <a:tint val="82000"/>
                  </a:schemeClr>
                </a:solidFill>
              </a:defRPr>
            </a:lvl1pPr>
            <a:lvl2pPr marL="158420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2pPr>
            <a:lvl3pPr marL="316840" indent="0">
              <a:buNone/>
              <a:defRPr sz="624">
                <a:solidFill>
                  <a:schemeClr val="tx1">
                    <a:tint val="82000"/>
                  </a:schemeClr>
                </a:solidFill>
              </a:defRPr>
            </a:lvl3pPr>
            <a:lvl4pPr marL="475259" indent="0">
              <a:buNone/>
              <a:defRPr sz="554">
                <a:solidFill>
                  <a:schemeClr val="tx1">
                    <a:tint val="82000"/>
                  </a:schemeClr>
                </a:solidFill>
              </a:defRPr>
            </a:lvl4pPr>
            <a:lvl5pPr marL="633679" indent="0">
              <a:buNone/>
              <a:defRPr sz="554">
                <a:solidFill>
                  <a:schemeClr val="tx1">
                    <a:tint val="82000"/>
                  </a:schemeClr>
                </a:solidFill>
              </a:defRPr>
            </a:lvl5pPr>
            <a:lvl6pPr marL="792099" indent="0">
              <a:buNone/>
              <a:defRPr sz="554">
                <a:solidFill>
                  <a:schemeClr val="tx1">
                    <a:tint val="82000"/>
                  </a:schemeClr>
                </a:solidFill>
              </a:defRPr>
            </a:lvl6pPr>
            <a:lvl7pPr marL="950519" indent="0">
              <a:buNone/>
              <a:defRPr sz="554">
                <a:solidFill>
                  <a:schemeClr val="tx1">
                    <a:tint val="82000"/>
                  </a:schemeClr>
                </a:solidFill>
              </a:defRPr>
            </a:lvl7pPr>
            <a:lvl8pPr marL="1108939" indent="0">
              <a:buNone/>
              <a:defRPr sz="554">
                <a:solidFill>
                  <a:schemeClr val="tx1">
                    <a:tint val="82000"/>
                  </a:schemeClr>
                </a:solidFill>
              </a:defRPr>
            </a:lvl8pPr>
            <a:lvl9pPr marL="1267358" indent="0">
              <a:buNone/>
              <a:defRPr sz="5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0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845" y="641927"/>
            <a:ext cx="1346676" cy="1530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129" y="641927"/>
            <a:ext cx="1346676" cy="1530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8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128386"/>
            <a:ext cx="2732961" cy="466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258" y="591131"/>
            <a:ext cx="1340487" cy="289704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258" y="880836"/>
            <a:ext cx="1340487" cy="1295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4129" y="591131"/>
            <a:ext cx="1347089" cy="289704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4129" y="880836"/>
            <a:ext cx="1347089" cy="1295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5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4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00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160761"/>
            <a:ext cx="1021972" cy="562663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089" y="347199"/>
            <a:ext cx="1604129" cy="1713666"/>
          </a:xfrm>
        </p:spPr>
        <p:txBody>
          <a:bodyPr/>
          <a:lstStyle>
            <a:lvl1pPr>
              <a:defRPr sz="1109"/>
            </a:lvl1pPr>
            <a:lvl2pPr>
              <a:defRPr sz="970"/>
            </a:lvl2pPr>
            <a:lvl3pPr>
              <a:defRPr sz="832"/>
            </a:lvl3pPr>
            <a:lvl4pPr>
              <a:defRPr sz="693"/>
            </a:lvl4pPr>
            <a:lvl5pPr>
              <a:defRPr sz="693"/>
            </a:lvl5pPr>
            <a:lvl6pPr>
              <a:defRPr sz="693"/>
            </a:lvl6pPr>
            <a:lvl7pPr>
              <a:defRPr sz="693"/>
            </a:lvl7pPr>
            <a:lvl8pPr>
              <a:defRPr sz="693"/>
            </a:lvl8pPr>
            <a:lvl9pPr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723424"/>
            <a:ext cx="1021972" cy="1340232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8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160761"/>
            <a:ext cx="1021972" cy="562663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7089" y="347199"/>
            <a:ext cx="1604129" cy="1713666"/>
          </a:xfrm>
        </p:spPr>
        <p:txBody>
          <a:bodyPr anchor="t"/>
          <a:lstStyle>
            <a:lvl1pPr marL="0" indent="0">
              <a:buNone/>
              <a:defRPr sz="1109"/>
            </a:lvl1pPr>
            <a:lvl2pPr marL="158420" indent="0">
              <a:buNone/>
              <a:defRPr sz="970"/>
            </a:lvl2pPr>
            <a:lvl3pPr marL="316840" indent="0">
              <a:buNone/>
              <a:defRPr sz="832"/>
            </a:lvl3pPr>
            <a:lvl4pPr marL="475259" indent="0">
              <a:buNone/>
              <a:defRPr sz="693"/>
            </a:lvl4pPr>
            <a:lvl5pPr marL="633679" indent="0">
              <a:buNone/>
              <a:defRPr sz="693"/>
            </a:lvl5pPr>
            <a:lvl6pPr marL="792099" indent="0">
              <a:buNone/>
              <a:defRPr sz="693"/>
            </a:lvl6pPr>
            <a:lvl7pPr marL="950519" indent="0">
              <a:buNone/>
              <a:defRPr sz="693"/>
            </a:lvl7pPr>
            <a:lvl8pPr marL="1108939" indent="0">
              <a:buNone/>
              <a:defRPr sz="693"/>
            </a:lvl8pPr>
            <a:lvl9pPr marL="1267358" indent="0">
              <a:buNone/>
              <a:defRPr sz="6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723424"/>
            <a:ext cx="1021972" cy="1340232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845" y="128386"/>
            <a:ext cx="2732961" cy="46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45" y="641927"/>
            <a:ext cx="2732961" cy="153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45" y="2235023"/>
            <a:ext cx="712946" cy="12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8CFAB-1E7E-451D-AC8D-2ADD82320E15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616" y="2235023"/>
            <a:ext cx="1069419" cy="12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7859" y="2235023"/>
            <a:ext cx="712946" cy="128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8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16840" rtl="0" eaLnBrk="1" latinLnBrk="0" hangingPunct="1">
        <a:lnSpc>
          <a:spcPct val="90000"/>
        </a:lnSpc>
        <a:spcBef>
          <a:spcPct val="0"/>
        </a:spcBef>
        <a:buNone/>
        <a:defRPr sz="15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10" indent="-79210" algn="l" defTabSz="31684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1pPr>
      <a:lvl2pPr marL="23763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05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3pPr>
      <a:lvl4pPr marL="55446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288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130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2972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814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6568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42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684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25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367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051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893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7358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9E003-9B69-0D4C-8F3A-5E4B1DB5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29389" r="7856" b="5375"/>
          <a:stretch/>
        </p:blipFill>
        <p:spPr>
          <a:xfrm>
            <a:off x="281093" y="703529"/>
            <a:ext cx="2869301" cy="156772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ECA9E4-0733-4976-F224-87334909E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9" t="22815" r="11442" b="73976"/>
          <a:stretch/>
        </p:blipFill>
        <p:spPr>
          <a:xfrm>
            <a:off x="414229" y="568272"/>
            <a:ext cx="2605727" cy="76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71C2F-8A93-3E18-C947-1AAE4CB8DE6C}"/>
              </a:ext>
            </a:extLst>
          </p:cNvPr>
          <p:cNvSpPr txBox="1"/>
          <p:nvPr/>
        </p:nvSpPr>
        <p:spPr>
          <a:xfrm>
            <a:off x="-188941" y="71291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D74F2-32FC-DC5C-AFCF-1109251281A8}"/>
              </a:ext>
            </a:extLst>
          </p:cNvPr>
          <p:cNvSpPr txBox="1"/>
          <p:nvPr/>
        </p:nvSpPr>
        <p:spPr>
          <a:xfrm>
            <a:off x="-188941" y="130086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BE79A-CDEE-2F1B-733D-4B4214DE63A9}"/>
              </a:ext>
            </a:extLst>
          </p:cNvPr>
          <p:cNvSpPr txBox="1"/>
          <p:nvPr/>
        </p:nvSpPr>
        <p:spPr>
          <a:xfrm>
            <a:off x="-188941" y="180762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3B178-82B8-A456-CC6F-11113A21FC39}"/>
              </a:ext>
            </a:extLst>
          </p:cNvPr>
          <p:cNvSpPr txBox="1"/>
          <p:nvPr/>
        </p:nvSpPr>
        <p:spPr>
          <a:xfrm>
            <a:off x="412591" y="223817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82DC8-5C42-716E-4D57-068EA4CD263A}"/>
              </a:ext>
            </a:extLst>
          </p:cNvPr>
          <p:cNvSpPr txBox="1"/>
          <p:nvPr/>
        </p:nvSpPr>
        <p:spPr>
          <a:xfrm>
            <a:off x="1244785" y="223817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CC7D0-D92F-B870-9BE8-D967DDA8EC43}"/>
              </a:ext>
            </a:extLst>
          </p:cNvPr>
          <p:cNvSpPr txBox="1"/>
          <p:nvPr/>
        </p:nvSpPr>
        <p:spPr>
          <a:xfrm>
            <a:off x="2064934" y="223817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CCC32-A76A-C731-E53C-976B51B2E78F}"/>
              </a:ext>
            </a:extLst>
          </p:cNvPr>
          <p:cNvSpPr txBox="1"/>
          <p:nvPr/>
        </p:nvSpPr>
        <p:spPr>
          <a:xfrm>
            <a:off x="1408789" y="241863"/>
            <a:ext cx="616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[metres]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0BFB8-ECAC-4575-6E3F-C442E1C78A1B}"/>
              </a:ext>
            </a:extLst>
          </p:cNvPr>
          <p:cNvSpPr txBox="1"/>
          <p:nvPr/>
        </p:nvSpPr>
        <p:spPr>
          <a:xfrm>
            <a:off x="224202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EC8-EEF5-3E04-30C8-8119BB015E8C}"/>
              </a:ext>
            </a:extLst>
          </p:cNvPr>
          <p:cNvSpPr txBox="1"/>
          <p:nvPr/>
        </p:nvSpPr>
        <p:spPr>
          <a:xfrm>
            <a:off x="2514026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94C95-0B0A-3F7B-65FF-675BE29609E9}"/>
              </a:ext>
            </a:extLst>
          </p:cNvPr>
          <p:cNvSpPr txBox="1"/>
          <p:nvPr/>
        </p:nvSpPr>
        <p:spPr>
          <a:xfrm>
            <a:off x="2227798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7EC09-A128-E4B0-D950-46CA0486F051}"/>
              </a:ext>
            </a:extLst>
          </p:cNvPr>
          <p:cNvSpPr txBox="1"/>
          <p:nvPr/>
        </p:nvSpPr>
        <p:spPr>
          <a:xfrm>
            <a:off x="1941570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AF0F2-D83D-E62C-48BA-4BD85AC209FD}"/>
              </a:ext>
            </a:extLst>
          </p:cNvPr>
          <p:cNvSpPr txBox="1"/>
          <p:nvPr/>
        </p:nvSpPr>
        <p:spPr>
          <a:xfrm>
            <a:off x="1655342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915F8-D5A5-D72B-714A-2332F7428974}"/>
              </a:ext>
            </a:extLst>
          </p:cNvPr>
          <p:cNvSpPr txBox="1"/>
          <p:nvPr/>
        </p:nvSpPr>
        <p:spPr>
          <a:xfrm>
            <a:off x="1369114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B6C0A-ABF7-0967-AE90-D6E6D00DED53}"/>
              </a:ext>
            </a:extLst>
          </p:cNvPr>
          <p:cNvSpPr txBox="1"/>
          <p:nvPr/>
        </p:nvSpPr>
        <p:spPr>
          <a:xfrm>
            <a:off x="1082886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B51A5-3A13-957B-480D-BE6A65A3C9D4}"/>
              </a:ext>
            </a:extLst>
          </p:cNvPr>
          <p:cNvSpPr txBox="1"/>
          <p:nvPr/>
        </p:nvSpPr>
        <p:spPr>
          <a:xfrm>
            <a:off x="796658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5BA01-6C94-5BE2-21E1-3A89ADE0CA6D}"/>
              </a:ext>
            </a:extLst>
          </p:cNvPr>
          <p:cNvSpPr txBox="1"/>
          <p:nvPr/>
        </p:nvSpPr>
        <p:spPr>
          <a:xfrm>
            <a:off x="510430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89090-3AC2-BECC-CBF8-E09CCF9C11A4}"/>
              </a:ext>
            </a:extLst>
          </p:cNvPr>
          <p:cNvSpPr txBox="1"/>
          <p:nvPr/>
        </p:nvSpPr>
        <p:spPr>
          <a:xfrm>
            <a:off x="2800253" y="409569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E1B771-0F5E-C321-BB3D-5FDFF94A5B38}"/>
              </a:ext>
            </a:extLst>
          </p:cNvPr>
          <p:cNvSpPr txBox="1"/>
          <p:nvPr/>
        </p:nvSpPr>
        <p:spPr>
          <a:xfrm>
            <a:off x="-58655" y="-40684"/>
            <a:ext cx="323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ML-model input feature</a:t>
            </a:r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ERA5’s standard deviation of sub-grid scale orography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Static field</a:t>
            </a:r>
          </a:p>
        </p:txBody>
      </p:sp>
    </p:spTree>
    <p:extLst>
      <p:ext uri="{BB962C8B-B14F-4D97-AF65-F5344CB8AC3E}">
        <p14:creationId xmlns:p14="http://schemas.microsoft.com/office/powerpoint/2010/main" val="18229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2024-04-05T07:46:44Z</dcterms:created>
  <dcterms:modified xsi:type="dcterms:W3CDTF">2024-06-25T10:32:53Z</dcterms:modified>
</cp:coreProperties>
</file>