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4625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0BA"/>
    <a:srgbClr val="E43D40"/>
    <a:srgbClr val="FF9636"/>
    <a:srgbClr val="FFA95B"/>
    <a:srgbClr val="FFD3AB"/>
    <a:srgbClr val="FFFFFF"/>
    <a:srgbClr val="FF4892"/>
    <a:srgbClr val="FFF3F8"/>
    <a:srgbClr val="FFB1D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8BA55-6FB3-4F80-AC13-23BF3D40610D}" v="86" dt="2024-06-25T23:23:14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271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BA38254-249E-45B5-8C4D-1A8B9D2D5456}"/>
    <pc:docChg chg="undo custSel modSld">
      <pc:chgData name="Fatima Pillosu" userId="a6295d4dc9e22643" providerId="LiveId" clId="{FBA38254-249E-45B5-8C4D-1A8B9D2D5456}" dt="2024-04-20T16:04:17.709" v="1163" actId="20577"/>
      <pc:docMkLst>
        <pc:docMk/>
      </pc:docMkLst>
      <pc:sldChg chg="addSp delSp modSp mod">
        <pc:chgData name="Fatima Pillosu" userId="a6295d4dc9e22643" providerId="LiveId" clId="{FBA38254-249E-45B5-8C4D-1A8B9D2D5456}" dt="2024-04-20T16:04:17.709" v="1163" actId="20577"/>
        <pc:sldMkLst>
          <pc:docMk/>
          <pc:sldMk cId="3526088048" sldId="256"/>
        </pc:sldMkLst>
        <pc:spChg chg="mod">
          <ac:chgData name="Fatima Pillosu" userId="a6295d4dc9e22643" providerId="LiveId" clId="{FBA38254-249E-45B5-8C4D-1A8B9D2D5456}" dt="2024-04-20T07:08:33.478" v="475" actId="20577"/>
          <ac:spMkLst>
            <pc:docMk/>
            <pc:sldMk cId="3526088048" sldId="256"/>
            <ac:spMk id="5" creationId="{2FED1811-D3BC-FE36-E814-20610FFA57B1}"/>
          </ac:spMkLst>
        </pc:spChg>
        <pc:spChg chg="mod">
          <ac:chgData name="Fatima Pillosu" userId="a6295d4dc9e22643" providerId="LiveId" clId="{FBA38254-249E-45B5-8C4D-1A8B9D2D5456}" dt="2024-04-20T07:04:51.553" v="334" actId="207"/>
          <ac:spMkLst>
            <pc:docMk/>
            <pc:sldMk cId="3526088048" sldId="256"/>
            <ac:spMk id="10" creationId="{BB8FDFA2-2FB7-1102-BB6E-0D2419EC6919}"/>
          </ac:spMkLst>
        </pc:spChg>
        <pc:spChg chg="mod">
          <ac:chgData name="Fatima Pillosu" userId="a6295d4dc9e22643" providerId="LiveId" clId="{FBA38254-249E-45B5-8C4D-1A8B9D2D5456}" dt="2024-04-20T07:04:51.553" v="334" actId="207"/>
          <ac:spMkLst>
            <pc:docMk/>
            <pc:sldMk cId="3526088048" sldId="256"/>
            <ac:spMk id="11" creationId="{D7AB6EE4-D207-7430-1C1E-48DD2C53C814}"/>
          </ac:spMkLst>
        </pc:spChg>
        <pc:spChg chg="mod">
          <ac:chgData name="Fatima Pillosu" userId="a6295d4dc9e22643" providerId="LiveId" clId="{FBA38254-249E-45B5-8C4D-1A8B9D2D5456}" dt="2024-04-20T07:04:51.553" v="334" actId="207"/>
          <ac:spMkLst>
            <pc:docMk/>
            <pc:sldMk cId="3526088048" sldId="256"/>
            <ac:spMk id="12" creationId="{D1A828D1-9255-613C-DD10-446403B632A6}"/>
          </ac:spMkLst>
        </pc:spChg>
        <pc:spChg chg="mod">
          <ac:chgData name="Fatima Pillosu" userId="a6295d4dc9e22643" providerId="LiveId" clId="{FBA38254-249E-45B5-8C4D-1A8B9D2D5456}" dt="2024-04-20T07:04:51.553" v="334" actId="207"/>
          <ac:spMkLst>
            <pc:docMk/>
            <pc:sldMk cId="3526088048" sldId="256"/>
            <ac:spMk id="14" creationId="{87F68D55-B6BE-4541-82D5-A5BD1B64D3E1}"/>
          </ac:spMkLst>
        </pc:spChg>
        <pc:spChg chg="add mod">
          <ac:chgData name="Fatima Pillosu" userId="a6295d4dc9e22643" providerId="LiveId" clId="{FBA38254-249E-45B5-8C4D-1A8B9D2D5456}" dt="2024-04-20T07:09:02.035" v="483" actId="14100"/>
          <ac:spMkLst>
            <pc:docMk/>
            <pc:sldMk cId="3526088048" sldId="256"/>
            <ac:spMk id="15" creationId="{C681CE30-9CA0-3A4A-213F-B1A44652EC8D}"/>
          </ac:spMkLst>
        </pc:spChg>
        <pc:spChg chg="add mod">
          <ac:chgData name="Fatima Pillosu" userId="a6295d4dc9e22643" providerId="LiveId" clId="{FBA38254-249E-45B5-8C4D-1A8B9D2D5456}" dt="2024-04-20T07:09:54.355" v="516" actId="14100"/>
          <ac:spMkLst>
            <pc:docMk/>
            <pc:sldMk cId="3526088048" sldId="256"/>
            <ac:spMk id="16" creationId="{89162784-20DD-5A80-4B21-35466E73DB95}"/>
          </ac:spMkLst>
        </pc:spChg>
        <pc:spChg chg="add del mod">
          <ac:chgData name="Fatima Pillosu" userId="a6295d4dc9e22643" providerId="LiveId" clId="{FBA38254-249E-45B5-8C4D-1A8B9D2D5456}" dt="2024-04-20T07:04:36.388" v="332" actId="478"/>
          <ac:spMkLst>
            <pc:docMk/>
            <pc:sldMk cId="3526088048" sldId="256"/>
            <ac:spMk id="17" creationId="{F5AAC048-F278-B3E9-037C-57ADD52E3E32}"/>
          </ac:spMkLst>
        </pc:spChg>
        <pc:spChg chg="add mod">
          <ac:chgData name="Fatima Pillosu" userId="a6295d4dc9e22643" providerId="LiveId" clId="{FBA38254-249E-45B5-8C4D-1A8B9D2D5456}" dt="2024-04-20T07:11:39.101" v="605" actId="20577"/>
          <ac:spMkLst>
            <pc:docMk/>
            <pc:sldMk cId="3526088048" sldId="256"/>
            <ac:spMk id="20" creationId="{DEFF78AC-463C-EB52-C330-18A1B857E0E6}"/>
          </ac:spMkLst>
        </pc:spChg>
        <pc:spChg chg="add del mod">
          <ac:chgData name="Fatima Pillosu" userId="a6295d4dc9e22643" providerId="LiveId" clId="{FBA38254-249E-45B5-8C4D-1A8B9D2D5456}" dt="2024-04-20T14:56:06.325" v="622"/>
          <ac:spMkLst>
            <pc:docMk/>
            <pc:sldMk cId="3526088048" sldId="256"/>
            <ac:spMk id="24" creationId="{BEE424D5-2C53-BE65-38E6-255C2A51F034}"/>
          </ac:spMkLst>
        </pc:spChg>
        <pc:spChg chg="add del mod">
          <ac:chgData name="Fatima Pillosu" userId="a6295d4dc9e22643" providerId="LiveId" clId="{FBA38254-249E-45B5-8C4D-1A8B9D2D5456}" dt="2024-04-20T14:57:31.201" v="683" actId="478"/>
          <ac:spMkLst>
            <pc:docMk/>
            <pc:sldMk cId="3526088048" sldId="256"/>
            <ac:spMk id="26" creationId="{E073DD1B-C720-AF73-266B-982C13A415FD}"/>
          </ac:spMkLst>
        </pc:spChg>
        <pc:spChg chg="add del mod">
          <ac:chgData name="Fatima Pillosu" userId="a6295d4dc9e22643" providerId="LiveId" clId="{FBA38254-249E-45B5-8C4D-1A8B9D2D5456}" dt="2024-04-20T15:04:08.758" v="716"/>
          <ac:spMkLst>
            <pc:docMk/>
            <pc:sldMk cId="3526088048" sldId="256"/>
            <ac:spMk id="32" creationId="{35F07F0D-0931-573C-7EC4-8D1A80E9C8D8}"/>
          </ac:spMkLst>
        </pc:spChg>
        <pc:spChg chg="add del mod">
          <ac:chgData name="Fatima Pillosu" userId="a6295d4dc9e22643" providerId="LiveId" clId="{FBA38254-249E-45B5-8C4D-1A8B9D2D5456}" dt="2024-04-20T15:03:12.012" v="713" actId="478"/>
          <ac:spMkLst>
            <pc:docMk/>
            <pc:sldMk cId="3526088048" sldId="256"/>
            <ac:spMk id="33" creationId="{BCAB9C0F-6DFC-F6E2-9F26-C153032B33C0}"/>
          </ac:spMkLst>
        </pc:spChg>
        <pc:spChg chg="add del mod">
          <ac:chgData name="Fatima Pillosu" userId="a6295d4dc9e22643" providerId="LiveId" clId="{FBA38254-249E-45B5-8C4D-1A8B9D2D5456}" dt="2024-04-20T15:04:14.896" v="717" actId="478"/>
          <ac:spMkLst>
            <pc:docMk/>
            <pc:sldMk cId="3526088048" sldId="256"/>
            <ac:spMk id="35" creationId="{B6949FEE-2D27-0C00-4B9D-737874EE89C6}"/>
          </ac:spMkLst>
        </pc:spChg>
        <pc:spChg chg="add del mod">
          <ac:chgData name="Fatima Pillosu" userId="a6295d4dc9e22643" providerId="LiveId" clId="{FBA38254-249E-45B5-8C4D-1A8B9D2D5456}" dt="2024-04-20T15:04:44.771" v="718"/>
          <ac:spMkLst>
            <pc:docMk/>
            <pc:sldMk cId="3526088048" sldId="256"/>
            <ac:spMk id="36" creationId="{9F880A18-3410-CCFB-105C-FAD53CF34570}"/>
          </ac:spMkLst>
        </pc:spChg>
        <pc:spChg chg="add del mod">
          <ac:chgData name="Fatima Pillosu" userId="a6295d4dc9e22643" providerId="LiveId" clId="{FBA38254-249E-45B5-8C4D-1A8B9D2D5456}" dt="2024-04-20T15:06:43.794" v="729" actId="478"/>
          <ac:spMkLst>
            <pc:docMk/>
            <pc:sldMk cId="3526088048" sldId="256"/>
            <ac:spMk id="41" creationId="{3FE74E06-832F-7A9C-85F0-D8CC966358C4}"/>
          </ac:spMkLst>
        </pc:spChg>
        <pc:spChg chg="add del mod">
          <ac:chgData name="Fatima Pillosu" userId="a6295d4dc9e22643" providerId="LiveId" clId="{FBA38254-249E-45B5-8C4D-1A8B9D2D5456}" dt="2024-04-20T15:07:00.016" v="731"/>
          <ac:spMkLst>
            <pc:docMk/>
            <pc:sldMk cId="3526088048" sldId="256"/>
            <ac:spMk id="42" creationId="{20DCBB57-6C11-BBCD-F5D9-E9F2A114438F}"/>
          </ac:spMkLst>
        </pc:spChg>
        <pc:spChg chg="add del mod">
          <ac:chgData name="Fatima Pillosu" userId="a6295d4dc9e22643" providerId="LiveId" clId="{FBA38254-249E-45B5-8C4D-1A8B9D2D5456}" dt="2024-04-20T15:06:51.755" v="730"/>
          <ac:spMkLst>
            <pc:docMk/>
            <pc:sldMk cId="3526088048" sldId="256"/>
            <ac:spMk id="44" creationId="{AAB47943-BCD1-D6A4-06C9-A2E2F810BD13}"/>
          </ac:spMkLst>
        </pc:spChg>
        <pc:spChg chg="add del mod">
          <ac:chgData name="Fatima Pillosu" userId="a6295d4dc9e22643" providerId="LiveId" clId="{FBA38254-249E-45B5-8C4D-1A8B9D2D5456}" dt="2024-04-20T15:06:42.839" v="728" actId="478"/>
          <ac:spMkLst>
            <pc:docMk/>
            <pc:sldMk cId="3526088048" sldId="256"/>
            <ac:spMk id="45" creationId="{AC557E2A-103E-CF7F-E00C-8A2D85AD98F9}"/>
          </ac:spMkLst>
        </pc:spChg>
        <pc:spChg chg="add mod">
          <ac:chgData name="Fatima Pillosu" userId="a6295d4dc9e22643" providerId="LiveId" clId="{FBA38254-249E-45B5-8C4D-1A8B9D2D5456}" dt="2024-04-20T16:02:17.332" v="1038" actId="1076"/>
          <ac:spMkLst>
            <pc:docMk/>
            <pc:sldMk cId="3526088048" sldId="256"/>
            <ac:spMk id="157" creationId="{28013E36-5A51-5F57-A384-156C14241051}"/>
          </ac:spMkLst>
        </pc:spChg>
        <pc:spChg chg="add mod">
          <ac:chgData name="Fatima Pillosu" userId="a6295d4dc9e22643" providerId="LiveId" clId="{FBA38254-249E-45B5-8C4D-1A8B9D2D5456}" dt="2024-04-20T16:04:17.709" v="1163" actId="20577"/>
          <ac:spMkLst>
            <pc:docMk/>
            <pc:sldMk cId="3526088048" sldId="256"/>
            <ac:spMk id="158" creationId="{4FD99450-9881-B199-76D9-0ACFA1B675B1}"/>
          </ac:spMkLst>
        </pc:spChg>
        <pc:grpChg chg="add del mod">
          <ac:chgData name="Fatima Pillosu" userId="a6295d4dc9e22643" providerId="LiveId" clId="{FBA38254-249E-45B5-8C4D-1A8B9D2D5456}" dt="2024-04-20T15:31:02.182" v="856" actId="478"/>
          <ac:grpSpMkLst>
            <pc:docMk/>
            <pc:sldMk cId="3526088048" sldId="256"/>
            <ac:grpSpMk id="61" creationId="{590E8118-49C4-B53D-A199-D2F02C8D3F81}"/>
          </ac:grpSpMkLst>
        </pc:grpChg>
        <pc:grpChg chg="add mod">
          <ac:chgData name="Fatima Pillosu" userId="a6295d4dc9e22643" providerId="LiveId" clId="{FBA38254-249E-45B5-8C4D-1A8B9D2D5456}" dt="2024-04-20T15:43:05.940" v="938" actId="164"/>
          <ac:grpSpMkLst>
            <pc:docMk/>
            <pc:sldMk cId="3526088048" sldId="256"/>
            <ac:grpSpMk id="62" creationId="{1516620F-89BB-1290-1B1E-0B5E5EFEAB9A}"/>
          </ac:grpSpMkLst>
        </pc:grpChg>
        <pc:grpChg chg="add del mod">
          <ac:chgData name="Fatima Pillosu" userId="a6295d4dc9e22643" providerId="LiveId" clId="{FBA38254-249E-45B5-8C4D-1A8B9D2D5456}" dt="2024-04-20T15:31:04.405" v="859" actId="478"/>
          <ac:grpSpMkLst>
            <pc:docMk/>
            <pc:sldMk cId="3526088048" sldId="256"/>
            <ac:grpSpMk id="63" creationId="{C58E3837-F5D3-F462-AC33-86B5200E12B8}"/>
          </ac:grpSpMkLst>
        </pc:grpChg>
        <pc:grpChg chg="add del mod">
          <ac:chgData name="Fatima Pillosu" userId="a6295d4dc9e22643" providerId="LiveId" clId="{FBA38254-249E-45B5-8C4D-1A8B9D2D5456}" dt="2024-04-20T15:31:03.760" v="858" actId="478"/>
          <ac:grpSpMkLst>
            <pc:docMk/>
            <pc:sldMk cId="3526088048" sldId="256"/>
            <ac:grpSpMk id="64" creationId="{3AABE74C-E902-6239-C08D-E47789587F38}"/>
          </ac:grpSpMkLst>
        </pc:grpChg>
        <pc:grpChg chg="add del mod">
          <ac:chgData name="Fatima Pillosu" userId="a6295d4dc9e22643" providerId="LiveId" clId="{FBA38254-249E-45B5-8C4D-1A8B9D2D5456}" dt="2024-04-20T15:31:03.247" v="857" actId="478"/>
          <ac:grpSpMkLst>
            <pc:docMk/>
            <pc:sldMk cId="3526088048" sldId="256"/>
            <ac:grpSpMk id="65" creationId="{FCF35AFC-11AE-A7B6-072F-A9AABFE4C64F}"/>
          </ac:grpSpMkLst>
        </pc:grpChg>
        <pc:grpChg chg="add mod">
          <ac:chgData name="Fatima Pillosu" userId="a6295d4dc9e22643" providerId="LiveId" clId="{FBA38254-249E-45B5-8C4D-1A8B9D2D5456}" dt="2024-04-20T15:44:11.223" v="944" actId="164"/>
          <ac:grpSpMkLst>
            <pc:docMk/>
            <pc:sldMk cId="3526088048" sldId="256"/>
            <ac:grpSpMk id="66" creationId="{E8F917CB-1C5C-3B5D-22EF-FF78F8E0DC0E}"/>
          </ac:grpSpMkLst>
        </pc:grpChg>
        <pc:grpChg chg="add mod">
          <ac:chgData name="Fatima Pillosu" userId="a6295d4dc9e22643" providerId="LiveId" clId="{FBA38254-249E-45B5-8C4D-1A8B9D2D5456}" dt="2024-04-20T15:44:42.856" v="947" actId="164"/>
          <ac:grpSpMkLst>
            <pc:docMk/>
            <pc:sldMk cId="3526088048" sldId="256"/>
            <ac:grpSpMk id="69" creationId="{07FF7B3E-7363-ADFF-D422-7026490EABF1}"/>
          </ac:grpSpMkLst>
        </pc:grpChg>
        <pc:grpChg chg="add mod ord">
          <ac:chgData name="Fatima Pillosu" userId="a6295d4dc9e22643" providerId="LiveId" clId="{FBA38254-249E-45B5-8C4D-1A8B9D2D5456}" dt="2024-04-20T15:43:52.173" v="941" actId="164"/>
          <ac:grpSpMkLst>
            <pc:docMk/>
            <pc:sldMk cId="3526088048" sldId="256"/>
            <ac:grpSpMk id="72" creationId="{177BD8FC-1B40-08AA-B32E-1E8C7524542D}"/>
          </ac:grpSpMkLst>
        </pc:grpChg>
        <pc:grpChg chg="add mod ord">
          <ac:chgData name="Fatima Pillosu" userId="a6295d4dc9e22643" providerId="LiveId" clId="{FBA38254-249E-45B5-8C4D-1A8B9D2D5456}" dt="2024-04-20T15:43:05.940" v="938" actId="164"/>
          <ac:grpSpMkLst>
            <pc:docMk/>
            <pc:sldMk cId="3526088048" sldId="256"/>
            <ac:grpSpMk id="75" creationId="{02F23B03-8792-AA93-5317-92FCF4596580}"/>
          </ac:grpSpMkLst>
        </pc:grpChg>
        <pc:grpChg chg="add mod">
          <ac:chgData name="Fatima Pillosu" userId="a6295d4dc9e22643" providerId="LiveId" clId="{FBA38254-249E-45B5-8C4D-1A8B9D2D5456}" dt="2024-04-20T15:43:52.173" v="941" actId="164"/>
          <ac:grpSpMkLst>
            <pc:docMk/>
            <pc:sldMk cId="3526088048" sldId="256"/>
            <ac:grpSpMk id="78" creationId="{BA40C9CC-B078-1575-96B5-B4E4FD813D25}"/>
          </ac:grpSpMkLst>
        </pc:grpChg>
        <pc:grpChg chg="add mod ord">
          <ac:chgData name="Fatima Pillosu" userId="a6295d4dc9e22643" providerId="LiveId" clId="{FBA38254-249E-45B5-8C4D-1A8B9D2D5456}" dt="2024-04-20T15:44:11.223" v="944" actId="164"/>
          <ac:grpSpMkLst>
            <pc:docMk/>
            <pc:sldMk cId="3526088048" sldId="256"/>
            <ac:grpSpMk id="81" creationId="{20250EAF-34CE-FE75-C550-AA8EABD59DDA}"/>
          </ac:grpSpMkLst>
        </pc:grpChg>
        <pc:grpChg chg="add del mod ord">
          <ac:chgData name="Fatima Pillosu" userId="a6295d4dc9e22643" providerId="LiveId" clId="{FBA38254-249E-45B5-8C4D-1A8B9D2D5456}" dt="2024-04-20T15:44:42.856" v="947" actId="164"/>
          <ac:grpSpMkLst>
            <pc:docMk/>
            <pc:sldMk cId="3526088048" sldId="256"/>
            <ac:grpSpMk id="84" creationId="{BFEE92CC-6DD1-81DE-35A3-C1A20E513A9C}"/>
          </ac:grpSpMkLst>
        </pc:grpChg>
        <pc:grpChg chg="add del mod">
          <ac:chgData name="Fatima Pillosu" userId="a6295d4dc9e22643" providerId="LiveId" clId="{FBA38254-249E-45B5-8C4D-1A8B9D2D5456}" dt="2024-04-20T15:47:46.351" v="986" actId="164"/>
          <ac:grpSpMkLst>
            <pc:docMk/>
            <pc:sldMk cId="3526088048" sldId="256"/>
            <ac:grpSpMk id="87" creationId="{98601BDE-E4B7-3412-F678-B56D82BC35B7}"/>
          </ac:grpSpMkLst>
        </pc:grpChg>
        <pc:grpChg chg="add del mod">
          <ac:chgData name="Fatima Pillosu" userId="a6295d4dc9e22643" providerId="LiveId" clId="{FBA38254-249E-45B5-8C4D-1A8B9D2D5456}" dt="2024-04-20T15:47:34.190" v="981" actId="164"/>
          <ac:grpSpMkLst>
            <pc:docMk/>
            <pc:sldMk cId="3526088048" sldId="256"/>
            <ac:grpSpMk id="90" creationId="{C65A0117-A3D9-87C6-23B0-821EA0C6FD35}"/>
          </ac:grpSpMkLst>
        </pc:grpChg>
        <pc:grpChg chg="add del mod topLvl">
          <ac:chgData name="Fatima Pillosu" userId="a6295d4dc9e22643" providerId="LiveId" clId="{FBA38254-249E-45B5-8C4D-1A8B9D2D5456}" dt="2024-04-20T15:47:17.521" v="976" actId="164"/>
          <ac:grpSpMkLst>
            <pc:docMk/>
            <pc:sldMk cId="3526088048" sldId="256"/>
            <ac:grpSpMk id="93" creationId="{D7B6257D-984E-02F5-CF2E-05B674EB6D77}"/>
          </ac:grpSpMkLst>
        </pc:grpChg>
        <pc:grpChg chg="add mod">
          <ac:chgData name="Fatima Pillosu" userId="a6295d4dc9e22643" providerId="LiveId" clId="{FBA38254-249E-45B5-8C4D-1A8B9D2D5456}" dt="2024-04-20T15:47:34.190" v="981" actId="164"/>
          <ac:grpSpMkLst>
            <pc:docMk/>
            <pc:sldMk cId="3526088048" sldId="256"/>
            <ac:grpSpMk id="96" creationId="{C3FB5AC4-437A-8349-68F0-E2BD7A4CDBB8}"/>
          </ac:grpSpMkLst>
        </pc:grpChg>
        <pc:grpChg chg="add mod">
          <ac:chgData name="Fatima Pillosu" userId="a6295d4dc9e22643" providerId="LiveId" clId="{FBA38254-249E-45B5-8C4D-1A8B9D2D5456}" dt="2024-04-20T15:47:46.351" v="986" actId="164"/>
          <ac:grpSpMkLst>
            <pc:docMk/>
            <pc:sldMk cId="3526088048" sldId="256"/>
            <ac:grpSpMk id="99" creationId="{0743AD75-8264-9215-4563-A4836F1F937C}"/>
          </ac:grpSpMkLst>
        </pc:grpChg>
        <pc:grpChg chg="add mod topLvl">
          <ac:chgData name="Fatima Pillosu" userId="a6295d4dc9e22643" providerId="LiveId" clId="{FBA38254-249E-45B5-8C4D-1A8B9D2D5456}" dt="2024-04-20T15:47:17.521" v="976" actId="164"/>
          <ac:grpSpMkLst>
            <pc:docMk/>
            <pc:sldMk cId="3526088048" sldId="256"/>
            <ac:grpSpMk id="102" creationId="{D757C34E-C29E-A8B8-CD79-CA50293B2AA4}"/>
          </ac:grpSpMkLst>
        </pc:grpChg>
        <pc:grpChg chg="add del mod">
          <ac:chgData name="Fatima Pillosu" userId="a6295d4dc9e22643" providerId="LiveId" clId="{FBA38254-249E-45B5-8C4D-1A8B9D2D5456}" dt="2024-04-20T15:46:27.332" v="966" actId="164"/>
          <ac:grpSpMkLst>
            <pc:docMk/>
            <pc:sldMk cId="3526088048" sldId="256"/>
            <ac:grpSpMk id="105" creationId="{923C06AF-3A67-9962-E8AF-2600A3D11182}"/>
          </ac:grpSpMkLst>
        </pc:grpChg>
        <pc:grpChg chg="add mod">
          <ac:chgData name="Fatima Pillosu" userId="a6295d4dc9e22643" providerId="LiveId" clId="{FBA38254-249E-45B5-8C4D-1A8B9D2D5456}" dt="2024-04-20T15:46:27.332" v="966" actId="164"/>
          <ac:grpSpMkLst>
            <pc:docMk/>
            <pc:sldMk cId="3526088048" sldId="256"/>
            <ac:grpSpMk id="108" creationId="{71802346-08DC-EBFF-FFCE-6116A48EB6B8}"/>
          </ac:grpSpMkLst>
        </pc:grpChg>
        <pc:grpChg chg="add del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11" creationId="{47B9C5CE-35C4-4824-0C10-AE5AC113FC53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14" creationId="{3D0A1B47-1DC1-6443-26E3-AB3736D9A924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17" creationId="{93683155-039B-0CE3-9A6E-BD9F42391D05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20" creationId="{DA6A1C5F-BBCD-CC13-DCB9-8308AD093294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28" creationId="{94A5F629-0129-1D70-3757-2D674F021EA8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30" creationId="{5F3EB63C-5644-A412-4BC3-00BF429D003D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32" creationId="{507D6E1C-9D58-61E5-AC9F-92295C779F32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34" creationId="{2C62063A-473B-8464-0568-1A5789BFBAAD}"/>
          </ac:grpSpMkLst>
        </pc:grpChg>
        <pc:grpChg chg="add del mod">
          <ac:chgData name="Fatima Pillosu" userId="a6295d4dc9e22643" providerId="LiveId" clId="{FBA38254-249E-45B5-8C4D-1A8B9D2D5456}" dt="2024-04-20T15:45:49.268" v="960"/>
          <ac:grpSpMkLst>
            <pc:docMk/>
            <pc:sldMk cId="3526088048" sldId="256"/>
            <ac:grpSpMk id="136" creationId="{A208110A-D331-6BDC-0309-206F051F7D7F}"/>
          </ac:grpSpMkLst>
        </pc:grpChg>
        <pc:grpChg chg="add del mod">
          <ac:chgData name="Fatima Pillosu" userId="a6295d4dc9e22643" providerId="LiveId" clId="{FBA38254-249E-45B5-8C4D-1A8B9D2D5456}" dt="2024-04-20T15:46:59.549" v="974" actId="165"/>
          <ac:grpSpMkLst>
            <pc:docMk/>
            <pc:sldMk cId="3526088048" sldId="256"/>
            <ac:grpSpMk id="139" creationId="{C7947671-3E85-010D-AA61-378BBE5F5F61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41" creationId="{19BD3490-4888-FCC3-861E-B811900B1335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43" creationId="{5DCC8F2A-9C29-B432-EE25-9A7D6230D297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45" creationId="{6782385F-A5FA-F9E2-E62E-704AD18EB60D}"/>
          </ac:grpSpMkLst>
        </pc:grpChg>
        <pc:grpChg chg="add del mod">
          <ac:chgData name="Fatima Pillosu" userId="a6295d4dc9e22643" providerId="LiveId" clId="{FBA38254-249E-45B5-8C4D-1A8B9D2D5456}" dt="2024-04-20T15:49:33.617" v="996" actId="478"/>
          <ac:grpSpMkLst>
            <pc:docMk/>
            <pc:sldMk cId="3526088048" sldId="256"/>
            <ac:grpSpMk id="146" creationId="{EE0888EE-4C06-82F3-6FD9-F43162788994}"/>
          </ac:grpSpMkLst>
        </pc:grpChg>
        <pc:grpChg chg="mod">
          <ac:chgData name="Fatima Pillosu" userId="a6295d4dc9e22643" providerId="LiveId" clId="{FBA38254-249E-45B5-8C4D-1A8B9D2D5456}" dt="2024-04-20T15:47:35.555" v="982"/>
          <ac:grpSpMkLst>
            <pc:docMk/>
            <pc:sldMk cId="3526088048" sldId="256"/>
            <ac:grpSpMk id="147" creationId="{96414A07-4442-2335-BF52-E977BB71468C}"/>
          </ac:grpSpMkLst>
        </pc:grpChg>
        <pc:grpChg chg="mod">
          <ac:chgData name="Fatima Pillosu" userId="a6295d4dc9e22643" providerId="LiveId" clId="{FBA38254-249E-45B5-8C4D-1A8B9D2D5456}" dt="2024-04-20T15:47:35.555" v="982"/>
          <ac:grpSpMkLst>
            <pc:docMk/>
            <pc:sldMk cId="3526088048" sldId="256"/>
            <ac:grpSpMk id="148" creationId="{0F7EDC8F-0DA6-91A8-3546-2561D9577880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53" creationId="{3DDD6527-E943-1205-9F20-E23FA8D96938}"/>
          </ac:grpSpMkLst>
        </pc:grpChg>
        <pc:picChg chg="add del mod">
          <ac:chgData name="Fatima Pillosu" userId="a6295d4dc9e22643" providerId="LiveId" clId="{FBA38254-249E-45B5-8C4D-1A8B9D2D5456}" dt="2024-04-20T15:07:00.016" v="731"/>
          <ac:picMkLst>
            <pc:docMk/>
            <pc:sldMk cId="3526088048" sldId="256"/>
            <ac:picMk id="22" creationId="{128DC842-D2A1-5207-B142-5D4A9DDDF9CD}"/>
          </ac:picMkLst>
        </pc:picChg>
        <pc:picChg chg="add del mod">
          <ac:chgData name="Fatima Pillosu" userId="a6295d4dc9e22643" providerId="LiveId" clId="{FBA38254-249E-45B5-8C4D-1A8B9D2D5456}" dt="2024-04-20T14:56:06.325" v="622"/>
          <ac:picMkLst>
            <pc:docMk/>
            <pc:sldMk cId="3526088048" sldId="256"/>
            <ac:picMk id="23" creationId="{03E47699-D234-1F78-74FF-63F1E6816B3D}"/>
          </ac:picMkLst>
        </pc:picChg>
        <pc:picChg chg="del mod">
          <ac:chgData name="Fatima Pillosu" userId="a6295d4dc9e22643" providerId="LiveId" clId="{FBA38254-249E-45B5-8C4D-1A8B9D2D5456}" dt="2024-04-20T15:02:22.938" v="704" actId="478"/>
          <ac:picMkLst>
            <pc:docMk/>
            <pc:sldMk cId="3526088048" sldId="256"/>
            <ac:picMk id="25" creationId="{28404522-830C-AFB5-1B4F-E3C2B742D2AD}"/>
          </ac:picMkLst>
        </pc:picChg>
        <pc:picChg chg="add del mod">
          <ac:chgData name="Fatima Pillosu" userId="a6295d4dc9e22643" providerId="LiveId" clId="{FBA38254-249E-45B5-8C4D-1A8B9D2D5456}" dt="2024-04-20T15:04:08.758" v="716"/>
          <ac:picMkLst>
            <pc:docMk/>
            <pc:sldMk cId="3526088048" sldId="256"/>
            <ac:picMk id="31" creationId="{E10EC290-EF43-7CA4-4A36-7D18189DF0AF}"/>
          </ac:picMkLst>
        </pc:picChg>
        <pc:picChg chg="add del mod">
          <ac:chgData name="Fatima Pillosu" userId="a6295d4dc9e22643" providerId="LiveId" clId="{FBA38254-249E-45B5-8C4D-1A8B9D2D5456}" dt="2024-04-20T15:04:44.771" v="718"/>
          <ac:picMkLst>
            <pc:docMk/>
            <pc:sldMk cId="3526088048" sldId="256"/>
            <ac:picMk id="34" creationId="{7FBE3F0C-7AC0-6D49-9029-C7E58274051F}"/>
          </ac:picMkLst>
        </pc:picChg>
        <pc:picChg chg="del mod">
          <ac:chgData name="Fatima Pillosu" userId="a6295d4dc9e22643" providerId="LiveId" clId="{FBA38254-249E-45B5-8C4D-1A8B9D2D5456}" dt="2024-04-20T15:08:44.282" v="742" actId="478"/>
          <ac:picMkLst>
            <pc:docMk/>
            <pc:sldMk cId="3526088048" sldId="256"/>
            <ac:picMk id="37" creationId="{256829D8-CF3C-B17F-C5BF-6E6D091BE17B}"/>
          </ac:picMkLst>
        </pc:picChg>
        <pc:picChg chg="del mod">
          <ac:chgData name="Fatima Pillosu" userId="a6295d4dc9e22643" providerId="LiveId" clId="{FBA38254-249E-45B5-8C4D-1A8B9D2D5456}" dt="2024-04-20T15:28:04.370" v="841" actId="478"/>
          <ac:picMkLst>
            <pc:docMk/>
            <pc:sldMk cId="3526088048" sldId="256"/>
            <ac:picMk id="38" creationId="{3B891377-762F-ACE8-4170-0868E1CA0BF5}"/>
          </ac:picMkLst>
        </pc:picChg>
        <pc:picChg chg="del mod">
          <ac:chgData name="Fatima Pillosu" userId="a6295d4dc9e22643" providerId="LiveId" clId="{FBA38254-249E-45B5-8C4D-1A8B9D2D5456}" dt="2024-04-20T15:09:52.904" v="751" actId="478"/>
          <ac:picMkLst>
            <pc:docMk/>
            <pc:sldMk cId="3526088048" sldId="256"/>
            <ac:picMk id="39" creationId="{2A6941BC-938E-64FE-A231-6AA04627501E}"/>
          </ac:picMkLst>
        </pc:picChg>
        <pc:picChg chg="del mod">
          <ac:chgData name="Fatima Pillosu" userId="a6295d4dc9e22643" providerId="LiveId" clId="{FBA38254-249E-45B5-8C4D-1A8B9D2D5456}" dt="2024-04-20T15:11:04.942" v="760" actId="478"/>
          <ac:picMkLst>
            <pc:docMk/>
            <pc:sldMk cId="3526088048" sldId="256"/>
            <ac:picMk id="40" creationId="{7039AE23-2E5D-1516-B57E-02EC89085249}"/>
          </ac:picMkLst>
        </pc:picChg>
        <pc:picChg chg="add del mod">
          <ac:chgData name="Fatima Pillosu" userId="a6295d4dc9e22643" providerId="LiveId" clId="{FBA38254-249E-45B5-8C4D-1A8B9D2D5456}" dt="2024-04-20T15:06:51.755" v="730"/>
          <ac:picMkLst>
            <pc:docMk/>
            <pc:sldMk cId="3526088048" sldId="256"/>
            <ac:picMk id="43" creationId="{C0279F10-C59A-EDA6-18FD-144519CFDE39}"/>
          </ac:picMkLst>
        </pc:picChg>
        <pc:picChg chg="mod">
          <ac:chgData name="Fatima Pillosu" userId="a6295d4dc9e22643" providerId="LiveId" clId="{FBA38254-249E-45B5-8C4D-1A8B9D2D5456}" dt="2024-04-20T15:12:53.179" v="781" actId="164"/>
          <ac:picMkLst>
            <pc:docMk/>
            <pc:sldMk cId="3526088048" sldId="256"/>
            <ac:picMk id="46" creationId="{2A06A755-6B2E-86F6-CDAA-8FDF0581CC3E}"/>
          </ac:picMkLst>
        </pc:picChg>
        <pc:picChg chg="mod">
          <ac:chgData name="Fatima Pillosu" userId="a6295d4dc9e22643" providerId="LiveId" clId="{FBA38254-249E-45B5-8C4D-1A8B9D2D5456}" dt="2024-04-20T15:14:47.972" v="801" actId="164"/>
          <ac:picMkLst>
            <pc:docMk/>
            <pc:sldMk cId="3526088048" sldId="256"/>
            <ac:picMk id="47" creationId="{5E5A6A46-6ED5-21BE-7407-101846562DAA}"/>
          </ac:picMkLst>
        </pc:picChg>
        <pc:picChg chg="add mod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52" creationId="{FB0EFF56-A1F7-F3D7-DB66-0DD48997654B}"/>
          </ac:picMkLst>
        </pc:picChg>
        <pc:picChg chg="add mod">
          <ac:chgData name="Fatima Pillosu" userId="a6295d4dc9e22643" providerId="LiveId" clId="{FBA38254-249E-45B5-8C4D-1A8B9D2D5456}" dt="2024-04-20T15:14:38.312" v="800" actId="164"/>
          <ac:picMkLst>
            <pc:docMk/>
            <pc:sldMk cId="3526088048" sldId="256"/>
            <ac:picMk id="54" creationId="{5302C0B9-5D30-2690-F14E-8D97CB367F61}"/>
          </ac:picMkLst>
        </pc:picChg>
        <pc:picChg chg="add mod">
          <ac:chgData name="Fatima Pillosu" userId="a6295d4dc9e22643" providerId="LiveId" clId="{FBA38254-249E-45B5-8C4D-1A8B9D2D5456}" dt="2024-04-20T15:14:30.473" v="799" actId="164"/>
          <ac:picMkLst>
            <pc:docMk/>
            <pc:sldMk cId="3526088048" sldId="256"/>
            <ac:picMk id="55" creationId="{75C6D209-6B5A-E5AB-98A1-6727F7B75D1F}"/>
          </ac:picMkLst>
        </pc:picChg>
        <pc:picChg chg="add mod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56" creationId="{7642ABB1-EFC8-49BF-12EF-248E958C5DCB}"/>
          </ac:picMkLst>
        </pc:picChg>
        <pc:picChg chg="mod">
          <ac:chgData name="Fatima Pillosu" userId="a6295d4dc9e22643" providerId="LiveId" clId="{FBA38254-249E-45B5-8C4D-1A8B9D2D5456}" dt="2024-04-20T15:33:57.067" v="902" actId="207"/>
          <ac:picMkLst>
            <pc:docMk/>
            <pc:sldMk cId="3526088048" sldId="256"/>
            <ac:picMk id="68" creationId="{EA0CA292-0AFF-2706-1F89-E95EEBB786D7}"/>
          </ac:picMkLst>
        </pc:picChg>
        <pc:picChg chg="mod">
          <ac:chgData name="Fatima Pillosu" userId="a6295d4dc9e22643" providerId="LiveId" clId="{FBA38254-249E-45B5-8C4D-1A8B9D2D5456}" dt="2024-04-20T15:33:57.067" v="902" actId="207"/>
          <ac:picMkLst>
            <pc:docMk/>
            <pc:sldMk cId="3526088048" sldId="256"/>
            <ac:picMk id="70" creationId="{4DED22A9-7B20-0833-D866-13A53242F01C}"/>
          </ac:picMkLst>
        </pc:picChg>
        <pc:picChg chg="mod">
          <ac:chgData name="Fatima Pillosu" userId="a6295d4dc9e22643" providerId="LiveId" clId="{FBA38254-249E-45B5-8C4D-1A8B9D2D5456}" dt="2024-04-20T15:33:57.067" v="902" actId="207"/>
          <ac:picMkLst>
            <pc:docMk/>
            <pc:sldMk cId="3526088048" sldId="256"/>
            <ac:picMk id="73" creationId="{0619C99C-E132-51AB-FD88-75CA3C40751A}"/>
          </ac:picMkLst>
        </pc:picChg>
        <pc:picChg chg="mod">
          <ac:chgData name="Fatima Pillosu" userId="a6295d4dc9e22643" providerId="LiveId" clId="{FBA38254-249E-45B5-8C4D-1A8B9D2D5456}" dt="2024-04-20T15:33:58.025" v="904" actId="207"/>
          <ac:picMkLst>
            <pc:docMk/>
            <pc:sldMk cId="3526088048" sldId="256"/>
            <ac:picMk id="76" creationId="{EA82B598-0968-BC86-733C-6C3792A02A98}"/>
          </ac:picMkLst>
        </pc:picChg>
        <pc:picChg chg="mod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79" creationId="{B8396BB5-E684-F935-3439-061A0304DFE8}"/>
          </ac:picMkLst>
        </pc:picChg>
        <pc:picChg chg="mod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80" creationId="{F10C7DDB-65E5-5125-D48D-D491FC50C75B}"/>
          </ac:picMkLst>
        </pc:picChg>
        <pc:picChg chg="mod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82" creationId="{42AF228D-AD9C-2DDD-FC54-72E68E52AE2C}"/>
          </ac:picMkLst>
        </pc:picChg>
        <pc:picChg chg="mod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83" creationId="{80CB6D42-9A35-021B-FEE9-153B906FD635}"/>
          </ac:picMkLst>
        </pc:picChg>
        <pc:picChg chg="mod topLvl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85" creationId="{40C108BE-6693-495C-80BA-7CA535F8E843}"/>
          </ac:picMkLst>
        </pc:picChg>
        <pc:picChg chg="add del mod topLvl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86" creationId="{54C67680-6D7C-4E6E-9627-6DAA6DC641A7}"/>
          </ac:picMkLst>
        </pc:picChg>
        <pc:picChg chg="mod">
          <ac:chgData name="Fatima Pillosu" userId="a6295d4dc9e22643" providerId="LiveId" clId="{FBA38254-249E-45B5-8C4D-1A8B9D2D5456}" dt="2024-04-20T15:47:42.162" v="985" actId="2085"/>
          <ac:picMkLst>
            <pc:docMk/>
            <pc:sldMk cId="3526088048" sldId="256"/>
            <ac:picMk id="88" creationId="{25689751-367F-2DE8-1CE7-9666D9190186}"/>
          </ac:picMkLst>
        </pc:picChg>
        <pc:picChg chg="mod">
          <ac:chgData name="Fatima Pillosu" userId="a6295d4dc9e22643" providerId="LiveId" clId="{FBA38254-249E-45B5-8C4D-1A8B9D2D5456}" dt="2024-04-20T15:47:42.162" v="985" actId="2085"/>
          <ac:picMkLst>
            <pc:docMk/>
            <pc:sldMk cId="3526088048" sldId="256"/>
            <ac:picMk id="89" creationId="{A1D384BF-5DF8-36C3-9BA2-A4E8E26C7678}"/>
          </ac:picMkLst>
        </pc:picChg>
        <pc:picChg chg="mod">
          <ac:chgData name="Fatima Pillosu" userId="a6295d4dc9e22643" providerId="LiveId" clId="{FBA38254-249E-45B5-8C4D-1A8B9D2D5456}" dt="2024-04-20T15:47:30.126" v="980" actId="2085"/>
          <ac:picMkLst>
            <pc:docMk/>
            <pc:sldMk cId="3526088048" sldId="256"/>
            <ac:picMk id="91" creationId="{EEAA08CD-D205-F839-AFB8-31B4C9A63A19}"/>
          </ac:picMkLst>
        </pc:picChg>
        <pc:picChg chg="mod">
          <ac:chgData name="Fatima Pillosu" userId="a6295d4dc9e22643" providerId="LiveId" clId="{FBA38254-249E-45B5-8C4D-1A8B9D2D5456}" dt="2024-04-20T15:47:30.126" v="980" actId="2085"/>
          <ac:picMkLst>
            <pc:docMk/>
            <pc:sldMk cId="3526088048" sldId="256"/>
            <ac:picMk id="92" creationId="{9156C879-CE3A-B772-D769-E4F73E08657B}"/>
          </ac:picMkLst>
        </pc:picChg>
        <pc:picChg chg="mod">
          <ac:chgData name="Fatima Pillosu" userId="a6295d4dc9e22643" providerId="LiveId" clId="{FBA38254-249E-45B5-8C4D-1A8B9D2D5456}" dt="2024-04-20T15:47:05.137" v="975" actId="2084"/>
          <ac:picMkLst>
            <pc:docMk/>
            <pc:sldMk cId="3526088048" sldId="256"/>
            <ac:picMk id="94" creationId="{FD4C9C3D-FB7E-1B26-3B1B-8EBC7B64A5F8}"/>
          </ac:picMkLst>
        </pc:picChg>
        <pc:picChg chg="mod">
          <ac:chgData name="Fatima Pillosu" userId="a6295d4dc9e22643" providerId="LiveId" clId="{FBA38254-249E-45B5-8C4D-1A8B9D2D5456}" dt="2024-04-20T15:47:05.137" v="975" actId="2084"/>
          <ac:picMkLst>
            <pc:docMk/>
            <pc:sldMk cId="3526088048" sldId="256"/>
            <ac:picMk id="95" creationId="{A9FB860C-008F-FA15-81FF-E5D65A760522}"/>
          </ac:picMkLst>
        </pc:picChg>
        <pc:picChg chg="mod">
          <ac:chgData name="Fatima Pillosu" userId="a6295d4dc9e22643" providerId="LiveId" clId="{FBA38254-249E-45B5-8C4D-1A8B9D2D5456}" dt="2024-04-20T15:33:57.067" v="902" actId="207"/>
          <ac:picMkLst>
            <pc:docMk/>
            <pc:sldMk cId="3526088048" sldId="256"/>
            <ac:picMk id="98" creationId="{F63C8BCB-E279-BD68-9881-FC723FF72E70}"/>
          </ac:picMkLst>
        </pc:picChg>
        <pc:picChg chg="mod">
          <ac:chgData name="Fatima Pillosu" userId="a6295d4dc9e22643" providerId="LiveId" clId="{FBA38254-249E-45B5-8C4D-1A8B9D2D5456}" dt="2024-04-20T15:33:57.067" v="902" actId="207"/>
          <ac:picMkLst>
            <pc:docMk/>
            <pc:sldMk cId="3526088048" sldId="256"/>
            <ac:picMk id="100" creationId="{1C4E4A09-4B0F-B37C-22CA-B3B4E3D38136}"/>
          </ac:picMkLst>
        </pc:picChg>
        <pc:picChg chg="mod">
          <ac:chgData name="Fatima Pillosu" userId="a6295d4dc9e22643" providerId="LiveId" clId="{FBA38254-249E-45B5-8C4D-1A8B9D2D5456}" dt="2024-04-20T15:46:59.549" v="974" actId="165"/>
          <ac:picMkLst>
            <pc:docMk/>
            <pc:sldMk cId="3526088048" sldId="256"/>
            <ac:picMk id="103" creationId="{3ECBF844-9BBA-38DE-BB22-FA06C08902FD}"/>
          </ac:picMkLst>
        </pc:picChg>
        <pc:picChg chg="mod">
          <ac:chgData name="Fatima Pillosu" userId="a6295d4dc9e22643" providerId="LiveId" clId="{FBA38254-249E-45B5-8C4D-1A8B9D2D5456}" dt="2024-04-20T15:46:21.952" v="965" actId="2085"/>
          <ac:picMkLst>
            <pc:docMk/>
            <pc:sldMk cId="3526088048" sldId="256"/>
            <ac:picMk id="106" creationId="{E47DA2B2-00CE-7810-03E6-CD287BD85E9B}"/>
          </ac:picMkLst>
        </pc:picChg>
        <pc:picChg chg="mod">
          <ac:chgData name="Fatima Pillosu" userId="a6295d4dc9e22643" providerId="LiveId" clId="{FBA38254-249E-45B5-8C4D-1A8B9D2D5456}" dt="2024-04-20T15:46:21.952" v="965" actId="2085"/>
          <ac:picMkLst>
            <pc:docMk/>
            <pc:sldMk cId="3526088048" sldId="256"/>
            <ac:picMk id="107" creationId="{1A2BA22D-F712-19E8-230A-BFC632423936}"/>
          </ac:picMkLst>
        </pc:picChg>
        <pc:picChg chg="mod">
          <ac:chgData name="Fatima Pillosu" userId="a6295d4dc9e22643" providerId="LiveId" clId="{FBA38254-249E-45B5-8C4D-1A8B9D2D5456}" dt="2024-04-20T15:33:57.067" v="902" actId="207"/>
          <ac:picMkLst>
            <pc:docMk/>
            <pc:sldMk cId="3526088048" sldId="256"/>
            <ac:picMk id="109" creationId="{D30FA78D-7C7C-8C04-2B70-6C34525F36CF}"/>
          </ac:picMkLst>
        </pc:picChg>
        <pc:picChg chg="add del mod topLvl">
          <ac:chgData name="Fatima Pillosu" userId="a6295d4dc9e22643" providerId="LiveId" clId="{FBA38254-249E-45B5-8C4D-1A8B9D2D5456}" dt="2024-04-20T15:34:27.779" v="909" actId="207"/>
          <ac:picMkLst>
            <pc:docMk/>
            <pc:sldMk cId="3526088048" sldId="256"/>
            <ac:picMk id="112" creationId="{B3C1FA7E-D632-1EE0-507D-9D084A9355FE}"/>
          </ac:picMkLst>
        </pc:picChg>
        <pc:picChg chg="mod topLvl">
          <ac:chgData name="Fatima Pillosu" userId="a6295d4dc9e22643" providerId="LiveId" clId="{FBA38254-249E-45B5-8C4D-1A8B9D2D5456}" dt="2024-04-20T15:34:27.779" v="909" actId="207"/>
          <ac:picMkLst>
            <pc:docMk/>
            <pc:sldMk cId="3526088048" sldId="256"/>
            <ac:picMk id="113" creationId="{B025F4D9-8061-16FE-C9AF-A5F582BB2460}"/>
          </ac:picMkLst>
        </pc:picChg>
        <pc:picChg chg="mod">
          <ac:chgData name="Fatima Pillosu" userId="a6295d4dc9e22643" providerId="LiveId" clId="{FBA38254-249E-45B5-8C4D-1A8B9D2D5456}" dt="2024-04-20T15:35:03.997" v="916" actId="207"/>
          <ac:picMkLst>
            <pc:docMk/>
            <pc:sldMk cId="3526088048" sldId="256"/>
            <ac:picMk id="115" creationId="{B65E797A-930D-C1D7-9E7E-DA7F164842AD}"/>
          </ac:picMkLst>
        </pc:picChg>
        <pc:picChg chg="mod">
          <ac:chgData name="Fatima Pillosu" userId="a6295d4dc9e22643" providerId="LiveId" clId="{FBA38254-249E-45B5-8C4D-1A8B9D2D5456}" dt="2024-04-20T15:35:03.997" v="916" actId="207"/>
          <ac:picMkLst>
            <pc:docMk/>
            <pc:sldMk cId="3526088048" sldId="256"/>
            <ac:picMk id="116" creationId="{6420F8CF-4562-D6F0-6D41-73F97E365206}"/>
          </ac:picMkLst>
        </pc:picChg>
        <pc:picChg chg="mod">
          <ac:chgData name="Fatima Pillosu" userId="a6295d4dc9e22643" providerId="LiveId" clId="{FBA38254-249E-45B5-8C4D-1A8B9D2D5456}" dt="2024-04-20T15:35:15.383" v="917" actId="207"/>
          <ac:picMkLst>
            <pc:docMk/>
            <pc:sldMk cId="3526088048" sldId="256"/>
            <ac:picMk id="118" creationId="{928FD257-C90C-ADA3-3989-DA470CE00796}"/>
          </ac:picMkLst>
        </pc:picChg>
        <pc:picChg chg="mod">
          <ac:chgData name="Fatima Pillosu" userId="a6295d4dc9e22643" providerId="LiveId" clId="{FBA38254-249E-45B5-8C4D-1A8B9D2D5456}" dt="2024-04-20T15:35:15.383" v="917" actId="207"/>
          <ac:picMkLst>
            <pc:docMk/>
            <pc:sldMk cId="3526088048" sldId="256"/>
            <ac:picMk id="119" creationId="{0201F8EF-C9A1-CF0B-1F38-9583BD8BC194}"/>
          </ac:picMkLst>
        </pc:picChg>
        <pc:picChg chg="mod">
          <ac:chgData name="Fatima Pillosu" userId="a6295d4dc9e22643" providerId="LiveId" clId="{FBA38254-249E-45B5-8C4D-1A8B9D2D5456}" dt="2024-04-20T15:35:38.853" v="918" actId="207"/>
          <ac:picMkLst>
            <pc:docMk/>
            <pc:sldMk cId="3526088048" sldId="256"/>
            <ac:picMk id="121" creationId="{75D64400-3941-18F7-8382-8EE193EDACC7}"/>
          </ac:picMkLst>
        </pc:picChg>
        <pc:picChg chg="mod">
          <ac:chgData name="Fatima Pillosu" userId="a6295d4dc9e22643" providerId="LiveId" clId="{FBA38254-249E-45B5-8C4D-1A8B9D2D5456}" dt="2024-04-20T15:35:38.853" v="918" actId="207"/>
          <ac:picMkLst>
            <pc:docMk/>
            <pc:sldMk cId="3526088048" sldId="256"/>
            <ac:picMk id="122" creationId="{50D090D4-7F92-C840-ED2C-D0C8C3FC8A33}"/>
          </ac:picMkLst>
        </pc:picChg>
        <pc:picChg chg="add mod">
          <ac:chgData name="Fatima Pillosu" userId="a6295d4dc9e22643" providerId="LiveId" clId="{FBA38254-249E-45B5-8C4D-1A8B9D2D5456}" dt="2024-04-20T16:00:12.594" v="1036" actId="1076"/>
          <ac:picMkLst>
            <pc:docMk/>
            <pc:sldMk cId="3526088048" sldId="256"/>
            <ac:picMk id="123" creationId="{9E2135DE-F3E2-B9AE-0158-33F5A4D8DBC9}"/>
          </ac:picMkLst>
        </pc:picChg>
        <pc:picChg chg="add mod">
          <ac:chgData name="Fatima Pillosu" userId="a6295d4dc9e22643" providerId="LiveId" clId="{FBA38254-249E-45B5-8C4D-1A8B9D2D5456}" dt="2024-04-20T15:58:10.175" v="1035" actId="1076"/>
          <ac:picMkLst>
            <pc:docMk/>
            <pc:sldMk cId="3526088048" sldId="256"/>
            <ac:picMk id="124" creationId="{EFEF2B7A-8712-648E-2575-9E551DB6EAB1}"/>
          </ac:picMkLst>
        </pc:picChg>
        <pc:picChg chg="add mod">
          <ac:chgData name="Fatima Pillosu" userId="a6295d4dc9e22643" providerId="LiveId" clId="{FBA38254-249E-45B5-8C4D-1A8B9D2D5456}" dt="2024-04-20T15:58:10.175" v="1035" actId="1076"/>
          <ac:picMkLst>
            <pc:docMk/>
            <pc:sldMk cId="3526088048" sldId="256"/>
            <ac:picMk id="125" creationId="{2CA2BF9F-862D-255F-3400-CC91349291F0}"/>
          </ac:picMkLst>
        </pc:picChg>
        <pc:picChg chg="add mod">
          <ac:chgData name="Fatima Pillosu" userId="a6295d4dc9e22643" providerId="LiveId" clId="{FBA38254-249E-45B5-8C4D-1A8B9D2D5456}" dt="2024-04-20T15:58:10.175" v="1035" actId="1076"/>
          <ac:picMkLst>
            <pc:docMk/>
            <pc:sldMk cId="3526088048" sldId="256"/>
            <ac:picMk id="126" creationId="{832D3ED2-03E8-230A-52AD-20D8D458E5F9}"/>
          </ac:picMkLst>
        </pc:picChg>
        <pc:picChg chg="add del mod">
          <ac:chgData name="Fatima Pillosu" userId="a6295d4dc9e22643" providerId="LiveId" clId="{FBA38254-249E-45B5-8C4D-1A8B9D2D5456}" dt="2024-04-20T15:42:56.936" v="937" actId="478"/>
          <ac:picMkLst>
            <pc:docMk/>
            <pc:sldMk cId="3526088048" sldId="256"/>
            <ac:picMk id="127" creationId="{4A6717C7-9B89-F74E-7A80-CC4F9954BE70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29" creationId="{388474CF-593B-0F75-AD03-CDF203A02747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31" creationId="{D1286CD4-6048-4ED2-8436-C7B596346BD6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33" creationId="{C1807162-37B8-C0DF-D455-1540290B49C7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35" creationId="{82CD2226-DF9C-FAFA-FA06-C6646FA6754B}"/>
          </ac:picMkLst>
        </pc:picChg>
        <pc:picChg chg="mod">
          <ac:chgData name="Fatima Pillosu" userId="a6295d4dc9e22643" providerId="LiveId" clId="{FBA38254-249E-45B5-8C4D-1A8B9D2D5456}" dt="2024-04-20T15:45:47.513" v="959"/>
          <ac:picMkLst>
            <pc:docMk/>
            <pc:sldMk cId="3526088048" sldId="256"/>
            <ac:picMk id="137" creationId="{A7F48366-27A4-C5BC-D918-970F6163CE7A}"/>
          </ac:picMkLst>
        </pc:picChg>
        <pc:picChg chg="mod">
          <ac:chgData name="Fatima Pillosu" userId="a6295d4dc9e22643" providerId="LiveId" clId="{FBA38254-249E-45B5-8C4D-1A8B9D2D5456}" dt="2024-04-20T15:45:47.513" v="959"/>
          <ac:picMkLst>
            <pc:docMk/>
            <pc:sldMk cId="3526088048" sldId="256"/>
            <ac:picMk id="138" creationId="{CF31AE55-5770-141B-10A7-484BB1B4F857}"/>
          </ac:picMkLst>
        </pc:picChg>
        <pc:picChg chg="add del mod">
          <ac:chgData name="Fatima Pillosu" userId="a6295d4dc9e22643" providerId="LiveId" clId="{FBA38254-249E-45B5-8C4D-1A8B9D2D5456}" dt="2024-04-20T15:46:54.780" v="973" actId="478"/>
          <ac:picMkLst>
            <pc:docMk/>
            <pc:sldMk cId="3526088048" sldId="256"/>
            <ac:picMk id="140" creationId="{23B58B51-9A6B-E399-FEA6-C646BF1C204B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42" creationId="{C522A8A0-0A5C-537E-1290-A4E7079FA3F7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44" creationId="{E41EF88B-42F4-BE51-5581-104BF2CFEA09}"/>
          </ac:picMkLst>
        </pc:picChg>
        <pc:picChg chg="mod">
          <ac:chgData name="Fatima Pillosu" userId="a6295d4dc9e22643" providerId="LiveId" clId="{FBA38254-249E-45B5-8C4D-1A8B9D2D5456}" dt="2024-04-20T15:47:35.555" v="982"/>
          <ac:picMkLst>
            <pc:docMk/>
            <pc:sldMk cId="3526088048" sldId="256"/>
            <ac:picMk id="150" creationId="{B9B7C3B9-2DF0-5902-A716-A028EB4319D5}"/>
          </ac:picMkLst>
        </pc:picChg>
        <pc:picChg chg="mod">
          <ac:chgData name="Fatima Pillosu" userId="a6295d4dc9e22643" providerId="LiveId" clId="{FBA38254-249E-45B5-8C4D-1A8B9D2D5456}" dt="2024-04-20T15:47:35.555" v="982"/>
          <ac:picMkLst>
            <pc:docMk/>
            <pc:sldMk cId="3526088048" sldId="256"/>
            <ac:picMk id="151" creationId="{57A53887-5B33-1857-0B3D-8AE461E522E7}"/>
          </ac:picMkLst>
        </pc:picChg>
        <pc:picChg chg="mod">
          <ac:chgData name="Fatima Pillosu" userId="a6295d4dc9e22643" providerId="LiveId" clId="{FBA38254-249E-45B5-8C4D-1A8B9D2D5456}" dt="2024-04-20T15:47:35.555" v="982"/>
          <ac:picMkLst>
            <pc:docMk/>
            <pc:sldMk cId="3526088048" sldId="256"/>
            <ac:picMk id="152" creationId="{147E90D0-72E0-8B0C-7FC6-85AE8933AD8D}"/>
          </ac:picMkLst>
        </pc:picChg>
        <pc:picChg chg="add del mod">
          <ac:chgData name="Fatima Pillosu" userId="a6295d4dc9e22643" providerId="LiveId" clId="{FBA38254-249E-45B5-8C4D-1A8B9D2D5456}" dt="2024-04-20T15:49:43.968" v="998" actId="478"/>
          <ac:picMkLst>
            <pc:docMk/>
            <pc:sldMk cId="3526088048" sldId="256"/>
            <ac:picMk id="154" creationId="{B5BAD96D-A42D-6B6D-05C7-E5A7F7F5CABC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55" creationId="{659501DB-0D64-5C2A-6866-D00506C583BE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56" creationId="{CBB77608-8A60-41D0-3CBA-CA797851D993}"/>
          </ac:picMkLst>
        </pc:picChg>
        <pc:cxnChg chg="mod">
          <ac:chgData name="Fatima Pillosu" userId="a6295d4dc9e22643" providerId="LiveId" clId="{FBA38254-249E-45B5-8C4D-1A8B9D2D5456}" dt="2024-04-20T06:55:21.380" v="19" actId="1038"/>
          <ac:cxnSpMkLst>
            <pc:docMk/>
            <pc:sldMk cId="3526088048" sldId="256"/>
            <ac:cxnSpMk id="7" creationId="{C072E029-7089-41BF-2883-BB5ADCA1AAB1}"/>
          </ac:cxnSpMkLst>
        </pc:cxnChg>
        <pc:cxnChg chg="mod">
          <ac:chgData name="Fatima Pillosu" userId="a6295d4dc9e22643" providerId="LiveId" clId="{FBA38254-249E-45B5-8C4D-1A8B9D2D5456}" dt="2024-04-20T06:55:21.380" v="19" actId="1038"/>
          <ac:cxnSpMkLst>
            <pc:docMk/>
            <pc:sldMk cId="3526088048" sldId="256"/>
            <ac:cxnSpMk id="8" creationId="{4EF40BD1-3F20-4514-1D05-6AD6F81B5BC3}"/>
          </ac:cxnSpMkLst>
        </pc:cxnChg>
        <pc:cxnChg chg="mod">
          <ac:chgData name="Fatima Pillosu" userId="a6295d4dc9e22643" providerId="LiveId" clId="{FBA38254-249E-45B5-8C4D-1A8B9D2D5456}" dt="2024-04-20T06:55:21.380" v="19" actId="1038"/>
          <ac:cxnSpMkLst>
            <pc:docMk/>
            <pc:sldMk cId="3526088048" sldId="256"/>
            <ac:cxnSpMk id="13" creationId="{93AC4858-73C5-D3E8-1DE1-E4D9105B4FB2}"/>
          </ac:cxnSpMkLst>
        </pc:cxnChg>
        <pc:cxnChg chg="add mod">
          <ac:chgData name="Fatima Pillosu" userId="a6295d4dc9e22643" providerId="LiveId" clId="{FBA38254-249E-45B5-8C4D-1A8B9D2D5456}" dt="2024-04-20T07:10:40.457" v="519" actId="14100"/>
          <ac:cxnSpMkLst>
            <pc:docMk/>
            <pc:sldMk cId="3526088048" sldId="256"/>
            <ac:cxnSpMk id="18" creationId="{1A75940C-B97D-A51B-8411-430731370392}"/>
          </ac:cxnSpMkLst>
        </pc:cxnChg>
        <pc:cxnChg chg="add mod ord">
          <ac:chgData name="Fatima Pillosu" userId="a6295d4dc9e22643" providerId="LiveId" clId="{FBA38254-249E-45B5-8C4D-1A8B9D2D5456}" dt="2024-04-20T15:14:30.473" v="799" actId="164"/>
          <ac:cxnSpMkLst>
            <pc:docMk/>
            <pc:sldMk cId="3526088048" sldId="256"/>
            <ac:cxnSpMk id="28" creationId="{DFD09EDF-E987-5448-7B3A-74C255563529}"/>
          </ac:cxnSpMkLst>
        </pc:cxnChg>
        <pc:cxnChg chg="add mod">
          <ac:chgData name="Fatima Pillosu" userId="a6295d4dc9e22643" providerId="LiveId" clId="{FBA38254-249E-45B5-8C4D-1A8B9D2D5456}" dt="2024-04-20T15:14:38.312" v="800" actId="164"/>
          <ac:cxnSpMkLst>
            <pc:docMk/>
            <pc:sldMk cId="3526088048" sldId="256"/>
            <ac:cxnSpMk id="53" creationId="{9FA50FBD-E08A-B52E-0A9F-014E8B7C7562}"/>
          </ac:cxnSpMkLst>
        </pc:cxnChg>
        <pc:cxnChg chg="add mod ord">
          <ac:chgData name="Fatima Pillosu" userId="a6295d4dc9e22643" providerId="LiveId" clId="{FBA38254-249E-45B5-8C4D-1A8B9D2D5456}" dt="2024-04-20T15:12:53.179" v="781" actId="164"/>
          <ac:cxnSpMkLst>
            <pc:docMk/>
            <pc:sldMk cId="3526088048" sldId="256"/>
            <ac:cxnSpMk id="57" creationId="{92DDD9DE-063B-04AC-A287-8F417F41CBD3}"/>
          </ac:cxnSpMkLst>
        </pc:cxnChg>
        <pc:cxnChg chg="add mod ord">
          <ac:chgData name="Fatima Pillosu" userId="a6295d4dc9e22643" providerId="LiveId" clId="{FBA38254-249E-45B5-8C4D-1A8B9D2D5456}" dt="2024-04-20T15:14:47.972" v="801" actId="164"/>
          <ac:cxnSpMkLst>
            <pc:docMk/>
            <pc:sldMk cId="3526088048" sldId="256"/>
            <ac:cxnSpMk id="60" creationId="{633419D6-D0F0-6194-BAA4-87E7C60DACDC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67" creationId="{0F1FA95A-5E23-497A-73A9-9F3EAB1AA076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71" creationId="{F4C69E6C-8218-FC10-715D-6D5C9CA6F00E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74" creationId="{B6DF3E98-52E3-6734-05C9-14C3591EFAF5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77" creationId="{49CCFB4D-CD7A-E106-E951-0ED671194B88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97" creationId="{A40F55C1-314C-F6C5-7822-8196170F9060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101" creationId="{9FA4D2C8-300A-50D8-FDA1-CAF25EDAEEC2}"/>
          </ac:cxnSpMkLst>
        </pc:cxnChg>
        <pc:cxnChg chg="mod">
          <ac:chgData name="Fatima Pillosu" userId="a6295d4dc9e22643" providerId="LiveId" clId="{FBA38254-249E-45B5-8C4D-1A8B9D2D5456}" dt="2024-04-20T15:46:59.549" v="974" actId="165"/>
          <ac:cxnSpMkLst>
            <pc:docMk/>
            <pc:sldMk cId="3526088048" sldId="256"/>
            <ac:cxnSpMk id="104" creationId="{D24D50D8-C89E-D6DB-227C-906F805C8725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110" creationId="{93231C12-9A9D-7F51-7FD9-B80C36B77DBF}"/>
          </ac:cxnSpMkLst>
        </pc:cxnChg>
        <pc:cxnChg chg="mod">
          <ac:chgData name="Fatima Pillosu" userId="a6295d4dc9e22643" providerId="LiveId" clId="{FBA38254-249E-45B5-8C4D-1A8B9D2D5456}" dt="2024-04-20T15:47:35.555" v="982"/>
          <ac:cxnSpMkLst>
            <pc:docMk/>
            <pc:sldMk cId="3526088048" sldId="256"/>
            <ac:cxnSpMk id="149" creationId="{E2849A3D-7F80-F38C-774D-9E6012C3FC3D}"/>
          </ac:cxnSpMkLst>
        </pc:cxnChg>
      </pc:sldChg>
    </pc:docChg>
  </pc:docChgLst>
  <pc:docChgLst>
    <pc:chgData name="Fatima Pillosu" userId="a6295d4dc9e22643" providerId="LiveId" clId="{5928BA55-6FB3-4F80-AC13-23BF3D40610D}"/>
    <pc:docChg chg="undo custSel addSld modSld">
      <pc:chgData name="Fatima Pillosu" userId="a6295d4dc9e22643" providerId="LiveId" clId="{5928BA55-6FB3-4F80-AC13-23BF3D40610D}" dt="2024-06-25T23:23:14.261" v="3731"/>
      <pc:docMkLst>
        <pc:docMk/>
      </pc:docMkLst>
      <pc:sldChg chg="addSp delSp modSp mod">
        <pc:chgData name="Fatima Pillosu" userId="a6295d4dc9e22643" providerId="LiveId" clId="{5928BA55-6FB3-4F80-AC13-23BF3D40610D}" dt="2024-06-25T22:52:38.402" v="2467" actId="478"/>
        <pc:sldMkLst>
          <pc:docMk/>
          <pc:sldMk cId="3526088048" sldId="256"/>
        </pc:sldMkLst>
        <pc:spChg chg="del mod">
          <ac:chgData name="Fatima Pillosu" userId="a6295d4dc9e22643" providerId="LiveId" clId="{5928BA55-6FB3-4F80-AC13-23BF3D40610D}" dt="2024-06-25T16:36:18.362" v="856" actId="478"/>
          <ac:spMkLst>
            <pc:docMk/>
            <pc:sldMk cId="3526088048" sldId="256"/>
            <ac:spMk id="5" creationId="{2FED1811-D3BC-FE36-E814-20610FFA57B1}"/>
          </ac:spMkLst>
        </pc:spChg>
        <pc:spChg chg="del mod">
          <ac:chgData name="Fatima Pillosu" userId="a6295d4dc9e22643" providerId="LiveId" clId="{5928BA55-6FB3-4F80-AC13-23BF3D40610D}" dt="2024-06-25T22:38:40.602" v="2167" actId="478"/>
          <ac:spMkLst>
            <pc:docMk/>
            <pc:sldMk cId="3526088048" sldId="256"/>
            <ac:spMk id="10" creationId="{BB8FDFA2-2FB7-1102-BB6E-0D2419EC6919}"/>
          </ac:spMkLst>
        </pc:spChg>
        <pc:spChg chg="del mod">
          <ac:chgData name="Fatima Pillosu" userId="a6295d4dc9e22643" providerId="LiveId" clId="{5928BA55-6FB3-4F80-AC13-23BF3D40610D}" dt="2024-06-25T15:53:01.154" v="48" actId="478"/>
          <ac:spMkLst>
            <pc:docMk/>
            <pc:sldMk cId="3526088048" sldId="256"/>
            <ac:spMk id="11" creationId="{D7AB6EE4-D207-7430-1C1E-48DD2C53C814}"/>
          </ac:spMkLst>
        </pc:spChg>
        <pc:spChg chg="del mod ord">
          <ac:chgData name="Fatima Pillosu" userId="a6295d4dc9e22643" providerId="LiveId" clId="{5928BA55-6FB3-4F80-AC13-23BF3D40610D}" dt="2024-06-25T16:09:06.063" v="267" actId="478"/>
          <ac:spMkLst>
            <pc:docMk/>
            <pc:sldMk cId="3526088048" sldId="256"/>
            <ac:spMk id="12" creationId="{D1A828D1-9255-613C-DD10-446403B632A6}"/>
          </ac:spMkLst>
        </pc:spChg>
        <pc:spChg chg="del mod">
          <ac:chgData name="Fatima Pillosu" userId="a6295d4dc9e22643" providerId="LiveId" clId="{5928BA55-6FB3-4F80-AC13-23BF3D40610D}" dt="2024-06-25T22:38:40.602" v="2167" actId="478"/>
          <ac:spMkLst>
            <pc:docMk/>
            <pc:sldMk cId="3526088048" sldId="256"/>
            <ac:spMk id="14" creationId="{87F68D55-B6BE-4541-82D5-A5BD1B64D3E1}"/>
          </ac:spMkLst>
        </pc:spChg>
        <pc:spChg chg="del mod">
          <ac:chgData name="Fatima Pillosu" userId="a6295d4dc9e22643" providerId="LiveId" clId="{5928BA55-6FB3-4F80-AC13-23BF3D40610D}" dt="2024-06-25T22:38:40.602" v="2167" actId="478"/>
          <ac:spMkLst>
            <pc:docMk/>
            <pc:sldMk cId="3526088048" sldId="256"/>
            <ac:spMk id="15" creationId="{C681CE30-9CA0-3A4A-213F-B1A44652EC8D}"/>
          </ac:spMkLst>
        </pc:spChg>
        <pc:spChg chg="del mod">
          <ac:chgData name="Fatima Pillosu" userId="a6295d4dc9e22643" providerId="LiveId" clId="{5928BA55-6FB3-4F80-AC13-23BF3D40610D}" dt="2024-06-25T22:38:40.602" v="2167" actId="478"/>
          <ac:spMkLst>
            <pc:docMk/>
            <pc:sldMk cId="3526088048" sldId="256"/>
            <ac:spMk id="16" creationId="{89162784-20DD-5A80-4B21-35466E73DB95}"/>
          </ac:spMkLst>
        </pc:spChg>
        <pc:spChg chg="add del mod">
          <ac:chgData name="Fatima Pillosu" userId="a6295d4dc9e22643" providerId="LiveId" clId="{5928BA55-6FB3-4F80-AC13-23BF3D40610D}" dt="2024-06-25T22:38:40.602" v="2167" actId="478"/>
          <ac:spMkLst>
            <pc:docMk/>
            <pc:sldMk cId="3526088048" sldId="256"/>
            <ac:spMk id="19" creationId="{43062E17-5596-3273-8905-45B4781EB3A2}"/>
          </ac:spMkLst>
        </pc:spChg>
        <pc:spChg chg="del mod">
          <ac:chgData name="Fatima Pillosu" userId="a6295d4dc9e22643" providerId="LiveId" clId="{5928BA55-6FB3-4F80-AC13-23BF3D40610D}" dt="2024-06-25T22:38:40.602" v="2167" actId="478"/>
          <ac:spMkLst>
            <pc:docMk/>
            <pc:sldMk cId="3526088048" sldId="256"/>
            <ac:spMk id="20" creationId="{DEFF78AC-463C-EB52-C330-18A1B857E0E6}"/>
          </ac:spMkLst>
        </pc:spChg>
        <pc:spChg chg="add del mod">
          <ac:chgData name="Fatima Pillosu" userId="a6295d4dc9e22643" providerId="LiveId" clId="{5928BA55-6FB3-4F80-AC13-23BF3D40610D}" dt="2024-06-25T22:38:40.602" v="2167" actId="478"/>
          <ac:spMkLst>
            <pc:docMk/>
            <pc:sldMk cId="3526088048" sldId="256"/>
            <ac:spMk id="21" creationId="{6D32E5B6-D1DE-59AE-87EA-8023E24B5E3F}"/>
          </ac:spMkLst>
        </pc:spChg>
        <pc:spChg chg="add del mod">
          <ac:chgData name="Fatima Pillosu" userId="a6295d4dc9e22643" providerId="LiveId" clId="{5928BA55-6FB3-4F80-AC13-23BF3D40610D}" dt="2024-06-25T22:38:40.602" v="2167" actId="478"/>
          <ac:spMkLst>
            <pc:docMk/>
            <pc:sldMk cId="3526088048" sldId="256"/>
            <ac:spMk id="22" creationId="{F38B8624-AE22-5BE1-AE79-43FA74AF02FF}"/>
          </ac:spMkLst>
        </pc:spChg>
        <pc:spChg chg="del mod">
          <ac:chgData name="Fatima Pillosu" userId="a6295d4dc9e22643" providerId="LiveId" clId="{5928BA55-6FB3-4F80-AC13-23BF3D40610D}" dt="2024-06-25T22:52:38.402" v="2467" actId="478"/>
          <ac:spMkLst>
            <pc:docMk/>
            <pc:sldMk cId="3526088048" sldId="256"/>
            <ac:spMk id="157" creationId="{28013E36-5A51-5F57-A384-156C14241051}"/>
          </ac:spMkLst>
        </pc:spChg>
        <pc:spChg chg="del mod">
          <ac:chgData name="Fatima Pillosu" userId="a6295d4dc9e22643" providerId="LiveId" clId="{5928BA55-6FB3-4F80-AC13-23BF3D40610D}" dt="2024-06-25T22:38:40.602" v="2167" actId="478"/>
          <ac:spMkLst>
            <pc:docMk/>
            <pc:sldMk cId="3526088048" sldId="256"/>
            <ac:spMk id="158" creationId="{4FD99450-9881-B199-76D9-0ACFA1B675B1}"/>
          </ac:spMkLst>
        </pc:spChg>
        <pc:picChg chg="mod">
          <ac:chgData name="Fatima Pillosu" userId="a6295d4dc9e22643" providerId="LiveId" clId="{5928BA55-6FB3-4F80-AC13-23BF3D40610D}" dt="2024-06-25T16:38:30.394" v="924" actId="1076"/>
          <ac:picMkLst>
            <pc:docMk/>
            <pc:sldMk cId="3526088048" sldId="256"/>
            <ac:picMk id="3" creationId="{C622FAF2-C505-128A-8928-494005D43AD6}"/>
          </ac:picMkLst>
        </pc:picChg>
        <pc:picChg chg="mod">
          <ac:chgData name="Fatima Pillosu" userId="a6295d4dc9e22643" providerId="LiveId" clId="{5928BA55-6FB3-4F80-AC13-23BF3D40610D}" dt="2024-06-25T16:38:30.394" v="924" actId="1076"/>
          <ac:picMkLst>
            <pc:docMk/>
            <pc:sldMk cId="3526088048" sldId="256"/>
            <ac:picMk id="6" creationId="{F895D51C-03F4-D4B2-4BB3-CD89E07FE61C}"/>
          </ac:picMkLst>
        </pc:picChg>
        <pc:picChg chg="add del">
          <ac:chgData name="Fatima Pillosu" userId="a6295d4dc9e22643" providerId="LiveId" clId="{5928BA55-6FB3-4F80-AC13-23BF3D40610D}" dt="2024-06-25T16:41:00.056" v="928" actId="478"/>
          <ac:picMkLst>
            <pc:docMk/>
            <pc:sldMk cId="3526088048" sldId="256"/>
            <ac:picMk id="24" creationId="{C5A197E8-404E-781B-0576-96EAFD9C2977}"/>
          </ac:picMkLst>
        </pc:picChg>
        <pc:picChg chg="mod">
          <ac:chgData name="Fatima Pillosu" userId="a6295d4dc9e22643" providerId="LiveId" clId="{5928BA55-6FB3-4F80-AC13-23BF3D40610D}" dt="2024-06-25T16:38:30.394" v="924" actId="1076"/>
          <ac:picMkLst>
            <pc:docMk/>
            <pc:sldMk cId="3526088048" sldId="256"/>
            <ac:picMk id="25" creationId="{2480E38B-F632-0957-2878-99E301E90262}"/>
          </ac:picMkLst>
        </pc:picChg>
        <pc:picChg chg="mod">
          <ac:chgData name="Fatima Pillosu" userId="a6295d4dc9e22643" providerId="LiveId" clId="{5928BA55-6FB3-4F80-AC13-23BF3D40610D}" dt="2024-06-25T16:38:30.394" v="924" actId="1076"/>
          <ac:picMkLst>
            <pc:docMk/>
            <pc:sldMk cId="3526088048" sldId="256"/>
            <ac:picMk id="26" creationId="{129400E3-B23D-9424-E1F1-A14CB38222F2}"/>
          </ac:picMkLst>
        </pc:picChg>
        <pc:picChg chg="mod">
          <ac:chgData name="Fatima Pillosu" userId="a6295d4dc9e22643" providerId="LiveId" clId="{5928BA55-6FB3-4F80-AC13-23BF3D40610D}" dt="2024-06-25T16:38:30.394" v="924" actId="1076"/>
          <ac:picMkLst>
            <pc:docMk/>
            <pc:sldMk cId="3526088048" sldId="256"/>
            <ac:picMk id="27" creationId="{2B8BEB7A-7D25-B15B-3B57-D99932D1AEDB}"/>
          </ac:picMkLst>
        </pc:picChg>
        <pc:picChg chg="mod">
          <ac:chgData name="Fatima Pillosu" userId="a6295d4dc9e22643" providerId="LiveId" clId="{5928BA55-6FB3-4F80-AC13-23BF3D40610D}" dt="2024-06-25T16:38:30.394" v="924" actId="1076"/>
          <ac:picMkLst>
            <pc:docMk/>
            <pc:sldMk cId="3526088048" sldId="256"/>
            <ac:picMk id="28" creationId="{5486BB4E-D2CD-E8D5-E8F4-09BACD13C403}"/>
          </ac:picMkLst>
        </pc:picChg>
        <pc:picChg chg="add del">
          <ac:chgData name="Fatima Pillosu" userId="a6295d4dc9e22643" providerId="LiveId" clId="{5928BA55-6FB3-4F80-AC13-23BF3D40610D}" dt="2024-06-25T16:41:39.003" v="931" actId="478"/>
          <ac:picMkLst>
            <pc:docMk/>
            <pc:sldMk cId="3526088048" sldId="256"/>
            <ac:picMk id="30" creationId="{42C9AF67-83A6-71A0-3F38-FD627A031586}"/>
          </ac:picMkLst>
        </pc:picChg>
        <pc:picChg chg="mod">
          <ac:chgData name="Fatima Pillosu" userId="a6295d4dc9e22643" providerId="LiveId" clId="{5928BA55-6FB3-4F80-AC13-23BF3D40610D}" dt="2024-06-25T16:38:23.126" v="923" actId="1076"/>
          <ac:picMkLst>
            <pc:docMk/>
            <pc:sldMk cId="3526088048" sldId="256"/>
            <ac:picMk id="34" creationId="{0121805E-37D1-C3F3-9DE3-AB265BC19826}"/>
          </ac:picMkLst>
        </pc:picChg>
        <pc:picChg chg="mod">
          <ac:chgData name="Fatima Pillosu" userId="a6295d4dc9e22643" providerId="LiveId" clId="{5928BA55-6FB3-4F80-AC13-23BF3D40610D}" dt="2024-06-25T16:38:30.394" v="924" actId="1076"/>
          <ac:picMkLst>
            <pc:docMk/>
            <pc:sldMk cId="3526088048" sldId="256"/>
            <ac:picMk id="35" creationId="{33E34BA3-7905-B069-DCF8-207ED02AC316}"/>
          </ac:picMkLst>
        </pc:picChg>
        <pc:picChg chg="mod">
          <ac:chgData name="Fatima Pillosu" userId="a6295d4dc9e22643" providerId="LiveId" clId="{5928BA55-6FB3-4F80-AC13-23BF3D40610D}" dt="2024-06-25T16:38:30.394" v="924" actId="1076"/>
          <ac:picMkLst>
            <pc:docMk/>
            <pc:sldMk cId="3526088048" sldId="256"/>
            <ac:picMk id="37" creationId="{95F23B9F-8C0C-0900-78BB-710D8946859C}"/>
          </ac:picMkLst>
        </pc:picChg>
        <pc:picChg chg="mod">
          <ac:chgData name="Fatima Pillosu" userId="a6295d4dc9e22643" providerId="LiveId" clId="{5928BA55-6FB3-4F80-AC13-23BF3D40610D}" dt="2024-06-25T16:38:21.179" v="922" actId="1076"/>
          <ac:picMkLst>
            <pc:docMk/>
            <pc:sldMk cId="3526088048" sldId="256"/>
            <ac:picMk id="123" creationId="{9E2135DE-F3E2-B9AE-0158-33F5A4D8DBC9}"/>
          </ac:picMkLst>
        </pc:picChg>
        <pc:picChg chg="mod">
          <ac:chgData name="Fatima Pillosu" userId="a6295d4dc9e22643" providerId="LiveId" clId="{5928BA55-6FB3-4F80-AC13-23BF3D40610D}" dt="2024-06-25T16:38:30.394" v="924" actId="1076"/>
          <ac:picMkLst>
            <pc:docMk/>
            <pc:sldMk cId="3526088048" sldId="256"/>
            <ac:picMk id="142" creationId="{C522A8A0-0A5C-537E-1290-A4E7079FA3F7}"/>
          </ac:picMkLst>
        </pc:picChg>
        <pc:picChg chg="mod">
          <ac:chgData name="Fatima Pillosu" userId="a6295d4dc9e22643" providerId="LiveId" clId="{5928BA55-6FB3-4F80-AC13-23BF3D40610D}" dt="2024-06-25T16:38:30.394" v="924" actId="1076"/>
          <ac:picMkLst>
            <pc:docMk/>
            <pc:sldMk cId="3526088048" sldId="256"/>
            <ac:picMk id="144" creationId="{E41EF88B-42F4-BE51-5581-104BF2CFEA09}"/>
          </ac:picMkLst>
        </pc:picChg>
        <pc:picChg chg="mod">
          <ac:chgData name="Fatima Pillosu" userId="a6295d4dc9e22643" providerId="LiveId" clId="{5928BA55-6FB3-4F80-AC13-23BF3D40610D}" dt="2024-06-25T16:38:30.394" v="924" actId="1076"/>
          <ac:picMkLst>
            <pc:docMk/>
            <pc:sldMk cId="3526088048" sldId="256"/>
            <ac:picMk id="155" creationId="{659501DB-0D64-5C2A-6866-D00506C583BE}"/>
          </ac:picMkLst>
        </pc:picChg>
        <pc:picChg chg="mod">
          <ac:chgData name="Fatima Pillosu" userId="a6295d4dc9e22643" providerId="LiveId" clId="{5928BA55-6FB3-4F80-AC13-23BF3D40610D}" dt="2024-06-25T16:38:30.394" v="924" actId="1076"/>
          <ac:picMkLst>
            <pc:docMk/>
            <pc:sldMk cId="3526088048" sldId="256"/>
            <ac:picMk id="156" creationId="{CBB77608-8A60-41D0-3CBA-CA797851D993}"/>
          </ac:picMkLst>
        </pc:picChg>
        <pc:cxnChg chg="add del mod">
          <ac:chgData name="Fatima Pillosu" userId="a6295d4dc9e22643" providerId="LiveId" clId="{5928BA55-6FB3-4F80-AC13-23BF3D40610D}" dt="2024-06-25T16:09:08.495" v="268" actId="478"/>
          <ac:cxnSpMkLst>
            <pc:docMk/>
            <pc:sldMk cId="3526088048" sldId="256"/>
            <ac:cxnSpMk id="2" creationId="{616DFBB9-60C0-ECE3-A6FE-41FCB956503B}"/>
          </ac:cxnSpMkLst>
        </pc:cxnChg>
        <pc:cxnChg chg="del mod">
          <ac:chgData name="Fatima Pillosu" userId="a6295d4dc9e22643" providerId="LiveId" clId="{5928BA55-6FB3-4F80-AC13-23BF3D40610D}" dt="2024-06-25T16:36:20.367" v="857" actId="478"/>
          <ac:cxnSpMkLst>
            <pc:docMk/>
            <pc:sldMk cId="3526088048" sldId="256"/>
            <ac:cxnSpMk id="7" creationId="{C072E029-7089-41BF-2883-BB5ADCA1AAB1}"/>
          </ac:cxnSpMkLst>
        </pc:cxnChg>
        <pc:cxnChg chg="del mod">
          <ac:chgData name="Fatima Pillosu" userId="a6295d4dc9e22643" providerId="LiveId" clId="{5928BA55-6FB3-4F80-AC13-23BF3D40610D}" dt="2024-06-25T16:36:22.295" v="858" actId="478"/>
          <ac:cxnSpMkLst>
            <pc:docMk/>
            <pc:sldMk cId="3526088048" sldId="256"/>
            <ac:cxnSpMk id="8" creationId="{4EF40BD1-3F20-4514-1D05-6AD6F81B5BC3}"/>
          </ac:cxnSpMkLst>
        </pc:cxnChg>
        <pc:cxnChg chg="del mod">
          <ac:chgData name="Fatima Pillosu" userId="a6295d4dc9e22643" providerId="LiveId" clId="{5928BA55-6FB3-4F80-AC13-23BF3D40610D}" dt="2024-06-25T16:36:20.367" v="857" actId="478"/>
          <ac:cxnSpMkLst>
            <pc:docMk/>
            <pc:sldMk cId="3526088048" sldId="256"/>
            <ac:cxnSpMk id="13" creationId="{93AC4858-73C5-D3E8-1DE1-E4D9105B4FB2}"/>
          </ac:cxnSpMkLst>
        </pc:cxnChg>
        <pc:cxnChg chg="del mod">
          <ac:chgData name="Fatima Pillosu" userId="a6295d4dc9e22643" providerId="LiveId" clId="{5928BA55-6FB3-4F80-AC13-23BF3D40610D}" dt="2024-06-25T16:36:22.295" v="858" actId="478"/>
          <ac:cxnSpMkLst>
            <pc:docMk/>
            <pc:sldMk cId="3526088048" sldId="256"/>
            <ac:cxnSpMk id="18" creationId="{1A75940C-B97D-A51B-8411-430731370392}"/>
          </ac:cxnSpMkLst>
        </pc:cxnChg>
      </pc:sldChg>
      <pc:sldChg chg="addSp delSp modSp new mod">
        <pc:chgData name="Fatima Pillosu" userId="a6295d4dc9e22643" providerId="LiveId" clId="{5928BA55-6FB3-4F80-AC13-23BF3D40610D}" dt="2024-06-25T23:23:14.261" v="3731"/>
        <pc:sldMkLst>
          <pc:docMk/>
          <pc:sldMk cId="3057408396" sldId="257"/>
        </pc:sldMkLst>
        <pc:spChg chg="del mod">
          <ac:chgData name="Fatima Pillosu" userId="a6295d4dc9e22643" providerId="LiveId" clId="{5928BA55-6FB3-4F80-AC13-23BF3D40610D}" dt="2024-06-25T21:49:44.092" v="1368" actId="478"/>
          <ac:spMkLst>
            <pc:docMk/>
            <pc:sldMk cId="3057408396" sldId="257"/>
            <ac:spMk id="2" creationId="{4BE51958-47D8-54C6-52DD-7FE3EA7BF19D}"/>
          </ac:spMkLst>
        </pc:spChg>
        <pc:spChg chg="del">
          <ac:chgData name="Fatima Pillosu" userId="a6295d4dc9e22643" providerId="LiveId" clId="{5928BA55-6FB3-4F80-AC13-23BF3D40610D}" dt="2024-06-25T21:09:46.615" v="1158" actId="478"/>
          <ac:spMkLst>
            <pc:docMk/>
            <pc:sldMk cId="3057408396" sldId="257"/>
            <ac:spMk id="2" creationId="{83837781-2CC1-D024-21B6-5CC25186A59C}"/>
          </ac:spMkLst>
        </pc:spChg>
        <pc:spChg chg="del mod">
          <ac:chgData name="Fatima Pillosu" userId="a6295d4dc9e22643" providerId="LiveId" clId="{5928BA55-6FB3-4F80-AC13-23BF3D40610D}" dt="2024-06-25T21:48:59.020" v="1359" actId="478"/>
          <ac:spMkLst>
            <pc:docMk/>
            <pc:sldMk cId="3057408396" sldId="257"/>
            <ac:spMk id="3" creationId="{342C521E-E462-C7AB-3C98-DD99460FCF02}"/>
          </ac:spMkLst>
        </pc:spChg>
        <pc:spChg chg="del">
          <ac:chgData name="Fatima Pillosu" userId="a6295d4dc9e22643" providerId="LiveId" clId="{5928BA55-6FB3-4F80-AC13-23BF3D40610D}" dt="2024-06-25T21:09:48.625" v="1159" actId="478"/>
          <ac:spMkLst>
            <pc:docMk/>
            <pc:sldMk cId="3057408396" sldId="257"/>
            <ac:spMk id="3" creationId="{AA0D2658-395B-5ABB-2722-151546791F2E}"/>
          </ac:spMkLst>
        </pc:spChg>
        <pc:spChg chg="add del mod">
          <ac:chgData name="Fatima Pillosu" userId="a6295d4dc9e22643" providerId="LiveId" clId="{5928BA55-6FB3-4F80-AC13-23BF3D40610D}" dt="2024-06-25T21:23:07.439" v="1228"/>
          <ac:spMkLst>
            <pc:docMk/>
            <pc:sldMk cId="3057408396" sldId="257"/>
            <ac:spMk id="4" creationId="{26217878-50A7-4460-EB76-284D7145D971}"/>
          </ac:spMkLst>
        </pc:spChg>
        <pc:spChg chg="del mod">
          <ac:chgData name="Fatima Pillosu" userId="a6295d4dc9e22643" providerId="LiveId" clId="{5928BA55-6FB3-4F80-AC13-23BF3D40610D}" dt="2024-06-25T21:48:58.122" v="1358" actId="478"/>
          <ac:spMkLst>
            <pc:docMk/>
            <pc:sldMk cId="3057408396" sldId="257"/>
            <ac:spMk id="4" creationId="{EF0A8580-D4AB-E8BF-0A9C-521B220D4958}"/>
          </ac:spMkLst>
        </pc:spChg>
        <pc:spChg chg="add del mod">
          <ac:chgData name="Fatima Pillosu" userId="a6295d4dc9e22643" providerId="LiveId" clId="{5928BA55-6FB3-4F80-AC13-23BF3D40610D}" dt="2024-06-25T21:23:07.439" v="1228"/>
          <ac:spMkLst>
            <pc:docMk/>
            <pc:sldMk cId="3057408396" sldId="257"/>
            <ac:spMk id="5" creationId="{0E975299-82E9-C9A3-7798-8EE383D90CA1}"/>
          </ac:spMkLst>
        </pc:spChg>
        <pc:spChg chg="add del mod">
          <ac:chgData name="Fatima Pillosu" userId="a6295d4dc9e22643" providerId="LiveId" clId="{5928BA55-6FB3-4F80-AC13-23BF3D40610D}" dt="2024-06-25T21:50:49.276" v="1373"/>
          <ac:spMkLst>
            <pc:docMk/>
            <pc:sldMk cId="3057408396" sldId="257"/>
            <ac:spMk id="5" creationId="{6F8C7C80-B9BA-A2B2-A84A-6B4D11559345}"/>
          </ac:spMkLst>
        </pc:spChg>
        <pc:spChg chg="add del mod">
          <ac:chgData name="Fatima Pillosu" userId="a6295d4dc9e22643" providerId="LiveId" clId="{5928BA55-6FB3-4F80-AC13-23BF3D40610D}" dt="2024-06-25T21:50:49.276" v="1373"/>
          <ac:spMkLst>
            <pc:docMk/>
            <pc:sldMk cId="3057408396" sldId="257"/>
            <ac:spMk id="6" creationId="{E3A4DC66-209A-566E-A2A6-A094574FB6D4}"/>
          </ac:spMkLst>
        </pc:spChg>
        <pc:spChg chg="add del mod">
          <ac:chgData name="Fatima Pillosu" userId="a6295d4dc9e22643" providerId="LiveId" clId="{5928BA55-6FB3-4F80-AC13-23BF3D40610D}" dt="2024-06-25T21:51:29.533" v="1377"/>
          <ac:spMkLst>
            <pc:docMk/>
            <pc:sldMk cId="3057408396" sldId="257"/>
            <ac:spMk id="7" creationId="{83E46344-75B7-C802-CE32-56C1132FF795}"/>
          </ac:spMkLst>
        </pc:spChg>
        <pc:spChg chg="add del">
          <ac:chgData name="Fatima Pillosu" userId="a6295d4dc9e22643" providerId="LiveId" clId="{5928BA55-6FB3-4F80-AC13-23BF3D40610D}" dt="2024-06-25T21:51:29.533" v="1377"/>
          <ac:spMkLst>
            <pc:docMk/>
            <pc:sldMk cId="3057408396" sldId="257"/>
            <ac:spMk id="8" creationId="{595F9C11-F226-C1C5-097D-A0E6F762C535}"/>
          </ac:spMkLst>
        </pc:spChg>
        <pc:spChg chg="mod">
          <ac:chgData name="Fatima Pillosu" userId="a6295d4dc9e22643" providerId="LiveId" clId="{5928BA55-6FB3-4F80-AC13-23BF3D40610D}" dt="2024-06-25T21:51:09.643" v="1376"/>
          <ac:spMkLst>
            <pc:docMk/>
            <pc:sldMk cId="3057408396" sldId="257"/>
            <ac:spMk id="9" creationId="{B71C91BB-A701-F5E0-B258-7BD4F7469723}"/>
          </ac:spMkLst>
        </pc:spChg>
        <pc:spChg chg="del mod or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10" creationId="{F97B0191-5FCE-D0CD-308A-B223182BC67D}"/>
          </ac:spMkLst>
        </pc:spChg>
        <pc:spChg chg="add del mod or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11" creationId="{4F4CE4BE-B9A8-693B-E2A2-6A4A4BD1B81A}"/>
          </ac:spMkLst>
        </pc:spChg>
        <pc:spChg chg="mod">
          <ac:chgData name="Fatima Pillosu" userId="a6295d4dc9e22643" providerId="LiveId" clId="{5928BA55-6FB3-4F80-AC13-23BF3D40610D}" dt="2024-06-25T21:19:08.831" v="1200" actId="338"/>
          <ac:spMkLst>
            <pc:docMk/>
            <pc:sldMk cId="3057408396" sldId="257"/>
            <ac:spMk id="11" creationId="{946CAB10-290C-7AF9-A19A-B9F060AFB098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12" creationId="{7AF7DBB6-E378-E76B-6AEB-8F0ED21B18CF}"/>
          </ac:spMkLst>
        </pc:spChg>
        <pc:spChg chg="del mod">
          <ac:chgData name="Fatima Pillosu" userId="a6295d4dc9e22643" providerId="LiveId" clId="{5928BA55-6FB3-4F80-AC13-23BF3D40610D}" dt="2024-06-25T21:19:33.512" v="1201" actId="21"/>
          <ac:spMkLst>
            <pc:docMk/>
            <pc:sldMk cId="3057408396" sldId="257"/>
            <ac:spMk id="12" creationId="{CC669A8F-C1DA-2FB8-FF72-163FE6CB44DB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13" creationId="{99B2100B-9D14-4296-78A7-CA77AB0A1096}"/>
          </ac:spMkLst>
        </pc:spChg>
        <pc:spChg chg="mod">
          <ac:chgData name="Fatima Pillosu" userId="a6295d4dc9e22643" providerId="LiveId" clId="{5928BA55-6FB3-4F80-AC13-23BF3D40610D}" dt="2024-06-25T21:19:08.831" v="1200" actId="338"/>
          <ac:spMkLst>
            <pc:docMk/>
            <pc:sldMk cId="3057408396" sldId="257"/>
            <ac:spMk id="13" creationId="{C9688D5C-AF82-A4B5-B616-3F783D72B10A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14" creationId="{621AFAEE-829D-DF41-62E5-B4AD188CA36B}"/>
          </ac:spMkLst>
        </pc:spChg>
        <pc:spChg chg="del mod">
          <ac:chgData name="Fatima Pillosu" userId="a6295d4dc9e22643" providerId="LiveId" clId="{5928BA55-6FB3-4F80-AC13-23BF3D40610D}" dt="2024-06-25T21:19:33.512" v="1201" actId="21"/>
          <ac:spMkLst>
            <pc:docMk/>
            <pc:sldMk cId="3057408396" sldId="257"/>
            <ac:spMk id="14" creationId="{BFCC0668-7B26-6063-1E35-3B260AEBA2BD}"/>
          </ac:spMkLst>
        </pc:spChg>
        <pc:spChg chg="mod">
          <ac:chgData name="Fatima Pillosu" userId="a6295d4dc9e22643" providerId="LiveId" clId="{5928BA55-6FB3-4F80-AC13-23BF3D40610D}" dt="2024-06-25T21:19:08.831" v="1200" actId="338"/>
          <ac:spMkLst>
            <pc:docMk/>
            <pc:sldMk cId="3057408396" sldId="257"/>
            <ac:spMk id="15" creationId="{76FC31D1-4D8B-E549-8D46-FAF531248404}"/>
          </ac:spMkLst>
        </pc:spChg>
        <pc:spChg chg="del mod">
          <ac:chgData name="Fatima Pillosu" userId="a6295d4dc9e22643" providerId="LiveId" clId="{5928BA55-6FB3-4F80-AC13-23BF3D40610D}" dt="2024-06-25T21:19:33.512" v="1201" actId="21"/>
          <ac:spMkLst>
            <pc:docMk/>
            <pc:sldMk cId="3057408396" sldId="257"/>
            <ac:spMk id="16" creationId="{3A3AB0CF-0F1E-FE37-1388-AC22F69575A7}"/>
          </ac:spMkLst>
        </pc:spChg>
        <pc:spChg chg="mod">
          <ac:chgData name="Fatima Pillosu" userId="a6295d4dc9e22643" providerId="LiveId" clId="{5928BA55-6FB3-4F80-AC13-23BF3D40610D}" dt="2024-06-25T21:19:08.831" v="1200" actId="338"/>
          <ac:spMkLst>
            <pc:docMk/>
            <pc:sldMk cId="3057408396" sldId="257"/>
            <ac:spMk id="17" creationId="{8368364B-4B76-69E5-B7E2-1B89974184AA}"/>
          </ac:spMkLst>
        </pc:spChg>
        <pc:spChg chg="add del mod topLvl">
          <ac:chgData name="Fatima Pillosu" userId="a6295d4dc9e22643" providerId="LiveId" clId="{5928BA55-6FB3-4F80-AC13-23BF3D40610D}" dt="2024-06-25T21:23:07.439" v="1228"/>
          <ac:spMkLst>
            <pc:docMk/>
            <pc:sldMk cId="3057408396" sldId="257"/>
            <ac:spMk id="18" creationId="{CC669A8F-C1DA-2FB8-FF72-163FE6CB44DB}"/>
          </ac:spMkLst>
        </pc:spChg>
        <pc:spChg chg="add del mod topLvl">
          <ac:chgData name="Fatima Pillosu" userId="a6295d4dc9e22643" providerId="LiveId" clId="{5928BA55-6FB3-4F80-AC13-23BF3D40610D}" dt="2024-06-25T21:23:07.439" v="1228"/>
          <ac:spMkLst>
            <pc:docMk/>
            <pc:sldMk cId="3057408396" sldId="257"/>
            <ac:spMk id="19" creationId="{BFCC0668-7B26-6063-1E35-3B260AEBA2BD}"/>
          </ac:spMkLst>
        </pc:spChg>
        <pc:spChg chg="add del mod topLvl">
          <ac:chgData name="Fatima Pillosu" userId="a6295d4dc9e22643" providerId="LiveId" clId="{5928BA55-6FB3-4F80-AC13-23BF3D40610D}" dt="2024-06-25T21:23:07.439" v="1228"/>
          <ac:spMkLst>
            <pc:docMk/>
            <pc:sldMk cId="3057408396" sldId="257"/>
            <ac:spMk id="20" creationId="{3A3AB0CF-0F1E-FE37-1388-AC22F69575A7}"/>
          </ac:spMkLst>
        </pc:spChg>
        <pc:spChg chg="mod">
          <ac:chgData name="Fatima Pillosu" userId="a6295d4dc9e22643" providerId="LiveId" clId="{5928BA55-6FB3-4F80-AC13-23BF3D40610D}" dt="2024-06-25T21:22:55.256" v="1227"/>
          <ac:spMkLst>
            <pc:docMk/>
            <pc:sldMk cId="3057408396" sldId="257"/>
            <ac:spMk id="22" creationId="{73ED57D7-2451-157B-B004-A282B568BF8B}"/>
          </ac:spMkLst>
        </pc:spChg>
        <pc:spChg chg="del mod">
          <ac:chgData name="Fatima Pillosu" userId="a6295d4dc9e22643" providerId="LiveId" clId="{5928BA55-6FB3-4F80-AC13-23BF3D40610D}" dt="2024-06-25T21:26:22.957" v="1249" actId="478"/>
          <ac:spMkLst>
            <pc:docMk/>
            <pc:sldMk cId="3057408396" sldId="257"/>
            <ac:spMk id="23" creationId="{37CA42DD-587E-AACE-3313-79663DC627FE}"/>
          </ac:spMkLst>
        </pc:spChg>
        <pc:spChg chg="del mod">
          <ac:chgData name="Fatima Pillosu" userId="a6295d4dc9e22643" providerId="LiveId" clId="{5928BA55-6FB3-4F80-AC13-23BF3D40610D}" dt="2024-06-25T21:23:14.351" v="1231" actId="478"/>
          <ac:spMkLst>
            <pc:docMk/>
            <pc:sldMk cId="3057408396" sldId="257"/>
            <ac:spMk id="24" creationId="{3F70D39F-B943-533C-5A9C-EA62C7F80961}"/>
          </ac:spMkLst>
        </pc:spChg>
        <pc:spChg chg="del mod">
          <ac:chgData name="Fatima Pillosu" userId="a6295d4dc9e22643" providerId="LiveId" clId="{5928BA55-6FB3-4F80-AC13-23BF3D40610D}" dt="2024-06-25T21:23:11.222" v="1229" actId="478"/>
          <ac:spMkLst>
            <pc:docMk/>
            <pc:sldMk cId="3057408396" sldId="257"/>
            <ac:spMk id="25" creationId="{AB75BF57-56F0-A24E-A329-9545D52C0336}"/>
          </ac:spMkLst>
        </pc:spChg>
        <pc:spChg chg="del mod">
          <ac:chgData name="Fatima Pillosu" userId="a6295d4dc9e22643" providerId="LiveId" clId="{5928BA55-6FB3-4F80-AC13-23BF3D40610D}" dt="2024-06-25T21:26:22.957" v="1249" actId="478"/>
          <ac:spMkLst>
            <pc:docMk/>
            <pc:sldMk cId="3057408396" sldId="257"/>
            <ac:spMk id="26" creationId="{21E511D2-6F04-B583-28BB-D8338C68D9E2}"/>
          </ac:spMkLst>
        </pc:spChg>
        <pc:spChg chg="del mod">
          <ac:chgData name="Fatima Pillosu" userId="a6295d4dc9e22643" providerId="LiveId" clId="{5928BA55-6FB3-4F80-AC13-23BF3D40610D}" dt="2024-06-25T21:23:18.130" v="1234" actId="478"/>
          <ac:spMkLst>
            <pc:docMk/>
            <pc:sldMk cId="3057408396" sldId="257"/>
            <ac:spMk id="27" creationId="{15D31B30-58D7-7D1F-373F-970FDE6BBD41}"/>
          </ac:spMkLst>
        </pc:spChg>
        <pc:spChg chg="del mod">
          <ac:chgData name="Fatima Pillosu" userId="a6295d4dc9e22643" providerId="LiveId" clId="{5928BA55-6FB3-4F80-AC13-23BF3D40610D}" dt="2024-06-25T21:26:22.957" v="1249" actId="478"/>
          <ac:spMkLst>
            <pc:docMk/>
            <pc:sldMk cId="3057408396" sldId="257"/>
            <ac:spMk id="28" creationId="{407C1AB6-6624-E787-9305-FEC7CF478002}"/>
          </ac:spMkLst>
        </pc:spChg>
        <pc:spChg chg="del mod">
          <ac:chgData name="Fatima Pillosu" userId="a6295d4dc9e22643" providerId="LiveId" clId="{5928BA55-6FB3-4F80-AC13-23BF3D40610D}" dt="2024-06-25T21:26:22.957" v="1249" actId="478"/>
          <ac:spMkLst>
            <pc:docMk/>
            <pc:sldMk cId="3057408396" sldId="257"/>
            <ac:spMk id="29" creationId="{35FA80E8-3126-D032-517A-B261454C89C5}"/>
          </ac:spMkLst>
        </pc:spChg>
        <pc:spChg chg="del mod">
          <ac:chgData name="Fatima Pillosu" userId="a6295d4dc9e22643" providerId="LiveId" clId="{5928BA55-6FB3-4F80-AC13-23BF3D40610D}" dt="2024-06-25T21:23:13.170" v="1230" actId="478"/>
          <ac:spMkLst>
            <pc:docMk/>
            <pc:sldMk cId="3057408396" sldId="257"/>
            <ac:spMk id="30" creationId="{4B1DA248-1ED2-F75F-02C5-1D667D764F0D}"/>
          </ac:spMkLst>
        </pc:spChg>
        <pc:spChg chg="del mod">
          <ac:chgData name="Fatima Pillosu" userId="a6295d4dc9e22643" providerId="LiveId" clId="{5928BA55-6FB3-4F80-AC13-23BF3D40610D}" dt="2024-06-25T21:26:22.957" v="1249" actId="478"/>
          <ac:spMkLst>
            <pc:docMk/>
            <pc:sldMk cId="3057408396" sldId="257"/>
            <ac:spMk id="31" creationId="{29ECA673-B026-70B9-CBA2-395B911BF662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31" creationId="{97965B60-E6B9-6597-8C0C-D8631FCE0FEB}"/>
          </ac:spMkLst>
        </pc:spChg>
        <pc:spChg chg="del mod">
          <ac:chgData name="Fatima Pillosu" userId="a6295d4dc9e22643" providerId="LiveId" clId="{5928BA55-6FB3-4F80-AC13-23BF3D40610D}" dt="2024-06-25T21:26:22.957" v="1249" actId="478"/>
          <ac:spMkLst>
            <pc:docMk/>
            <pc:sldMk cId="3057408396" sldId="257"/>
            <ac:spMk id="32" creationId="{65B4FE4C-1B7E-4836-67FF-53BA934D1288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32" creationId="{8113D33B-DDE9-6EF2-B813-579495E90369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33" creationId="{394BA25F-BA1C-073D-1FE2-9925A56A77BA}"/>
          </ac:spMkLst>
        </pc:spChg>
        <pc:spChg chg="del mod">
          <ac:chgData name="Fatima Pillosu" userId="a6295d4dc9e22643" providerId="LiveId" clId="{5928BA55-6FB3-4F80-AC13-23BF3D40610D}" dt="2024-06-25T21:26:22.957" v="1249" actId="478"/>
          <ac:spMkLst>
            <pc:docMk/>
            <pc:sldMk cId="3057408396" sldId="257"/>
            <ac:spMk id="33" creationId="{721AD6A7-40BF-1F88-7652-CAFFC9E7BA8D}"/>
          </ac:spMkLst>
        </pc:spChg>
        <pc:spChg chg="del mod">
          <ac:chgData name="Fatima Pillosu" userId="a6295d4dc9e22643" providerId="LiveId" clId="{5928BA55-6FB3-4F80-AC13-23BF3D40610D}" dt="2024-06-25T21:26:22.957" v="1249" actId="478"/>
          <ac:spMkLst>
            <pc:docMk/>
            <pc:sldMk cId="3057408396" sldId="257"/>
            <ac:spMk id="34" creationId="{6BCA0F74-2613-FE72-BEFA-C5659BD9DE65}"/>
          </ac:spMkLst>
        </pc:spChg>
        <pc:spChg chg="add del">
          <ac:chgData name="Fatima Pillosu" userId="a6295d4dc9e22643" providerId="LiveId" clId="{5928BA55-6FB3-4F80-AC13-23BF3D40610D}" dt="2024-06-25T22:20:17.319" v="1794" actId="478"/>
          <ac:spMkLst>
            <pc:docMk/>
            <pc:sldMk cId="3057408396" sldId="257"/>
            <ac:spMk id="34" creationId="{ED074F90-8AA7-A58B-F6F6-6F15D0B70AD5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35" creationId="{09C3F042-E17B-680C-3A4D-2F615396E63B}"/>
          </ac:spMkLst>
        </pc:spChg>
        <pc:spChg chg="del mod">
          <ac:chgData name="Fatima Pillosu" userId="a6295d4dc9e22643" providerId="LiveId" clId="{5928BA55-6FB3-4F80-AC13-23BF3D40610D}" dt="2024-06-25T21:23:15.513" v="1232" actId="478"/>
          <ac:spMkLst>
            <pc:docMk/>
            <pc:sldMk cId="3057408396" sldId="257"/>
            <ac:spMk id="35" creationId="{B4EBAB72-6594-C3EA-BA4D-DBCEA623C23A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36" creationId="{0AEEBCF9-4118-3BDF-3CB3-734FED5C2759}"/>
          </ac:spMkLst>
        </pc:spChg>
        <pc:spChg chg="del mod">
          <ac:chgData name="Fatima Pillosu" userId="a6295d4dc9e22643" providerId="LiveId" clId="{5928BA55-6FB3-4F80-AC13-23BF3D40610D}" dt="2024-06-25T21:23:16.925" v="1233" actId="478"/>
          <ac:spMkLst>
            <pc:docMk/>
            <pc:sldMk cId="3057408396" sldId="257"/>
            <ac:spMk id="36" creationId="{30FA503B-ED7C-B9E8-702D-911210D9EA76}"/>
          </ac:spMkLst>
        </pc:spChg>
        <pc:spChg chg="del mod">
          <ac:chgData name="Fatima Pillosu" userId="a6295d4dc9e22643" providerId="LiveId" clId="{5928BA55-6FB3-4F80-AC13-23BF3D40610D}" dt="2024-06-25T21:26:22.957" v="1249" actId="478"/>
          <ac:spMkLst>
            <pc:docMk/>
            <pc:sldMk cId="3057408396" sldId="257"/>
            <ac:spMk id="37" creationId="{9B5D74A9-96D6-DFA1-6BF5-1C9ADB06374D}"/>
          </ac:spMkLst>
        </pc:spChg>
        <pc:spChg chg="del mod">
          <ac:chgData name="Fatima Pillosu" userId="a6295d4dc9e22643" providerId="LiveId" clId="{5928BA55-6FB3-4F80-AC13-23BF3D40610D}" dt="2024-06-25T21:26:22.957" v="1249" actId="478"/>
          <ac:spMkLst>
            <pc:docMk/>
            <pc:sldMk cId="3057408396" sldId="257"/>
            <ac:spMk id="38" creationId="{2CE8BAFC-194E-7E54-5649-FDC40337DE5E}"/>
          </ac:spMkLst>
        </pc:spChg>
        <pc:spChg chg="del mod">
          <ac:chgData name="Fatima Pillosu" userId="a6295d4dc9e22643" providerId="LiveId" clId="{5928BA55-6FB3-4F80-AC13-23BF3D40610D}" dt="2024-06-25T21:23:20.706" v="1235" actId="478"/>
          <ac:spMkLst>
            <pc:docMk/>
            <pc:sldMk cId="3057408396" sldId="257"/>
            <ac:spMk id="39" creationId="{C63D2BD0-2EAD-E622-873F-000DCB48E809}"/>
          </ac:spMkLst>
        </pc:spChg>
        <pc:spChg chg="add del mod">
          <ac:chgData name="Fatima Pillosu" userId="a6295d4dc9e22643" providerId="LiveId" clId="{5928BA55-6FB3-4F80-AC13-23BF3D40610D}" dt="2024-06-25T21:26:22.957" v="1249" actId="478"/>
          <ac:spMkLst>
            <pc:docMk/>
            <pc:sldMk cId="3057408396" sldId="257"/>
            <ac:spMk id="40" creationId="{116E2F1D-4DF7-E997-70C7-E8AE419F27E7}"/>
          </ac:spMkLst>
        </pc:spChg>
        <pc:spChg chg="add del mod">
          <ac:chgData name="Fatima Pillosu" userId="a6295d4dc9e22643" providerId="LiveId" clId="{5928BA55-6FB3-4F80-AC13-23BF3D40610D}" dt="2024-06-25T23:19:18.723" v="3368" actId="478"/>
          <ac:spMkLst>
            <pc:docMk/>
            <pc:sldMk cId="3057408396" sldId="257"/>
            <ac:spMk id="41" creationId="{5E179DC0-8756-1EC7-4ABC-5CACFDFECFCF}"/>
          </ac:spMkLst>
        </pc:spChg>
        <pc:spChg chg="del mod">
          <ac:chgData name="Fatima Pillosu" userId="a6295d4dc9e22643" providerId="LiveId" clId="{5928BA55-6FB3-4F80-AC13-23BF3D40610D}" dt="2024-06-25T21:26:22.957" v="1249" actId="478"/>
          <ac:spMkLst>
            <pc:docMk/>
            <pc:sldMk cId="3057408396" sldId="257"/>
            <ac:spMk id="41" creationId="{867CAE08-EAB5-5205-1C0E-FF9C8EB79333}"/>
          </ac:spMkLst>
        </pc:spChg>
        <pc:spChg chg="add del mod">
          <ac:chgData name="Fatima Pillosu" userId="a6295d4dc9e22643" providerId="LiveId" clId="{5928BA55-6FB3-4F80-AC13-23BF3D40610D}" dt="2024-06-25T23:08:51.764" v="2817" actId="478"/>
          <ac:spMkLst>
            <pc:docMk/>
            <pc:sldMk cId="3057408396" sldId="257"/>
            <ac:spMk id="42" creationId="{11D61484-1122-91B0-7752-BBF79DE23C7B}"/>
          </ac:spMkLst>
        </pc:spChg>
        <pc:spChg chg="add del mod">
          <ac:chgData name="Fatima Pillosu" userId="a6295d4dc9e22643" providerId="LiveId" clId="{5928BA55-6FB3-4F80-AC13-23BF3D40610D}" dt="2024-06-25T21:39:54.711" v="1324"/>
          <ac:spMkLst>
            <pc:docMk/>
            <pc:sldMk cId="3057408396" sldId="257"/>
            <ac:spMk id="42" creationId="{F180115E-34E5-33F1-1D0F-23A49795C557}"/>
          </ac:spMkLst>
        </pc:spChg>
        <pc:spChg chg="add del mod">
          <ac:chgData name="Fatima Pillosu" userId="a6295d4dc9e22643" providerId="LiveId" clId="{5928BA55-6FB3-4F80-AC13-23BF3D40610D}" dt="2024-06-25T21:39:54.711" v="1324"/>
          <ac:spMkLst>
            <pc:docMk/>
            <pc:sldMk cId="3057408396" sldId="257"/>
            <ac:spMk id="43" creationId="{59BA9DD5-3247-B01F-D608-B68C8D49A1C0}"/>
          </ac:spMkLst>
        </pc:spChg>
        <pc:spChg chg="add del mod">
          <ac:chgData name="Fatima Pillosu" userId="a6295d4dc9e22643" providerId="LiveId" clId="{5928BA55-6FB3-4F80-AC13-23BF3D40610D}" dt="2024-06-25T23:08:51.764" v="2817" actId="478"/>
          <ac:spMkLst>
            <pc:docMk/>
            <pc:sldMk cId="3057408396" sldId="257"/>
            <ac:spMk id="43" creationId="{7ADF8486-BF9E-565C-C031-2B78E9FC5410}"/>
          </ac:spMkLst>
        </pc:spChg>
        <pc:spChg chg="add del mod">
          <ac:chgData name="Fatima Pillosu" userId="a6295d4dc9e22643" providerId="LiveId" clId="{5928BA55-6FB3-4F80-AC13-23BF3D40610D}" dt="2024-06-25T21:39:54.711" v="1324"/>
          <ac:spMkLst>
            <pc:docMk/>
            <pc:sldMk cId="3057408396" sldId="257"/>
            <ac:spMk id="44" creationId="{5F68AFDB-C3D4-F013-3EB2-2C27CF842118}"/>
          </ac:spMkLst>
        </pc:spChg>
        <pc:spChg chg="add del mod">
          <ac:chgData name="Fatima Pillosu" userId="a6295d4dc9e22643" providerId="LiveId" clId="{5928BA55-6FB3-4F80-AC13-23BF3D40610D}" dt="2024-06-25T21:36:45.396" v="1296" actId="478"/>
          <ac:spMkLst>
            <pc:docMk/>
            <pc:sldMk cId="3057408396" sldId="257"/>
            <ac:spMk id="45" creationId="{E45C70C6-8CAB-7E0E-0C13-CC8069CD06C1}"/>
          </ac:spMkLst>
        </pc:spChg>
        <pc:spChg chg="add del mod">
          <ac:chgData name="Fatima Pillosu" userId="a6295d4dc9e22643" providerId="LiveId" clId="{5928BA55-6FB3-4F80-AC13-23BF3D40610D}" dt="2024-06-25T21:39:54.711" v="1324"/>
          <ac:spMkLst>
            <pc:docMk/>
            <pc:sldMk cId="3057408396" sldId="257"/>
            <ac:spMk id="46" creationId="{A284EFFF-66F6-7443-A318-911B64742651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50" creationId="{E39A7B45-F604-AD14-879B-A4104420E5C9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51" creationId="{4BC53D49-DC86-F19E-2E21-9016C743986D}"/>
          </ac:spMkLst>
        </pc:spChg>
        <pc:spChg chg="add del mod">
          <ac:chgData name="Fatima Pillosu" userId="a6295d4dc9e22643" providerId="LiveId" clId="{5928BA55-6FB3-4F80-AC13-23BF3D40610D}" dt="2024-06-25T22:29:00.688" v="1887" actId="478"/>
          <ac:spMkLst>
            <pc:docMk/>
            <pc:sldMk cId="3057408396" sldId="257"/>
            <ac:spMk id="52" creationId="{0C582D9E-3213-94F4-F232-1C0371EA550A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53" creationId="{7D57E510-07DC-E8C8-3ED1-5636CF6BD01E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54" creationId="{635E4DD4-8249-5F55-0F1F-9FD0A1C47CE9}"/>
          </ac:spMkLst>
        </pc:spChg>
        <pc:spChg chg="add mod">
          <ac:chgData name="Fatima Pillosu" userId="a6295d4dc9e22643" providerId="LiveId" clId="{5928BA55-6FB3-4F80-AC13-23BF3D40610D}" dt="2024-06-25T22:27:02.307" v="1864" actId="1076"/>
          <ac:spMkLst>
            <pc:docMk/>
            <pc:sldMk cId="3057408396" sldId="257"/>
            <ac:spMk id="58" creationId="{447E414B-8B4C-5479-338B-34BF5CEA9647}"/>
          </ac:spMkLst>
        </pc:spChg>
        <pc:spChg chg="add del mod or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60" creationId="{4045113E-AAE1-89B7-FDFB-1C81F0E7D41A}"/>
          </ac:spMkLst>
        </pc:spChg>
        <pc:spChg chg="add del mod or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61" creationId="{5AB2BD08-9C3B-C319-8CF7-FF2F0DEB298D}"/>
          </ac:spMkLst>
        </pc:spChg>
        <pc:spChg chg="add del mod or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62" creationId="{58CD9331-7045-1367-867A-B64611156DA1}"/>
          </ac:spMkLst>
        </pc:spChg>
        <pc:spChg chg="del mod">
          <ac:chgData name="Fatima Pillosu" userId="a6295d4dc9e22643" providerId="LiveId" clId="{5928BA55-6FB3-4F80-AC13-23BF3D40610D}" dt="2024-06-25T21:43:17.064" v="1334"/>
          <ac:spMkLst>
            <pc:docMk/>
            <pc:sldMk cId="3057408396" sldId="257"/>
            <ac:spMk id="63" creationId="{DCB45AE6-D1D9-BB46-B38E-FEAE0C49D667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64" creationId="{A99CFC4A-C95F-730E-DD25-681B1F0128CE}"/>
          </ac:spMkLst>
        </pc:spChg>
        <pc:spChg chg="del mod">
          <ac:chgData name="Fatima Pillosu" userId="a6295d4dc9e22643" providerId="LiveId" clId="{5928BA55-6FB3-4F80-AC13-23BF3D40610D}" dt="2024-06-25T21:40:15.382" v="1328" actId="478"/>
          <ac:spMkLst>
            <pc:docMk/>
            <pc:sldMk cId="3057408396" sldId="257"/>
            <ac:spMk id="64" creationId="{CA772169-15D0-FE78-8B4C-D3B1F50C6882}"/>
          </ac:spMkLst>
        </pc:spChg>
        <pc:spChg chg="del mod">
          <ac:chgData name="Fatima Pillosu" userId="a6295d4dc9e22643" providerId="LiveId" clId="{5928BA55-6FB3-4F80-AC13-23BF3D40610D}" dt="2024-06-25T21:40:16.002" v="1329" actId="478"/>
          <ac:spMkLst>
            <pc:docMk/>
            <pc:sldMk cId="3057408396" sldId="257"/>
            <ac:spMk id="65" creationId="{266BAE38-FC3D-2DE8-1725-81F007DC79A7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65" creationId="{6FE56FB4-62AE-3C2F-346A-5E6D43FBCF6B}"/>
          </ac:spMkLst>
        </pc:spChg>
        <pc:spChg chg="del mod">
          <ac:chgData name="Fatima Pillosu" userId="a6295d4dc9e22643" providerId="LiveId" clId="{5928BA55-6FB3-4F80-AC13-23BF3D40610D}" dt="2024-06-25T21:43:17.064" v="1334"/>
          <ac:spMkLst>
            <pc:docMk/>
            <pc:sldMk cId="3057408396" sldId="257"/>
            <ac:spMk id="66" creationId="{4E8B246D-31A4-31E6-C9C9-D9597DBCDC3E}"/>
          </ac:spMkLst>
        </pc:spChg>
        <pc:spChg chg="del mod">
          <ac:chgData name="Fatima Pillosu" userId="a6295d4dc9e22643" providerId="LiveId" clId="{5928BA55-6FB3-4F80-AC13-23BF3D40610D}" dt="2024-06-25T21:43:17.064" v="1334"/>
          <ac:spMkLst>
            <pc:docMk/>
            <pc:sldMk cId="3057408396" sldId="257"/>
            <ac:spMk id="67" creationId="{8F588D3A-6A3A-EFF8-EE6D-7F23194F8A65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68" creationId="{0475290B-2E75-BD90-141D-6C469CDA279E}"/>
          </ac:spMkLst>
        </pc:spChg>
        <pc:spChg chg="del mod">
          <ac:chgData name="Fatima Pillosu" userId="a6295d4dc9e22643" providerId="LiveId" clId="{5928BA55-6FB3-4F80-AC13-23BF3D40610D}" dt="2024-06-25T21:43:30.777" v="1336" actId="478"/>
          <ac:spMkLst>
            <pc:docMk/>
            <pc:sldMk cId="3057408396" sldId="257"/>
            <ac:spMk id="68" creationId="{BAD40A69-E177-44D3-9B44-A38AA21EC670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69" creationId="{2A2FEA9D-D3BE-1F12-B774-F13AEE3A2377}"/>
          </ac:spMkLst>
        </pc:spChg>
        <pc:spChg chg="del mod">
          <ac:chgData name="Fatima Pillosu" userId="a6295d4dc9e22643" providerId="LiveId" clId="{5928BA55-6FB3-4F80-AC13-23BF3D40610D}" dt="2024-06-25T21:43:30.777" v="1336" actId="478"/>
          <ac:spMkLst>
            <pc:docMk/>
            <pc:sldMk cId="3057408396" sldId="257"/>
            <ac:spMk id="69" creationId="{4CB3FD4B-B1B4-5CC6-2F97-7BF7733333F9}"/>
          </ac:spMkLst>
        </pc:spChg>
        <pc:spChg chg="del mod">
          <ac:chgData name="Fatima Pillosu" userId="a6295d4dc9e22643" providerId="LiveId" clId="{5928BA55-6FB3-4F80-AC13-23BF3D40610D}" dt="2024-06-25T21:40:16.992" v="1330" actId="478"/>
          <ac:spMkLst>
            <pc:docMk/>
            <pc:sldMk cId="3057408396" sldId="257"/>
            <ac:spMk id="70" creationId="{098604D8-1B78-5BA9-AF1E-315D241A95A5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70" creationId="{8A8EEF76-CF72-F956-9FFB-36FF26CF4A12}"/>
          </ac:spMkLst>
        </pc:spChg>
        <pc:spChg chg="del mod">
          <ac:chgData name="Fatima Pillosu" userId="a6295d4dc9e22643" providerId="LiveId" clId="{5928BA55-6FB3-4F80-AC13-23BF3D40610D}" dt="2024-06-25T21:43:30.777" v="1336" actId="478"/>
          <ac:spMkLst>
            <pc:docMk/>
            <pc:sldMk cId="3057408396" sldId="257"/>
            <ac:spMk id="71" creationId="{911F1B45-45A5-52E6-7403-299045A016FA}"/>
          </ac:spMkLst>
        </pc:spChg>
        <pc:spChg chg="del mod">
          <ac:chgData name="Fatima Pillosu" userId="a6295d4dc9e22643" providerId="LiveId" clId="{5928BA55-6FB3-4F80-AC13-23BF3D40610D}" dt="2024-06-25T21:43:30.777" v="1336" actId="478"/>
          <ac:spMkLst>
            <pc:docMk/>
            <pc:sldMk cId="3057408396" sldId="257"/>
            <ac:spMk id="72" creationId="{2FD30564-9426-E55B-4533-B4A765D1CD70}"/>
          </ac:spMkLst>
        </pc:spChg>
        <pc:spChg chg="del mod">
          <ac:chgData name="Fatima Pillosu" userId="a6295d4dc9e22643" providerId="LiveId" clId="{5928BA55-6FB3-4F80-AC13-23BF3D40610D}" dt="2024-06-25T21:43:17.064" v="1334"/>
          <ac:spMkLst>
            <pc:docMk/>
            <pc:sldMk cId="3057408396" sldId="257"/>
            <ac:spMk id="73" creationId="{3149247B-995F-873D-6AA7-4797F2264491}"/>
          </ac:spMkLst>
        </pc:spChg>
        <pc:spChg chg="del mod">
          <ac:chgData name="Fatima Pillosu" userId="a6295d4dc9e22643" providerId="LiveId" clId="{5928BA55-6FB3-4F80-AC13-23BF3D40610D}" dt="2024-06-25T21:43:17.064" v="1334"/>
          <ac:spMkLst>
            <pc:docMk/>
            <pc:sldMk cId="3057408396" sldId="257"/>
            <ac:spMk id="74" creationId="{38EE5998-D070-ABF4-E164-A2E7AF9DF2C5}"/>
          </ac:spMkLst>
        </pc:spChg>
        <pc:spChg chg="del mod">
          <ac:chgData name="Fatima Pillosu" userId="a6295d4dc9e22643" providerId="LiveId" clId="{5928BA55-6FB3-4F80-AC13-23BF3D40610D}" dt="2024-06-25T21:40:08.592" v="1326" actId="478"/>
          <ac:spMkLst>
            <pc:docMk/>
            <pc:sldMk cId="3057408396" sldId="257"/>
            <ac:spMk id="75" creationId="{43662059-8323-3EE8-03A6-9F3FD5CBC8B1}"/>
          </ac:spMkLst>
        </pc:spChg>
        <pc:spChg chg="del mod">
          <ac:chgData name="Fatima Pillosu" userId="a6295d4dc9e22643" providerId="LiveId" clId="{5928BA55-6FB3-4F80-AC13-23BF3D40610D}" dt="2024-06-25T21:40:09.801" v="1327" actId="478"/>
          <ac:spMkLst>
            <pc:docMk/>
            <pc:sldMk cId="3057408396" sldId="257"/>
            <ac:spMk id="76" creationId="{AFAD7DC9-1189-3592-0052-EB54DB5C44BD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76" creationId="{E9E26E69-B59D-903F-D155-050AA78BD861}"/>
          </ac:spMkLst>
        </pc:spChg>
        <pc:spChg chg="del mod">
          <ac:chgData name="Fatima Pillosu" userId="a6295d4dc9e22643" providerId="LiveId" clId="{5928BA55-6FB3-4F80-AC13-23BF3D40610D}" dt="2024-06-25T21:43:17.064" v="1334"/>
          <ac:spMkLst>
            <pc:docMk/>
            <pc:sldMk cId="3057408396" sldId="257"/>
            <ac:spMk id="77" creationId="{401714CD-6B70-0657-EA81-EA884C0AFCAA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77" creationId="{729790D1-6456-583D-C2D5-8D890B6FD85F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78" creationId="{3FDD4B0D-3599-F098-0E5D-1193D66F6204}"/>
          </ac:spMkLst>
        </pc:spChg>
        <pc:spChg chg="del mod">
          <ac:chgData name="Fatima Pillosu" userId="a6295d4dc9e22643" providerId="LiveId" clId="{5928BA55-6FB3-4F80-AC13-23BF3D40610D}" dt="2024-06-25T21:43:17.064" v="1334"/>
          <ac:spMkLst>
            <pc:docMk/>
            <pc:sldMk cId="3057408396" sldId="257"/>
            <ac:spMk id="78" creationId="{500C3663-05E4-4539-924A-FC0516BD7679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79" creationId="{28F57419-73D2-64C3-76A6-4B3BA03BDCA2}"/>
          </ac:spMkLst>
        </pc:spChg>
        <pc:spChg chg="del mod">
          <ac:chgData name="Fatima Pillosu" userId="a6295d4dc9e22643" providerId="LiveId" clId="{5928BA55-6FB3-4F80-AC13-23BF3D40610D}" dt="2024-06-25T21:43:30.777" v="1336" actId="478"/>
          <ac:spMkLst>
            <pc:docMk/>
            <pc:sldMk cId="3057408396" sldId="257"/>
            <ac:spMk id="79" creationId="{3F5E1BE3-4B6F-15F4-8000-E8A054D65F3E}"/>
          </ac:spMkLst>
        </pc:spChg>
        <pc:spChg chg="del mod">
          <ac:chgData name="Fatima Pillosu" userId="a6295d4dc9e22643" providerId="LiveId" clId="{5928BA55-6FB3-4F80-AC13-23BF3D40610D}" dt="2024-06-25T21:43:30.777" v="1336" actId="478"/>
          <ac:spMkLst>
            <pc:docMk/>
            <pc:sldMk cId="3057408396" sldId="257"/>
            <ac:spMk id="80" creationId="{D361FD24-D0AF-42D2-8C61-222F117BEAFE}"/>
          </ac:spMkLst>
        </pc:spChg>
        <pc:spChg chg="del mod">
          <ac:chgData name="Fatima Pillosu" userId="a6295d4dc9e22643" providerId="LiveId" clId="{5928BA55-6FB3-4F80-AC13-23BF3D40610D}" dt="2024-06-25T21:40:07.297" v="1325" actId="478"/>
          <ac:spMkLst>
            <pc:docMk/>
            <pc:sldMk cId="3057408396" sldId="257"/>
            <ac:spMk id="81" creationId="{3DB94DB7-7F0E-A063-E5BD-F41F3065442D}"/>
          </ac:spMkLst>
        </pc:spChg>
        <pc:spChg chg="del mod">
          <ac:chgData name="Fatima Pillosu" userId="a6295d4dc9e22643" providerId="LiveId" clId="{5928BA55-6FB3-4F80-AC13-23BF3D40610D}" dt="2024-06-25T21:43:28.457" v="1335" actId="21"/>
          <ac:spMkLst>
            <pc:docMk/>
            <pc:sldMk cId="3057408396" sldId="257"/>
            <ac:spMk id="82" creationId="{344C0458-2D83-4FEF-0572-0A3BB508A76F}"/>
          </ac:spMkLst>
        </pc:spChg>
        <pc:spChg chg="add del mod or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83" creationId="{344C0458-2D83-4FEF-0572-0A3BB508A76F}"/>
          </ac:spMkLst>
        </pc:spChg>
        <pc:spChg chg="add del mod">
          <ac:chgData name="Fatima Pillosu" userId="a6295d4dc9e22643" providerId="LiveId" clId="{5928BA55-6FB3-4F80-AC13-23BF3D40610D}" dt="2024-06-25T21:47:22.408" v="1351"/>
          <ac:spMkLst>
            <pc:docMk/>
            <pc:sldMk cId="3057408396" sldId="257"/>
            <ac:spMk id="84" creationId="{0BB7CDE2-EA92-07B7-28F7-6C24ABEDCD72}"/>
          </ac:spMkLst>
        </pc:spChg>
        <pc:spChg chg="add del mod">
          <ac:chgData name="Fatima Pillosu" userId="a6295d4dc9e22643" providerId="LiveId" clId="{5928BA55-6FB3-4F80-AC13-23BF3D40610D}" dt="2024-06-25T21:47:22.408" v="1351"/>
          <ac:spMkLst>
            <pc:docMk/>
            <pc:sldMk cId="3057408396" sldId="257"/>
            <ac:spMk id="85" creationId="{A2E3288E-9D99-37B8-8662-E569A445069C}"/>
          </ac:spMkLst>
        </pc:spChg>
        <pc:spChg chg="del mod">
          <ac:chgData name="Fatima Pillosu" userId="a6295d4dc9e22643" providerId="LiveId" clId="{5928BA55-6FB3-4F80-AC13-23BF3D40610D}" dt="2024-06-25T21:48:55.841" v="1357"/>
          <ac:spMkLst>
            <pc:docMk/>
            <pc:sldMk cId="3057408396" sldId="257"/>
            <ac:spMk id="86" creationId="{84879A73-3343-FC30-1FB3-658AB1FF766C}"/>
          </ac:spMkLst>
        </pc:spChg>
        <pc:spChg chg="del mod">
          <ac:chgData name="Fatima Pillosu" userId="a6295d4dc9e22643" providerId="LiveId" clId="{5928BA55-6FB3-4F80-AC13-23BF3D40610D}" dt="2024-06-25T21:47:26.967" v="1354" actId="478"/>
          <ac:spMkLst>
            <pc:docMk/>
            <pc:sldMk cId="3057408396" sldId="257"/>
            <ac:spMk id="87" creationId="{5E71A815-D3F7-0705-25C8-D3753501B66A}"/>
          </ac:spMkLst>
        </pc:spChg>
        <pc:spChg chg="add del mod">
          <ac:chgData name="Fatima Pillosu" userId="a6295d4dc9e22643" providerId="LiveId" clId="{5928BA55-6FB3-4F80-AC13-23BF3D40610D}" dt="2024-06-25T22:41:46.522" v="2199" actId="478"/>
          <ac:spMkLst>
            <pc:docMk/>
            <pc:sldMk cId="3057408396" sldId="257"/>
            <ac:spMk id="88" creationId="{58F829EA-31A6-A4E7-3A14-D3231E8F3DF1}"/>
          </ac:spMkLst>
        </pc:spChg>
        <pc:spChg chg="del mod">
          <ac:chgData name="Fatima Pillosu" userId="a6295d4dc9e22643" providerId="LiveId" clId="{5928BA55-6FB3-4F80-AC13-23BF3D40610D}" dt="2024-06-25T21:47:24.856" v="1352" actId="478"/>
          <ac:spMkLst>
            <pc:docMk/>
            <pc:sldMk cId="3057408396" sldId="257"/>
            <ac:spMk id="88" creationId="{E6519FAA-778A-5ACA-3DD7-AD530CF47309}"/>
          </ac:spMkLst>
        </pc:spChg>
        <pc:spChg chg="del mod">
          <ac:chgData name="Fatima Pillosu" userId="a6295d4dc9e22643" providerId="LiveId" clId="{5928BA55-6FB3-4F80-AC13-23BF3D40610D}" dt="2024-06-25T21:47:27.578" v="1355" actId="478"/>
          <ac:spMkLst>
            <pc:docMk/>
            <pc:sldMk cId="3057408396" sldId="257"/>
            <ac:spMk id="89" creationId="{2D2B04C7-7E4F-B66B-9212-9222E00F3588}"/>
          </ac:spMkLst>
        </pc:spChg>
        <pc:spChg chg="add del mod">
          <ac:chgData name="Fatima Pillosu" userId="a6295d4dc9e22643" providerId="LiveId" clId="{5928BA55-6FB3-4F80-AC13-23BF3D40610D}" dt="2024-06-25T22:41:43.211" v="2197" actId="478"/>
          <ac:spMkLst>
            <pc:docMk/>
            <pc:sldMk cId="3057408396" sldId="257"/>
            <ac:spMk id="89" creationId="{3DECB89D-D26C-930E-52DC-AD296E7B50CA}"/>
          </ac:spMkLst>
        </pc:spChg>
        <pc:spChg chg="del mod">
          <ac:chgData name="Fatima Pillosu" userId="a6295d4dc9e22643" providerId="LiveId" clId="{5928BA55-6FB3-4F80-AC13-23BF3D40610D}" dt="2024-06-25T21:47:26.324" v="1353" actId="478"/>
          <ac:spMkLst>
            <pc:docMk/>
            <pc:sldMk cId="3057408396" sldId="257"/>
            <ac:spMk id="90" creationId="{49E27589-C896-D29A-6818-A688B08B1314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90" creationId="{7E4B6683-9D62-B045-8E30-BC98816A10CB}"/>
          </ac:spMkLst>
        </pc:spChg>
        <pc:spChg chg="add del">
          <ac:chgData name="Fatima Pillosu" userId="a6295d4dc9e22643" providerId="LiveId" clId="{5928BA55-6FB3-4F80-AC13-23BF3D40610D}" dt="2024-06-25T21:48:55.841" v="1357"/>
          <ac:spMkLst>
            <pc:docMk/>
            <pc:sldMk cId="3057408396" sldId="257"/>
            <ac:spMk id="91" creationId="{C47F618D-C221-4D76-2A18-27CBF262B21E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92" creationId="{B8398914-71B0-4277-7AB4-9C7DC4546F07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95" creationId="{1AB82A60-5D0F-8753-CE31-9DD592801E93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96" creationId="{B7465DC2-8938-4ED4-155A-AED3E21C723D}"/>
          </ac:spMkLst>
        </pc:spChg>
        <pc:spChg chg="add del mod">
          <ac:chgData name="Fatima Pillosu" userId="a6295d4dc9e22643" providerId="LiveId" clId="{5928BA55-6FB3-4F80-AC13-23BF3D40610D}" dt="2024-06-25T22:41:45.220" v="2198" actId="478"/>
          <ac:spMkLst>
            <pc:docMk/>
            <pc:sldMk cId="3057408396" sldId="257"/>
            <ac:spMk id="98" creationId="{1B430E8D-01E0-C3E3-CD24-E2759B75B825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99" creationId="{CF7520F6-EF66-74A3-D1B9-9D00851C9329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100" creationId="{6EA4555E-760E-ECE9-414A-C06A45ABAC6D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108" creationId="{88F0512A-D500-5E26-FFB3-B94B8F404B2D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109" creationId="{45FF360E-949C-F39A-8D69-BB72652B1CDC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110" creationId="{4DCD3426-7033-F62D-86E7-83C67E3D1CE8}"/>
          </ac:spMkLst>
        </pc:spChg>
        <pc:spChg chg="add mod">
          <ac:chgData name="Fatima Pillosu" userId="a6295d4dc9e22643" providerId="LiveId" clId="{5928BA55-6FB3-4F80-AC13-23BF3D40610D}" dt="2024-06-25T23:19:47.056" v="3441" actId="1076"/>
          <ac:spMkLst>
            <pc:docMk/>
            <pc:sldMk cId="3057408396" sldId="257"/>
            <ac:spMk id="123" creationId="{7E0D3B06-0E26-EA5A-AD18-9B360BF9D2F3}"/>
          </ac:spMkLst>
        </pc:spChg>
        <pc:spChg chg="add del mod">
          <ac:chgData name="Fatima Pillosu" userId="a6295d4dc9e22643" providerId="LiveId" clId="{5928BA55-6FB3-4F80-AC13-23BF3D40610D}" dt="2024-06-25T23:23:02.631" v="3730" actId="21"/>
          <ac:spMkLst>
            <pc:docMk/>
            <pc:sldMk cId="3057408396" sldId="257"/>
            <ac:spMk id="124" creationId="{1F181C54-0DE7-0B62-8FA8-7696D91D1F46}"/>
          </ac:spMkLst>
        </pc:spChg>
        <pc:spChg chg="add del">
          <ac:chgData name="Fatima Pillosu" userId="a6295d4dc9e22643" providerId="LiveId" clId="{5928BA55-6FB3-4F80-AC13-23BF3D40610D}" dt="2024-06-25T23:23:01.029" v="3729" actId="478"/>
          <ac:spMkLst>
            <pc:docMk/>
            <pc:sldMk cId="3057408396" sldId="257"/>
            <ac:spMk id="125" creationId="{76CEB412-B2B2-F505-5ACB-03DED08135D4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27" creationId="{58CD9331-7045-1367-867A-B64611156DA1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28" creationId="{4045113E-AAE1-89B7-FDFB-1C81F0E7D41A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29" creationId="{5AB2BD08-9C3B-C319-8CF7-FF2F0DEB298D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30" creationId="{F97B0191-5FCE-D0CD-308A-B223182BC67D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31" creationId="{344C0458-2D83-4FEF-0572-0A3BB508A76F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32" creationId="{4F4CE4BE-B9A8-693B-E2A2-6A4A4BD1B81A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33" creationId="{7AF7DBB6-E378-E76B-6AEB-8F0ED21B18CF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34" creationId="{99B2100B-9D14-4296-78A7-CA77AB0A1096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35" creationId="{621AFAEE-829D-DF41-62E5-B4AD188CA36B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39" creationId="{97965B60-E6B9-6597-8C0C-D8631FCE0FEB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40" creationId="{8113D33B-DDE9-6EF2-B813-579495E90369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41" creationId="{394BA25F-BA1C-073D-1FE2-9925A56A77BA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42" creationId="{09C3F042-E17B-680C-3A4D-2F615396E63B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43" creationId="{0AEEBCF9-4118-3BDF-3CB3-734FED5C2759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44" creationId="{E39A7B45-F604-AD14-879B-A4104420E5C9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45" creationId="{4BC53D49-DC86-F19E-2E21-9016C743986D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46" creationId="{7D57E510-07DC-E8C8-3ED1-5636CF6BD01E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47" creationId="{635E4DD4-8249-5F55-0F1F-9FD0A1C47CE9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50" creationId="{A99CFC4A-C95F-730E-DD25-681B1F0128CE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51" creationId="{6FE56FB4-62AE-3C2F-346A-5E6D43FBCF6B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53" creationId="{0475290B-2E75-BD90-141D-6C469CDA279E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54" creationId="{2A2FEA9D-D3BE-1F12-B774-F13AEE3A2377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55" creationId="{8A8EEF76-CF72-F956-9FFB-36FF26CF4A12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58" creationId="{E9E26E69-B59D-903F-D155-050AA78BD861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59" creationId="{729790D1-6456-583D-C2D5-8D890B6FD85F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60" creationId="{3FDD4B0D-3599-F098-0E5D-1193D66F6204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61" creationId="{28F57419-73D2-64C3-76A6-4B3BA03BDCA2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62" creationId="{7E4B6683-9D62-B045-8E30-BC98816A10CB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63" creationId="{B8398914-71B0-4277-7AB4-9C7DC4546F07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66" creationId="{1AB82A60-5D0F-8753-CE31-9DD592801E93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67" creationId="{B7465DC2-8938-4ED4-155A-AED3E21C723D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69" creationId="{CF7520F6-EF66-74A3-D1B9-9D00851C9329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70" creationId="{6EA4555E-760E-ECE9-414A-C06A45ABAC6D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71" creationId="{88F0512A-D500-5E26-FFB3-B94B8F404B2D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72" creationId="{45FF360E-949C-F39A-8D69-BB72652B1CDC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73" creationId="{4DCD3426-7033-F62D-86E7-83C67E3D1CE8}"/>
          </ac:spMkLst>
        </pc:spChg>
        <pc:spChg chg="add mod">
          <ac:chgData name="Fatima Pillosu" userId="a6295d4dc9e22643" providerId="LiveId" clId="{5928BA55-6FB3-4F80-AC13-23BF3D40610D}" dt="2024-06-25T23:23:14.261" v="3731"/>
          <ac:spMkLst>
            <pc:docMk/>
            <pc:sldMk cId="3057408396" sldId="257"/>
            <ac:spMk id="183" creationId="{1F181C54-0DE7-0B62-8FA8-7696D91D1F46}"/>
          </ac:spMkLst>
        </pc:spChg>
        <pc:grpChg chg="mod">
          <ac:chgData name="Fatima Pillosu" userId="a6295d4dc9e22643" providerId="LiveId" clId="{5928BA55-6FB3-4F80-AC13-23BF3D40610D}" dt="2024-06-25T21:19:08.831" v="1200" actId="338"/>
          <ac:grpSpMkLst>
            <pc:docMk/>
            <pc:sldMk cId="3057408396" sldId="257"/>
            <ac:grpSpMk id="1" creationId="{00000000-0000-0000-0000-000000000000}"/>
          </ac:grpSpMkLst>
        </pc:grpChg>
        <pc:grpChg chg="del mod">
          <ac:chgData name="Fatima Pillosu" userId="a6295d4dc9e22643" providerId="LiveId" clId="{5928BA55-6FB3-4F80-AC13-23BF3D40610D}" dt="2024-06-25T21:19:35.417" v="1202" actId="478"/>
          <ac:grpSpMkLst>
            <pc:docMk/>
            <pc:sldMk cId="3057408396" sldId="257"/>
            <ac:grpSpMk id="10" creationId="{61116986-A055-6659-1ABF-7E641241F4EE}"/>
          </ac:grpSpMkLst>
        </pc:grpChg>
        <pc:grpChg chg="add del mod">
          <ac:chgData name="Fatima Pillosu" userId="a6295d4dc9e22643" providerId="LiveId" clId="{5928BA55-6FB3-4F80-AC13-23BF3D40610D}" dt="2024-06-25T21:22:11.574" v="1225" actId="165"/>
          <ac:grpSpMkLst>
            <pc:docMk/>
            <pc:sldMk cId="3057408396" sldId="257"/>
            <ac:grpSpMk id="21" creationId="{2A200236-3EAC-A5A3-3D0D-4781A55DCD40}"/>
          </ac:grpSpMkLst>
        </pc:grpChg>
        <pc:grpChg chg="add del mod">
          <ac:chgData name="Fatima Pillosu" userId="a6295d4dc9e22643" providerId="LiveId" clId="{5928BA55-6FB3-4F80-AC13-23BF3D40610D}" dt="2024-06-25T23:23:02.631" v="3730" actId="21"/>
          <ac:grpSpMkLst>
            <pc:docMk/>
            <pc:sldMk cId="3057408396" sldId="257"/>
            <ac:grpSpMk id="116" creationId="{0F8FB306-6296-E801-7947-C575D7540561}"/>
          </ac:grpSpMkLst>
        </pc:grpChg>
        <pc:grpChg chg="add del mod">
          <ac:chgData name="Fatima Pillosu" userId="a6295d4dc9e22643" providerId="LiveId" clId="{5928BA55-6FB3-4F80-AC13-23BF3D40610D}" dt="2024-06-25T23:23:02.631" v="3730" actId="21"/>
          <ac:grpSpMkLst>
            <pc:docMk/>
            <pc:sldMk cId="3057408396" sldId="257"/>
            <ac:grpSpMk id="117" creationId="{4C3C7274-E1C7-78F6-3EE7-B5FB71A6C929}"/>
          </ac:grpSpMkLst>
        </pc:grpChg>
        <pc:grpChg chg="add del mod">
          <ac:chgData name="Fatima Pillosu" userId="a6295d4dc9e22643" providerId="LiveId" clId="{5928BA55-6FB3-4F80-AC13-23BF3D40610D}" dt="2024-06-25T23:23:02.631" v="3730" actId="21"/>
          <ac:grpSpMkLst>
            <pc:docMk/>
            <pc:sldMk cId="3057408396" sldId="257"/>
            <ac:grpSpMk id="120" creationId="{78BCE01B-6BC3-08D0-CFE5-1889B1EFAB64}"/>
          </ac:grpSpMkLst>
        </pc:grpChg>
        <pc:grpChg chg="add mod">
          <ac:chgData name="Fatima Pillosu" userId="a6295d4dc9e22643" providerId="LiveId" clId="{5928BA55-6FB3-4F80-AC13-23BF3D40610D}" dt="2024-06-25T23:23:14.261" v="3731"/>
          <ac:grpSpMkLst>
            <pc:docMk/>
            <pc:sldMk cId="3057408396" sldId="257"/>
            <ac:grpSpMk id="174" creationId="{0F8FB306-6296-E801-7947-C575D7540561}"/>
          </ac:grpSpMkLst>
        </pc:grpChg>
        <pc:grpChg chg="add mod">
          <ac:chgData name="Fatima Pillosu" userId="a6295d4dc9e22643" providerId="LiveId" clId="{5928BA55-6FB3-4F80-AC13-23BF3D40610D}" dt="2024-06-25T23:23:14.261" v="3731"/>
          <ac:grpSpMkLst>
            <pc:docMk/>
            <pc:sldMk cId="3057408396" sldId="257"/>
            <ac:grpSpMk id="177" creationId="{4C3C7274-E1C7-78F6-3EE7-B5FB71A6C929}"/>
          </ac:grpSpMkLst>
        </pc:grpChg>
        <pc:grpChg chg="add mod">
          <ac:chgData name="Fatima Pillosu" userId="a6295d4dc9e22643" providerId="LiveId" clId="{5928BA55-6FB3-4F80-AC13-23BF3D40610D}" dt="2024-06-25T23:23:14.261" v="3731"/>
          <ac:grpSpMkLst>
            <pc:docMk/>
            <pc:sldMk cId="3057408396" sldId="257"/>
            <ac:grpSpMk id="180" creationId="{78BCE01B-6BC3-08D0-CFE5-1889B1EFAB64}"/>
          </ac:grpSpMkLst>
        </pc:grpChg>
        <pc:graphicFrameChg chg="add del mod">
          <ac:chgData name="Fatima Pillosu" userId="a6295d4dc9e22643" providerId="LiveId" clId="{5928BA55-6FB3-4F80-AC13-23BF3D40610D}" dt="2024-06-25T21:18:32.531" v="1198" actId="21"/>
          <ac:graphicFrameMkLst>
            <pc:docMk/>
            <pc:sldMk cId="3057408396" sldId="257"/>
            <ac:graphicFrameMk id="8" creationId="{F3C4A4DF-0989-618B-9028-9586B421B507}"/>
          </ac:graphicFrameMkLst>
        </pc:graphicFrameChg>
        <pc:picChg chg="del mod">
          <ac:chgData name="Fatima Pillosu" userId="a6295d4dc9e22643" providerId="LiveId" clId="{5928BA55-6FB3-4F80-AC13-23BF3D40610D}" dt="2024-06-25T21:19:08.831" v="1200" actId="338"/>
          <ac:picMkLst>
            <pc:docMk/>
            <pc:sldMk cId="3057408396" sldId="257"/>
            <ac:picMk id="9" creationId="{B54F679B-1CAB-8F2D-1D9B-E5FE6C8450B7}"/>
          </ac:picMkLst>
        </pc:picChg>
        <pc:picChg chg="add del mod">
          <ac:chgData name="Fatima Pillosu" userId="a6295d4dc9e22643" providerId="LiveId" clId="{5928BA55-6FB3-4F80-AC13-23BF3D40610D}" dt="2024-06-25T23:23:02.631" v="3730" actId="21"/>
          <ac:picMkLst>
            <pc:docMk/>
            <pc:sldMk cId="3057408396" sldId="257"/>
            <ac:picMk id="16" creationId="{B8081331-B48D-124D-FE49-A3473C74EF86}"/>
          </ac:picMkLst>
        </pc:picChg>
        <pc:picChg chg="add del mod">
          <ac:chgData name="Fatima Pillosu" userId="a6295d4dc9e22643" providerId="LiveId" clId="{5928BA55-6FB3-4F80-AC13-23BF3D40610D}" dt="2024-06-25T23:23:02.631" v="3730" actId="21"/>
          <ac:picMkLst>
            <pc:docMk/>
            <pc:sldMk cId="3057408396" sldId="257"/>
            <ac:picMk id="18" creationId="{406C3EF1-219D-BDE7-5AE2-D8D5E3F56EE7}"/>
          </ac:picMkLst>
        </pc:picChg>
        <pc:picChg chg="add del mod">
          <ac:chgData name="Fatima Pillosu" userId="a6295d4dc9e22643" providerId="LiveId" clId="{5928BA55-6FB3-4F80-AC13-23BF3D40610D}" dt="2024-06-25T22:09:42.053" v="1665" actId="478"/>
          <ac:picMkLst>
            <pc:docMk/>
            <pc:sldMk cId="3057408396" sldId="257"/>
            <ac:picMk id="20" creationId="{D13C5C2E-7960-5786-0EF3-1D95AC2655A0}"/>
          </ac:picMkLst>
        </pc:picChg>
        <pc:picChg chg="add del mod">
          <ac:chgData name="Fatima Pillosu" userId="a6295d4dc9e22643" providerId="LiveId" clId="{5928BA55-6FB3-4F80-AC13-23BF3D40610D}" dt="2024-06-25T22:11:48.367" v="1687" actId="478"/>
          <ac:picMkLst>
            <pc:docMk/>
            <pc:sldMk cId="3057408396" sldId="257"/>
            <ac:picMk id="22" creationId="{8F53E52E-64AB-62A6-324B-F09D832AFD9A}"/>
          </ac:picMkLst>
        </pc:picChg>
        <pc:picChg chg="add del mod">
          <ac:chgData name="Fatima Pillosu" userId="a6295d4dc9e22643" providerId="LiveId" clId="{5928BA55-6FB3-4F80-AC13-23BF3D40610D}" dt="2024-06-25T22:09:49.885" v="1670" actId="478"/>
          <ac:picMkLst>
            <pc:docMk/>
            <pc:sldMk cId="3057408396" sldId="257"/>
            <ac:picMk id="24" creationId="{A1AD8FFE-5A1C-3ACA-2B31-849FAD41F1B3}"/>
          </ac:picMkLst>
        </pc:picChg>
        <pc:picChg chg="add del mod">
          <ac:chgData name="Fatima Pillosu" userId="a6295d4dc9e22643" providerId="LiveId" clId="{5928BA55-6FB3-4F80-AC13-23BF3D40610D}" dt="2024-06-25T22:10:38.965" v="1677" actId="478"/>
          <ac:picMkLst>
            <pc:docMk/>
            <pc:sldMk cId="3057408396" sldId="257"/>
            <ac:picMk id="26" creationId="{39DB4241-B44B-29FB-11F3-4AD739B300FB}"/>
          </ac:picMkLst>
        </pc:picChg>
        <pc:picChg chg="add del mod ord">
          <ac:chgData name="Fatima Pillosu" userId="a6295d4dc9e22643" providerId="LiveId" clId="{5928BA55-6FB3-4F80-AC13-23BF3D40610D}" dt="2024-06-25T23:23:02.631" v="3730" actId="21"/>
          <ac:picMkLst>
            <pc:docMk/>
            <pc:sldMk cId="3057408396" sldId="257"/>
            <ac:picMk id="28" creationId="{FA03A6A8-142B-F27A-B833-8DFD2BB821FC}"/>
          </ac:picMkLst>
        </pc:picChg>
        <pc:picChg chg="add del mod ord">
          <ac:chgData name="Fatima Pillosu" userId="a6295d4dc9e22643" providerId="LiveId" clId="{5928BA55-6FB3-4F80-AC13-23BF3D40610D}" dt="2024-06-25T23:23:02.631" v="3730" actId="21"/>
          <ac:picMkLst>
            <pc:docMk/>
            <pc:sldMk cId="3057408396" sldId="257"/>
            <ac:picMk id="30" creationId="{D01EA0A9-8DAE-2763-234B-56E45FFFDBD3}"/>
          </ac:picMkLst>
        </pc:picChg>
        <pc:picChg chg="add mod">
          <ac:chgData name="Fatima Pillosu" userId="a6295d4dc9e22643" providerId="LiveId" clId="{5928BA55-6FB3-4F80-AC13-23BF3D40610D}" dt="2024-06-25T23:23:14.261" v="3731"/>
          <ac:picMkLst>
            <pc:docMk/>
            <pc:sldMk cId="3057408396" sldId="257"/>
            <ac:picMk id="126" creationId="{D01EA0A9-8DAE-2763-234B-56E45FFFDBD3}"/>
          </ac:picMkLst>
        </pc:picChg>
        <pc:picChg chg="add mod">
          <ac:chgData name="Fatima Pillosu" userId="a6295d4dc9e22643" providerId="LiveId" clId="{5928BA55-6FB3-4F80-AC13-23BF3D40610D}" dt="2024-06-25T23:23:14.261" v="3731"/>
          <ac:picMkLst>
            <pc:docMk/>
            <pc:sldMk cId="3057408396" sldId="257"/>
            <ac:picMk id="136" creationId="{B8081331-B48D-124D-FE49-A3473C74EF86}"/>
          </ac:picMkLst>
        </pc:picChg>
        <pc:picChg chg="add mod">
          <ac:chgData name="Fatima Pillosu" userId="a6295d4dc9e22643" providerId="LiveId" clId="{5928BA55-6FB3-4F80-AC13-23BF3D40610D}" dt="2024-06-25T23:23:14.261" v="3731"/>
          <ac:picMkLst>
            <pc:docMk/>
            <pc:sldMk cId="3057408396" sldId="257"/>
            <ac:picMk id="137" creationId="{406C3EF1-219D-BDE7-5AE2-D8D5E3F56EE7}"/>
          </ac:picMkLst>
        </pc:picChg>
        <pc:picChg chg="add mod">
          <ac:chgData name="Fatima Pillosu" userId="a6295d4dc9e22643" providerId="LiveId" clId="{5928BA55-6FB3-4F80-AC13-23BF3D40610D}" dt="2024-06-25T23:23:14.261" v="3731"/>
          <ac:picMkLst>
            <pc:docMk/>
            <pc:sldMk cId="3057408396" sldId="257"/>
            <ac:picMk id="138" creationId="{FA03A6A8-142B-F27A-B833-8DFD2BB821FC}"/>
          </ac:picMkLst>
        </pc:picChg>
        <pc:cxnChg chg="add del mod">
          <ac:chgData name="Fatima Pillosu" userId="a6295d4dc9e22643" providerId="LiveId" clId="{5928BA55-6FB3-4F80-AC13-23BF3D40610D}" dt="2024-06-25T23:10:58.477" v="2852" actId="478"/>
          <ac:cxnSpMkLst>
            <pc:docMk/>
            <pc:sldMk cId="3057408396" sldId="257"/>
            <ac:cxnSpMk id="38" creationId="{82E0EA2C-71F3-0738-1AD2-E597F552391D}"/>
          </ac:cxnSpMkLst>
        </pc:cxnChg>
        <pc:cxnChg chg="add del mod">
          <ac:chgData name="Fatima Pillosu" userId="a6295d4dc9e22643" providerId="LiveId" clId="{5928BA55-6FB3-4F80-AC13-23BF3D40610D}" dt="2024-06-25T23:10:57.639" v="2851" actId="478"/>
          <ac:cxnSpMkLst>
            <pc:docMk/>
            <pc:sldMk cId="3057408396" sldId="257"/>
            <ac:cxnSpMk id="40" creationId="{6139991E-6221-6550-585C-626C58FF3E48}"/>
          </ac:cxnSpMkLst>
        </pc:cxnChg>
        <pc:cxnChg chg="add del mod">
          <ac:chgData name="Fatima Pillosu" userId="a6295d4dc9e22643" providerId="LiveId" clId="{5928BA55-6FB3-4F80-AC13-23BF3D40610D}" dt="2024-06-25T23:08:51.764" v="2817" actId="478"/>
          <ac:cxnSpMkLst>
            <pc:docMk/>
            <pc:sldMk cId="3057408396" sldId="257"/>
            <ac:cxnSpMk id="44" creationId="{5A1E022A-C1EE-0FED-9B97-CBB83BE69122}"/>
          </ac:cxnSpMkLst>
        </pc:cxnChg>
        <pc:cxnChg chg="add del mod">
          <ac:chgData name="Fatima Pillosu" userId="a6295d4dc9e22643" providerId="LiveId" clId="{5928BA55-6FB3-4F80-AC13-23BF3D40610D}" dt="2024-06-25T22:37:14.646" v="2145" actId="478"/>
          <ac:cxnSpMkLst>
            <pc:docMk/>
            <pc:sldMk cId="3057408396" sldId="257"/>
            <ac:cxnSpMk id="45" creationId="{023E52BC-B9E7-44A4-54E3-DB6112AE3C4F}"/>
          </ac:cxnSpMkLst>
        </pc:cxnChg>
        <pc:cxnChg chg="add del mod">
          <ac:chgData name="Fatima Pillosu" userId="a6295d4dc9e22643" providerId="LiveId" clId="{5928BA55-6FB3-4F80-AC13-23BF3D40610D}" dt="2024-06-25T21:38:28.927" v="1317" actId="478"/>
          <ac:cxnSpMkLst>
            <pc:docMk/>
            <pc:sldMk cId="3057408396" sldId="257"/>
            <ac:cxnSpMk id="48" creationId="{1BE2E878-E17F-54D9-50A5-7AC6015BD74E}"/>
          </ac:cxnSpMkLst>
        </pc:cxnChg>
        <pc:cxnChg chg="add del mod">
          <ac:chgData name="Fatima Pillosu" userId="a6295d4dc9e22643" providerId="LiveId" clId="{5928BA55-6FB3-4F80-AC13-23BF3D40610D}" dt="2024-06-25T21:38:30.826" v="1319" actId="478"/>
          <ac:cxnSpMkLst>
            <pc:docMk/>
            <pc:sldMk cId="3057408396" sldId="257"/>
            <ac:cxnSpMk id="50" creationId="{CC087732-ECC0-1F7F-55B9-03D1CCC671F7}"/>
          </ac:cxnSpMkLst>
        </pc:cxnChg>
        <pc:cxnChg chg="add del mod">
          <ac:chgData name="Fatima Pillosu" userId="a6295d4dc9e22643" providerId="LiveId" clId="{5928BA55-6FB3-4F80-AC13-23BF3D40610D}" dt="2024-06-25T21:38:31.366" v="1320" actId="478"/>
          <ac:cxnSpMkLst>
            <pc:docMk/>
            <pc:sldMk cId="3057408396" sldId="257"/>
            <ac:cxnSpMk id="52" creationId="{F92EFC00-C25A-319C-DDFF-BC2F1F28DCDB}"/>
          </ac:cxnSpMkLst>
        </pc:cxnChg>
        <pc:cxnChg chg="add del mod">
          <ac:chgData name="Fatima Pillosu" userId="a6295d4dc9e22643" providerId="LiveId" clId="{5928BA55-6FB3-4F80-AC13-23BF3D40610D}" dt="2024-06-25T21:38:29.913" v="1318" actId="478"/>
          <ac:cxnSpMkLst>
            <pc:docMk/>
            <pc:sldMk cId="3057408396" sldId="257"/>
            <ac:cxnSpMk id="53" creationId="{A8995745-CCDA-6B3D-AC03-308EBD8AD1E2}"/>
          </ac:cxnSpMkLst>
        </pc:cxnChg>
        <pc:cxnChg chg="add del mod">
          <ac:chgData name="Fatima Pillosu" userId="a6295d4dc9e22643" providerId="LiveId" clId="{5928BA55-6FB3-4F80-AC13-23BF3D40610D}" dt="2024-06-25T23:23:02.631" v="3730" actId="21"/>
          <ac:cxnSpMkLst>
            <pc:docMk/>
            <pc:sldMk cId="3057408396" sldId="257"/>
            <ac:cxnSpMk id="55" creationId="{2AB91E0F-5D95-AD51-BE00-C548CBC0D10E}"/>
          </ac:cxnSpMkLst>
        </pc:cxnChg>
        <pc:cxnChg chg="add del mod">
          <ac:chgData name="Fatima Pillosu" userId="a6295d4dc9e22643" providerId="LiveId" clId="{5928BA55-6FB3-4F80-AC13-23BF3D40610D}" dt="2024-06-25T23:23:02.631" v="3730" actId="21"/>
          <ac:cxnSpMkLst>
            <pc:docMk/>
            <pc:sldMk cId="3057408396" sldId="257"/>
            <ac:cxnSpMk id="56" creationId="{1AD2978C-C503-905D-5B03-C0742A5AE79D}"/>
          </ac:cxnSpMkLst>
        </pc:cxnChg>
        <pc:cxnChg chg="add del mod">
          <ac:chgData name="Fatima Pillosu" userId="a6295d4dc9e22643" providerId="LiveId" clId="{5928BA55-6FB3-4F80-AC13-23BF3D40610D}" dt="2024-06-25T21:38:27.898" v="1316" actId="478"/>
          <ac:cxnSpMkLst>
            <pc:docMk/>
            <pc:sldMk cId="3057408396" sldId="257"/>
            <ac:cxnSpMk id="57" creationId="{DEAD5DA7-EDEA-6CCC-0CBF-E4431A63D180}"/>
          </ac:cxnSpMkLst>
        </pc:cxnChg>
        <pc:cxnChg chg="add mod">
          <ac:chgData name="Fatima Pillosu" userId="a6295d4dc9e22643" providerId="LiveId" clId="{5928BA55-6FB3-4F80-AC13-23BF3D40610D}" dt="2024-06-25T22:27:02.307" v="1864" actId="1076"/>
          <ac:cxnSpMkLst>
            <pc:docMk/>
            <pc:sldMk cId="3057408396" sldId="257"/>
            <ac:cxnSpMk id="59" creationId="{CE598DF4-E96B-F0BB-75E5-B97CE43F6BF7}"/>
          </ac:cxnSpMkLst>
        </pc:cxnChg>
        <pc:cxnChg chg="add mod">
          <ac:chgData name="Fatima Pillosu" userId="a6295d4dc9e22643" providerId="LiveId" clId="{5928BA55-6FB3-4F80-AC13-23BF3D40610D}" dt="2024-06-25T22:27:02.307" v="1864" actId="1076"/>
          <ac:cxnSpMkLst>
            <pc:docMk/>
            <pc:sldMk cId="3057408396" sldId="257"/>
            <ac:cxnSpMk id="63" creationId="{349424BE-7B89-FEF7-5F82-5C7A5D9A5E27}"/>
          </ac:cxnSpMkLst>
        </pc:cxnChg>
        <pc:cxnChg chg="add del mod">
          <ac:chgData name="Fatima Pillosu" userId="a6295d4dc9e22643" providerId="LiveId" clId="{5928BA55-6FB3-4F80-AC13-23BF3D40610D}" dt="2024-06-25T22:27:20.645" v="1867" actId="478"/>
          <ac:cxnSpMkLst>
            <pc:docMk/>
            <pc:sldMk cId="3057408396" sldId="257"/>
            <ac:cxnSpMk id="66" creationId="{28F3FD33-944A-F359-846B-2D4E447B0935}"/>
          </ac:cxnSpMkLst>
        </pc:cxnChg>
        <pc:cxnChg chg="add del mod">
          <ac:chgData name="Fatima Pillosu" userId="a6295d4dc9e22643" providerId="LiveId" clId="{5928BA55-6FB3-4F80-AC13-23BF3D40610D}" dt="2024-06-25T23:23:02.631" v="3730" actId="21"/>
          <ac:cxnSpMkLst>
            <pc:docMk/>
            <pc:sldMk cId="3057408396" sldId="257"/>
            <ac:cxnSpMk id="67" creationId="{E9F60F6C-7378-0BA3-D696-FA2F3345FFD3}"/>
          </ac:cxnSpMkLst>
        </pc:cxnChg>
        <pc:cxnChg chg="add del mod">
          <ac:chgData name="Fatima Pillosu" userId="a6295d4dc9e22643" providerId="LiveId" clId="{5928BA55-6FB3-4F80-AC13-23BF3D40610D}" dt="2024-06-25T23:23:02.631" v="3730" actId="21"/>
          <ac:cxnSpMkLst>
            <pc:docMk/>
            <pc:sldMk cId="3057408396" sldId="257"/>
            <ac:cxnSpMk id="71" creationId="{497E247F-3CF0-770F-3806-8C1410971F93}"/>
          </ac:cxnSpMkLst>
        </pc:cxnChg>
        <pc:cxnChg chg="add del mod">
          <ac:chgData name="Fatima Pillosu" userId="a6295d4dc9e22643" providerId="LiveId" clId="{5928BA55-6FB3-4F80-AC13-23BF3D40610D}" dt="2024-06-25T23:23:02.631" v="3730" actId="21"/>
          <ac:cxnSpMkLst>
            <pc:docMk/>
            <pc:sldMk cId="3057408396" sldId="257"/>
            <ac:cxnSpMk id="72" creationId="{391CE21E-7C9D-DAF2-E36C-ECEFAEA4D6C0}"/>
          </ac:cxnSpMkLst>
        </pc:cxnChg>
        <pc:cxnChg chg="add del mod">
          <ac:chgData name="Fatima Pillosu" userId="a6295d4dc9e22643" providerId="LiveId" clId="{5928BA55-6FB3-4F80-AC13-23BF3D40610D}" dt="2024-06-25T23:10:59.889" v="2853" actId="478"/>
          <ac:cxnSpMkLst>
            <pc:docMk/>
            <pc:sldMk cId="3057408396" sldId="257"/>
            <ac:cxnSpMk id="80" creationId="{7F625EE0-4A87-3BCD-1BB1-946DA8E81E1F}"/>
          </ac:cxnSpMkLst>
        </pc:cxnChg>
        <pc:cxnChg chg="add del mod">
          <ac:chgData name="Fatima Pillosu" userId="a6295d4dc9e22643" providerId="LiveId" clId="{5928BA55-6FB3-4F80-AC13-23BF3D40610D}" dt="2024-06-25T23:11:00.579" v="2854" actId="478"/>
          <ac:cxnSpMkLst>
            <pc:docMk/>
            <pc:sldMk cId="3057408396" sldId="257"/>
            <ac:cxnSpMk id="81" creationId="{A27D153E-9D91-B213-07FB-2C2660816CD7}"/>
          </ac:cxnSpMkLst>
        </pc:cxnChg>
        <pc:cxnChg chg="add del mod">
          <ac:chgData name="Fatima Pillosu" userId="a6295d4dc9e22643" providerId="LiveId" clId="{5928BA55-6FB3-4F80-AC13-23BF3D40610D}" dt="2024-06-25T23:23:02.631" v="3730" actId="21"/>
          <ac:cxnSpMkLst>
            <pc:docMk/>
            <pc:sldMk cId="3057408396" sldId="257"/>
            <ac:cxnSpMk id="93" creationId="{02D0AC72-C5BF-1C41-A4D0-D77F47657142}"/>
          </ac:cxnSpMkLst>
        </pc:cxnChg>
        <pc:cxnChg chg="add del mod">
          <ac:chgData name="Fatima Pillosu" userId="a6295d4dc9e22643" providerId="LiveId" clId="{5928BA55-6FB3-4F80-AC13-23BF3D40610D}" dt="2024-06-25T23:23:02.631" v="3730" actId="21"/>
          <ac:cxnSpMkLst>
            <pc:docMk/>
            <pc:sldMk cId="3057408396" sldId="257"/>
            <ac:cxnSpMk id="94" creationId="{6E8AB20D-A29A-A2E0-4EC6-A6AA88A3954F}"/>
          </ac:cxnSpMkLst>
        </pc:cxnChg>
        <pc:cxnChg chg="add del mod">
          <ac:chgData name="Fatima Pillosu" userId="a6295d4dc9e22643" providerId="LiveId" clId="{5928BA55-6FB3-4F80-AC13-23BF3D40610D}" dt="2024-06-25T23:23:02.631" v="3730" actId="21"/>
          <ac:cxnSpMkLst>
            <pc:docMk/>
            <pc:sldMk cId="3057408396" sldId="257"/>
            <ac:cxnSpMk id="97" creationId="{84624E8B-8DAD-D9B8-E638-17696A7A5CCE}"/>
          </ac:cxnSpMkLst>
        </pc:cxnChg>
        <pc:cxnChg chg="add del mod">
          <ac:chgData name="Fatima Pillosu" userId="a6295d4dc9e22643" providerId="LiveId" clId="{5928BA55-6FB3-4F80-AC13-23BF3D40610D}" dt="2024-06-25T23:00:07.524" v="2509" actId="478"/>
          <ac:cxnSpMkLst>
            <pc:docMk/>
            <pc:sldMk cId="3057408396" sldId="257"/>
            <ac:cxnSpMk id="101" creationId="{E26F8BFE-F0FE-4DDB-4CE8-4FF20FD7B1B4}"/>
          </ac:cxnSpMkLst>
        </pc:cxnChg>
        <pc:cxnChg chg="add del mod">
          <ac:chgData name="Fatima Pillosu" userId="a6295d4dc9e22643" providerId="LiveId" clId="{5928BA55-6FB3-4F80-AC13-23BF3D40610D}" dt="2024-06-25T23:00:07.524" v="2509" actId="478"/>
          <ac:cxnSpMkLst>
            <pc:docMk/>
            <pc:sldMk cId="3057408396" sldId="257"/>
            <ac:cxnSpMk id="102" creationId="{E9960B2C-1606-24DC-BC8A-7563178A8006}"/>
          </ac:cxnSpMkLst>
        </pc:cxnChg>
        <pc:cxnChg chg="add mod">
          <ac:chgData name="Fatima Pillosu" userId="a6295d4dc9e22643" providerId="LiveId" clId="{5928BA55-6FB3-4F80-AC13-23BF3D40610D}" dt="2024-06-25T23:00:17.595" v="2512" actId="208"/>
          <ac:cxnSpMkLst>
            <pc:docMk/>
            <pc:sldMk cId="3057408396" sldId="257"/>
            <ac:cxnSpMk id="114" creationId="{407D85A0-DECF-3E3A-DE56-7BBD2338A84E}"/>
          </ac:cxnSpMkLst>
        </pc:cxnChg>
        <pc:cxnChg chg="add mod">
          <ac:chgData name="Fatima Pillosu" userId="a6295d4dc9e22643" providerId="LiveId" clId="{5928BA55-6FB3-4F80-AC13-23BF3D40610D}" dt="2024-06-25T23:00:17.595" v="2512" actId="208"/>
          <ac:cxnSpMkLst>
            <pc:docMk/>
            <pc:sldMk cId="3057408396" sldId="257"/>
            <ac:cxnSpMk id="115" creationId="{D434E6CA-8A18-7190-B146-70D8ED5A1A24}"/>
          </ac:cxnSpMkLst>
        </pc:cxnChg>
        <pc:cxnChg chg="mod">
          <ac:chgData name="Fatima Pillosu" userId="a6295d4dc9e22643" providerId="LiveId" clId="{5928BA55-6FB3-4F80-AC13-23BF3D40610D}" dt="2024-06-25T23:11:20.614" v="2860" actId="208"/>
          <ac:cxnSpMkLst>
            <pc:docMk/>
            <pc:sldMk cId="3057408396" sldId="257"/>
            <ac:cxnSpMk id="118" creationId="{4B268FF7-940B-2737-A2A3-F47F37DC1988}"/>
          </ac:cxnSpMkLst>
        </pc:cxnChg>
        <pc:cxnChg chg="mod">
          <ac:chgData name="Fatima Pillosu" userId="a6295d4dc9e22643" providerId="LiveId" clId="{5928BA55-6FB3-4F80-AC13-23BF3D40610D}" dt="2024-06-25T23:11:20.614" v="2860" actId="208"/>
          <ac:cxnSpMkLst>
            <pc:docMk/>
            <pc:sldMk cId="3057408396" sldId="257"/>
            <ac:cxnSpMk id="119" creationId="{213DC4A1-F2F5-5216-79E5-30723A5E97A1}"/>
          </ac:cxnSpMkLst>
        </pc:cxnChg>
        <pc:cxnChg chg="mod">
          <ac:chgData name="Fatima Pillosu" userId="a6295d4dc9e22643" providerId="LiveId" clId="{5928BA55-6FB3-4F80-AC13-23BF3D40610D}" dt="2024-06-25T23:11:23.197" v="2861"/>
          <ac:cxnSpMkLst>
            <pc:docMk/>
            <pc:sldMk cId="3057408396" sldId="257"/>
            <ac:cxnSpMk id="121" creationId="{57C350C0-8487-D87F-7881-398FF5D50F11}"/>
          </ac:cxnSpMkLst>
        </pc:cxnChg>
        <pc:cxnChg chg="mod">
          <ac:chgData name="Fatima Pillosu" userId="a6295d4dc9e22643" providerId="LiveId" clId="{5928BA55-6FB3-4F80-AC13-23BF3D40610D}" dt="2024-06-25T23:11:23.197" v="2861"/>
          <ac:cxnSpMkLst>
            <pc:docMk/>
            <pc:sldMk cId="3057408396" sldId="257"/>
            <ac:cxnSpMk id="122" creationId="{02C53052-3516-05ED-CD1F-AD393C682869}"/>
          </ac:cxnSpMkLst>
        </pc:cxnChg>
        <pc:cxnChg chg="add 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48" creationId="{2AB91E0F-5D95-AD51-BE00-C548CBC0D10E}"/>
          </ac:cxnSpMkLst>
        </pc:cxnChg>
        <pc:cxnChg chg="add 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49" creationId="{1AD2978C-C503-905D-5B03-C0742A5AE79D}"/>
          </ac:cxnSpMkLst>
        </pc:cxnChg>
        <pc:cxnChg chg="add 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52" creationId="{E9F60F6C-7378-0BA3-D696-FA2F3345FFD3}"/>
          </ac:cxnSpMkLst>
        </pc:cxnChg>
        <pc:cxnChg chg="add 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56" creationId="{497E247F-3CF0-770F-3806-8C1410971F93}"/>
          </ac:cxnSpMkLst>
        </pc:cxnChg>
        <pc:cxnChg chg="add 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57" creationId="{391CE21E-7C9D-DAF2-E36C-ECEFAEA4D6C0}"/>
          </ac:cxnSpMkLst>
        </pc:cxnChg>
        <pc:cxnChg chg="add 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64" creationId="{02D0AC72-C5BF-1C41-A4D0-D77F47657142}"/>
          </ac:cxnSpMkLst>
        </pc:cxnChg>
        <pc:cxnChg chg="add 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65" creationId="{6E8AB20D-A29A-A2E0-4EC6-A6AA88A3954F}"/>
          </ac:cxnSpMkLst>
        </pc:cxnChg>
        <pc:cxnChg chg="add 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68" creationId="{84624E8B-8DAD-D9B8-E638-17696A7A5CCE}"/>
          </ac:cxnSpMkLst>
        </pc:cxnChg>
        <pc:cxnChg chg="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75" creationId="{407D85A0-DECF-3E3A-DE56-7BBD2338A84E}"/>
          </ac:cxnSpMkLst>
        </pc:cxnChg>
        <pc:cxnChg chg="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76" creationId="{D434E6CA-8A18-7190-B146-70D8ED5A1A24}"/>
          </ac:cxnSpMkLst>
        </pc:cxnChg>
        <pc:cxnChg chg="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78" creationId="{4B268FF7-940B-2737-A2A3-F47F37DC1988}"/>
          </ac:cxnSpMkLst>
        </pc:cxnChg>
        <pc:cxnChg chg="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79" creationId="{213DC4A1-F2F5-5216-79E5-30723A5E97A1}"/>
          </ac:cxnSpMkLst>
        </pc:cxnChg>
        <pc:cxnChg chg="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81" creationId="{57C350C0-8487-D87F-7881-398FF5D50F11}"/>
          </ac:cxnSpMkLst>
        </pc:cxnChg>
        <pc:cxnChg chg="mod">
          <ac:chgData name="Fatima Pillosu" userId="a6295d4dc9e22643" providerId="LiveId" clId="{5928BA55-6FB3-4F80-AC13-23BF3D40610D}" dt="2024-06-25T23:23:14.261" v="3731"/>
          <ac:cxnSpMkLst>
            <pc:docMk/>
            <pc:sldMk cId="3057408396" sldId="257"/>
            <ac:cxnSpMk id="182" creationId="{02C53052-3516-05ED-CD1F-AD393C682869}"/>
          </ac:cxnSpMkLst>
        </pc:cxnChg>
      </pc:sldChg>
    </pc:docChg>
  </pc:docChgLst>
  <pc:docChgLst>
    <pc:chgData name="Fatima Pillosu" userId="a6295d4dc9e22643" providerId="LiveId" clId="{3F0F2129-3F7F-4433-85F0-D5B519152AFC}"/>
    <pc:docChg chg="modSld">
      <pc:chgData name="Fatima Pillosu" userId="a6295d4dc9e22643" providerId="LiveId" clId="{3F0F2129-3F7F-4433-85F0-D5B519152AFC}" dt="2024-05-10T10:58:55.775" v="2" actId="1076"/>
      <pc:docMkLst>
        <pc:docMk/>
      </pc:docMkLst>
      <pc:sldChg chg="modSp mod">
        <pc:chgData name="Fatima Pillosu" userId="a6295d4dc9e22643" providerId="LiveId" clId="{3F0F2129-3F7F-4433-85F0-D5B519152AFC}" dt="2024-05-10T10:58:55.775" v="2" actId="1076"/>
        <pc:sldMkLst>
          <pc:docMk/>
          <pc:sldMk cId="3526088048" sldId="256"/>
        </pc:sldMkLst>
        <pc:spChg chg="mod">
          <ac:chgData name="Fatima Pillosu" userId="a6295d4dc9e22643" providerId="LiveId" clId="{3F0F2129-3F7F-4433-85F0-D5B519152AFC}" dt="2024-05-10T10:58:55.775" v="2" actId="1076"/>
          <ac:spMkLst>
            <pc:docMk/>
            <pc:sldMk cId="3526088048" sldId="256"/>
            <ac:spMk id="157" creationId="{28013E36-5A51-5F57-A384-156C14241051}"/>
          </ac:spMkLst>
        </pc:spChg>
        <pc:picChg chg="mod">
          <ac:chgData name="Fatima Pillosu" userId="a6295d4dc9e22643" providerId="LiveId" clId="{3F0F2129-3F7F-4433-85F0-D5B519152AFC}" dt="2024-05-10T10:58:26.087" v="0" actId="1076"/>
          <ac:picMkLst>
            <pc:docMk/>
            <pc:sldMk cId="3526088048" sldId="256"/>
            <ac:picMk id="123" creationId="{9E2135DE-F3E2-B9AE-0158-33F5A4D8DB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57075"/>
            <a:ext cx="5829300" cy="1610525"/>
          </a:xfrm>
        </p:spPr>
        <p:txBody>
          <a:bodyPr anchor="b"/>
          <a:lstStyle>
            <a:lvl1pPr algn="ctr">
              <a:defRPr sz="4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29708"/>
            <a:ext cx="5143500" cy="1116873"/>
          </a:xfrm>
        </p:spPr>
        <p:txBody>
          <a:bodyPr/>
          <a:lstStyle>
            <a:lvl1pPr marL="0" indent="0" algn="ctr">
              <a:buNone/>
              <a:defRPr sz="1619"/>
            </a:lvl1pPr>
            <a:lvl2pPr marL="308381" indent="0" algn="ctr">
              <a:buNone/>
              <a:defRPr sz="1349"/>
            </a:lvl2pPr>
            <a:lvl3pPr marL="616763" indent="0" algn="ctr">
              <a:buNone/>
              <a:defRPr sz="1214"/>
            </a:lvl3pPr>
            <a:lvl4pPr marL="925144" indent="0" algn="ctr">
              <a:buNone/>
              <a:defRPr sz="1079"/>
            </a:lvl4pPr>
            <a:lvl5pPr marL="1233526" indent="0" algn="ctr">
              <a:buNone/>
              <a:defRPr sz="1079"/>
            </a:lvl5pPr>
            <a:lvl6pPr marL="1541907" indent="0" algn="ctr">
              <a:buNone/>
              <a:defRPr sz="1079"/>
            </a:lvl6pPr>
            <a:lvl7pPr marL="1850288" indent="0" algn="ctr">
              <a:buNone/>
              <a:defRPr sz="1079"/>
            </a:lvl7pPr>
            <a:lvl8pPr marL="2158670" indent="0" algn="ctr">
              <a:buNone/>
              <a:defRPr sz="1079"/>
            </a:lvl8pPr>
            <a:lvl9pPr marL="2467051" indent="0" algn="ctr">
              <a:buNone/>
              <a:defRPr sz="10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19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6290"/>
            <a:ext cx="1478756" cy="392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6290"/>
            <a:ext cx="4350544" cy="392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6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4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53282"/>
            <a:ext cx="5915025" cy="1924277"/>
          </a:xfrm>
        </p:spPr>
        <p:txBody>
          <a:bodyPr anchor="b"/>
          <a:lstStyle>
            <a:lvl1pPr>
              <a:defRPr sz="4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95764"/>
            <a:ext cx="5915025" cy="1011932"/>
          </a:xfrm>
        </p:spPr>
        <p:txBody>
          <a:bodyPr/>
          <a:lstStyle>
            <a:lvl1pPr marL="0" indent="0">
              <a:buNone/>
              <a:defRPr sz="1619">
                <a:solidFill>
                  <a:schemeClr val="tx1"/>
                </a:solidFill>
              </a:defRPr>
            </a:lvl1pPr>
            <a:lvl2pPr marL="30838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2pPr>
            <a:lvl3pPr marL="616763" indent="0">
              <a:buNone/>
              <a:defRPr sz="1214">
                <a:solidFill>
                  <a:schemeClr val="tx1">
                    <a:tint val="75000"/>
                  </a:schemeClr>
                </a:solidFill>
              </a:defRPr>
            </a:lvl3pPr>
            <a:lvl4pPr marL="925144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4pPr>
            <a:lvl5pPr marL="1233526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5pPr>
            <a:lvl6pPr marL="1541907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6pPr>
            <a:lvl7pPr marL="1850288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7pPr>
            <a:lvl8pPr marL="2158670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8pPr>
            <a:lvl9pPr marL="2467051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4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31451"/>
            <a:ext cx="2914650" cy="29351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31451"/>
            <a:ext cx="2914650" cy="29351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2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6292"/>
            <a:ext cx="5915025" cy="894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34007"/>
            <a:ext cx="2901255" cy="555759"/>
          </a:xfrm>
        </p:spPr>
        <p:txBody>
          <a:bodyPr anchor="b"/>
          <a:lstStyle>
            <a:lvl1pPr marL="0" indent="0">
              <a:buNone/>
              <a:defRPr sz="1619" b="1"/>
            </a:lvl1pPr>
            <a:lvl2pPr marL="308381" indent="0">
              <a:buNone/>
              <a:defRPr sz="1349" b="1"/>
            </a:lvl2pPr>
            <a:lvl3pPr marL="616763" indent="0">
              <a:buNone/>
              <a:defRPr sz="1214" b="1"/>
            </a:lvl3pPr>
            <a:lvl4pPr marL="925144" indent="0">
              <a:buNone/>
              <a:defRPr sz="1079" b="1"/>
            </a:lvl4pPr>
            <a:lvl5pPr marL="1233526" indent="0">
              <a:buNone/>
              <a:defRPr sz="1079" b="1"/>
            </a:lvl5pPr>
            <a:lvl6pPr marL="1541907" indent="0">
              <a:buNone/>
              <a:defRPr sz="1079" b="1"/>
            </a:lvl6pPr>
            <a:lvl7pPr marL="1850288" indent="0">
              <a:buNone/>
              <a:defRPr sz="1079" b="1"/>
            </a:lvl7pPr>
            <a:lvl8pPr marL="2158670" indent="0">
              <a:buNone/>
              <a:defRPr sz="1079" b="1"/>
            </a:lvl8pPr>
            <a:lvl9pPr marL="2467051" indent="0">
              <a:buNone/>
              <a:defRPr sz="1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89766"/>
            <a:ext cx="2901255" cy="2485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34007"/>
            <a:ext cx="2915543" cy="555759"/>
          </a:xfrm>
        </p:spPr>
        <p:txBody>
          <a:bodyPr anchor="b"/>
          <a:lstStyle>
            <a:lvl1pPr marL="0" indent="0">
              <a:buNone/>
              <a:defRPr sz="1619" b="1"/>
            </a:lvl1pPr>
            <a:lvl2pPr marL="308381" indent="0">
              <a:buNone/>
              <a:defRPr sz="1349" b="1"/>
            </a:lvl2pPr>
            <a:lvl3pPr marL="616763" indent="0">
              <a:buNone/>
              <a:defRPr sz="1214" b="1"/>
            </a:lvl3pPr>
            <a:lvl4pPr marL="925144" indent="0">
              <a:buNone/>
              <a:defRPr sz="1079" b="1"/>
            </a:lvl4pPr>
            <a:lvl5pPr marL="1233526" indent="0">
              <a:buNone/>
              <a:defRPr sz="1079" b="1"/>
            </a:lvl5pPr>
            <a:lvl6pPr marL="1541907" indent="0">
              <a:buNone/>
              <a:defRPr sz="1079" b="1"/>
            </a:lvl6pPr>
            <a:lvl7pPr marL="1850288" indent="0">
              <a:buNone/>
              <a:defRPr sz="1079" b="1"/>
            </a:lvl7pPr>
            <a:lvl8pPr marL="2158670" indent="0">
              <a:buNone/>
              <a:defRPr sz="1079" b="1"/>
            </a:lvl8pPr>
            <a:lvl9pPr marL="2467051" indent="0">
              <a:buNone/>
              <a:defRPr sz="1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89766"/>
            <a:ext cx="2915543" cy="2485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3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43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8398"/>
            <a:ext cx="2211884" cy="1079394"/>
          </a:xfrm>
        </p:spPr>
        <p:txBody>
          <a:bodyPr anchor="b"/>
          <a:lstStyle>
            <a:lvl1pPr>
              <a:defRPr sz="21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66056"/>
            <a:ext cx="3471863" cy="3287441"/>
          </a:xfrm>
        </p:spPr>
        <p:txBody>
          <a:bodyPr/>
          <a:lstStyle>
            <a:lvl1pPr>
              <a:defRPr sz="2158"/>
            </a:lvl1pPr>
            <a:lvl2pPr>
              <a:defRPr sz="1889"/>
            </a:lvl2pPr>
            <a:lvl3pPr>
              <a:defRPr sz="1619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87793"/>
            <a:ext cx="2211884" cy="2571057"/>
          </a:xfrm>
        </p:spPr>
        <p:txBody>
          <a:bodyPr/>
          <a:lstStyle>
            <a:lvl1pPr marL="0" indent="0">
              <a:buNone/>
              <a:defRPr sz="1079"/>
            </a:lvl1pPr>
            <a:lvl2pPr marL="308381" indent="0">
              <a:buNone/>
              <a:defRPr sz="944"/>
            </a:lvl2pPr>
            <a:lvl3pPr marL="616763" indent="0">
              <a:buNone/>
              <a:defRPr sz="809"/>
            </a:lvl3pPr>
            <a:lvl4pPr marL="925144" indent="0">
              <a:buNone/>
              <a:defRPr sz="675"/>
            </a:lvl4pPr>
            <a:lvl5pPr marL="1233526" indent="0">
              <a:buNone/>
              <a:defRPr sz="675"/>
            </a:lvl5pPr>
            <a:lvl6pPr marL="1541907" indent="0">
              <a:buNone/>
              <a:defRPr sz="675"/>
            </a:lvl6pPr>
            <a:lvl7pPr marL="1850288" indent="0">
              <a:buNone/>
              <a:defRPr sz="675"/>
            </a:lvl7pPr>
            <a:lvl8pPr marL="2158670" indent="0">
              <a:buNone/>
              <a:defRPr sz="675"/>
            </a:lvl8pPr>
            <a:lvl9pPr marL="2467051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32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8398"/>
            <a:ext cx="2211884" cy="1079394"/>
          </a:xfrm>
        </p:spPr>
        <p:txBody>
          <a:bodyPr anchor="b"/>
          <a:lstStyle>
            <a:lvl1pPr>
              <a:defRPr sz="21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66056"/>
            <a:ext cx="3471863" cy="3287441"/>
          </a:xfrm>
        </p:spPr>
        <p:txBody>
          <a:bodyPr anchor="t"/>
          <a:lstStyle>
            <a:lvl1pPr marL="0" indent="0">
              <a:buNone/>
              <a:defRPr sz="2158"/>
            </a:lvl1pPr>
            <a:lvl2pPr marL="308381" indent="0">
              <a:buNone/>
              <a:defRPr sz="1889"/>
            </a:lvl2pPr>
            <a:lvl3pPr marL="616763" indent="0">
              <a:buNone/>
              <a:defRPr sz="1619"/>
            </a:lvl3pPr>
            <a:lvl4pPr marL="925144" indent="0">
              <a:buNone/>
              <a:defRPr sz="1349"/>
            </a:lvl4pPr>
            <a:lvl5pPr marL="1233526" indent="0">
              <a:buNone/>
              <a:defRPr sz="1349"/>
            </a:lvl5pPr>
            <a:lvl6pPr marL="1541907" indent="0">
              <a:buNone/>
              <a:defRPr sz="1349"/>
            </a:lvl6pPr>
            <a:lvl7pPr marL="1850288" indent="0">
              <a:buNone/>
              <a:defRPr sz="1349"/>
            </a:lvl7pPr>
            <a:lvl8pPr marL="2158670" indent="0">
              <a:buNone/>
              <a:defRPr sz="1349"/>
            </a:lvl8pPr>
            <a:lvl9pPr marL="2467051" indent="0">
              <a:buNone/>
              <a:defRPr sz="1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87793"/>
            <a:ext cx="2211884" cy="2571057"/>
          </a:xfrm>
        </p:spPr>
        <p:txBody>
          <a:bodyPr/>
          <a:lstStyle>
            <a:lvl1pPr marL="0" indent="0">
              <a:buNone/>
              <a:defRPr sz="1079"/>
            </a:lvl1pPr>
            <a:lvl2pPr marL="308381" indent="0">
              <a:buNone/>
              <a:defRPr sz="944"/>
            </a:lvl2pPr>
            <a:lvl3pPr marL="616763" indent="0">
              <a:buNone/>
              <a:defRPr sz="809"/>
            </a:lvl3pPr>
            <a:lvl4pPr marL="925144" indent="0">
              <a:buNone/>
              <a:defRPr sz="675"/>
            </a:lvl4pPr>
            <a:lvl5pPr marL="1233526" indent="0">
              <a:buNone/>
              <a:defRPr sz="675"/>
            </a:lvl5pPr>
            <a:lvl6pPr marL="1541907" indent="0">
              <a:buNone/>
              <a:defRPr sz="675"/>
            </a:lvl6pPr>
            <a:lvl7pPr marL="1850288" indent="0">
              <a:buNone/>
              <a:defRPr sz="675"/>
            </a:lvl7pPr>
            <a:lvl8pPr marL="2158670" indent="0">
              <a:buNone/>
              <a:defRPr sz="675"/>
            </a:lvl8pPr>
            <a:lvl9pPr marL="2467051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6292"/>
            <a:ext cx="5915025" cy="894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31451"/>
            <a:ext cx="5915025" cy="293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87595"/>
            <a:ext cx="1543050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87595"/>
            <a:ext cx="2314575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87595"/>
            <a:ext cx="1543050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48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6763" rtl="0" eaLnBrk="1" latinLnBrk="0" hangingPunct="1">
        <a:lnSpc>
          <a:spcPct val="90000"/>
        </a:lnSpc>
        <a:spcBef>
          <a:spcPct val="0"/>
        </a:spcBef>
        <a:buNone/>
        <a:defRPr sz="2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191" indent="-154191" algn="l" defTabSz="616763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1pPr>
      <a:lvl2pPr marL="462572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770954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79335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4pPr>
      <a:lvl5pPr marL="1387716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5pPr>
      <a:lvl6pPr marL="1696098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6pPr>
      <a:lvl7pPr marL="2004479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7pPr>
      <a:lvl8pPr marL="2312861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8pPr>
      <a:lvl9pPr marL="2621242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1pPr>
      <a:lvl2pPr marL="308381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2pPr>
      <a:lvl3pPr marL="616763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3pPr>
      <a:lvl4pPr marL="925144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4pPr>
      <a:lvl5pPr marL="1233526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5pPr>
      <a:lvl6pPr marL="1541907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6pPr>
      <a:lvl7pPr marL="1850288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7pPr>
      <a:lvl8pPr marL="2158670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8pPr>
      <a:lvl9pPr marL="2467051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pn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svg"/><Relationship Id="rId7" Type="http://schemas.openxmlformats.org/officeDocument/2006/relationships/image" Target="../media/image61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Relationship Id="rId9" Type="http://schemas.openxmlformats.org/officeDocument/2006/relationships/image" Target="../media/image6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07D6E1C-9D58-61E5-AC9F-92295C779F32}"/>
              </a:ext>
            </a:extLst>
          </p:cNvPr>
          <p:cNvGrpSpPr/>
          <p:nvPr/>
        </p:nvGrpSpPr>
        <p:grpSpPr>
          <a:xfrm>
            <a:off x="11893979" y="19213"/>
            <a:ext cx="1900243" cy="1175020"/>
            <a:chOff x="4129600" y="6182126"/>
            <a:chExt cx="1900243" cy="117502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0250EAF-34CE-FE75-C550-AA8EABD59DDA}"/>
                </a:ext>
              </a:extLst>
            </p:cNvPr>
            <p:cNvGrpSpPr/>
            <p:nvPr/>
          </p:nvGrpSpPr>
          <p:grpSpPr>
            <a:xfrm>
              <a:off x="4129600" y="6182126"/>
              <a:ext cx="1900243" cy="1175020"/>
              <a:chOff x="4457461" y="3777980"/>
              <a:chExt cx="1900243" cy="1175020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42AF228D-AD9C-2DDD-FC54-72E68E52A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83" name="Graphic 82">
                <a:extLst>
                  <a:ext uri="{FF2B5EF4-FFF2-40B4-BE49-F238E27FC236}">
                    <a16:creationId xmlns:a16="http://schemas.microsoft.com/office/drawing/2014/main" id="{80CB6D42-9A35-021B-FEE9-153B906FD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F917CB-1C5C-3B5D-22EF-FF78F8E0DC0E}"/>
                </a:ext>
              </a:extLst>
            </p:cNvPr>
            <p:cNvGrpSpPr/>
            <p:nvPr/>
          </p:nvGrpSpPr>
          <p:grpSpPr>
            <a:xfrm>
              <a:off x="4129600" y="6182126"/>
              <a:ext cx="825978" cy="1175020"/>
              <a:chOff x="1021869" y="4776145"/>
              <a:chExt cx="825978" cy="117502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1FA95A-5E23-497A-73A9-9F3EAB1AA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847" y="4877655"/>
                <a:ext cx="0" cy="97200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EA0CA292-0AFF-2706-1F89-E95EEBB78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1021869" y="4776145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C62063A-473B-8464-0568-1A5789BFBAAD}"/>
              </a:ext>
            </a:extLst>
          </p:cNvPr>
          <p:cNvGrpSpPr/>
          <p:nvPr/>
        </p:nvGrpSpPr>
        <p:grpSpPr>
          <a:xfrm>
            <a:off x="11882929" y="1295743"/>
            <a:ext cx="1900243" cy="1175020"/>
            <a:chOff x="4118550" y="7458656"/>
            <a:chExt cx="1900243" cy="117502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FEE92CC-6DD1-81DE-35A3-C1A20E513A9C}"/>
                </a:ext>
              </a:extLst>
            </p:cNvPr>
            <p:cNvGrpSpPr/>
            <p:nvPr/>
          </p:nvGrpSpPr>
          <p:grpSpPr>
            <a:xfrm>
              <a:off x="4118550" y="7458656"/>
              <a:ext cx="1900243" cy="1175020"/>
              <a:chOff x="4457461" y="3777980"/>
              <a:chExt cx="1900243" cy="1175020"/>
            </a:xfrm>
          </p:grpSpPr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40C108BE-6693-495C-80BA-7CA535F8E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54C67680-6D7C-4E6E-9627-6DAA6DC64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7FF7B3E-7363-ADFF-D422-7026490EABF1}"/>
                </a:ext>
              </a:extLst>
            </p:cNvPr>
            <p:cNvGrpSpPr/>
            <p:nvPr/>
          </p:nvGrpSpPr>
          <p:grpSpPr>
            <a:xfrm>
              <a:off x="4944528" y="7458656"/>
              <a:ext cx="1074265" cy="1175020"/>
              <a:chOff x="3813011" y="5347769"/>
              <a:chExt cx="1074265" cy="1175020"/>
            </a:xfrm>
          </p:grpSpPr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4DED22A9-7B20-0833-D866-13A53242F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3813011" y="5347769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4C69E6C-8218-FC10-715D-6D5C9CA6F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3011" y="5465165"/>
                <a:ext cx="0" cy="97200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E0986A-4C48-2861-EE07-CBCECC41377D}"/>
              </a:ext>
            </a:extLst>
          </p:cNvPr>
          <p:cNvGrpSpPr/>
          <p:nvPr/>
        </p:nvGrpSpPr>
        <p:grpSpPr>
          <a:xfrm>
            <a:off x="11955376" y="-2626004"/>
            <a:ext cx="1900243" cy="1175020"/>
            <a:chOff x="11955376" y="14009"/>
            <a:chExt cx="1900243" cy="117502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FB0EFF56-A1F7-F3D7-DB66-0DD48997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56533"/>
            <a:stretch>
              <a:fillRect/>
            </a:stretch>
          </p:blipFill>
          <p:spPr>
            <a:xfrm>
              <a:off x="11955376" y="14009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7642ABB1-EFC8-49BF-12EF-248E958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43467"/>
            <a:stretch>
              <a:fillRect/>
            </a:stretch>
          </p:blipFill>
          <p:spPr>
            <a:xfrm>
              <a:off x="12781354" y="14009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A82B598-0968-BC86-733C-6C3792A02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b="51091"/>
            <a:stretch>
              <a:fillRect/>
            </a:stretch>
          </p:blipFill>
          <p:spPr>
            <a:xfrm>
              <a:off x="11955376" y="14009"/>
              <a:ext cx="1900238" cy="574687"/>
            </a:xfrm>
            <a:custGeom>
              <a:avLst/>
              <a:gdLst>
                <a:gd name="connsiteX0" fmla="*/ 0 w 1900238"/>
                <a:gd name="connsiteY0" fmla="*/ 0 h 574687"/>
                <a:gd name="connsiteX1" fmla="*/ 1900238 w 1900238"/>
                <a:gd name="connsiteY1" fmla="*/ 0 h 574687"/>
                <a:gd name="connsiteX2" fmla="*/ 1900238 w 1900238"/>
                <a:gd name="connsiteY2" fmla="*/ 574687 h 574687"/>
                <a:gd name="connsiteX3" fmla="*/ 0 w 1900238"/>
                <a:gd name="connsiteY3" fmla="*/ 574687 h 57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238" h="574687">
                  <a:moveTo>
                    <a:pt x="0" y="0"/>
                  </a:moveTo>
                  <a:lnTo>
                    <a:pt x="1900238" y="0"/>
                  </a:lnTo>
                  <a:lnTo>
                    <a:pt x="1900238" y="574687"/>
                  </a:lnTo>
                  <a:lnTo>
                    <a:pt x="0" y="574687"/>
                  </a:lnTo>
                  <a:close/>
                </a:path>
              </a:pathLst>
            </a:cu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CCFB4D-CD7A-E106-E951-0ED671194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1502" y="588696"/>
              <a:ext cx="1562062" cy="0"/>
            </a:xfrm>
            <a:prstGeom prst="line">
              <a:avLst/>
            </a:prstGeom>
            <a:ln w="3175">
              <a:solidFill>
                <a:schemeClr val="accent1">
                  <a:alpha val="3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F3EB63C-5644-A412-4BC3-00BF429D003D}"/>
              </a:ext>
            </a:extLst>
          </p:cNvPr>
          <p:cNvGrpSpPr/>
          <p:nvPr/>
        </p:nvGrpSpPr>
        <p:grpSpPr>
          <a:xfrm>
            <a:off x="11983807" y="-1311578"/>
            <a:ext cx="1900243" cy="1175020"/>
            <a:chOff x="4219428" y="4851335"/>
            <a:chExt cx="1900243" cy="117502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A40C9CC-B078-1575-96B5-B4E4FD813D25}"/>
                </a:ext>
              </a:extLst>
            </p:cNvPr>
            <p:cNvGrpSpPr/>
            <p:nvPr/>
          </p:nvGrpSpPr>
          <p:grpSpPr>
            <a:xfrm>
              <a:off x="4219428" y="4851335"/>
              <a:ext cx="1900243" cy="1175020"/>
              <a:chOff x="4457461" y="3777980"/>
              <a:chExt cx="1900243" cy="1175020"/>
            </a:xfrm>
          </p:grpSpPr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B8396BB5-E684-F935-3439-061A0304D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F10C7DDB-65E5-5125-D48D-D491FC50C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77BD8FC-1B40-08AA-B32E-1E8C7524542D}"/>
                </a:ext>
              </a:extLst>
            </p:cNvPr>
            <p:cNvGrpSpPr/>
            <p:nvPr/>
          </p:nvGrpSpPr>
          <p:grpSpPr>
            <a:xfrm>
              <a:off x="4219428" y="5426022"/>
              <a:ext cx="1900238" cy="600333"/>
              <a:chOff x="2229642" y="4143386"/>
              <a:chExt cx="1900238" cy="600333"/>
            </a:xfrm>
          </p:grpSpPr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0619C99C-E132-51AB-FD88-75CA3C407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 t="48909"/>
              <a:stretch>
                <a:fillRect/>
              </a:stretch>
            </p:blipFill>
            <p:spPr>
              <a:xfrm>
                <a:off x="2229642" y="4143386"/>
                <a:ext cx="1900238" cy="600333"/>
              </a:xfrm>
              <a:custGeom>
                <a:avLst/>
                <a:gdLst>
                  <a:gd name="connsiteX0" fmla="*/ 0 w 1900238"/>
                  <a:gd name="connsiteY0" fmla="*/ 0 h 600333"/>
                  <a:gd name="connsiteX1" fmla="*/ 1900238 w 1900238"/>
                  <a:gd name="connsiteY1" fmla="*/ 0 h 600333"/>
                  <a:gd name="connsiteX2" fmla="*/ 1900238 w 1900238"/>
                  <a:gd name="connsiteY2" fmla="*/ 600333 h 600333"/>
                  <a:gd name="connsiteX3" fmla="*/ 0 w 1900238"/>
                  <a:gd name="connsiteY3" fmla="*/ 600333 h 60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0238" h="600333">
                    <a:moveTo>
                      <a:pt x="0" y="0"/>
                    </a:moveTo>
                    <a:lnTo>
                      <a:pt x="1900238" y="0"/>
                    </a:lnTo>
                    <a:lnTo>
                      <a:pt x="1900238" y="600333"/>
                    </a:lnTo>
                    <a:lnTo>
                      <a:pt x="0" y="600333"/>
                    </a:lnTo>
                    <a:close/>
                  </a:path>
                </a:pathLst>
              </a:custGeom>
            </p:spPr>
          </p:pic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DF3E98-52E3-6734-05C9-14C3591EF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7855" y="4143386"/>
                <a:ext cx="1562062" cy="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782385F-A5FA-F9E2-E62E-704AD18EB60D}"/>
              </a:ext>
            </a:extLst>
          </p:cNvPr>
          <p:cNvGrpSpPr/>
          <p:nvPr/>
        </p:nvGrpSpPr>
        <p:grpSpPr>
          <a:xfrm>
            <a:off x="8613250" y="19213"/>
            <a:ext cx="1900243" cy="1175020"/>
            <a:chOff x="848871" y="6182126"/>
            <a:chExt cx="1900243" cy="117502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65A0117-A3D9-87C6-23B0-821EA0C6FD35}"/>
                </a:ext>
              </a:extLst>
            </p:cNvPr>
            <p:cNvGrpSpPr/>
            <p:nvPr/>
          </p:nvGrpSpPr>
          <p:grpSpPr>
            <a:xfrm>
              <a:off x="848871" y="6182126"/>
              <a:ext cx="1900243" cy="1175020"/>
              <a:chOff x="4457461" y="3777980"/>
              <a:chExt cx="1900243" cy="1175020"/>
            </a:xfrm>
          </p:grpSpPr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EEAA08CD-D205-F839-AFB8-31B4C9A63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9156C879-CE3A-B772-D769-E4F73E086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3FB5AC4-437A-8349-68F0-E2BD7A4CDBB8}"/>
                </a:ext>
              </a:extLst>
            </p:cNvPr>
            <p:cNvGrpSpPr/>
            <p:nvPr/>
          </p:nvGrpSpPr>
          <p:grpSpPr>
            <a:xfrm>
              <a:off x="848871" y="6182126"/>
              <a:ext cx="825978" cy="1175020"/>
              <a:chOff x="1021869" y="4776145"/>
              <a:chExt cx="825978" cy="1175020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40F55C1-314C-F6C5-7822-8196170F90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847" y="4877655"/>
                <a:ext cx="0" cy="97200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F63C8BCB-E279-BD68-9881-FC723FF72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1021869" y="4776145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DDD6527-E943-1205-9F20-E23FA8D96938}"/>
              </a:ext>
            </a:extLst>
          </p:cNvPr>
          <p:cNvGrpSpPr/>
          <p:nvPr/>
        </p:nvGrpSpPr>
        <p:grpSpPr>
          <a:xfrm>
            <a:off x="8602200" y="1295743"/>
            <a:ext cx="1900243" cy="1175020"/>
            <a:chOff x="837821" y="7458656"/>
            <a:chExt cx="1900243" cy="117502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8601BDE-E4B7-3412-F678-B56D82BC35B7}"/>
                </a:ext>
              </a:extLst>
            </p:cNvPr>
            <p:cNvGrpSpPr/>
            <p:nvPr/>
          </p:nvGrpSpPr>
          <p:grpSpPr>
            <a:xfrm>
              <a:off x="837821" y="7458656"/>
              <a:ext cx="1900243" cy="1175020"/>
              <a:chOff x="4457461" y="3777980"/>
              <a:chExt cx="1900243" cy="1175020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25689751-367F-2DE8-1CE7-9666D9190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A1D384BF-5DF8-36C3-9BA2-A4E8E26C7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743AD75-8264-9215-4563-A4836F1F937C}"/>
                </a:ext>
              </a:extLst>
            </p:cNvPr>
            <p:cNvGrpSpPr/>
            <p:nvPr/>
          </p:nvGrpSpPr>
          <p:grpSpPr>
            <a:xfrm>
              <a:off x="1663799" y="7458656"/>
              <a:ext cx="1074265" cy="1175020"/>
              <a:chOff x="3813011" y="5347769"/>
              <a:chExt cx="1074265" cy="1175020"/>
            </a:xfrm>
          </p:grpSpPr>
          <p:pic>
            <p:nvPicPr>
              <p:cNvPr id="100" name="Graphic 99">
                <a:extLst>
                  <a:ext uri="{FF2B5EF4-FFF2-40B4-BE49-F238E27FC236}">
                    <a16:creationId xmlns:a16="http://schemas.microsoft.com/office/drawing/2014/main" id="{1C4E4A09-4B0F-B37C-22CA-B3B4E3D38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3813011" y="5347769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FA4D2C8-300A-50D8-FDA1-CAF25EDAE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3011" y="5465165"/>
                <a:ext cx="0" cy="97200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DCC8F2A-9C29-B432-EE25-9A7D6230D297}"/>
              </a:ext>
            </a:extLst>
          </p:cNvPr>
          <p:cNvGrpSpPr/>
          <p:nvPr/>
        </p:nvGrpSpPr>
        <p:grpSpPr>
          <a:xfrm>
            <a:off x="8674647" y="-2626004"/>
            <a:ext cx="1900243" cy="1175020"/>
            <a:chOff x="910268" y="3536909"/>
            <a:chExt cx="1900243" cy="117502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7B6257D-984E-02F5-CF2E-05B674EB6D77}"/>
                </a:ext>
              </a:extLst>
            </p:cNvPr>
            <p:cNvGrpSpPr/>
            <p:nvPr/>
          </p:nvGrpSpPr>
          <p:grpSpPr>
            <a:xfrm>
              <a:off x="910268" y="3536909"/>
              <a:ext cx="1900243" cy="1175020"/>
              <a:chOff x="4457461" y="3777980"/>
              <a:chExt cx="1900243" cy="1175020"/>
            </a:xfrm>
          </p:grpSpPr>
          <p:pic>
            <p:nvPicPr>
              <p:cNvPr id="94" name="Graphic 93">
                <a:extLst>
                  <a:ext uri="{FF2B5EF4-FFF2-40B4-BE49-F238E27FC236}">
                    <a16:creationId xmlns:a16="http://schemas.microsoft.com/office/drawing/2014/main" id="{FD4C9C3D-FB7E-1B26-3B1B-8EBC7B64A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95" name="Graphic 94">
                <a:extLst>
                  <a:ext uri="{FF2B5EF4-FFF2-40B4-BE49-F238E27FC236}">
                    <a16:creationId xmlns:a16="http://schemas.microsoft.com/office/drawing/2014/main" id="{A9FB860C-008F-FA15-81FF-E5D65A760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757C34E-C29E-A8B8-CD79-CA50293B2AA4}"/>
                </a:ext>
              </a:extLst>
            </p:cNvPr>
            <p:cNvGrpSpPr/>
            <p:nvPr/>
          </p:nvGrpSpPr>
          <p:grpSpPr>
            <a:xfrm>
              <a:off x="910268" y="3536909"/>
              <a:ext cx="1900238" cy="574687"/>
              <a:chOff x="164308" y="3560307"/>
              <a:chExt cx="1900238" cy="574687"/>
            </a:xfrm>
          </p:grpSpPr>
          <p:pic>
            <p:nvPicPr>
              <p:cNvPr id="103" name="Graphic 102">
                <a:extLst>
                  <a:ext uri="{FF2B5EF4-FFF2-40B4-BE49-F238E27FC236}">
                    <a16:creationId xmlns:a16="http://schemas.microsoft.com/office/drawing/2014/main" id="{3ECBF844-9BBA-38DE-BB22-FA06C0890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 b="51091"/>
              <a:stretch>
                <a:fillRect/>
              </a:stretch>
            </p:blipFill>
            <p:spPr>
              <a:xfrm>
                <a:off x="164308" y="3560307"/>
                <a:ext cx="1900238" cy="574687"/>
              </a:xfrm>
              <a:custGeom>
                <a:avLst/>
                <a:gdLst>
                  <a:gd name="connsiteX0" fmla="*/ 0 w 1900238"/>
                  <a:gd name="connsiteY0" fmla="*/ 0 h 574687"/>
                  <a:gd name="connsiteX1" fmla="*/ 1900238 w 1900238"/>
                  <a:gd name="connsiteY1" fmla="*/ 0 h 574687"/>
                  <a:gd name="connsiteX2" fmla="*/ 1900238 w 1900238"/>
                  <a:gd name="connsiteY2" fmla="*/ 574687 h 574687"/>
                  <a:gd name="connsiteX3" fmla="*/ 0 w 1900238"/>
                  <a:gd name="connsiteY3" fmla="*/ 574687 h 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0238" h="574687">
                    <a:moveTo>
                      <a:pt x="0" y="0"/>
                    </a:moveTo>
                    <a:lnTo>
                      <a:pt x="1900238" y="0"/>
                    </a:lnTo>
                    <a:lnTo>
                      <a:pt x="1900238" y="574687"/>
                    </a:lnTo>
                    <a:lnTo>
                      <a:pt x="0" y="574687"/>
                    </a:lnTo>
                    <a:close/>
                  </a:path>
                </a:pathLst>
              </a:custGeom>
            </p:spPr>
          </p:pic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24D50D8-C89E-D6DB-227C-906F805C87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34" y="4134994"/>
                <a:ext cx="1562062" cy="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9BD3490-4888-FCC3-861E-B811900B1335}"/>
              </a:ext>
            </a:extLst>
          </p:cNvPr>
          <p:cNvGrpSpPr/>
          <p:nvPr/>
        </p:nvGrpSpPr>
        <p:grpSpPr>
          <a:xfrm>
            <a:off x="8703078" y="-1311578"/>
            <a:ext cx="1900243" cy="1175020"/>
            <a:chOff x="938699" y="4851335"/>
            <a:chExt cx="1900243" cy="117502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23C06AF-3A67-9962-E8AF-2600A3D11182}"/>
                </a:ext>
              </a:extLst>
            </p:cNvPr>
            <p:cNvGrpSpPr/>
            <p:nvPr/>
          </p:nvGrpSpPr>
          <p:grpSpPr>
            <a:xfrm>
              <a:off x="938699" y="4851335"/>
              <a:ext cx="1900243" cy="1175020"/>
              <a:chOff x="4457461" y="3777980"/>
              <a:chExt cx="1900243" cy="1175020"/>
            </a:xfrm>
          </p:grpSpPr>
          <p:pic>
            <p:nvPicPr>
              <p:cNvPr id="106" name="Graphic 105">
                <a:extLst>
                  <a:ext uri="{FF2B5EF4-FFF2-40B4-BE49-F238E27FC236}">
                    <a16:creationId xmlns:a16="http://schemas.microsoft.com/office/drawing/2014/main" id="{E47DA2B2-00CE-7810-03E6-CD287BD85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07" name="Graphic 106">
                <a:extLst>
                  <a:ext uri="{FF2B5EF4-FFF2-40B4-BE49-F238E27FC236}">
                    <a16:creationId xmlns:a16="http://schemas.microsoft.com/office/drawing/2014/main" id="{1A2BA22D-F712-19E8-230A-BFC632423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1802346-08DC-EBFF-FFCE-6116A48EB6B8}"/>
                </a:ext>
              </a:extLst>
            </p:cNvPr>
            <p:cNvGrpSpPr/>
            <p:nvPr/>
          </p:nvGrpSpPr>
          <p:grpSpPr>
            <a:xfrm>
              <a:off x="938699" y="5426022"/>
              <a:ext cx="1900238" cy="600333"/>
              <a:chOff x="2229642" y="4143386"/>
              <a:chExt cx="1900238" cy="600333"/>
            </a:xfrm>
          </p:grpSpPr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D30FA78D-7C7C-8C04-2B70-6C34525F3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 t="48909"/>
              <a:stretch>
                <a:fillRect/>
              </a:stretch>
            </p:blipFill>
            <p:spPr>
              <a:xfrm>
                <a:off x="2229642" y="4143386"/>
                <a:ext cx="1900238" cy="600333"/>
              </a:xfrm>
              <a:custGeom>
                <a:avLst/>
                <a:gdLst>
                  <a:gd name="connsiteX0" fmla="*/ 0 w 1900238"/>
                  <a:gd name="connsiteY0" fmla="*/ 0 h 600333"/>
                  <a:gd name="connsiteX1" fmla="*/ 1900238 w 1900238"/>
                  <a:gd name="connsiteY1" fmla="*/ 0 h 600333"/>
                  <a:gd name="connsiteX2" fmla="*/ 1900238 w 1900238"/>
                  <a:gd name="connsiteY2" fmla="*/ 600333 h 600333"/>
                  <a:gd name="connsiteX3" fmla="*/ 0 w 1900238"/>
                  <a:gd name="connsiteY3" fmla="*/ 600333 h 60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0238" h="600333">
                    <a:moveTo>
                      <a:pt x="0" y="0"/>
                    </a:moveTo>
                    <a:lnTo>
                      <a:pt x="1900238" y="0"/>
                    </a:lnTo>
                    <a:lnTo>
                      <a:pt x="1900238" y="600333"/>
                    </a:lnTo>
                    <a:lnTo>
                      <a:pt x="0" y="600333"/>
                    </a:lnTo>
                    <a:close/>
                  </a:path>
                </a:pathLst>
              </a:custGeom>
            </p:spPr>
          </p:pic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3231C12-9A9D-7F51-7FD9-B80C36B77D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7855" y="4143386"/>
                <a:ext cx="1562062" cy="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7B9C5CE-35C4-4824-0C10-AE5AC113FC53}"/>
              </a:ext>
            </a:extLst>
          </p:cNvPr>
          <p:cNvGrpSpPr/>
          <p:nvPr/>
        </p:nvGrpSpPr>
        <p:grpSpPr>
          <a:xfrm>
            <a:off x="14874830" y="-2609784"/>
            <a:ext cx="1900243" cy="1175020"/>
            <a:chOff x="4457461" y="3777980"/>
            <a:chExt cx="1900243" cy="1175020"/>
          </a:xfrm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B3C1FA7E-D632-1EE0-507D-9D084A93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 r="56533"/>
            <a:stretch>
              <a:fillRect/>
            </a:stretch>
          </p:blipFill>
          <p:spPr>
            <a:xfrm>
              <a:off x="4457461" y="3777980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B025F4D9-8061-16FE-C9AF-A5F582BB2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 l="43467"/>
            <a:stretch>
              <a:fillRect/>
            </a:stretch>
          </p:blipFill>
          <p:spPr>
            <a:xfrm>
              <a:off x="5283439" y="3777980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D0A1B47-1DC1-6443-26E3-AB3736D9A924}"/>
              </a:ext>
            </a:extLst>
          </p:cNvPr>
          <p:cNvGrpSpPr/>
          <p:nvPr/>
        </p:nvGrpSpPr>
        <p:grpSpPr>
          <a:xfrm>
            <a:off x="14874830" y="-1209913"/>
            <a:ext cx="1900243" cy="1175020"/>
            <a:chOff x="4457461" y="3777980"/>
            <a:chExt cx="1900243" cy="1175020"/>
          </a:xfrm>
          <a:solidFill>
            <a:srgbClr val="FF4892"/>
          </a:solidFill>
        </p:grpSpPr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B65E797A-930D-C1D7-9E7E-DA7F16484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 r="56533"/>
            <a:stretch>
              <a:fillRect/>
            </a:stretch>
          </p:blipFill>
          <p:spPr>
            <a:xfrm>
              <a:off x="4457461" y="3777980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6420F8CF-4562-D6F0-6D41-73F97E365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rcRect l="43467"/>
            <a:stretch>
              <a:fillRect/>
            </a:stretch>
          </p:blipFill>
          <p:spPr>
            <a:xfrm>
              <a:off x="5283439" y="3777980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3683155-039B-0CE3-9A6E-BD9F42391D05}"/>
              </a:ext>
            </a:extLst>
          </p:cNvPr>
          <p:cNvGrpSpPr/>
          <p:nvPr/>
        </p:nvGrpSpPr>
        <p:grpSpPr>
          <a:xfrm>
            <a:off x="14874830" y="-11922"/>
            <a:ext cx="1900243" cy="1175020"/>
            <a:chOff x="4457461" y="3777980"/>
            <a:chExt cx="1900243" cy="1175020"/>
          </a:xfrm>
          <a:solidFill>
            <a:srgbClr val="FFB1D0"/>
          </a:solidFill>
        </p:grpSpPr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928FD257-C90C-ADA3-3989-DA470CE00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rcRect r="56533"/>
            <a:stretch>
              <a:fillRect/>
            </a:stretch>
          </p:blipFill>
          <p:spPr>
            <a:xfrm>
              <a:off x="4457461" y="3777980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0201F8EF-C9A1-CF0B-1F38-9583BD8B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rcRect l="43467"/>
            <a:stretch>
              <a:fillRect/>
            </a:stretch>
          </p:blipFill>
          <p:spPr>
            <a:xfrm>
              <a:off x="5283439" y="3777980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A6A1C5F-BBCD-CC13-DCB9-8308AD093294}"/>
              </a:ext>
            </a:extLst>
          </p:cNvPr>
          <p:cNvGrpSpPr/>
          <p:nvPr/>
        </p:nvGrpSpPr>
        <p:grpSpPr>
          <a:xfrm>
            <a:off x="14874830" y="1295743"/>
            <a:ext cx="1900243" cy="1175020"/>
            <a:chOff x="4457461" y="3777980"/>
            <a:chExt cx="1900243" cy="1175020"/>
          </a:xfrm>
          <a:solidFill>
            <a:srgbClr val="FFF3F8"/>
          </a:solidFill>
        </p:grpSpPr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75D64400-3941-18F7-8382-8EE193EDA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rcRect r="56533"/>
            <a:stretch>
              <a:fillRect/>
            </a:stretch>
          </p:blipFill>
          <p:spPr>
            <a:xfrm>
              <a:off x="4457461" y="3777980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50D090D4-7F92-C840-ED2C-D0C8C3FC8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rcRect l="43467"/>
            <a:stretch>
              <a:fillRect/>
            </a:stretch>
          </p:blipFill>
          <p:spPr>
            <a:xfrm>
              <a:off x="5283439" y="3777980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E2135DE-F3E2-B9AE-0158-33F5A4D8DBC9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842200" y="2961161"/>
            <a:ext cx="581969" cy="36000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522A8A0-0A5C-537E-1290-A4E7079FA3F7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2257878" y="4844673"/>
            <a:ext cx="581969" cy="36000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E41EF88B-42F4-BE51-5581-104BF2CFEA0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2257878" y="4560977"/>
            <a:ext cx="581969" cy="3600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659501DB-0D64-5C2A-6866-D00506C583BE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2257878" y="5385041"/>
            <a:ext cx="581969" cy="36000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BB77608-8A60-41D0-3CBA-CA797851D993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2257878" y="5925407"/>
            <a:ext cx="585001" cy="3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22FAF2-C505-128A-8928-494005D43AD6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0184603" y="6001713"/>
            <a:ext cx="585000" cy="3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5D51C-03F4-D4B2-4BB3-CD89E07FE61C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0170315" y="4380977"/>
            <a:ext cx="581969" cy="36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80E38B-F632-0957-2878-99E301E90262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0176967" y="4879746"/>
            <a:ext cx="581969" cy="36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9400E3-B23D-9424-E1F1-A14CB38222F2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0184603" y="5442087"/>
            <a:ext cx="581969" cy="36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B8BEB7A-7D25-B15B-3B57-D99932D1AEDB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654778" y="5416446"/>
            <a:ext cx="585000" cy="36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86BB4E-D2CD-E8D5-E8F4-09BACD13C403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7657809" y="4920977"/>
            <a:ext cx="581969" cy="36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121805E-37D1-C3F3-9DE3-AB265BC19826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9116067" y="2971186"/>
            <a:ext cx="581969" cy="36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3E34BA3-7905-B069-DCF8-207ED02AC316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7670176" y="4327918"/>
            <a:ext cx="585000" cy="36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5F23B9F-8C0C-0900-78BB-710D8946859C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9698036" y="3598247"/>
            <a:ext cx="9144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8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raphic 125" descr="Laptop with solid fill">
            <a:extLst>
              <a:ext uri="{FF2B5EF4-FFF2-40B4-BE49-F238E27FC236}">
                <a16:creationId xmlns:a16="http://schemas.microsoft.com/office/drawing/2014/main" id="{D01EA0A9-8DAE-2763-234B-56E45FFFD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5209" y="1422056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7" name="Circle: Hollow 126">
            <a:extLst>
              <a:ext uri="{FF2B5EF4-FFF2-40B4-BE49-F238E27FC236}">
                <a16:creationId xmlns:a16="http://schemas.microsoft.com/office/drawing/2014/main" id="{58CD9331-7045-1367-867A-B64611156DA1}"/>
              </a:ext>
            </a:extLst>
          </p:cNvPr>
          <p:cNvSpPr/>
          <p:nvPr/>
        </p:nvSpPr>
        <p:spPr>
          <a:xfrm>
            <a:off x="2305413" y="609816"/>
            <a:ext cx="2160000" cy="2160000"/>
          </a:xfrm>
          <a:prstGeom prst="donut">
            <a:avLst/>
          </a:prstGeom>
          <a:solidFill>
            <a:srgbClr val="5BB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Circle: Hollow 127">
            <a:extLst>
              <a:ext uri="{FF2B5EF4-FFF2-40B4-BE49-F238E27FC236}">
                <a16:creationId xmlns:a16="http://schemas.microsoft.com/office/drawing/2014/main" id="{4045113E-AAE1-89B7-FDFB-1C81F0E7D41A}"/>
              </a:ext>
            </a:extLst>
          </p:cNvPr>
          <p:cNvSpPr/>
          <p:nvPr/>
        </p:nvSpPr>
        <p:spPr>
          <a:xfrm>
            <a:off x="1503379" y="2023957"/>
            <a:ext cx="2160000" cy="2160000"/>
          </a:xfrm>
          <a:prstGeom prst="donut">
            <a:avLst/>
          </a:prstGeom>
          <a:solidFill>
            <a:srgbClr val="E43D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9" name="Circle: Hollow 128">
            <a:extLst>
              <a:ext uri="{FF2B5EF4-FFF2-40B4-BE49-F238E27FC236}">
                <a16:creationId xmlns:a16="http://schemas.microsoft.com/office/drawing/2014/main" id="{5AB2BD08-9C3B-C319-8CF7-FF2F0DEB298D}"/>
              </a:ext>
            </a:extLst>
          </p:cNvPr>
          <p:cNvSpPr/>
          <p:nvPr/>
        </p:nvSpPr>
        <p:spPr>
          <a:xfrm>
            <a:off x="3118117" y="2014229"/>
            <a:ext cx="2160000" cy="2160000"/>
          </a:xfrm>
          <a:prstGeom prst="donut">
            <a:avLst/>
          </a:prstGeom>
          <a:solidFill>
            <a:srgbClr val="FF9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F97B0191-5FCE-D0CD-308A-B223182BC67D}"/>
              </a:ext>
            </a:extLst>
          </p:cNvPr>
          <p:cNvSpPr/>
          <p:nvPr/>
        </p:nvSpPr>
        <p:spPr>
          <a:xfrm>
            <a:off x="3439738" y="1655942"/>
            <a:ext cx="1025675" cy="1127321"/>
          </a:xfrm>
          <a:custGeom>
            <a:avLst/>
            <a:gdLst>
              <a:gd name="connsiteX0" fmla="*/ 449450 w 899450"/>
              <a:gd name="connsiteY0" fmla="*/ 0 h 894542"/>
              <a:gd name="connsiteX1" fmla="*/ 899450 w 899450"/>
              <a:gd name="connsiteY1" fmla="*/ 0 h 894542"/>
              <a:gd name="connsiteX2" fmla="*/ 881715 w 899450"/>
              <a:gd name="connsiteY2" fmla="*/ 175924 h 894542"/>
              <a:gd name="connsiteX3" fmla="*/ 0 w 899450"/>
              <a:gd name="connsiteY3" fmla="*/ 894542 h 894542"/>
              <a:gd name="connsiteX4" fmla="*/ 0 w 899450"/>
              <a:gd name="connsiteY4" fmla="*/ 444542 h 894542"/>
              <a:gd name="connsiteX5" fmla="*/ 440858 w 899450"/>
              <a:gd name="connsiteY5" fmla="*/ 85233 h 8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9450" h="894542">
                <a:moveTo>
                  <a:pt x="449450" y="0"/>
                </a:moveTo>
                <a:lnTo>
                  <a:pt x="899450" y="0"/>
                </a:lnTo>
                <a:lnTo>
                  <a:pt x="881715" y="175924"/>
                </a:lnTo>
                <a:cubicBezTo>
                  <a:pt x="797794" y="586038"/>
                  <a:pt x="434924" y="894542"/>
                  <a:pt x="0" y="894542"/>
                </a:cubicBezTo>
                <a:lnTo>
                  <a:pt x="0" y="444542"/>
                </a:lnTo>
                <a:cubicBezTo>
                  <a:pt x="217462" y="444542"/>
                  <a:pt x="398897" y="290290"/>
                  <a:pt x="440858" y="85233"/>
                </a:cubicBezTo>
                <a:close/>
              </a:path>
            </a:pathLst>
          </a:custGeom>
          <a:solidFill>
            <a:srgbClr val="5BB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344C0458-2D83-4FEF-0572-0A3BB508A76F}"/>
              </a:ext>
            </a:extLst>
          </p:cNvPr>
          <p:cNvSpPr/>
          <p:nvPr/>
        </p:nvSpPr>
        <p:spPr>
          <a:xfrm>
            <a:off x="2824965" y="2136574"/>
            <a:ext cx="1149794" cy="976272"/>
          </a:xfrm>
          <a:custGeom>
            <a:avLst/>
            <a:gdLst>
              <a:gd name="connsiteX0" fmla="*/ 624696 w 908424"/>
              <a:gd name="connsiteY0" fmla="*/ 497841 h 786985"/>
              <a:gd name="connsiteX1" fmla="*/ 543834 w 908424"/>
              <a:gd name="connsiteY1" fmla="*/ 510182 h 786985"/>
              <a:gd name="connsiteX2" fmla="*/ 451815 w 908424"/>
              <a:gd name="connsiteY2" fmla="*/ 514829 h 786985"/>
              <a:gd name="connsiteX3" fmla="*/ 451815 w 908424"/>
              <a:gd name="connsiteY3" fmla="*/ 514829 h 786985"/>
              <a:gd name="connsiteX4" fmla="*/ 543835 w 908424"/>
              <a:gd name="connsiteY4" fmla="*/ 510182 h 786985"/>
              <a:gd name="connsiteX5" fmla="*/ 624696 w 908424"/>
              <a:gd name="connsiteY5" fmla="*/ 497841 h 786985"/>
              <a:gd name="connsiteX6" fmla="*/ 3519 w 908424"/>
              <a:gd name="connsiteY6" fmla="*/ 394478 h 786985"/>
              <a:gd name="connsiteX7" fmla="*/ 22821 w 908424"/>
              <a:gd name="connsiteY7" fmla="*/ 406204 h 786985"/>
              <a:gd name="connsiteX8" fmla="*/ 270433 w 908424"/>
              <a:gd name="connsiteY8" fmla="*/ 496544 h 786985"/>
              <a:gd name="connsiteX9" fmla="*/ 278932 w 908424"/>
              <a:gd name="connsiteY9" fmla="*/ 497841 h 786985"/>
              <a:gd name="connsiteX10" fmla="*/ 271057 w 908424"/>
              <a:gd name="connsiteY10" fmla="*/ 519355 h 786985"/>
              <a:gd name="connsiteX11" fmla="*/ 235242 w 908424"/>
              <a:gd name="connsiteY11" fmla="*/ 694967 h 786985"/>
              <a:gd name="connsiteX12" fmla="*/ 230595 w 908424"/>
              <a:gd name="connsiteY12" fmla="*/ 786985 h 786985"/>
              <a:gd name="connsiteX13" fmla="*/ 223032 w 908424"/>
              <a:gd name="connsiteY13" fmla="*/ 786985 h 786985"/>
              <a:gd name="connsiteX14" fmla="*/ 213890 w 908424"/>
              <a:gd name="connsiteY14" fmla="*/ 696296 h 786985"/>
              <a:gd name="connsiteX15" fmla="*/ 24631 w 908424"/>
              <a:gd name="connsiteY15" fmla="*/ 413840 h 786985"/>
              <a:gd name="connsiteX16" fmla="*/ 0 w 908424"/>
              <a:gd name="connsiteY16" fmla="*/ 400471 h 786985"/>
              <a:gd name="connsiteX17" fmla="*/ 681261 w 908424"/>
              <a:gd name="connsiteY17" fmla="*/ 0 h 786985"/>
              <a:gd name="connsiteX18" fmla="*/ 684639 w 908424"/>
              <a:gd name="connsiteY18" fmla="*/ 5918 h 786985"/>
              <a:gd name="connsiteX19" fmla="*/ 684638 w 908424"/>
              <a:gd name="connsiteY19" fmla="*/ 5918 h 786985"/>
              <a:gd name="connsiteX20" fmla="*/ 904846 w 908424"/>
              <a:gd name="connsiteY20" fmla="*/ 391600 h 786985"/>
              <a:gd name="connsiteX21" fmla="*/ 908424 w 908424"/>
              <a:gd name="connsiteY21" fmla="*/ 397867 h 786985"/>
              <a:gd name="connsiteX22" fmla="*/ 878996 w 908424"/>
              <a:gd name="connsiteY22" fmla="*/ 413840 h 786985"/>
              <a:gd name="connsiteX23" fmla="*/ 689737 w 908424"/>
              <a:gd name="connsiteY23" fmla="*/ 696296 h 786985"/>
              <a:gd name="connsiteX24" fmla="*/ 680595 w 908424"/>
              <a:gd name="connsiteY24" fmla="*/ 786985 h 786985"/>
              <a:gd name="connsiteX25" fmla="*/ 673033 w 908424"/>
              <a:gd name="connsiteY25" fmla="*/ 786985 h 786985"/>
              <a:gd name="connsiteX26" fmla="*/ 673032 w 908424"/>
              <a:gd name="connsiteY26" fmla="*/ 786985 h 786985"/>
              <a:gd name="connsiteX27" fmla="*/ 230596 w 908424"/>
              <a:gd name="connsiteY27" fmla="*/ 786985 h 786985"/>
              <a:gd name="connsiteX28" fmla="*/ 235243 w 908424"/>
              <a:gd name="connsiteY28" fmla="*/ 694967 h 786985"/>
              <a:gd name="connsiteX29" fmla="*/ 271058 w 908424"/>
              <a:gd name="connsiteY29" fmla="*/ 519355 h 786985"/>
              <a:gd name="connsiteX30" fmla="*/ 278933 w 908424"/>
              <a:gd name="connsiteY30" fmla="*/ 497841 h 786985"/>
              <a:gd name="connsiteX31" fmla="*/ 278932 w 908424"/>
              <a:gd name="connsiteY31" fmla="*/ 497841 h 786985"/>
              <a:gd name="connsiteX32" fmla="*/ 278932 w 908424"/>
              <a:gd name="connsiteY32" fmla="*/ 497841 h 786985"/>
              <a:gd name="connsiteX33" fmla="*/ 270434 w 908424"/>
              <a:gd name="connsiteY33" fmla="*/ 496544 h 786985"/>
              <a:gd name="connsiteX34" fmla="*/ 22822 w 908424"/>
              <a:gd name="connsiteY34" fmla="*/ 406204 h 786985"/>
              <a:gd name="connsiteX35" fmla="*/ 3520 w 908424"/>
              <a:gd name="connsiteY35" fmla="*/ 394478 h 786985"/>
              <a:gd name="connsiteX36" fmla="*/ 228350 w 908424"/>
              <a:gd name="connsiteY36" fmla="*/ 11604 h 786985"/>
              <a:gd name="connsiteX37" fmla="*/ 232072 w 908424"/>
              <a:gd name="connsiteY37" fmla="*/ 5267 h 786985"/>
              <a:gd name="connsiteX38" fmla="*/ 276655 w 908424"/>
              <a:gd name="connsiteY38" fmla="*/ 29466 h 786985"/>
              <a:gd name="connsiteX39" fmla="*/ 451815 w 908424"/>
              <a:gd name="connsiteY39" fmla="*/ 64829 h 786985"/>
              <a:gd name="connsiteX40" fmla="*/ 626975 w 908424"/>
              <a:gd name="connsiteY40" fmla="*/ 29466 h 78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08424" h="786985">
                <a:moveTo>
                  <a:pt x="624696" y="497841"/>
                </a:moveTo>
                <a:lnTo>
                  <a:pt x="543834" y="510182"/>
                </a:lnTo>
                <a:lnTo>
                  <a:pt x="451815" y="514829"/>
                </a:lnTo>
                <a:lnTo>
                  <a:pt x="451815" y="514829"/>
                </a:lnTo>
                <a:cubicBezTo>
                  <a:pt x="482881" y="514829"/>
                  <a:pt x="513580" y="513255"/>
                  <a:pt x="543835" y="510182"/>
                </a:cubicBezTo>
                <a:lnTo>
                  <a:pt x="624696" y="497841"/>
                </a:lnTo>
                <a:close/>
                <a:moveTo>
                  <a:pt x="3519" y="394478"/>
                </a:moveTo>
                <a:lnTo>
                  <a:pt x="22821" y="406204"/>
                </a:lnTo>
                <a:cubicBezTo>
                  <a:pt x="99335" y="447769"/>
                  <a:pt x="182551" y="478561"/>
                  <a:pt x="270433" y="496544"/>
                </a:cubicBezTo>
                <a:lnTo>
                  <a:pt x="278932" y="497841"/>
                </a:lnTo>
                <a:lnTo>
                  <a:pt x="271057" y="519355"/>
                </a:lnTo>
                <a:cubicBezTo>
                  <a:pt x="253527" y="575718"/>
                  <a:pt x="241387" y="634457"/>
                  <a:pt x="235242" y="694967"/>
                </a:cubicBezTo>
                <a:lnTo>
                  <a:pt x="230595" y="786985"/>
                </a:lnTo>
                <a:lnTo>
                  <a:pt x="223032" y="786985"/>
                </a:lnTo>
                <a:lnTo>
                  <a:pt x="213890" y="696296"/>
                </a:lnTo>
                <a:cubicBezTo>
                  <a:pt x="189912" y="579121"/>
                  <a:pt x="120392" y="478535"/>
                  <a:pt x="24631" y="413840"/>
                </a:cubicBezTo>
                <a:lnTo>
                  <a:pt x="0" y="400471"/>
                </a:lnTo>
                <a:close/>
                <a:moveTo>
                  <a:pt x="681261" y="0"/>
                </a:moveTo>
                <a:lnTo>
                  <a:pt x="684639" y="5918"/>
                </a:lnTo>
                <a:lnTo>
                  <a:pt x="684638" y="5918"/>
                </a:lnTo>
                <a:lnTo>
                  <a:pt x="904846" y="391600"/>
                </a:lnTo>
                <a:lnTo>
                  <a:pt x="908424" y="397867"/>
                </a:lnTo>
                <a:lnTo>
                  <a:pt x="878996" y="413840"/>
                </a:lnTo>
                <a:cubicBezTo>
                  <a:pt x="783235" y="478535"/>
                  <a:pt x="713715" y="579121"/>
                  <a:pt x="689737" y="696296"/>
                </a:cubicBezTo>
                <a:lnTo>
                  <a:pt x="680595" y="786985"/>
                </a:lnTo>
                <a:lnTo>
                  <a:pt x="673033" y="786985"/>
                </a:lnTo>
                <a:lnTo>
                  <a:pt x="673032" y="786985"/>
                </a:lnTo>
                <a:lnTo>
                  <a:pt x="230596" y="786985"/>
                </a:lnTo>
                <a:lnTo>
                  <a:pt x="235243" y="694967"/>
                </a:lnTo>
                <a:cubicBezTo>
                  <a:pt x="241388" y="634457"/>
                  <a:pt x="253528" y="575718"/>
                  <a:pt x="271058" y="519355"/>
                </a:cubicBezTo>
                <a:lnTo>
                  <a:pt x="278933" y="497841"/>
                </a:lnTo>
                <a:lnTo>
                  <a:pt x="278932" y="497841"/>
                </a:lnTo>
                <a:lnTo>
                  <a:pt x="278932" y="497841"/>
                </a:lnTo>
                <a:lnTo>
                  <a:pt x="270434" y="496544"/>
                </a:lnTo>
                <a:cubicBezTo>
                  <a:pt x="182552" y="478561"/>
                  <a:pt x="99336" y="447769"/>
                  <a:pt x="22822" y="406204"/>
                </a:cubicBezTo>
                <a:lnTo>
                  <a:pt x="3520" y="394478"/>
                </a:lnTo>
                <a:lnTo>
                  <a:pt x="228350" y="11604"/>
                </a:lnTo>
                <a:lnTo>
                  <a:pt x="232072" y="5267"/>
                </a:lnTo>
                <a:lnTo>
                  <a:pt x="276655" y="29466"/>
                </a:lnTo>
                <a:cubicBezTo>
                  <a:pt x="330492" y="52237"/>
                  <a:pt x="389683" y="64829"/>
                  <a:pt x="451815" y="64829"/>
                </a:cubicBezTo>
                <a:cubicBezTo>
                  <a:pt x="513947" y="64829"/>
                  <a:pt x="573138" y="52237"/>
                  <a:pt x="626975" y="294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F4CE4BE-B9A8-693B-E2A2-6A4A4BD1B81A}"/>
              </a:ext>
            </a:extLst>
          </p:cNvPr>
          <p:cNvSpPr/>
          <p:nvPr/>
        </p:nvSpPr>
        <p:spPr>
          <a:xfrm>
            <a:off x="2991571" y="2255075"/>
            <a:ext cx="824995" cy="789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COMPUTATING  PROBABILITY OF OBSERVING  A FLASH FLOOD IN A GRID-BOX</a:t>
            </a:r>
            <a:endParaRPr lang="en-GB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F7DBB6-E378-E76B-6AEB-8F0ED21B18CF}"/>
              </a:ext>
            </a:extLst>
          </p:cNvPr>
          <p:cNvSpPr/>
          <p:nvPr/>
        </p:nvSpPr>
        <p:spPr>
          <a:xfrm>
            <a:off x="2908273" y="1549469"/>
            <a:ext cx="974557" cy="789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Training</a:t>
            </a:r>
          </a:p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ANN</a:t>
            </a:r>
            <a:endParaRPr lang="en-GB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9B2100B-9D14-4296-78A7-CA77AB0A1096}"/>
              </a:ext>
            </a:extLst>
          </p:cNvPr>
          <p:cNvSpPr/>
          <p:nvPr/>
        </p:nvSpPr>
        <p:spPr>
          <a:xfrm>
            <a:off x="3719304" y="2948254"/>
            <a:ext cx="974557" cy="789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Verification Analysis</a:t>
            </a:r>
            <a:endParaRPr lang="en-GB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21AFAEE-829D-DF41-62E5-B4AD188CA36B}"/>
              </a:ext>
            </a:extLst>
          </p:cNvPr>
          <p:cNvSpPr/>
          <p:nvPr/>
        </p:nvSpPr>
        <p:spPr>
          <a:xfrm>
            <a:off x="2124063" y="2948254"/>
            <a:ext cx="974557" cy="789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Sensitivity Analysis</a:t>
            </a:r>
            <a:endParaRPr lang="en-GB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6" name="Graphic 135" descr="Magnifying glass with solid fill">
            <a:extLst>
              <a:ext uri="{FF2B5EF4-FFF2-40B4-BE49-F238E27FC236}">
                <a16:creationId xmlns:a16="http://schemas.microsoft.com/office/drawing/2014/main" id="{B8081331-B48D-124D-FE49-A3473C74E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3804" y="2688763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7" name="Graphic 136" descr="Gears with solid fill">
            <a:extLst>
              <a:ext uri="{FF2B5EF4-FFF2-40B4-BE49-F238E27FC236}">
                <a16:creationId xmlns:a16="http://schemas.microsoft.com/office/drawing/2014/main" id="{406C3EF1-219D-BDE7-5AE2-D8D5E3F56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3443" y="2688763"/>
            <a:ext cx="432000" cy="43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8" name="Graphic 137" descr="Database outline">
            <a:extLst>
              <a:ext uri="{FF2B5EF4-FFF2-40B4-BE49-F238E27FC236}">
                <a16:creationId xmlns:a16="http://schemas.microsoft.com/office/drawing/2014/main" id="{FA03A6A8-142B-F27A-B833-8DFD2BB821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56891" y="1274443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97965B60-E6B9-6597-8C0C-D8631FCE0FEB}"/>
              </a:ext>
            </a:extLst>
          </p:cNvPr>
          <p:cNvSpPr/>
          <p:nvPr/>
        </p:nvSpPr>
        <p:spPr>
          <a:xfrm>
            <a:off x="3734692" y="2172215"/>
            <a:ext cx="528649" cy="190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ptos" panose="020B0004020202020204" pitchFamily="34" charset="0"/>
              </a:rPr>
              <a:t>01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113D33B-DDE9-6EF2-B813-579495E90369}"/>
              </a:ext>
            </a:extLst>
          </p:cNvPr>
          <p:cNvSpPr/>
          <p:nvPr/>
        </p:nvSpPr>
        <p:spPr>
          <a:xfrm>
            <a:off x="3144478" y="3180894"/>
            <a:ext cx="528649" cy="190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ptos" panose="020B0004020202020204" pitchFamily="34" charset="0"/>
              </a:rPr>
              <a:t>02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94BA25F-BA1C-073D-1FE2-9925A56A77BA}"/>
              </a:ext>
            </a:extLst>
          </p:cNvPr>
          <p:cNvSpPr/>
          <p:nvPr/>
        </p:nvSpPr>
        <p:spPr>
          <a:xfrm>
            <a:off x="2506018" y="2234100"/>
            <a:ext cx="528649" cy="190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ptos" panose="020B0004020202020204" pitchFamily="34" charset="0"/>
              </a:rPr>
              <a:t>03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9C3F042-E17B-680C-3A4D-2F615396E63B}"/>
              </a:ext>
            </a:extLst>
          </p:cNvPr>
          <p:cNvSpPr/>
          <p:nvPr/>
        </p:nvSpPr>
        <p:spPr>
          <a:xfrm>
            <a:off x="2470253" y="91717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AEEBCF9-4118-3BDF-3CB3-734FED5C2759}"/>
              </a:ext>
            </a:extLst>
          </p:cNvPr>
          <p:cNvSpPr/>
          <p:nvPr/>
        </p:nvSpPr>
        <p:spPr>
          <a:xfrm>
            <a:off x="2488253" y="935171"/>
            <a:ext cx="144000" cy="144000"/>
          </a:xfrm>
          <a:prstGeom prst="ellipse">
            <a:avLst/>
          </a:prstGeom>
          <a:solidFill>
            <a:srgbClr val="5BB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39A7B45-F604-AD14-879B-A4104420E5C9}"/>
              </a:ext>
            </a:extLst>
          </p:cNvPr>
          <p:cNvSpPr/>
          <p:nvPr/>
        </p:nvSpPr>
        <p:spPr>
          <a:xfrm>
            <a:off x="5244720" y="1663522"/>
            <a:ext cx="1388124" cy="536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9636"/>
                </a:solidFill>
                <a:latin typeface="Aptos" panose="020B0004020202020204" pitchFamily="34" charset="0"/>
              </a:rPr>
              <a:t>Verification analysis n.1 </a:t>
            </a:r>
          </a:p>
          <a:p>
            <a:r>
              <a:rPr lang="en-US" sz="800" b="1" dirty="0">
                <a:solidFill>
                  <a:srgbClr val="FF9636"/>
                </a:solidFill>
                <a:latin typeface="Aptos" panose="020B0004020202020204" pitchFamily="34" charset="0"/>
              </a:rPr>
              <a:t>(period: 2021 to 2023)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Test ANN’s output against 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SED flash flood reports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BC53D49-DC86-F19E-2E21-9016C743986D}"/>
              </a:ext>
            </a:extLst>
          </p:cNvPr>
          <p:cNvSpPr/>
          <p:nvPr/>
        </p:nvSpPr>
        <p:spPr>
          <a:xfrm>
            <a:off x="5258867" y="3858182"/>
            <a:ext cx="1587212" cy="8201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9636"/>
                </a:solidFill>
                <a:latin typeface="Aptos" panose="020B0004020202020204" pitchFamily="34" charset="0"/>
              </a:rPr>
              <a:t>Verification analysis n.3</a:t>
            </a:r>
          </a:p>
          <a:p>
            <a:r>
              <a:rPr lang="en-US" sz="800" b="1" dirty="0">
                <a:solidFill>
                  <a:srgbClr val="FF9636"/>
                </a:solidFill>
                <a:latin typeface="Aptos" panose="020B0004020202020204" pitchFamily="34" charset="0"/>
              </a:rPr>
              <a:t>(period: 2022)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Test ANN’s output as pseudo flash flood reports in flash-flood-focused verification of rainfall forecasts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D57E510-07DC-E8C8-3ED1-5636CF6BD01E}"/>
              </a:ext>
            </a:extLst>
          </p:cNvPr>
          <p:cNvSpPr/>
          <p:nvPr/>
        </p:nvSpPr>
        <p:spPr>
          <a:xfrm>
            <a:off x="4685196" y="210262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35E4DD4-8249-5F55-0F1F-9FD0A1C47CE9}"/>
              </a:ext>
            </a:extLst>
          </p:cNvPr>
          <p:cNvSpPr/>
          <p:nvPr/>
        </p:nvSpPr>
        <p:spPr>
          <a:xfrm>
            <a:off x="4703196" y="2120625"/>
            <a:ext cx="144000" cy="144000"/>
          </a:xfrm>
          <a:prstGeom prst="ellipse">
            <a:avLst/>
          </a:prstGeom>
          <a:solidFill>
            <a:srgbClr val="FF9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B91E0F-5D95-AD51-BE00-C548CBC0D10E}"/>
              </a:ext>
            </a:extLst>
          </p:cNvPr>
          <p:cNvCxnSpPr>
            <a:cxnSpLocks/>
            <a:stCxn id="147" idx="7"/>
          </p:cNvCxnSpPr>
          <p:nvPr/>
        </p:nvCxnSpPr>
        <p:spPr>
          <a:xfrm flipV="1">
            <a:off x="4826108" y="1936431"/>
            <a:ext cx="149233" cy="205282"/>
          </a:xfrm>
          <a:prstGeom prst="line">
            <a:avLst/>
          </a:prstGeom>
          <a:ln w="3175">
            <a:solidFill>
              <a:srgbClr val="FF9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AD2978C-C503-905D-5B03-C0742A5AE79D}"/>
              </a:ext>
            </a:extLst>
          </p:cNvPr>
          <p:cNvCxnSpPr>
            <a:cxnSpLocks/>
          </p:cNvCxnSpPr>
          <p:nvPr/>
        </p:nvCxnSpPr>
        <p:spPr>
          <a:xfrm flipV="1">
            <a:off x="4980247" y="1940266"/>
            <a:ext cx="297870" cy="1"/>
          </a:xfrm>
          <a:prstGeom prst="line">
            <a:avLst/>
          </a:prstGeom>
          <a:ln w="3175">
            <a:solidFill>
              <a:srgbClr val="FF9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99CFC4A-C95F-730E-DD25-681B1F0128CE}"/>
              </a:ext>
            </a:extLst>
          </p:cNvPr>
          <p:cNvSpPr/>
          <p:nvPr/>
        </p:nvSpPr>
        <p:spPr>
          <a:xfrm>
            <a:off x="5183785" y="309105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FE56FB4-62AE-3C2F-346A-5E6D43FBCF6B}"/>
              </a:ext>
            </a:extLst>
          </p:cNvPr>
          <p:cNvSpPr/>
          <p:nvPr/>
        </p:nvSpPr>
        <p:spPr>
          <a:xfrm>
            <a:off x="5201785" y="3109050"/>
            <a:ext cx="144000" cy="144000"/>
          </a:xfrm>
          <a:prstGeom prst="ellipse">
            <a:avLst/>
          </a:prstGeom>
          <a:solidFill>
            <a:srgbClr val="FF9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9F60F6C-7378-0BA3-D696-FA2F3345FFD3}"/>
              </a:ext>
            </a:extLst>
          </p:cNvPr>
          <p:cNvCxnSpPr>
            <a:cxnSpLocks/>
          </p:cNvCxnSpPr>
          <p:nvPr/>
        </p:nvCxnSpPr>
        <p:spPr>
          <a:xfrm flipV="1">
            <a:off x="5345785" y="3181050"/>
            <a:ext cx="252000" cy="1"/>
          </a:xfrm>
          <a:prstGeom prst="line">
            <a:avLst/>
          </a:prstGeom>
          <a:ln w="3175">
            <a:solidFill>
              <a:srgbClr val="FF9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475290B-2E75-BD90-141D-6C469CDA279E}"/>
              </a:ext>
            </a:extLst>
          </p:cNvPr>
          <p:cNvSpPr/>
          <p:nvPr/>
        </p:nvSpPr>
        <p:spPr>
          <a:xfrm>
            <a:off x="5592262" y="2906384"/>
            <a:ext cx="1388123" cy="536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9636"/>
                </a:solidFill>
                <a:latin typeface="Aptos" panose="020B0004020202020204" pitchFamily="34" charset="0"/>
              </a:rPr>
              <a:t>Verification analysis n.2</a:t>
            </a:r>
          </a:p>
          <a:p>
            <a:r>
              <a:rPr lang="en-US" sz="800" b="1" dirty="0">
                <a:solidFill>
                  <a:srgbClr val="FF9636"/>
                </a:solidFill>
                <a:latin typeface="Aptos" panose="020B0004020202020204" pitchFamily="34" charset="0"/>
              </a:rPr>
              <a:t>(period: 2021 to 2023)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Feature importance using SHAP values.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A2FEA9D-D3BE-1F12-B774-F13AEE3A2377}"/>
              </a:ext>
            </a:extLst>
          </p:cNvPr>
          <p:cNvSpPr/>
          <p:nvPr/>
        </p:nvSpPr>
        <p:spPr>
          <a:xfrm>
            <a:off x="4668286" y="389733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A8EEF76-CF72-F956-9FFB-36FF26CF4A12}"/>
              </a:ext>
            </a:extLst>
          </p:cNvPr>
          <p:cNvSpPr/>
          <p:nvPr/>
        </p:nvSpPr>
        <p:spPr>
          <a:xfrm>
            <a:off x="4686286" y="3915332"/>
            <a:ext cx="144000" cy="144000"/>
          </a:xfrm>
          <a:prstGeom prst="ellipse">
            <a:avLst/>
          </a:prstGeom>
          <a:solidFill>
            <a:srgbClr val="FF9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97E247F-3CF0-770F-3806-8C1410971F93}"/>
              </a:ext>
            </a:extLst>
          </p:cNvPr>
          <p:cNvCxnSpPr>
            <a:cxnSpLocks/>
            <a:stCxn id="155" idx="5"/>
          </p:cNvCxnSpPr>
          <p:nvPr/>
        </p:nvCxnSpPr>
        <p:spPr>
          <a:xfrm>
            <a:off x="4809198" y="4038244"/>
            <a:ext cx="170061" cy="228381"/>
          </a:xfrm>
          <a:prstGeom prst="line">
            <a:avLst/>
          </a:prstGeom>
          <a:ln w="3175">
            <a:solidFill>
              <a:srgbClr val="FF9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91CE21E-7C9D-DAF2-E36C-ECEFAEA4D6C0}"/>
              </a:ext>
            </a:extLst>
          </p:cNvPr>
          <p:cNvCxnSpPr>
            <a:cxnSpLocks/>
          </p:cNvCxnSpPr>
          <p:nvPr/>
        </p:nvCxnSpPr>
        <p:spPr>
          <a:xfrm flipV="1">
            <a:off x="4979240" y="4264879"/>
            <a:ext cx="297870" cy="1"/>
          </a:xfrm>
          <a:prstGeom prst="line">
            <a:avLst/>
          </a:prstGeom>
          <a:ln w="3175">
            <a:solidFill>
              <a:srgbClr val="FF9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9E26E69-B59D-903F-D155-050AA78BD861}"/>
              </a:ext>
            </a:extLst>
          </p:cNvPr>
          <p:cNvSpPr/>
          <p:nvPr/>
        </p:nvSpPr>
        <p:spPr>
          <a:xfrm>
            <a:off x="1069925" y="514141"/>
            <a:ext cx="1025101" cy="3924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>
                <a:solidFill>
                  <a:srgbClr val="5BB0BA"/>
                </a:solidFill>
                <a:latin typeface="Aptos" panose="020B0004020202020204" pitchFamily="34" charset="0"/>
              </a:rPr>
              <a:t>Training – Part n.1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Define ANN’s architecture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29790D1-6456-583D-C2D5-8D890B6FD85F}"/>
              </a:ext>
            </a:extLst>
          </p:cNvPr>
          <p:cNvSpPr/>
          <p:nvPr/>
        </p:nvSpPr>
        <p:spPr>
          <a:xfrm>
            <a:off x="4665858" y="299253"/>
            <a:ext cx="1893135" cy="920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5BB0BA"/>
                </a:solidFill>
                <a:latin typeface="Aptos" panose="020B0004020202020204" pitchFamily="34" charset="0"/>
              </a:rPr>
              <a:t>Training  - Part n.2</a:t>
            </a:r>
          </a:p>
          <a:p>
            <a:r>
              <a:rPr lang="en-US" sz="800" b="1" dirty="0">
                <a:solidFill>
                  <a:srgbClr val="5BB0BA"/>
                </a:solidFill>
                <a:latin typeface="Aptos" panose="020B0004020202020204" pitchFamily="34" charset="0"/>
              </a:rPr>
              <a:t>(period: 2005 to 2020)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Train ANN using flash flood reports from NOAA’s Storm Event Database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(Figure 2)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 and input features from ERA5-ecPoint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(Figure 3g-h)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and ERA5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(Figure,4b, 5, and 6)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FDD4B0D-3599-F098-0E5D-1193D66F6204}"/>
              </a:ext>
            </a:extLst>
          </p:cNvPr>
          <p:cNvSpPr/>
          <p:nvPr/>
        </p:nvSpPr>
        <p:spPr>
          <a:xfrm>
            <a:off x="4089403" y="91717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8F57419-73D2-64C3-76A6-4B3BA03BDCA2}"/>
              </a:ext>
            </a:extLst>
          </p:cNvPr>
          <p:cNvSpPr/>
          <p:nvPr/>
        </p:nvSpPr>
        <p:spPr>
          <a:xfrm>
            <a:off x="4107403" y="935171"/>
            <a:ext cx="144000" cy="144000"/>
          </a:xfrm>
          <a:prstGeom prst="ellipse">
            <a:avLst/>
          </a:prstGeom>
          <a:solidFill>
            <a:srgbClr val="5BB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E4B6683-9D62-B045-8E30-BC98816A10CB}"/>
              </a:ext>
            </a:extLst>
          </p:cNvPr>
          <p:cNvSpPr/>
          <p:nvPr/>
        </p:nvSpPr>
        <p:spPr>
          <a:xfrm>
            <a:off x="1869039" y="21237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B8398914-71B0-4277-7AB4-9C7DC4546F07}"/>
              </a:ext>
            </a:extLst>
          </p:cNvPr>
          <p:cNvSpPr/>
          <p:nvPr/>
        </p:nvSpPr>
        <p:spPr>
          <a:xfrm>
            <a:off x="1887039" y="2141713"/>
            <a:ext cx="144000" cy="144000"/>
          </a:xfrm>
          <a:prstGeom prst="ellipse">
            <a:avLst/>
          </a:prstGeom>
          <a:solidFill>
            <a:srgbClr val="E43D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2D0AC72-C5BF-1C41-A4D0-D77F47657142}"/>
              </a:ext>
            </a:extLst>
          </p:cNvPr>
          <p:cNvCxnSpPr>
            <a:cxnSpLocks/>
            <a:stCxn id="163" idx="1"/>
          </p:cNvCxnSpPr>
          <p:nvPr/>
        </p:nvCxnSpPr>
        <p:spPr>
          <a:xfrm flipH="1" flipV="1">
            <a:off x="1813114" y="2023508"/>
            <a:ext cx="95013" cy="139293"/>
          </a:xfrm>
          <a:prstGeom prst="line">
            <a:avLst/>
          </a:prstGeom>
          <a:ln w="3175">
            <a:solidFill>
              <a:srgbClr val="E43D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E8AB20D-A29A-A2E0-4EC6-A6AA88A3954F}"/>
              </a:ext>
            </a:extLst>
          </p:cNvPr>
          <p:cNvCxnSpPr>
            <a:cxnSpLocks/>
          </p:cNvCxnSpPr>
          <p:nvPr/>
        </p:nvCxnSpPr>
        <p:spPr>
          <a:xfrm flipV="1">
            <a:off x="1518042" y="2023283"/>
            <a:ext cx="297870" cy="1"/>
          </a:xfrm>
          <a:prstGeom prst="line">
            <a:avLst/>
          </a:prstGeom>
          <a:ln w="3175">
            <a:solidFill>
              <a:srgbClr val="E43D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1AB82A60-5D0F-8753-CE31-9DD592801E93}"/>
              </a:ext>
            </a:extLst>
          </p:cNvPr>
          <p:cNvSpPr/>
          <p:nvPr/>
        </p:nvSpPr>
        <p:spPr>
          <a:xfrm>
            <a:off x="1408223" y="309105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7465DC2-8938-4ED4-155A-AED3E21C723D}"/>
              </a:ext>
            </a:extLst>
          </p:cNvPr>
          <p:cNvSpPr/>
          <p:nvPr/>
        </p:nvSpPr>
        <p:spPr>
          <a:xfrm>
            <a:off x="1426223" y="3109050"/>
            <a:ext cx="144000" cy="144000"/>
          </a:xfrm>
          <a:prstGeom prst="ellipse">
            <a:avLst/>
          </a:prstGeom>
          <a:solidFill>
            <a:srgbClr val="E43D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4624E8B-8DAD-D9B8-E638-17696A7A5CCE}"/>
              </a:ext>
            </a:extLst>
          </p:cNvPr>
          <p:cNvCxnSpPr>
            <a:cxnSpLocks/>
          </p:cNvCxnSpPr>
          <p:nvPr/>
        </p:nvCxnSpPr>
        <p:spPr>
          <a:xfrm flipV="1">
            <a:off x="1184305" y="3181050"/>
            <a:ext cx="252000" cy="1"/>
          </a:xfrm>
          <a:prstGeom prst="line">
            <a:avLst/>
          </a:prstGeom>
          <a:ln w="3175">
            <a:solidFill>
              <a:srgbClr val="E43D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CF7520F6-EF66-74A3-D1B9-9D00851C9329}"/>
              </a:ext>
            </a:extLst>
          </p:cNvPr>
          <p:cNvSpPr/>
          <p:nvPr/>
        </p:nvSpPr>
        <p:spPr>
          <a:xfrm>
            <a:off x="1833236" y="389733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6EA4555E-760E-ECE9-414A-C06A45ABAC6D}"/>
              </a:ext>
            </a:extLst>
          </p:cNvPr>
          <p:cNvSpPr/>
          <p:nvPr/>
        </p:nvSpPr>
        <p:spPr>
          <a:xfrm>
            <a:off x="1851236" y="3915332"/>
            <a:ext cx="144000" cy="144000"/>
          </a:xfrm>
          <a:prstGeom prst="ellipse">
            <a:avLst/>
          </a:prstGeom>
          <a:solidFill>
            <a:srgbClr val="E43D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8F0512A-D500-5E26-FFB3-B94B8F404B2D}"/>
              </a:ext>
            </a:extLst>
          </p:cNvPr>
          <p:cNvSpPr txBox="1"/>
          <p:nvPr/>
        </p:nvSpPr>
        <p:spPr>
          <a:xfrm>
            <a:off x="29759" y="3912354"/>
            <a:ext cx="142460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E43D40"/>
                </a:solidFill>
              </a:rPr>
              <a:t>Sensitivity Analysis n.1 </a:t>
            </a:r>
            <a:endParaRPr lang="en-GB" sz="300" b="1" dirty="0">
              <a:solidFill>
                <a:srgbClr val="E43D40"/>
              </a:solidFill>
            </a:endParaRPr>
          </a:p>
          <a:p>
            <a:pPr algn="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 how the ANN’s accuracy is sensitive to having sparse and scarce flood reports in the training phase.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5FF360E-949C-F39A-8D69-BB72652B1CDC}"/>
              </a:ext>
            </a:extLst>
          </p:cNvPr>
          <p:cNvSpPr txBox="1"/>
          <p:nvPr/>
        </p:nvSpPr>
        <p:spPr>
          <a:xfrm>
            <a:off x="-172531" y="2708148"/>
            <a:ext cx="1417536" cy="95410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E43D40"/>
                </a:solidFill>
              </a:rPr>
              <a:t>Sensitivity Analysis n.2 </a:t>
            </a:r>
            <a:endParaRPr lang="en-GB" sz="300" b="1" dirty="0">
              <a:solidFill>
                <a:srgbClr val="E43D40"/>
              </a:solidFill>
            </a:endParaRPr>
          </a:p>
          <a:p>
            <a:pPr algn="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 how the ANN’s accuracy varies when predicting flash floods in geographical areas where there have never been recorded flash floods.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DCD3426-7033-F62D-86E7-83C67E3D1CE8}"/>
              </a:ext>
            </a:extLst>
          </p:cNvPr>
          <p:cNvSpPr txBox="1"/>
          <p:nvPr/>
        </p:nvSpPr>
        <p:spPr>
          <a:xfrm>
            <a:off x="261256" y="1617248"/>
            <a:ext cx="1314805" cy="83099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E43D40"/>
                </a:solidFill>
              </a:rPr>
              <a:t>Sensitivity Analysis n.3 </a:t>
            </a:r>
            <a:endParaRPr lang="en-GB" sz="300" b="1" dirty="0">
              <a:solidFill>
                <a:srgbClr val="E43D40"/>
              </a:solidFill>
            </a:endParaRPr>
          </a:p>
          <a:p>
            <a:pPr algn="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 how the ANN’s accuracy varies when predicting flash floods in geographical areas that the model has never seen.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F8FB306-6296-E801-7947-C575D7540561}"/>
              </a:ext>
            </a:extLst>
          </p:cNvPr>
          <p:cNvGrpSpPr/>
          <p:nvPr/>
        </p:nvGrpSpPr>
        <p:grpSpPr>
          <a:xfrm flipH="1">
            <a:off x="1401095" y="4034978"/>
            <a:ext cx="467912" cy="228381"/>
            <a:chOff x="5117244" y="4608938"/>
            <a:chExt cx="467912" cy="228381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07D85A0-DECF-3E3A-DE56-7BBD2338A84E}"/>
                </a:ext>
              </a:extLst>
            </p:cNvPr>
            <p:cNvCxnSpPr>
              <a:cxnSpLocks/>
            </p:cNvCxnSpPr>
            <p:nvPr/>
          </p:nvCxnSpPr>
          <p:spPr>
            <a:xfrm>
              <a:off x="5117244" y="4608938"/>
              <a:ext cx="170061" cy="228381"/>
            </a:xfrm>
            <a:prstGeom prst="line">
              <a:avLst/>
            </a:prstGeom>
            <a:ln w="3175">
              <a:solidFill>
                <a:srgbClr val="E43D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434E6CA-8A18-7190-B146-70D8ED5A1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286" y="4835573"/>
              <a:ext cx="297870" cy="1"/>
            </a:xfrm>
            <a:prstGeom prst="line">
              <a:avLst/>
            </a:prstGeom>
            <a:ln w="3175">
              <a:solidFill>
                <a:srgbClr val="E43D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C3C7274-E1C7-78F6-3EE7-B5FB71A6C929}"/>
              </a:ext>
            </a:extLst>
          </p:cNvPr>
          <p:cNvGrpSpPr/>
          <p:nvPr/>
        </p:nvGrpSpPr>
        <p:grpSpPr>
          <a:xfrm flipH="1" flipV="1">
            <a:off x="2040287" y="708198"/>
            <a:ext cx="477640" cy="236364"/>
            <a:chOff x="5107516" y="4599210"/>
            <a:chExt cx="477640" cy="236364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B268FF7-940B-2737-A2A3-F47F37DC1988}"/>
                </a:ext>
              </a:extLst>
            </p:cNvPr>
            <p:cNvCxnSpPr>
              <a:cxnSpLocks/>
            </p:cNvCxnSpPr>
            <p:nvPr/>
          </p:nvCxnSpPr>
          <p:spPr>
            <a:xfrm>
              <a:off x="5107516" y="4599210"/>
              <a:ext cx="170061" cy="228381"/>
            </a:xfrm>
            <a:prstGeom prst="line">
              <a:avLst/>
            </a:prstGeom>
            <a:ln w="3175">
              <a:solidFill>
                <a:srgbClr val="5BB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13DC4A1-F2F5-5216-79E5-30723A5E9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286" y="4835573"/>
              <a:ext cx="297870" cy="1"/>
            </a:xfrm>
            <a:prstGeom prst="line">
              <a:avLst/>
            </a:prstGeom>
            <a:ln w="3175">
              <a:solidFill>
                <a:srgbClr val="5BB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8BCE01B-6BC3-08D0-CFE5-1889B1EFAB64}"/>
              </a:ext>
            </a:extLst>
          </p:cNvPr>
          <p:cNvGrpSpPr/>
          <p:nvPr/>
        </p:nvGrpSpPr>
        <p:grpSpPr>
          <a:xfrm flipV="1">
            <a:off x="4197722" y="761565"/>
            <a:ext cx="477640" cy="236364"/>
            <a:chOff x="5107516" y="4599210"/>
            <a:chExt cx="477640" cy="236364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7C350C0-8487-D87F-7881-398FF5D50F11}"/>
                </a:ext>
              </a:extLst>
            </p:cNvPr>
            <p:cNvCxnSpPr>
              <a:cxnSpLocks/>
            </p:cNvCxnSpPr>
            <p:nvPr/>
          </p:nvCxnSpPr>
          <p:spPr>
            <a:xfrm>
              <a:off x="5107516" y="4599210"/>
              <a:ext cx="170061" cy="228381"/>
            </a:xfrm>
            <a:prstGeom prst="line">
              <a:avLst/>
            </a:prstGeom>
            <a:ln w="3175">
              <a:solidFill>
                <a:srgbClr val="5BB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2C53052-3516-05ED-CD1F-AD393C682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286" y="4835573"/>
              <a:ext cx="297870" cy="1"/>
            </a:xfrm>
            <a:prstGeom prst="line">
              <a:avLst/>
            </a:prstGeom>
            <a:ln w="3175">
              <a:solidFill>
                <a:srgbClr val="5BB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F181C54-0DE7-0B62-8FA8-7696D91D1F46}"/>
              </a:ext>
            </a:extLst>
          </p:cNvPr>
          <p:cNvSpPr/>
          <p:nvPr/>
        </p:nvSpPr>
        <p:spPr>
          <a:xfrm>
            <a:off x="-58368" y="-5975"/>
            <a:ext cx="6858000" cy="2764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Study’s organization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The study is subdivided in three main sections: training of the ML model (ANN), verification of ANN’s outputs, and sensitivity analysis for ANN’s outputs</a:t>
            </a:r>
          </a:p>
        </p:txBody>
      </p:sp>
    </p:spTree>
    <p:extLst>
      <p:ext uri="{BB962C8B-B14F-4D97-AF65-F5344CB8AC3E}">
        <p14:creationId xmlns:p14="http://schemas.microsoft.com/office/powerpoint/2010/main" val="305740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455</TotalTime>
  <Words>245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2</cp:revision>
  <dcterms:created xsi:type="dcterms:W3CDTF">2024-04-20T06:05:17Z</dcterms:created>
  <dcterms:modified xsi:type="dcterms:W3CDTF">2024-06-25T23:23:16Z</dcterms:modified>
</cp:coreProperties>
</file>