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4625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0BA"/>
    <a:srgbClr val="E43D40"/>
    <a:srgbClr val="FF9636"/>
    <a:srgbClr val="FFA95B"/>
    <a:srgbClr val="FFD3AB"/>
    <a:srgbClr val="FFFFFF"/>
    <a:srgbClr val="FF4892"/>
    <a:srgbClr val="FFF3F8"/>
    <a:srgbClr val="FFB1D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8BA55-6FB3-4F80-AC13-23BF3D40610D}" v="86" dt="2024-06-25T23:23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57075"/>
            <a:ext cx="5829300" cy="1610525"/>
          </a:xfrm>
        </p:spPr>
        <p:txBody>
          <a:bodyPr anchor="b"/>
          <a:lstStyle>
            <a:lvl1pPr algn="ctr">
              <a:defRPr sz="4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29708"/>
            <a:ext cx="5143500" cy="1116873"/>
          </a:xfrm>
        </p:spPr>
        <p:txBody>
          <a:bodyPr/>
          <a:lstStyle>
            <a:lvl1pPr marL="0" indent="0" algn="ctr">
              <a:buNone/>
              <a:defRPr sz="1619"/>
            </a:lvl1pPr>
            <a:lvl2pPr marL="308381" indent="0" algn="ctr">
              <a:buNone/>
              <a:defRPr sz="1349"/>
            </a:lvl2pPr>
            <a:lvl3pPr marL="616763" indent="0" algn="ctr">
              <a:buNone/>
              <a:defRPr sz="1214"/>
            </a:lvl3pPr>
            <a:lvl4pPr marL="925144" indent="0" algn="ctr">
              <a:buNone/>
              <a:defRPr sz="1079"/>
            </a:lvl4pPr>
            <a:lvl5pPr marL="1233526" indent="0" algn="ctr">
              <a:buNone/>
              <a:defRPr sz="1079"/>
            </a:lvl5pPr>
            <a:lvl6pPr marL="1541907" indent="0" algn="ctr">
              <a:buNone/>
              <a:defRPr sz="1079"/>
            </a:lvl6pPr>
            <a:lvl7pPr marL="1850288" indent="0" algn="ctr">
              <a:buNone/>
              <a:defRPr sz="1079"/>
            </a:lvl7pPr>
            <a:lvl8pPr marL="2158670" indent="0" algn="ctr">
              <a:buNone/>
              <a:defRPr sz="1079"/>
            </a:lvl8pPr>
            <a:lvl9pPr marL="2467051" indent="0" algn="ctr">
              <a:buNone/>
              <a:defRPr sz="1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6290"/>
            <a:ext cx="1478756" cy="392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6290"/>
            <a:ext cx="4350544" cy="392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53282"/>
            <a:ext cx="5915025" cy="1924277"/>
          </a:xfrm>
        </p:spPr>
        <p:txBody>
          <a:bodyPr anchor="b"/>
          <a:lstStyle>
            <a:lvl1pPr>
              <a:defRPr sz="4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95764"/>
            <a:ext cx="5915025" cy="1011932"/>
          </a:xfrm>
        </p:spPr>
        <p:txBody>
          <a:bodyPr/>
          <a:lstStyle>
            <a:lvl1pPr marL="0" indent="0">
              <a:buNone/>
              <a:defRPr sz="1619">
                <a:solidFill>
                  <a:schemeClr val="tx1"/>
                </a:solidFill>
              </a:defRPr>
            </a:lvl1pPr>
            <a:lvl2pPr marL="30838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2pPr>
            <a:lvl3pPr marL="616763" indent="0">
              <a:buNone/>
              <a:defRPr sz="1214">
                <a:solidFill>
                  <a:schemeClr val="tx1">
                    <a:tint val="75000"/>
                  </a:schemeClr>
                </a:solidFill>
              </a:defRPr>
            </a:lvl3pPr>
            <a:lvl4pPr marL="925144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4pPr>
            <a:lvl5pPr marL="1233526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5pPr>
            <a:lvl6pPr marL="1541907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6pPr>
            <a:lvl7pPr marL="1850288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7pPr>
            <a:lvl8pPr marL="2158670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8pPr>
            <a:lvl9pPr marL="2467051" indent="0">
              <a:buNone/>
              <a:defRPr sz="1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31451"/>
            <a:ext cx="2914650" cy="2935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31451"/>
            <a:ext cx="2914650" cy="2935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6292"/>
            <a:ext cx="5915025" cy="894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34007"/>
            <a:ext cx="2901255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89766"/>
            <a:ext cx="2901255" cy="2485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34007"/>
            <a:ext cx="2915543" cy="555759"/>
          </a:xfrm>
        </p:spPr>
        <p:txBody>
          <a:bodyPr anchor="b"/>
          <a:lstStyle>
            <a:lvl1pPr marL="0" indent="0">
              <a:buNone/>
              <a:defRPr sz="1619" b="1"/>
            </a:lvl1pPr>
            <a:lvl2pPr marL="308381" indent="0">
              <a:buNone/>
              <a:defRPr sz="1349" b="1"/>
            </a:lvl2pPr>
            <a:lvl3pPr marL="616763" indent="0">
              <a:buNone/>
              <a:defRPr sz="1214" b="1"/>
            </a:lvl3pPr>
            <a:lvl4pPr marL="925144" indent="0">
              <a:buNone/>
              <a:defRPr sz="1079" b="1"/>
            </a:lvl4pPr>
            <a:lvl5pPr marL="1233526" indent="0">
              <a:buNone/>
              <a:defRPr sz="1079" b="1"/>
            </a:lvl5pPr>
            <a:lvl6pPr marL="1541907" indent="0">
              <a:buNone/>
              <a:defRPr sz="1079" b="1"/>
            </a:lvl6pPr>
            <a:lvl7pPr marL="1850288" indent="0">
              <a:buNone/>
              <a:defRPr sz="1079" b="1"/>
            </a:lvl7pPr>
            <a:lvl8pPr marL="2158670" indent="0">
              <a:buNone/>
              <a:defRPr sz="1079" b="1"/>
            </a:lvl8pPr>
            <a:lvl9pPr marL="2467051" indent="0">
              <a:buNone/>
              <a:defRPr sz="1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89766"/>
            <a:ext cx="2915543" cy="2485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8398"/>
            <a:ext cx="221188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66056"/>
            <a:ext cx="3471863" cy="3287441"/>
          </a:xfrm>
        </p:spPr>
        <p:txBody>
          <a:bodyPr/>
          <a:lstStyle>
            <a:lvl1pPr>
              <a:defRPr sz="2158"/>
            </a:lvl1pPr>
            <a:lvl2pPr>
              <a:defRPr sz="1889"/>
            </a:lvl2pPr>
            <a:lvl3pPr>
              <a:defRPr sz="161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87793"/>
            <a:ext cx="221188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8398"/>
            <a:ext cx="2211884" cy="1079394"/>
          </a:xfrm>
        </p:spPr>
        <p:txBody>
          <a:bodyPr anchor="b"/>
          <a:lstStyle>
            <a:lvl1pPr>
              <a:defRPr sz="21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66056"/>
            <a:ext cx="3471863" cy="3287441"/>
          </a:xfrm>
        </p:spPr>
        <p:txBody>
          <a:bodyPr anchor="t"/>
          <a:lstStyle>
            <a:lvl1pPr marL="0" indent="0">
              <a:buNone/>
              <a:defRPr sz="2158"/>
            </a:lvl1pPr>
            <a:lvl2pPr marL="308381" indent="0">
              <a:buNone/>
              <a:defRPr sz="1889"/>
            </a:lvl2pPr>
            <a:lvl3pPr marL="616763" indent="0">
              <a:buNone/>
              <a:defRPr sz="1619"/>
            </a:lvl3pPr>
            <a:lvl4pPr marL="925144" indent="0">
              <a:buNone/>
              <a:defRPr sz="1349"/>
            </a:lvl4pPr>
            <a:lvl5pPr marL="1233526" indent="0">
              <a:buNone/>
              <a:defRPr sz="1349"/>
            </a:lvl5pPr>
            <a:lvl6pPr marL="1541907" indent="0">
              <a:buNone/>
              <a:defRPr sz="1349"/>
            </a:lvl6pPr>
            <a:lvl7pPr marL="1850288" indent="0">
              <a:buNone/>
              <a:defRPr sz="1349"/>
            </a:lvl7pPr>
            <a:lvl8pPr marL="2158670" indent="0">
              <a:buNone/>
              <a:defRPr sz="1349"/>
            </a:lvl8pPr>
            <a:lvl9pPr marL="2467051" indent="0">
              <a:buNone/>
              <a:defRPr sz="1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87793"/>
            <a:ext cx="2211884" cy="2571057"/>
          </a:xfrm>
        </p:spPr>
        <p:txBody>
          <a:bodyPr/>
          <a:lstStyle>
            <a:lvl1pPr marL="0" indent="0">
              <a:buNone/>
              <a:defRPr sz="1079"/>
            </a:lvl1pPr>
            <a:lvl2pPr marL="308381" indent="0">
              <a:buNone/>
              <a:defRPr sz="944"/>
            </a:lvl2pPr>
            <a:lvl3pPr marL="616763" indent="0">
              <a:buNone/>
              <a:defRPr sz="809"/>
            </a:lvl3pPr>
            <a:lvl4pPr marL="925144" indent="0">
              <a:buNone/>
              <a:defRPr sz="675"/>
            </a:lvl4pPr>
            <a:lvl5pPr marL="1233526" indent="0">
              <a:buNone/>
              <a:defRPr sz="675"/>
            </a:lvl5pPr>
            <a:lvl6pPr marL="1541907" indent="0">
              <a:buNone/>
              <a:defRPr sz="675"/>
            </a:lvl6pPr>
            <a:lvl7pPr marL="1850288" indent="0">
              <a:buNone/>
              <a:defRPr sz="675"/>
            </a:lvl7pPr>
            <a:lvl8pPr marL="2158670" indent="0">
              <a:buNone/>
              <a:defRPr sz="675"/>
            </a:lvl8pPr>
            <a:lvl9pPr marL="246705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6292"/>
            <a:ext cx="5915025" cy="894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31451"/>
            <a:ext cx="5915025" cy="293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87595"/>
            <a:ext cx="154305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9AB-88A0-4A87-B840-A4656B9BE57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87595"/>
            <a:ext cx="2314575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87595"/>
            <a:ext cx="1543050" cy="246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6763" rtl="0" eaLnBrk="1" latinLnBrk="0" hangingPunct="1">
        <a:lnSpc>
          <a:spcPct val="90000"/>
        </a:lnSpc>
        <a:spcBef>
          <a:spcPct val="0"/>
        </a:spcBef>
        <a:buNone/>
        <a:defRPr sz="2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191" indent="-154191" algn="l" defTabSz="61676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6257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770954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79335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387716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696098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2004479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312861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621242" indent="-154191" algn="l" defTabSz="61676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1pPr>
      <a:lvl2pPr marL="30838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2pPr>
      <a:lvl3pPr marL="616763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3pPr>
      <a:lvl4pPr marL="925144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4pPr>
      <a:lvl5pPr marL="1233526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5pPr>
      <a:lvl6pPr marL="1541907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6pPr>
      <a:lvl7pPr marL="1850288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7pPr>
      <a:lvl8pPr marL="2158670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8pPr>
      <a:lvl9pPr marL="2467051" algn="l" defTabSz="616763" rtl="0" eaLnBrk="1" latinLnBrk="0" hangingPunct="1">
        <a:defRPr sz="1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pn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07D6E1C-9D58-61E5-AC9F-92295C779F32}"/>
              </a:ext>
            </a:extLst>
          </p:cNvPr>
          <p:cNvGrpSpPr/>
          <p:nvPr/>
        </p:nvGrpSpPr>
        <p:grpSpPr>
          <a:xfrm>
            <a:off x="11893979" y="19213"/>
            <a:ext cx="1900243" cy="1175020"/>
            <a:chOff x="4129600" y="6182126"/>
            <a:chExt cx="1900243" cy="117502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250EAF-34CE-FE75-C550-AA8EABD59DDA}"/>
                </a:ext>
              </a:extLst>
            </p:cNvPr>
            <p:cNvGrpSpPr/>
            <p:nvPr/>
          </p:nvGrpSpPr>
          <p:grpSpPr>
            <a:xfrm>
              <a:off x="4129600" y="6182126"/>
              <a:ext cx="1900243" cy="1175020"/>
              <a:chOff x="4457461" y="3777980"/>
              <a:chExt cx="1900243" cy="1175020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42AF228D-AD9C-2DDD-FC54-72E68E52A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80CB6D42-9A35-021B-FEE9-153B906F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F917CB-1C5C-3B5D-22EF-FF78F8E0DC0E}"/>
                </a:ext>
              </a:extLst>
            </p:cNvPr>
            <p:cNvGrpSpPr/>
            <p:nvPr/>
          </p:nvGrpSpPr>
          <p:grpSpPr>
            <a:xfrm>
              <a:off x="4129600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1FA95A-5E23-497A-73A9-9F3EAB1AA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EA0CA292-0AFF-2706-1F89-E95EEBB7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62063A-473B-8464-0568-1A5789BFBAAD}"/>
              </a:ext>
            </a:extLst>
          </p:cNvPr>
          <p:cNvGrpSpPr/>
          <p:nvPr/>
        </p:nvGrpSpPr>
        <p:grpSpPr>
          <a:xfrm>
            <a:off x="11882929" y="1295743"/>
            <a:ext cx="1900243" cy="1175020"/>
            <a:chOff x="4118550" y="7458656"/>
            <a:chExt cx="1900243" cy="117502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EE92CC-6DD1-81DE-35A3-C1A20E513A9C}"/>
                </a:ext>
              </a:extLst>
            </p:cNvPr>
            <p:cNvGrpSpPr/>
            <p:nvPr/>
          </p:nvGrpSpPr>
          <p:grpSpPr>
            <a:xfrm>
              <a:off x="4118550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40C108BE-6693-495C-80BA-7CA535F8E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54C67680-6D7C-4E6E-9627-6DAA6DC64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FF7B3E-7363-ADFF-D422-7026490EABF1}"/>
                </a:ext>
              </a:extLst>
            </p:cNvPr>
            <p:cNvGrpSpPr/>
            <p:nvPr/>
          </p:nvGrpSpPr>
          <p:grpSpPr>
            <a:xfrm>
              <a:off x="4944528" y="7458656"/>
              <a:ext cx="1074265" cy="1175020"/>
              <a:chOff x="3813011" y="5347769"/>
              <a:chExt cx="1074265" cy="1175020"/>
            </a:xfrm>
          </p:grpSpPr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DED22A9-7B20-0833-D866-13A53242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4C69E6C-8218-FC10-715D-6D5C9CA6F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0986A-4C48-2861-EE07-CBCECC41377D}"/>
              </a:ext>
            </a:extLst>
          </p:cNvPr>
          <p:cNvGrpSpPr/>
          <p:nvPr/>
        </p:nvGrpSpPr>
        <p:grpSpPr>
          <a:xfrm>
            <a:off x="11955376" y="-2626004"/>
            <a:ext cx="1900243" cy="1175020"/>
            <a:chOff x="11955376" y="14009"/>
            <a:chExt cx="1900243" cy="117502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0EFF56-A1F7-F3D7-DB66-0DD48997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6533"/>
            <a:stretch>
              <a:fillRect/>
            </a:stretch>
          </p:blipFill>
          <p:spPr>
            <a:xfrm>
              <a:off x="11955376" y="14009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7642ABB1-EFC8-49BF-12EF-248E958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43467"/>
            <a:stretch>
              <a:fillRect/>
            </a:stretch>
          </p:blipFill>
          <p:spPr>
            <a:xfrm>
              <a:off x="12781354" y="14009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82B598-0968-BC86-733C-6C3792A02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51091"/>
            <a:stretch>
              <a:fillRect/>
            </a:stretch>
          </p:blipFill>
          <p:spPr>
            <a:xfrm>
              <a:off x="11955376" y="14009"/>
              <a:ext cx="1900238" cy="574687"/>
            </a:xfrm>
            <a:custGeom>
              <a:avLst/>
              <a:gdLst>
                <a:gd name="connsiteX0" fmla="*/ 0 w 1900238"/>
                <a:gd name="connsiteY0" fmla="*/ 0 h 574687"/>
                <a:gd name="connsiteX1" fmla="*/ 1900238 w 1900238"/>
                <a:gd name="connsiteY1" fmla="*/ 0 h 574687"/>
                <a:gd name="connsiteX2" fmla="*/ 1900238 w 1900238"/>
                <a:gd name="connsiteY2" fmla="*/ 574687 h 574687"/>
                <a:gd name="connsiteX3" fmla="*/ 0 w 1900238"/>
                <a:gd name="connsiteY3" fmla="*/ 574687 h 57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0238" h="574687">
                  <a:moveTo>
                    <a:pt x="0" y="0"/>
                  </a:moveTo>
                  <a:lnTo>
                    <a:pt x="1900238" y="0"/>
                  </a:lnTo>
                  <a:lnTo>
                    <a:pt x="1900238" y="574687"/>
                  </a:lnTo>
                  <a:lnTo>
                    <a:pt x="0" y="574687"/>
                  </a:lnTo>
                  <a:close/>
                </a:path>
              </a:pathLst>
            </a:cu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CCFB4D-CD7A-E106-E951-0ED671194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1502" y="588696"/>
              <a:ext cx="1562062" cy="0"/>
            </a:xfrm>
            <a:prstGeom prst="line">
              <a:avLst/>
            </a:prstGeom>
            <a:ln w="3175">
              <a:solidFill>
                <a:schemeClr val="accent1">
                  <a:alpha val="3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F3EB63C-5644-A412-4BC3-00BF429D003D}"/>
              </a:ext>
            </a:extLst>
          </p:cNvPr>
          <p:cNvGrpSpPr/>
          <p:nvPr/>
        </p:nvGrpSpPr>
        <p:grpSpPr>
          <a:xfrm>
            <a:off x="11983807" y="-1311578"/>
            <a:ext cx="1900243" cy="1175020"/>
            <a:chOff x="4219428" y="4851335"/>
            <a:chExt cx="1900243" cy="11750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A40C9CC-B078-1575-96B5-B4E4FD813D25}"/>
                </a:ext>
              </a:extLst>
            </p:cNvPr>
            <p:cNvGrpSpPr/>
            <p:nvPr/>
          </p:nvGrpSpPr>
          <p:grpSpPr>
            <a:xfrm>
              <a:off x="4219428" y="4851335"/>
              <a:ext cx="1900243" cy="1175020"/>
              <a:chOff x="4457461" y="3777980"/>
              <a:chExt cx="1900243" cy="1175020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B8396BB5-E684-F935-3439-061A0304D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F10C7DDB-65E5-5125-D48D-D491FC50C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7BD8FC-1B40-08AA-B32E-1E8C7524542D}"/>
                </a:ext>
              </a:extLst>
            </p:cNvPr>
            <p:cNvGrpSpPr/>
            <p:nvPr/>
          </p:nvGrpSpPr>
          <p:grpSpPr>
            <a:xfrm>
              <a:off x="4219428" y="5426022"/>
              <a:ext cx="1900238" cy="600333"/>
              <a:chOff x="2229642" y="4143386"/>
              <a:chExt cx="1900238" cy="600333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0619C99C-E132-51AB-FD88-75CA3C407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DF3E98-52E3-6734-05C9-14C3591EF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782385F-A5FA-F9E2-E62E-704AD18EB60D}"/>
              </a:ext>
            </a:extLst>
          </p:cNvPr>
          <p:cNvGrpSpPr/>
          <p:nvPr/>
        </p:nvGrpSpPr>
        <p:grpSpPr>
          <a:xfrm>
            <a:off x="8613250" y="19213"/>
            <a:ext cx="1900243" cy="1175020"/>
            <a:chOff x="848871" y="6182126"/>
            <a:chExt cx="1900243" cy="11750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5A0117-A3D9-87C6-23B0-821EA0C6FD35}"/>
                </a:ext>
              </a:extLst>
            </p:cNvPr>
            <p:cNvGrpSpPr/>
            <p:nvPr/>
          </p:nvGrpSpPr>
          <p:grpSpPr>
            <a:xfrm>
              <a:off x="848871" y="6182126"/>
              <a:ext cx="1900243" cy="1175020"/>
              <a:chOff x="4457461" y="3777980"/>
              <a:chExt cx="1900243" cy="1175020"/>
            </a:xfrm>
          </p:grpSpPr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EEAA08CD-D205-F839-AFB8-31B4C9A63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9156C879-CE3A-B772-D769-E4F73E086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FB5AC4-437A-8349-68F0-E2BD7A4CDBB8}"/>
                </a:ext>
              </a:extLst>
            </p:cNvPr>
            <p:cNvGrpSpPr/>
            <p:nvPr/>
          </p:nvGrpSpPr>
          <p:grpSpPr>
            <a:xfrm>
              <a:off x="848871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40F55C1-314C-F6C5-7822-8196170F9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F63C8BCB-E279-BD68-9881-FC723FF72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DD6527-E943-1205-9F20-E23FA8D96938}"/>
              </a:ext>
            </a:extLst>
          </p:cNvPr>
          <p:cNvGrpSpPr/>
          <p:nvPr/>
        </p:nvGrpSpPr>
        <p:grpSpPr>
          <a:xfrm>
            <a:off x="8602200" y="1295743"/>
            <a:ext cx="1900243" cy="1175020"/>
            <a:chOff x="837821" y="7458656"/>
            <a:chExt cx="1900243" cy="11750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601BDE-E4B7-3412-F678-B56D82BC35B7}"/>
                </a:ext>
              </a:extLst>
            </p:cNvPr>
            <p:cNvGrpSpPr/>
            <p:nvPr/>
          </p:nvGrpSpPr>
          <p:grpSpPr>
            <a:xfrm>
              <a:off x="837821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25689751-367F-2DE8-1CE7-9666D919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A1D384BF-5DF8-36C3-9BA2-A4E8E26C7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743AD75-8264-9215-4563-A4836F1F937C}"/>
                </a:ext>
              </a:extLst>
            </p:cNvPr>
            <p:cNvGrpSpPr/>
            <p:nvPr/>
          </p:nvGrpSpPr>
          <p:grpSpPr>
            <a:xfrm>
              <a:off x="1663799" y="7458656"/>
              <a:ext cx="1074265" cy="1175020"/>
              <a:chOff x="3813011" y="5347769"/>
              <a:chExt cx="1074265" cy="1175020"/>
            </a:xfrm>
          </p:grpSpPr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1C4E4A09-4B0F-B37C-22CA-B3B4E3D38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FA4D2C8-300A-50D8-FDA1-CAF25EDAE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CC8F2A-9C29-B432-EE25-9A7D6230D297}"/>
              </a:ext>
            </a:extLst>
          </p:cNvPr>
          <p:cNvGrpSpPr/>
          <p:nvPr/>
        </p:nvGrpSpPr>
        <p:grpSpPr>
          <a:xfrm>
            <a:off x="8674647" y="-2626004"/>
            <a:ext cx="1900243" cy="1175020"/>
            <a:chOff x="910268" y="3536909"/>
            <a:chExt cx="1900243" cy="117502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B6257D-984E-02F5-CF2E-05B674EB6D77}"/>
                </a:ext>
              </a:extLst>
            </p:cNvPr>
            <p:cNvGrpSpPr/>
            <p:nvPr/>
          </p:nvGrpSpPr>
          <p:grpSpPr>
            <a:xfrm>
              <a:off x="910268" y="3536909"/>
              <a:ext cx="1900243" cy="1175020"/>
              <a:chOff x="4457461" y="3777980"/>
              <a:chExt cx="1900243" cy="1175020"/>
            </a:xfrm>
          </p:grpSpPr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FD4C9C3D-FB7E-1B26-3B1B-8EBC7B64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A9FB860C-008F-FA15-81FF-E5D65A760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57C34E-C29E-A8B8-CD79-CA50293B2AA4}"/>
                </a:ext>
              </a:extLst>
            </p:cNvPr>
            <p:cNvGrpSpPr/>
            <p:nvPr/>
          </p:nvGrpSpPr>
          <p:grpSpPr>
            <a:xfrm>
              <a:off x="910268" y="3536909"/>
              <a:ext cx="1900238" cy="574687"/>
              <a:chOff x="164308" y="3560307"/>
              <a:chExt cx="1900238" cy="574687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3ECBF844-9BBA-38DE-BB22-FA06C0890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b="51091"/>
              <a:stretch>
                <a:fillRect/>
              </a:stretch>
            </p:blipFill>
            <p:spPr>
              <a:xfrm>
                <a:off x="164308" y="3560307"/>
                <a:ext cx="1900238" cy="574687"/>
              </a:xfrm>
              <a:custGeom>
                <a:avLst/>
                <a:gdLst>
                  <a:gd name="connsiteX0" fmla="*/ 0 w 1900238"/>
                  <a:gd name="connsiteY0" fmla="*/ 0 h 574687"/>
                  <a:gd name="connsiteX1" fmla="*/ 1900238 w 1900238"/>
                  <a:gd name="connsiteY1" fmla="*/ 0 h 574687"/>
                  <a:gd name="connsiteX2" fmla="*/ 1900238 w 1900238"/>
                  <a:gd name="connsiteY2" fmla="*/ 574687 h 574687"/>
                  <a:gd name="connsiteX3" fmla="*/ 0 w 1900238"/>
                  <a:gd name="connsiteY3" fmla="*/ 574687 h 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574687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574687"/>
                    </a:lnTo>
                    <a:lnTo>
                      <a:pt x="0" y="574687"/>
                    </a:lnTo>
                    <a:close/>
                  </a:path>
                </a:pathLst>
              </a:custGeom>
            </p:spPr>
          </p:pic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4D50D8-C89E-D6DB-227C-906F805C8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34" y="4134994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BD3490-4888-FCC3-861E-B811900B1335}"/>
              </a:ext>
            </a:extLst>
          </p:cNvPr>
          <p:cNvGrpSpPr/>
          <p:nvPr/>
        </p:nvGrpSpPr>
        <p:grpSpPr>
          <a:xfrm>
            <a:off x="8703078" y="-1311578"/>
            <a:ext cx="1900243" cy="1175020"/>
            <a:chOff x="938699" y="4851335"/>
            <a:chExt cx="1900243" cy="117502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23C06AF-3A67-9962-E8AF-2600A3D11182}"/>
                </a:ext>
              </a:extLst>
            </p:cNvPr>
            <p:cNvGrpSpPr/>
            <p:nvPr/>
          </p:nvGrpSpPr>
          <p:grpSpPr>
            <a:xfrm>
              <a:off x="938699" y="4851335"/>
              <a:ext cx="1900243" cy="1175020"/>
              <a:chOff x="4457461" y="3777980"/>
              <a:chExt cx="1900243" cy="1175020"/>
            </a:xfrm>
          </p:grpSpPr>
          <p:pic>
            <p:nvPicPr>
              <p:cNvPr id="106" name="Graphic 105">
                <a:extLst>
                  <a:ext uri="{FF2B5EF4-FFF2-40B4-BE49-F238E27FC236}">
                    <a16:creationId xmlns:a16="http://schemas.microsoft.com/office/drawing/2014/main" id="{E47DA2B2-00CE-7810-03E6-CD287BD85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1A2BA22D-F712-19E8-230A-BFC632423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802346-08DC-EBFF-FFCE-6116A48EB6B8}"/>
                </a:ext>
              </a:extLst>
            </p:cNvPr>
            <p:cNvGrpSpPr/>
            <p:nvPr/>
          </p:nvGrpSpPr>
          <p:grpSpPr>
            <a:xfrm>
              <a:off x="938699" y="5426022"/>
              <a:ext cx="1900238" cy="600333"/>
              <a:chOff x="2229642" y="4143386"/>
              <a:chExt cx="1900238" cy="600333"/>
            </a:xfrm>
          </p:grpSpPr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D30FA78D-7C7C-8C04-2B70-6C34525F3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231C12-9A9D-7F51-7FD9-B80C36B77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B9C5CE-35C4-4824-0C10-AE5AC113FC53}"/>
              </a:ext>
            </a:extLst>
          </p:cNvPr>
          <p:cNvGrpSpPr/>
          <p:nvPr/>
        </p:nvGrpSpPr>
        <p:grpSpPr>
          <a:xfrm>
            <a:off x="14874830" y="-2609784"/>
            <a:ext cx="1900243" cy="1175020"/>
            <a:chOff x="4457461" y="3777980"/>
            <a:chExt cx="1900243" cy="1175020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3C1FA7E-D632-1EE0-507D-9D084A93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B025F4D9-8061-16FE-C9AF-A5F582BB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0A1B47-1DC1-6443-26E3-AB3736D9A924}"/>
              </a:ext>
            </a:extLst>
          </p:cNvPr>
          <p:cNvGrpSpPr/>
          <p:nvPr/>
        </p:nvGrpSpPr>
        <p:grpSpPr>
          <a:xfrm>
            <a:off x="14874830" y="-1209913"/>
            <a:ext cx="1900243" cy="1175020"/>
            <a:chOff x="4457461" y="3777980"/>
            <a:chExt cx="1900243" cy="1175020"/>
          </a:xfrm>
          <a:solidFill>
            <a:srgbClr val="FF4892"/>
          </a:solidFill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65E797A-930D-C1D7-9E7E-DA7F16484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420F8CF-4562-D6F0-6D41-73F97E36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683155-039B-0CE3-9A6E-BD9F42391D05}"/>
              </a:ext>
            </a:extLst>
          </p:cNvPr>
          <p:cNvGrpSpPr/>
          <p:nvPr/>
        </p:nvGrpSpPr>
        <p:grpSpPr>
          <a:xfrm>
            <a:off x="14874830" y="-11922"/>
            <a:ext cx="1900243" cy="1175020"/>
            <a:chOff x="4457461" y="3777980"/>
            <a:chExt cx="1900243" cy="1175020"/>
          </a:xfrm>
          <a:solidFill>
            <a:srgbClr val="FFB1D0"/>
          </a:solidFill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928FD257-C90C-ADA3-3989-DA470CE0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0201F8EF-C9A1-CF0B-1F38-9583BD8B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6A1C5F-BBCD-CC13-DCB9-8308AD093294}"/>
              </a:ext>
            </a:extLst>
          </p:cNvPr>
          <p:cNvGrpSpPr/>
          <p:nvPr/>
        </p:nvGrpSpPr>
        <p:grpSpPr>
          <a:xfrm>
            <a:off x="14874830" y="1295743"/>
            <a:ext cx="1900243" cy="1175020"/>
            <a:chOff x="4457461" y="3777980"/>
            <a:chExt cx="1900243" cy="1175020"/>
          </a:xfrm>
          <a:solidFill>
            <a:srgbClr val="FFF3F8"/>
          </a:solidFill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75D64400-3941-18F7-8382-8EE193ED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50D090D4-7F92-C840-ED2C-D0C8C3FC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E2135DE-F3E2-B9AE-0158-33F5A4D8DBC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842200" y="2961161"/>
            <a:ext cx="581969" cy="3600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522A8A0-0A5C-537E-1290-A4E7079FA3F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2257878" y="4844673"/>
            <a:ext cx="581969" cy="3600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E41EF88B-42F4-BE51-5581-104BF2CFEA0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257878" y="4560977"/>
            <a:ext cx="581969" cy="36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659501DB-0D64-5C2A-6866-D00506C583BE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2257878" y="5385041"/>
            <a:ext cx="581969" cy="360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BB77608-8A60-41D0-3CBA-CA797851D99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2257878" y="5925407"/>
            <a:ext cx="585001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22FAF2-C505-128A-8928-494005D43AD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184603" y="6001713"/>
            <a:ext cx="585000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D51C-03F4-D4B2-4BB3-CD89E07FE61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170315" y="4380977"/>
            <a:ext cx="581969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80E38B-F632-0957-2878-99E301E9026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176967" y="4879746"/>
            <a:ext cx="581969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9400E3-B23D-9424-E1F1-A14CB38222F2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184603" y="5442087"/>
            <a:ext cx="581969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8BEB7A-7D25-B15B-3B57-D99932D1AED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654778" y="5416446"/>
            <a:ext cx="585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86BB4E-D2CD-E8D5-E8F4-09BACD13C403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657809" y="4920977"/>
            <a:ext cx="581969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21805E-37D1-C3F3-9DE3-AB265BC19826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116067" y="2971186"/>
            <a:ext cx="581969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E34BA3-7905-B069-DCF8-207ED02AC316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670176" y="4327918"/>
            <a:ext cx="585000" cy="3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F23B9F-8C0C-0900-78BB-710D8946859C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698036" y="3598247"/>
            <a:ext cx="914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aphic 125" descr="Laptop with solid fill">
            <a:extLst>
              <a:ext uri="{FF2B5EF4-FFF2-40B4-BE49-F238E27FC236}">
                <a16:creationId xmlns:a16="http://schemas.microsoft.com/office/drawing/2014/main" id="{D01EA0A9-8DAE-2763-234B-56E45FFF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209" y="1422056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7" name="Circle: Hollow 126">
            <a:extLst>
              <a:ext uri="{FF2B5EF4-FFF2-40B4-BE49-F238E27FC236}">
                <a16:creationId xmlns:a16="http://schemas.microsoft.com/office/drawing/2014/main" id="{58CD9331-7045-1367-867A-B64611156DA1}"/>
              </a:ext>
            </a:extLst>
          </p:cNvPr>
          <p:cNvSpPr/>
          <p:nvPr/>
        </p:nvSpPr>
        <p:spPr>
          <a:xfrm>
            <a:off x="2305413" y="609816"/>
            <a:ext cx="2160000" cy="2160000"/>
          </a:xfrm>
          <a:prstGeom prst="donut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Circle: Hollow 127">
            <a:extLst>
              <a:ext uri="{FF2B5EF4-FFF2-40B4-BE49-F238E27FC236}">
                <a16:creationId xmlns:a16="http://schemas.microsoft.com/office/drawing/2014/main" id="{4045113E-AAE1-89B7-FDFB-1C81F0E7D41A}"/>
              </a:ext>
            </a:extLst>
          </p:cNvPr>
          <p:cNvSpPr/>
          <p:nvPr/>
        </p:nvSpPr>
        <p:spPr>
          <a:xfrm>
            <a:off x="1503379" y="2023957"/>
            <a:ext cx="2160000" cy="2160000"/>
          </a:xfrm>
          <a:prstGeom prst="donut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9" name="Circle: Hollow 128">
            <a:extLst>
              <a:ext uri="{FF2B5EF4-FFF2-40B4-BE49-F238E27FC236}">
                <a16:creationId xmlns:a16="http://schemas.microsoft.com/office/drawing/2014/main" id="{5AB2BD08-9C3B-C319-8CF7-FF2F0DEB298D}"/>
              </a:ext>
            </a:extLst>
          </p:cNvPr>
          <p:cNvSpPr/>
          <p:nvPr/>
        </p:nvSpPr>
        <p:spPr>
          <a:xfrm>
            <a:off x="3118117" y="2014229"/>
            <a:ext cx="2160000" cy="2160000"/>
          </a:xfrm>
          <a:prstGeom prst="donut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97B0191-5FCE-D0CD-308A-B223182BC67D}"/>
              </a:ext>
            </a:extLst>
          </p:cNvPr>
          <p:cNvSpPr/>
          <p:nvPr/>
        </p:nvSpPr>
        <p:spPr>
          <a:xfrm>
            <a:off x="3439738" y="1655942"/>
            <a:ext cx="1025675" cy="1127321"/>
          </a:xfrm>
          <a:custGeom>
            <a:avLst/>
            <a:gdLst>
              <a:gd name="connsiteX0" fmla="*/ 449450 w 899450"/>
              <a:gd name="connsiteY0" fmla="*/ 0 h 894542"/>
              <a:gd name="connsiteX1" fmla="*/ 899450 w 899450"/>
              <a:gd name="connsiteY1" fmla="*/ 0 h 894542"/>
              <a:gd name="connsiteX2" fmla="*/ 881715 w 899450"/>
              <a:gd name="connsiteY2" fmla="*/ 175924 h 894542"/>
              <a:gd name="connsiteX3" fmla="*/ 0 w 899450"/>
              <a:gd name="connsiteY3" fmla="*/ 894542 h 894542"/>
              <a:gd name="connsiteX4" fmla="*/ 0 w 899450"/>
              <a:gd name="connsiteY4" fmla="*/ 444542 h 894542"/>
              <a:gd name="connsiteX5" fmla="*/ 440858 w 899450"/>
              <a:gd name="connsiteY5" fmla="*/ 85233 h 89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450" h="894542">
                <a:moveTo>
                  <a:pt x="449450" y="0"/>
                </a:moveTo>
                <a:lnTo>
                  <a:pt x="899450" y="0"/>
                </a:lnTo>
                <a:lnTo>
                  <a:pt x="881715" y="175924"/>
                </a:lnTo>
                <a:cubicBezTo>
                  <a:pt x="797794" y="586038"/>
                  <a:pt x="434924" y="894542"/>
                  <a:pt x="0" y="894542"/>
                </a:cubicBezTo>
                <a:lnTo>
                  <a:pt x="0" y="444542"/>
                </a:lnTo>
                <a:cubicBezTo>
                  <a:pt x="217462" y="444542"/>
                  <a:pt x="398897" y="290290"/>
                  <a:pt x="440858" y="85233"/>
                </a:cubicBezTo>
                <a:close/>
              </a:path>
            </a:pathLst>
          </a:cu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344C0458-2D83-4FEF-0572-0A3BB508A76F}"/>
              </a:ext>
            </a:extLst>
          </p:cNvPr>
          <p:cNvSpPr/>
          <p:nvPr/>
        </p:nvSpPr>
        <p:spPr>
          <a:xfrm>
            <a:off x="2824965" y="2136574"/>
            <a:ext cx="1149794" cy="976272"/>
          </a:xfrm>
          <a:custGeom>
            <a:avLst/>
            <a:gdLst>
              <a:gd name="connsiteX0" fmla="*/ 624696 w 908424"/>
              <a:gd name="connsiteY0" fmla="*/ 497841 h 786985"/>
              <a:gd name="connsiteX1" fmla="*/ 543834 w 908424"/>
              <a:gd name="connsiteY1" fmla="*/ 510182 h 786985"/>
              <a:gd name="connsiteX2" fmla="*/ 451815 w 908424"/>
              <a:gd name="connsiteY2" fmla="*/ 514829 h 786985"/>
              <a:gd name="connsiteX3" fmla="*/ 451815 w 908424"/>
              <a:gd name="connsiteY3" fmla="*/ 514829 h 786985"/>
              <a:gd name="connsiteX4" fmla="*/ 543835 w 908424"/>
              <a:gd name="connsiteY4" fmla="*/ 510182 h 786985"/>
              <a:gd name="connsiteX5" fmla="*/ 624696 w 908424"/>
              <a:gd name="connsiteY5" fmla="*/ 497841 h 786985"/>
              <a:gd name="connsiteX6" fmla="*/ 3519 w 908424"/>
              <a:gd name="connsiteY6" fmla="*/ 394478 h 786985"/>
              <a:gd name="connsiteX7" fmla="*/ 22821 w 908424"/>
              <a:gd name="connsiteY7" fmla="*/ 406204 h 786985"/>
              <a:gd name="connsiteX8" fmla="*/ 270433 w 908424"/>
              <a:gd name="connsiteY8" fmla="*/ 496544 h 786985"/>
              <a:gd name="connsiteX9" fmla="*/ 278932 w 908424"/>
              <a:gd name="connsiteY9" fmla="*/ 497841 h 786985"/>
              <a:gd name="connsiteX10" fmla="*/ 271057 w 908424"/>
              <a:gd name="connsiteY10" fmla="*/ 519355 h 786985"/>
              <a:gd name="connsiteX11" fmla="*/ 235242 w 908424"/>
              <a:gd name="connsiteY11" fmla="*/ 694967 h 786985"/>
              <a:gd name="connsiteX12" fmla="*/ 230595 w 908424"/>
              <a:gd name="connsiteY12" fmla="*/ 786985 h 786985"/>
              <a:gd name="connsiteX13" fmla="*/ 223032 w 908424"/>
              <a:gd name="connsiteY13" fmla="*/ 786985 h 786985"/>
              <a:gd name="connsiteX14" fmla="*/ 213890 w 908424"/>
              <a:gd name="connsiteY14" fmla="*/ 696296 h 786985"/>
              <a:gd name="connsiteX15" fmla="*/ 24631 w 908424"/>
              <a:gd name="connsiteY15" fmla="*/ 413840 h 786985"/>
              <a:gd name="connsiteX16" fmla="*/ 0 w 908424"/>
              <a:gd name="connsiteY16" fmla="*/ 400471 h 786985"/>
              <a:gd name="connsiteX17" fmla="*/ 681261 w 908424"/>
              <a:gd name="connsiteY17" fmla="*/ 0 h 786985"/>
              <a:gd name="connsiteX18" fmla="*/ 684639 w 908424"/>
              <a:gd name="connsiteY18" fmla="*/ 5918 h 786985"/>
              <a:gd name="connsiteX19" fmla="*/ 684638 w 908424"/>
              <a:gd name="connsiteY19" fmla="*/ 5918 h 786985"/>
              <a:gd name="connsiteX20" fmla="*/ 904846 w 908424"/>
              <a:gd name="connsiteY20" fmla="*/ 391600 h 786985"/>
              <a:gd name="connsiteX21" fmla="*/ 908424 w 908424"/>
              <a:gd name="connsiteY21" fmla="*/ 397867 h 786985"/>
              <a:gd name="connsiteX22" fmla="*/ 878996 w 908424"/>
              <a:gd name="connsiteY22" fmla="*/ 413840 h 786985"/>
              <a:gd name="connsiteX23" fmla="*/ 689737 w 908424"/>
              <a:gd name="connsiteY23" fmla="*/ 696296 h 786985"/>
              <a:gd name="connsiteX24" fmla="*/ 680595 w 908424"/>
              <a:gd name="connsiteY24" fmla="*/ 786985 h 786985"/>
              <a:gd name="connsiteX25" fmla="*/ 673033 w 908424"/>
              <a:gd name="connsiteY25" fmla="*/ 786985 h 786985"/>
              <a:gd name="connsiteX26" fmla="*/ 673032 w 908424"/>
              <a:gd name="connsiteY26" fmla="*/ 786985 h 786985"/>
              <a:gd name="connsiteX27" fmla="*/ 230596 w 908424"/>
              <a:gd name="connsiteY27" fmla="*/ 786985 h 786985"/>
              <a:gd name="connsiteX28" fmla="*/ 235243 w 908424"/>
              <a:gd name="connsiteY28" fmla="*/ 694967 h 786985"/>
              <a:gd name="connsiteX29" fmla="*/ 271058 w 908424"/>
              <a:gd name="connsiteY29" fmla="*/ 519355 h 786985"/>
              <a:gd name="connsiteX30" fmla="*/ 278933 w 908424"/>
              <a:gd name="connsiteY30" fmla="*/ 497841 h 786985"/>
              <a:gd name="connsiteX31" fmla="*/ 278932 w 908424"/>
              <a:gd name="connsiteY31" fmla="*/ 497841 h 786985"/>
              <a:gd name="connsiteX32" fmla="*/ 278932 w 908424"/>
              <a:gd name="connsiteY32" fmla="*/ 497841 h 786985"/>
              <a:gd name="connsiteX33" fmla="*/ 270434 w 908424"/>
              <a:gd name="connsiteY33" fmla="*/ 496544 h 786985"/>
              <a:gd name="connsiteX34" fmla="*/ 22822 w 908424"/>
              <a:gd name="connsiteY34" fmla="*/ 406204 h 786985"/>
              <a:gd name="connsiteX35" fmla="*/ 3520 w 908424"/>
              <a:gd name="connsiteY35" fmla="*/ 394478 h 786985"/>
              <a:gd name="connsiteX36" fmla="*/ 228350 w 908424"/>
              <a:gd name="connsiteY36" fmla="*/ 11604 h 786985"/>
              <a:gd name="connsiteX37" fmla="*/ 232072 w 908424"/>
              <a:gd name="connsiteY37" fmla="*/ 5267 h 786985"/>
              <a:gd name="connsiteX38" fmla="*/ 276655 w 908424"/>
              <a:gd name="connsiteY38" fmla="*/ 29466 h 786985"/>
              <a:gd name="connsiteX39" fmla="*/ 451815 w 908424"/>
              <a:gd name="connsiteY39" fmla="*/ 64829 h 786985"/>
              <a:gd name="connsiteX40" fmla="*/ 626975 w 908424"/>
              <a:gd name="connsiteY40" fmla="*/ 29466 h 78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8424" h="786985">
                <a:moveTo>
                  <a:pt x="624696" y="497841"/>
                </a:moveTo>
                <a:lnTo>
                  <a:pt x="543834" y="510182"/>
                </a:lnTo>
                <a:lnTo>
                  <a:pt x="451815" y="514829"/>
                </a:lnTo>
                <a:lnTo>
                  <a:pt x="451815" y="514829"/>
                </a:lnTo>
                <a:cubicBezTo>
                  <a:pt x="482881" y="514829"/>
                  <a:pt x="513580" y="513255"/>
                  <a:pt x="543835" y="510182"/>
                </a:cubicBezTo>
                <a:lnTo>
                  <a:pt x="624696" y="497841"/>
                </a:lnTo>
                <a:close/>
                <a:moveTo>
                  <a:pt x="3519" y="394478"/>
                </a:moveTo>
                <a:lnTo>
                  <a:pt x="22821" y="406204"/>
                </a:lnTo>
                <a:cubicBezTo>
                  <a:pt x="99335" y="447769"/>
                  <a:pt x="182551" y="478561"/>
                  <a:pt x="270433" y="496544"/>
                </a:cubicBezTo>
                <a:lnTo>
                  <a:pt x="278932" y="497841"/>
                </a:lnTo>
                <a:lnTo>
                  <a:pt x="271057" y="519355"/>
                </a:lnTo>
                <a:cubicBezTo>
                  <a:pt x="253527" y="575718"/>
                  <a:pt x="241387" y="634457"/>
                  <a:pt x="235242" y="694967"/>
                </a:cubicBezTo>
                <a:lnTo>
                  <a:pt x="230595" y="786985"/>
                </a:lnTo>
                <a:lnTo>
                  <a:pt x="223032" y="786985"/>
                </a:lnTo>
                <a:lnTo>
                  <a:pt x="213890" y="696296"/>
                </a:lnTo>
                <a:cubicBezTo>
                  <a:pt x="189912" y="579121"/>
                  <a:pt x="120392" y="478535"/>
                  <a:pt x="24631" y="413840"/>
                </a:cubicBezTo>
                <a:lnTo>
                  <a:pt x="0" y="400471"/>
                </a:lnTo>
                <a:close/>
                <a:moveTo>
                  <a:pt x="681261" y="0"/>
                </a:moveTo>
                <a:lnTo>
                  <a:pt x="684639" y="5918"/>
                </a:lnTo>
                <a:lnTo>
                  <a:pt x="684638" y="5918"/>
                </a:lnTo>
                <a:lnTo>
                  <a:pt x="904846" y="391600"/>
                </a:lnTo>
                <a:lnTo>
                  <a:pt x="908424" y="397867"/>
                </a:lnTo>
                <a:lnTo>
                  <a:pt x="878996" y="413840"/>
                </a:lnTo>
                <a:cubicBezTo>
                  <a:pt x="783235" y="478535"/>
                  <a:pt x="713715" y="579121"/>
                  <a:pt x="689737" y="696296"/>
                </a:cubicBezTo>
                <a:lnTo>
                  <a:pt x="680595" y="786985"/>
                </a:lnTo>
                <a:lnTo>
                  <a:pt x="673033" y="786985"/>
                </a:lnTo>
                <a:lnTo>
                  <a:pt x="673032" y="786985"/>
                </a:lnTo>
                <a:lnTo>
                  <a:pt x="230596" y="786985"/>
                </a:lnTo>
                <a:lnTo>
                  <a:pt x="235243" y="694967"/>
                </a:lnTo>
                <a:cubicBezTo>
                  <a:pt x="241388" y="634457"/>
                  <a:pt x="253528" y="575718"/>
                  <a:pt x="271058" y="519355"/>
                </a:cubicBezTo>
                <a:lnTo>
                  <a:pt x="278933" y="497841"/>
                </a:lnTo>
                <a:lnTo>
                  <a:pt x="278932" y="497841"/>
                </a:lnTo>
                <a:lnTo>
                  <a:pt x="278932" y="497841"/>
                </a:lnTo>
                <a:lnTo>
                  <a:pt x="270434" y="496544"/>
                </a:lnTo>
                <a:cubicBezTo>
                  <a:pt x="182552" y="478561"/>
                  <a:pt x="99336" y="447769"/>
                  <a:pt x="22822" y="406204"/>
                </a:cubicBezTo>
                <a:lnTo>
                  <a:pt x="3520" y="394478"/>
                </a:lnTo>
                <a:lnTo>
                  <a:pt x="228350" y="11604"/>
                </a:lnTo>
                <a:lnTo>
                  <a:pt x="232072" y="5267"/>
                </a:lnTo>
                <a:lnTo>
                  <a:pt x="276655" y="29466"/>
                </a:lnTo>
                <a:cubicBezTo>
                  <a:pt x="330492" y="52237"/>
                  <a:pt x="389683" y="64829"/>
                  <a:pt x="451815" y="64829"/>
                </a:cubicBezTo>
                <a:cubicBezTo>
                  <a:pt x="513947" y="64829"/>
                  <a:pt x="573138" y="52237"/>
                  <a:pt x="626975" y="294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F4CE4BE-B9A8-693B-E2A2-6A4A4BD1B81A}"/>
              </a:ext>
            </a:extLst>
          </p:cNvPr>
          <p:cNvSpPr/>
          <p:nvPr/>
        </p:nvSpPr>
        <p:spPr>
          <a:xfrm>
            <a:off x="2991571" y="2255075"/>
            <a:ext cx="824995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COMPUTATING  PROBABILITY OF OBSERVING  A FLASH FLOOD IN A GRID-BOX</a:t>
            </a:r>
            <a:endParaRPr lang="en-GB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F7DBB6-E378-E76B-6AEB-8F0ED21B18CF}"/>
              </a:ext>
            </a:extLst>
          </p:cNvPr>
          <p:cNvSpPr/>
          <p:nvPr/>
        </p:nvSpPr>
        <p:spPr>
          <a:xfrm>
            <a:off x="2908273" y="1549469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Training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ANN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B2100B-9D14-4296-78A7-CA77AB0A1096}"/>
              </a:ext>
            </a:extLst>
          </p:cNvPr>
          <p:cNvSpPr/>
          <p:nvPr/>
        </p:nvSpPr>
        <p:spPr>
          <a:xfrm>
            <a:off x="3719304" y="2948254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Verification Analysis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1AFAEE-829D-DF41-62E5-B4AD188CA36B}"/>
              </a:ext>
            </a:extLst>
          </p:cNvPr>
          <p:cNvSpPr/>
          <p:nvPr/>
        </p:nvSpPr>
        <p:spPr>
          <a:xfrm>
            <a:off x="2124063" y="2948254"/>
            <a:ext cx="974557" cy="78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Sensitivity Analysis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6" name="Graphic 135" descr="Magnifying glass with solid fill">
            <a:extLst>
              <a:ext uri="{FF2B5EF4-FFF2-40B4-BE49-F238E27FC236}">
                <a16:creationId xmlns:a16="http://schemas.microsoft.com/office/drawing/2014/main" id="{B8081331-B48D-124D-FE49-A3473C74E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804" y="2688763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7" name="Graphic 136" descr="Gears with solid fill">
            <a:extLst>
              <a:ext uri="{FF2B5EF4-FFF2-40B4-BE49-F238E27FC236}">
                <a16:creationId xmlns:a16="http://schemas.microsoft.com/office/drawing/2014/main" id="{406C3EF1-219D-BDE7-5AE2-D8D5E3F56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3443" y="2688763"/>
            <a:ext cx="432000" cy="43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8" name="Graphic 137" descr="Database outline">
            <a:extLst>
              <a:ext uri="{FF2B5EF4-FFF2-40B4-BE49-F238E27FC236}">
                <a16:creationId xmlns:a16="http://schemas.microsoft.com/office/drawing/2014/main" id="{FA03A6A8-142B-F27A-B833-8DFD2BB82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6891" y="1274443"/>
            <a:ext cx="360000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7965B60-E6B9-6597-8C0C-D8631FCE0FEB}"/>
              </a:ext>
            </a:extLst>
          </p:cNvPr>
          <p:cNvSpPr/>
          <p:nvPr/>
        </p:nvSpPr>
        <p:spPr>
          <a:xfrm>
            <a:off x="3734692" y="2172215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01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3D33B-DDE9-6EF2-B813-579495E90369}"/>
              </a:ext>
            </a:extLst>
          </p:cNvPr>
          <p:cNvSpPr/>
          <p:nvPr/>
        </p:nvSpPr>
        <p:spPr>
          <a:xfrm>
            <a:off x="3144478" y="3180894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02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4BA25F-BA1C-073D-1FE2-9925A56A77BA}"/>
              </a:ext>
            </a:extLst>
          </p:cNvPr>
          <p:cNvSpPr/>
          <p:nvPr/>
        </p:nvSpPr>
        <p:spPr>
          <a:xfrm>
            <a:off x="2506018" y="2234100"/>
            <a:ext cx="528649" cy="19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" panose="020B0004020202020204" pitchFamily="34" charset="0"/>
              </a:rPr>
              <a:t>03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9C3F042-E17B-680C-3A4D-2F615396E63B}"/>
              </a:ext>
            </a:extLst>
          </p:cNvPr>
          <p:cNvSpPr/>
          <p:nvPr/>
        </p:nvSpPr>
        <p:spPr>
          <a:xfrm>
            <a:off x="2470253" y="91717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AEEBCF9-4118-3BDF-3CB3-734FED5C2759}"/>
              </a:ext>
            </a:extLst>
          </p:cNvPr>
          <p:cNvSpPr/>
          <p:nvPr/>
        </p:nvSpPr>
        <p:spPr>
          <a:xfrm>
            <a:off x="2488253" y="935171"/>
            <a:ext cx="144000" cy="144000"/>
          </a:xfrm>
          <a:prstGeom prst="ellipse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39A7B45-F604-AD14-879B-A4104420E5C9}"/>
              </a:ext>
            </a:extLst>
          </p:cNvPr>
          <p:cNvSpPr/>
          <p:nvPr/>
        </p:nvSpPr>
        <p:spPr>
          <a:xfrm>
            <a:off x="5244720" y="1663522"/>
            <a:ext cx="1388124" cy="536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n.1 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2021 to 2023)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Test ANN’s output against 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SED flash flood reports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C53D49-DC86-F19E-2E21-9016C743986D}"/>
              </a:ext>
            </a:extLst>
          </p:cNvPr>
          <p:cNvSpPr/>
          <p:nvPr/>
        </p:nvSpPr>
        <p:spPr>
          <a:xfrm>
            <a:off x="5258867" y="3858182"/>
            <a:ext cx="1587212" cy="8201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n.3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2022)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Test ANN’s output as pseudo flash flood reports in flash-flood-focused verification of rainfall forecasts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D57E510-07DC-E8C8-3ED1-5636CF6BD01E}"/>
              </a:ext>
            </a:extLst>
          </p:cNvPr>
          <p:cNvSpPr/>
          <p:nvPr/>
        </p:nvSpPr>
        <p:spPr>
          <a:xfrm>
            <a:off x="4685196" y="21026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35E4DD4-8249-5F55-0F1F-9FD0A1C47CE9}"/>
              </a:ext>
            </a:extLst>
          </p:cNvPr>
          <p:cNvSpPr/>
          <p:nvPr/>
        </p:nvSpPr>
        <p:spPr>
          <a:xfrm>
            <a:off x="4703196" y="2120625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B91E0F-5D95-AD51-BE00-C548CBC0D10E}"/>
              </a:ext>
            </a:extLst>
          </p:cNvPr>
          <p:cNvCxnSpPr>
            <a:cxnSpLocks/>
            <a:stCxn id="147" idx="7"/>
          </p:cNvCxnSpPr>
          <p:nvPr/>
        </p:nvCxnSpPr>
        <p:spPr>
          <a:xfrm flipV="1">
            <a:off x="4826108" y="1936431"/>
            <a:ext cx="149233" cy="205282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AD2978C-C503-905D-5B03-C0742A5AE79D}"/>
              </a:ext>
            </a:extLst>
          </p:cNvPr>
          <p:cNvCxnSpPr>
            <a:cxnSpLocks/>
          </p:cNvCxnSpPr>
          <p:nvPr/>
        </p:nvCxnSpPr>
        <p:spPr>
          <a:xfrm flipV="1">
            <a:off x="4980247" y="1940266"/>
            <a:ext cx="29787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99CFC4A-C95F-730E-DD25-681B1F0128CE}"/>
              </a:ext>
            </a:extLst>
          </p:cNvPr>
          <p:cNvSpPr/>
          <p:nvPr/>
        </p:nvSpPr>
        <p:spPr>
          <a:xfrm>
            <a:off x="5183785" y="30910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FE56FB4-62AE-3C2F-346A-5E6D43FBCF6B}"/>
              </a:ext>
            </a:extLst>
          </p:cNvPr>
          <p:cNvSpPr/>
          <p:nvPr/>
        </p:nvSpPr>
        <p:spPr>
          <a:xfrm>
            <a:off x="5201785" y="3109050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9F60F6C-7378-0BA3-D696-FA2F3345FFD3}"/>
              </a:ext>
            </a:extLst>
          </p:cNvPr>
          <p:cNvCxnSpPr>
            <a:cxnSpLocks/>
          </p:cNvCxnSpPr>
          <p:nvPr/>
        </p:nvCxnSpPr>
        <p:spPr>
          <a:xfrm flipV="1">
            <a:off x="5345785" y="3181050"/>
            <a:ext cx="25200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75290B-2E75-BD90-141D-6C469CDA279E}"/>
              </a:ext>
            </a:extLst>
          </p:cNvPr>
          <p:cNvSpPr/>
          <p:nvPr/>
        </p:nvSpPr>
        <p:spPr>
          <a:xfrm>
            <a:off x="5592262" y="2906384"/>
            <a:ext cx="1388123" cy="5365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Verification analysis n.2</a:t>
            </a:r>
          </a:p>
          <a:p>
            <a:r>
              <a:rPr lang="en-US" sz="800" b="1" dirty="0">
                <a:solidFill>
                  <a:srgbClr val="FF9636"/>
                </a:solidFill>
                <a:latin typeface="Aptos" panose="020B0004020202020204" pitchFamily="34" charset="0"/>
              </a:rPr>
              <a:t>(period: 2021 to 2023)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Feature importance using SHAP values.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A2FEA9D-D3BE-1F12-B774-F13AEE3A2377}"/>
              </a:ext>
            </a:extLst>
          </p:cNvPr>
          <p:cNvSpPr/>
          <p:nvPr/>
        </p:nvSpPr>
        <p:spPr>
          <a:xfrm>
            <a:off x="4668286" y="389733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A8EEF76-CF72-F956-9FFB-36FF26CF4A12}"/>
              </a:ext>
            </a:extLst>
          </p:cNvPr>
          <p:cNvSpPr/>
          <p:nvPr/>
        </p:nvSpPr>
        <p:spPr>
          <a:xfrm>
            <a:off x="4686286" y="3915332"/>
            <a:ext cx="144000" cy="144000"/>
          </a:xfrm>
          <a:prstGeom prst="ellipse">
            <a:avLst/>
          </a:prstGeom>
          <a:solidFill>
            <a:srgbClr val="FF9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7E247F-3CF0-770F-3806-8C1410971F93}"/>
              </a:ext>
            </a:extLst>
          </p:cNvPr>
          <p:cNvCxnSpPr>
            <a:cxnSpLocks/>
            <a:stCxn id="155" idx="5"/>
          </p:cNvCxnSpPr>
          <p:nvPr/>
        </p:nvCxnSpPr>
        <p:spPr>
          <a:xfrm>
            <a:off x="4809198" y="4038244"/>
            <a:ext cx="170061" cy="22838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91CE21E-7C9D-DAF2-E36C-ECEFAEA4D6C0}"/>
              </a:ext>
            </a:extLst>
          </p:cNvPr>
          <p:cNvCxnSpPr>
            <a:cxnSpLocks/>
          </p:cNvCxnSpPr>
          <p:nvPr/>
        </p:nvCxnSpPr>
        <p:spPr>
          <a:xfrm flipV="1">
            <a:off x="4979240" y="4264879"/>
            <a:ext cx="297870" cy="1"/>
          </a:xfrm>
          <a:prstGeom prst="line">
            <a:avLst/>
          </a:prstGeom>
          <a:ln w="3175">
            <a:solidFill>
              <a:srgbClr val="FF9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9E26E69-B59D-903F-D155-050AA78BD861}"/>
              </a:ext>
            </a:extLst>
          </p:cNvPr>
          <p:cNvSpPr/>
          <p:nvPr/>
        </p:nvSpPr>
        <p:spPr>
          <a:xfrm>
            <a:off x="1069925" y="514141"/>
            <a:ext cx="1025101" cy="3924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Training – Part n.1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Define ANN’s architecture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9790D1-6456-583D-C2D5-8D890B6FD85F}"/>
              </a:ext>
            </a:extLst>
          </p:cNvPr>
          <p:cNvSpPr/>
          <p:nvPr/>
        </p:nvSpPr>
        <p:spPr>
          <a:xfrm>
            <a:off x="4665858" y="299253"/>
            <a:ext cx="1893135" cy="920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Training  - Part n.2</a:t>
            </a:r>
          </a:p>
          <a:p>
            <a:r>
              <a:rPr lang="en-US" sz="800" b="1" dirty="0">
                <a:solidFill>
                  <a:srgbClr val="5BB0BA"/>
                </a:solidFill>
                <a:latin typeface="Aptos" panose="020B0004020202020204" pitchFamily="34" charset="0"/>
              </a:rPr>
              <a:t>(period: 2005 to 2020)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Train ANN using flash flood reports from NOAA’s Storm Event Database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 2)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 and input features from ERA5-ecPoint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 3g-h)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and ERA5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(Figure,4b, 5, and 6)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FDD4B0D-3599-F098-0E5D-1193D66F6204}"/>
              </a:ext>
            </a:extLst>
          </p:cNvPr>
          <p:cNvSpPr/>
          <p:nvPr/>
        </p:nvSpPr>
        <p:spPr>
          <a:xfrm>
            <a:off x="4089403" y="91717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8F57419-73D2-64C3-76A6-4B3BA03BDCA2}"/>
              </a:ext>
            </a:extLst>
          </p:cNvPr>
          <p:cNvSpPr/>
          <p:nvPr/>
        </p:nvSpPr>
        <p:spPr>
          <a:xfrm>
            <a:off x="4107403" y="935171"/>
            <a:ext cx="144000" cy="144000"/>
          </a:xfrm>
          <a:prstGeom prst="ellipse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E4B6683-9D62-B045-8E30-BC98816A10CB}"/>
              </a:ext>
            </a:extLst>
          </p:cNvPr>
          <p:cNvSpPr/>
          <p:nvPr/>
        </p:nvSpPr>
        <p:spPr>
          <a:xfrm>
            <a:off x="1869039" y="21237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8398914-71B0-4277-7AB4-9C7DC4546F07}"/>
              </a:ext>
            </a:extLst>
          </p:cNvPr>
          <p:cNvSpPr/>
          <p:nvPr/>
        </p:nvSpPr>
        <p:spPr>
          <a:xfrm>
            <a:off x="1887039" y="2141713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D0AC72-C5BF-1C41-A4D0-D77F47657142}"/>
              </a:ext>
            </a:extLst>
          </p:cNvPr>
          <p:cNvCxnSpPr>
            <a:cxnSpLocks/>
            <a:stCxn id="163" idx="1"/>
          </p:cNvCxnSpPr>
          <p:nvPr/>
        </p:nvCxnSpPr>
        <p:spPr>
          <a:xfrm flipH="1" flipV="1">
            <a:off x="1813114" y="2023508"/>
            <a:ext cx="95013" cy="139293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E8AB20D-A29A-A2E0-4EC6-A6AA88A3954F}"/>
              </a:ext>
            </a:extLst>
          </p:cNvPr>
          <p:cNvCxnSpPr>
            <a:cxnSpLocks/>
          </p:cNvCxnSpPr>
          <p:nvPr/>
        </p:nvCxnSpPr>
        <p:spPr>
          <a:xfrm flipV="1">
            <a:off x="1518042" y="2023283"/>
            <a:ext cx="297870" cy="1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1AB82A60-5D0F-8753-CE31-9DD592801E93}"/>
              </a:ext>
            </a:extLst>
          </p:cNvPr>
          <p:cNvSpPr/>
          <p:nvPr/>
        </p:nvSpPr>
        <p:spPr>
          <a:xfrm>
            <a:off x="1408223" y="30910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7465DC2-8938-4ED4-155A-AED3E21C723D}"/>
              </a:ext>
            </a:extLst>
          </p:cNvPr>
          <p:cNvSpPr/>
          <p:nvPr/>
        </p:nvSpPr>
        <p:spPr>
          <a:xfrm>
            <a:off x="1426223" y="3109050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624E8B-8DAD-D9B8-E638-17696A7A5CCE}"/>
              </a:ext>
            </a:extLst>
          </p:cNvPr>
          <p:cNvCxnSpPr>
            <a:cxnSpLocks/>
          </p:cNvCxnSpPr>
          <p:nvPr/>
        </p:nvCxnSpPr>
        <p:spPr>
          <a:xfrm flipV="1">
            <a:off x="1184305" y="3181050"/>
            <a:ext cx="252000" cy="1"/>
          </a:xfrm>
          <a:prstGeom prst="line">
            <a:avLst/>
          </a:prstGeom>
          <a:ln w="3175">
            <a:solidFill>
              <a:srgbClr val="E43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F7520F6-EF66-74A3-D1B9-9D00851C9329}"/>
              </a:ext>
            </a:extLst>
          </p:cNvPr>
          <p:cNvSpPr/>
          <p:nvPr/>
        </p:nvSpPr>
        <p:spPr>
          <a:xfrm>
            <a:off x="1833236" y="389733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EA4555E-760E-ECE9-414A-C06A45ABAC6D}"/>
              </a:ext>
            </a:extLst>
          </p:cNvPr>
          <p:cNvSpPr/>
          <p:nvPr/>
        </p:nvSpPr>
        <p:spPr>
          <a:xfrm>
            <a:off x="1851236" y="3915332"/>
            <a:ext cx="144000" cy="144000"/>
          </a:xfrm>
          <a:prstGeom prst="ellipse">
            <a:avLst/>
          </a:prstGeom>
          <a:solidFill>
            <a:srgbClr val="E43D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F0512A-D500-5E26-FFB3-B94B8F404B2D}"/>
              </a:ext>
            </a:extLst>
          </p:cNvPr>
          <p:cNvSpPr txBox="1"/>
          <p:nvPr/>
        </p:nvSpPr>
        <p:spPr>
          <a:xfrm>
            <a:off x="29759" y="3912354"/>
            <a:ext cx="142460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n.1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is sensitive to having sparse and scarce flood reports in the training phase.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5FF360E-949C-F39A-8D69-BB72652B1CDC}"/>
              </a:ext>
            </a:extLst>
          </p:cNvPr>
          <p:cNvSpPr txBox="1"/>
          <p:nvPr/>
        </p:nvSpPr>
        <p:spPr>
          <a:xfrm>
            <a:off x="-172531" y="2708148"/>
            <a:ext cx="1417536" cy="95410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n.2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varies when predicting flash floods in geographical areas where there have never been recorded flash floods.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CD3426-7033-F62D-86E7-83C67E3D1CE8}"/>
              </a:ext>
            </a:extLst>
          </p:cNvPr>
          <p:cNvSpPr txBox="1"/>
          <p:nvPr/>
        </p:nvSpPr>
        <p:spPr>
          <a:xfrm>
            <a:off x="261256" y="1617248"/>
            <a:ext cx="1314805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E43D40"/>
                </a:solidFill>
              </a:rPr>
              <a:t>Sensitivity Analysis n.3 </a:t>
            </a:r>
            <a:endParaRPr lang="en-GB" sz="300" b="1" dirty="0">
              <a:solidFill>
                <a:srgbClr val="E43D40"/>
              </a:solidFill>
            </a:endParaRPr>
          </a:p>
          <a:p>
            <a:pPr algn="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 how the ANN’s accuracy varies when predicting flash floods in geographical areas that the model has never seen.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F8FB306-6296-E801-7947-C575D7540561}"/>
              </a:ext>
            </a:extLst>
          </p:cNvPr>
          <p:cNvGrpSpPr/>
          <p:nvPr/>
        </p:nvGrpSpPr>
        <p:grpSpPr>
          <a:xfrm flipH="1">
            <a:off x="1401095" y="4034978"/>
            <a:ext cx="467912" cy="228381"/>
            <a:chOff x="5117244" y="4608938"/>
            <a:chExt cx="467912" cy="228381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07D85A0-DECF-3E3A-DE56-7BBD2338A84E}"/>
                </a:ext>
              </a:extLst>
            </p:cNvPr>
            <p:cNvCxnSpPr>
              <a:cxnSpLocks/>
            </p:cNvCxnSpPr>
            <p:nvPr/>
          </p:nvCxnSpPr>
          <p:spPr>
            <a:xfrm>
              <a:off x="5117244" y="4608938"/>
              <a:ext cx="170061" cy="228381"/>
            </a:xfrm>
            <a:prstGeom prst="line">
              <a:avLst/>
            </a:prstGeom>
            <a:ln w="3175">
              <a:solidFill>
                <a:srgbClr val="E43D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434E6CA-8A18-7190-B146-70D8ED5A1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E43D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3C7274-E1C7-78F6-3EE7-B5FB71A6C929}"/>
              </a:ext>
            </a:extLst>
          </p:cNvPr>
          <p:cNvGrpSpPr/>
          <p:nvPr/>
        </p:nvGrpSpPr>
        <p:grpSpPr>
          <a:xfrm flipH="1" flipV="1">
            <a:off x="2040287" y="708198"/>
            <a:ext cx="477640" cy="236364"/>
            <a:chOff x="5107516" y="4599210"/>
            <a:chExt cx="477640" cy="236364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B268FF7-940B-2737-A2A3-F47F37DC1988}"/>
                </a:ext>
              </a:extLst>
            </p:cNvPr>
            <p:cNvCxnSpPr>
              <a:cxnSpLocks/>
            </p:cNvCxnSpPr>
            <p:nvPr/>
          </p:nvCxnSpPr>
          <p:spPr>
            <a:xfrm>
              <a:off x="5107516" y="4599210"/>
              <a:ext cx="170061" cy="22838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13DC4A1-F2F5-5216-79E5-30723A5E9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8BCE01B-6BC3-08D0-CFE5-1889B1EFAB64}"/>
              </a:ext>
            </a:extLst>
          </p:cNvPr>
          <p:cNvGrpSpPr/>
          <p:nvPr/>
        </p:nvGrpSpPr>
        <p:grpSpPr>
          <a:xfrm flipV="1">
            <a:off x="4197722" y="761565"/>
            <a:ext cx="477640" cy="236364"/>
            <a:chOff x="5107516" y="4599210"/>
            <a:chExt cx="477640" cy="236364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7C350C0-8487-D87F-7881-398FF5D50F11}"/>
                </a:ext>
              </a:extLst>
            </p:cNvPr>
            <p:cNvCxnSpPr>
              <a:cxnSpLocks/>
            </p:cNvCxnSpPr>
            <p:nvPr/>
          </p:nvCxnSpPr>
          <p:spPr>
            <a:xfrm>
              <a:off x="5107516" y="4599210"/>
              <a:ext cx="170061" cy="22838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2C53052-3516-05ED-CD1F-AD393C682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286" y="4835573"/>
              <a:ext cx="297870" cy="1"/>
            </a:xfrm>
            <a:prstGeom prst="line">
              <a:avLst/>
            </a:prstGeom>
            <a:ln w="3175">
              <a:solidFill>
                <a:srgbClr val="5BB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F181C54-0DE7-0B62-8FA8-7696D91D1F46}"/>
              </a:ext>
            </a:extLst>
          </p:cNvPr>
          <p:cNvSpPr/>
          <p:nvPr/>
        </p:nvSpPr>
        <p:spPr>
          <a:xfrm>
            <a:off x="-58368" y="-5975"/>
            <a:ext cx="6858000" cy="2764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Study’s organization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The study is subdivided in three main sections: training of the ML model (ANN), verification of ANN’s outputs, and sensitivity analysis for ANN’s outputs</a:t>
            </a:r>
          </a:p>
        </p:txBody>
      </p:sp>
    </p:spTree>
    <p:extLst>
      <p:ext uri="{BB962C8B-B14F-4D97-AF65-F5344CB8AC3E}">
        <p14:creationId xmlns:p14="http://schemas.microsoft.com/office/powerpoint/2010/main" val="30574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1312</TotalTime>
  <Words>245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2024-04-20T06:05:17Z</dcterms:created>
  <dcterms:modified xsi:type="dcterms:W3CDTF">2024-06-26T13:40:14Z</dcterms:modified>
</cp:coreProperties>
</file>