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F558-2253-49E2-8FB8-66821040CB2C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2325" y="1143000"/>
            <a:ext cx="2673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F7687-7330-41CD-A3CB-AEEB0DBA3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7687-7330-41CD-A3CB-AEEB0DBA3A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17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96173"/>
            <a:ext cx="5829300" cy="27573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59854"/>
            <a:ext cx="5143500" cy="19121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21669"/>
            <a:ext cx="1478756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21669"/>
            <a:ext cx="4350544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0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2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74512"/>
            <a:ext cx="5915025" cy="32945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300194"/>
            <a:ext cx="5915025" cy="1732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55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08344"/>
            <a:ext cx="291465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08344"/>
            <a:ext cx="291465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8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1671"/>
            <a:ext cx="5915025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41510"/>
            <a:ext cx="2901255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93014"/>
            <a:ext cx="290125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41510"/>
            <a:ext cx="2915543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93014"/>
            <a:ext cx="291554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8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6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40341"/>
            <a:ext cx="3471863" cy="56283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40341"/>
            <a:ext cx="3471863" cy="562836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21671"/>
            <a:ext cx="59150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08344"/>
            <a:ext cx="59150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A8FD8-5B2F-4958-BCD7-46A5AD5C5B74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340703"/>
            <a:ext cx="23145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DDA92-9B04-4C01-89A9-B19E1F8A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11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showing the number of hours&#10;&#10;Description automatically generated with medium confidence">
            <a:extLst>
              <a:ext uri="{FF2B5EF4-FFF2-40B4-BE49-F238E27FC236}">
                <a16:creationId xmlns:a16="http://schemas.microsoft.com/office/drawing/2014/main" id="{026B9589-6273-1E30-24ED-FD755317F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5" y="201445"/>
            <a:ext cx="3600000" cy="2571429"/>
          </a:xfrm>
          <a:prstGeom prst="rect">
            <a:avLst/>
          </a:prstGeom>
        </p:spPr>
      </p:pic>
      <p:pic>
        <p:nvPicPr>
          <p:cNvPr id="20" name="Picture 19" descr="A graph showing the number of numbers and the number of hours&#10;&#10;Description automatically generated with medium confidence">
            <a:extLst>
              <a:ext uri="{FF2B5EF4-FFF2-40B4-BE49-F238E27FC236}">
                <a16:creationId xmlns:a16="http://schemas.microsoft.com/office/drawing/2014/main" id="{CEE8A06D-88D8-46E6-FD30-FA7AC3A0D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5" y="2772874"/>
            <a:ext cx="3600000" cy="2571429"/>
          </a:xfrm>
          <a:prstGeom prst="rect">
            <a:avLst/>
          </a:prstGeom>
        </p:spPr>
      </p:pic>
      <p:pic>
        <p:nvPicPr>
          <p:cNvPr id="21" name="Picture 20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A99FC64A-5073-628E-5A58-F8CB3B10F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5" y="5344303"/>
            <a:ext cx="3600000" cy="2571429"/>
          </a:xfrm>
          <a:prstGeom prst="rect">
            <a:avLst/>
          </a:prstGeom>
        </p:spPr>
      </p:pic>
      <p:pic>
        <p:nvPicPr>
          <p:cNvPr id="22" name="Picture 21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4702DEF9-44A3-9E22-4B34-689559126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70" y="201446"/>
            <a:ext cx="3600000" cy="2571429"/>
          </a:xfrm>
          <a:prstGeom prst="rect">
            <a:avLst/>
          </a:prstGeom>
        </p:spPr>
      </p:pic>
      <p:pic>
        <p:nvPicPr>
          <p:cNvPr id="23" name="Picture 22" descr="A graph showing the number of numbers and the number of hours&#10;&#10;Description automatically generated with medium confidence">
            <a:extLst>
              <a:ext uri="{FF2B5EF4-FFF2-40B4-BE49-F238E27FC236}">
                <a16:creationId xmlns:a16="http://schemas.microsoft.com/office/drawing/2014/main" id="{F3EF571E-F7B3-9333-8151-805100C43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70" y="2772875"/>
            <a:ext cx="3600000" cy="2571429"/>
          </a:xfrm>
          <a:prstGeom prst="rect">
            <a:avLst/>
          </a:prstGeom>
        </p:spPr>
      </p:pic>
      <p:pic>
        <p:nvPicPr>
          <p:cNvPr id="24" name="Picture 23" descr="A graph showing the number of hours&#10;&#10;Description automatically generated">
            <a:extLst>
              <a:ext uri="{FF2B5EF4-FFF2-40B4-BE49-F238E27FC236}">
                <a16:creationId xmlns:a16="http://schemas.microsoft.com/office/drawing/2014/main" id="{0285978E-2E65-6E53-2581-5DE5E3C5F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70" y="5344304"/>
            <a:ext cx="3600000" cy="25714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33E685-4882-F130-679D-0259C3C229F0}"/>
              </a:ext>
            </a:extLst>
          </p:cNvPr>
          <p:cNvSpPr txBox="1"/>
          <p:nvPr/>
        </p:nvSpPr>
        <p:spPr>
          <a:xfrm>
            <a:off x="413583" y="2849"/>
            <a:ext cx="27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Frequency Bias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E333A-2E3A-383D-4C5D-43FEC2EF54DB}"/>
              </a:ext>
            </a:extLst>
          </p:cNvPr>
          <p:cNvSpPr txBox="1"/>
          <p:nvPr/>
        </p:nvSpPr>
        <p:spPr>
          <a:xfrm>
            <a:off x="3728283" y="2849"/>
            <a:ext cx="27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Area Under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381622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Maria Pillosu</cp:lastModifiedBy>
  <cp:revision>1</cp:revision>
  <dcterms:created xsi:type="dcterms:W3CDTF">2024-06-28T12:07:48Z</dcterms:created>
  <dcterms:modified xsi:type="dcterms:W3CDTF">2024-06-28T12:14:07Z</dcterms:modified>
</cp:coreProperties>
</file>