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59675" cy="41036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A9A9A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4D53B-6D8A-4D6C-B453-C340742CA252}" v="30" dt="2024-05-09T06:37:0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7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C54D53B-6D8A-4D6C-B453-C340742CA252}"/>
    <pc:docChg chg="undo custSel addSld delSld modSld">
      <pc:chgData name="Fatima Pillosu" userId="a6295d4dc9e22643" providerId="LiveId" clId="{7C54D53B-6D8A-4D6C-B453-C340742CA252}" dt="2024-05-09T06:56:05.591" v="2562" actId="20577"/>
      <pc:docMkLst>
        <pc:docMk/>
      </pc:docMkLst>
      <pc:sldChg chg="addSp delSp modSp mod">
        <pc:chgData name="Fatima Pillosu" userId="a6295d4dc9e22643" providerId="LiveId" clId="{7C54D53B-6D8A-4D6C-B453-C340742CA252}" dt="2024-05-09T06:56:05.591" v="2562" actId="20577"/>
        <pc:sldMkLst>
          <pc:docMk/>
          <pc:sldMk cId="3388292743" sldId="256"/>
        </pc:sldMkLst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5" creationId="{2956D653-FAE9-05F8-7300-F71E832AAB1A}"/>
          </ac:spMkLst>
        </pc:spChg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8" creationId="{178E0FC2-7685-2C80-D189-279DD49E6D91}"/>
          </ac:spMkLst>
        </pc:spChg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32" creationId="{BB5D6168-092E-06BD-B424-36E08D0E0D3E}"/>
          </ac:spMkLst>
        </pc:spChg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33" creationId="{6463C341-A1E7-6364-B1BE-F0BBDA1C8E6C}"/>
          </ac:spMkLst>
        </pc:spChg>
        <pc:spChg chg="add del mod">
          <ac:chgData name="Fatima Pillosu" userId="a6295d4dc9e22643" providerId="LiveId" clId="{7C54D53B-6D8A-4D6C-B453-C340742CA252}" dt="2024-05-08T21:08:19.672" v="774" actId="478"/>
          <ac:spMkLst>
            <pc:docMk/>
            <pc:sldMk cId="3388292743" sldId="256"/>
            <ac:spMk id="36" creationId="{D15FA73C-5B4E-3967-F4ED-DBACC0DE485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37" creationId="{68382F1F-4611-8F53-7D36-953CA98ACFC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38" creationId="{38C938A3-7D38-804F-AC5C-8A0502DB8CF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39" creationId="{ED009E88-C596-C74C-5B28-281D9F643262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0" creationId="{57B05807-D35D-CAE3-53E9-9D763408EA2B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1" creationId="{E177F19E-7969-E255-3ED9-2235D51D66D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2" creationId="{2506ED95-7126-4C4E-8053-F421261E2E2A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3" creationId="{B47F9DBB-AA9A-1D26-63A5-7D05B96CEF8E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4" creationId="{3CF93E9C-D52A-420A-938F-5AA924BF93E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5" creationId="{E20B6C12-1B7D-6D82-EF70-8E8AAD53B55A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6" creationId="{3B39C289-2DA0-4EF9-863F-90F4747F650E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8" creationId="{F6768F5F-F1DB-C3C0-3A4F-2575B7D2A691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9" creationId="{A1CD31C2-DCDE-77BA-7B8F-2AF9129A3044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0" creationId="{D0F145D2-F583-5AF0-52F4-60BC588E0A4A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1" creationId="{87B946C7-C4FE-40D5-9823-51590B509D02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2" creationId="{7686ACCF-76EA-2C1C-C805-2F45016595C9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3" creationId="{5AA4A5E1-1D58-2158-D050-87538EF4118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4" creationId="{BAE44AC5-78D6-B000-F335-A8F1C5D29F0B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5" creationId="{5E3C11B5-F16D-5844-851A-FF31A45C2BCF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6" creationId="{0002009F-073E-693D-B276-9ADDF96C5B2E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7" creationId="{F65E0357-40F7-AB1C-AF51-0DCEAB57F4DD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8" creationId="{8E5D7019-7C6E-99D3-D1B9-A1963B4A222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9" creationId="{B2B1AD61-B7FD-16C4-D800-929CE7D676B3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60" creationId="{A80C2F58-CF47-5E0B-57DD-106541A53DE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61" creationId="{1CDA55D1-98D2-094C-4329-A884375E861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62" creationId="{40113F2D-A34B-13C0-8812-61DB62FBF662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53" creationId="{D2AB30F9-38FC-373C-3451-FD974E7D6C4D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4" creationId="{803874FC-1A0A-2CB3-385F-70C47B73DED4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5" creationId="{70BFFEE2-BC9C-0047-235A-6B7C19450015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6" creationId="{124B18A2-8999-39EB-1088-2AC5271DF04C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7" creationId="{D9929BCA-E18C-B078-5127-B621ED62FC36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8" creationId="{95325DBE-9C30-8FC2-FC63-3C4AE58E11CE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9" creationId="{5C8440C5-06AA-3B5A-3CEF-13DD79F0BF7E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60" creationId="{E45BF172-FA5E-E718-0F33-63002FE01660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61" creationId="{78228F64-4F48-0903-D91F-2AFA628D6C62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62" creationId="{5AF9F56D-FF17-EB23-23C5-9F77235E66E8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3" creationId="{42FE1052-0826-2F0D-E55D-EAE4580F9862}"/>
          </ac:spMkLst>
        </pc:spChg>
        <pc:spChg chg="del mod">
          <ac:chgData name="Fatima Pillosu" userId="a6295d4dc9e22643" providerId="LiveId" clId="{7C54D53B-6D8A-4D6C-B453-C340742CA252}" dt="2024-05-08T20:51:48.946" v="379" actId="478"/>
          <ac:spMkLst>
            <pc:docMk/>
            <pc:sldMk cId="3388292743" sldId="256"/>
            <ac:spMk id="164" creationId="{4CF9F185-4CBB-7253-5A08-6E7D44972D75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5" creationId="{7D112BAC-8C54-6FBD-65AF-BE3F56F2D333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6" creationId="{64F08175-4E24-D5B3-0F7B-18F2A604D71A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7" creationId="{5DD3B105-F8A2-E8EF-724F-90A8BB14F452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8" creationId="{3BF41DCA-D54D-A8D1-304C-A170C8F69342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9" creationId="{C2842732-D070-D809-66FC-9E9EC9F1B584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0" creationId="{1EA73855-0172-6795-C7BD-A406340C136F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1" creationId="{674360D7-72C0-7DFE-1ADA-300CF411CB87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2" creationId="{35D1D282-55C3-6663-BE59-F79D96D840C5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3" creationId="{3A99DC02-401A-D121-A9D8-7FEC69A264A9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7" creationId="{3C28882B-D592-7823-9559-0111E55E7196}"/>
          </ac:spMkLst>
        </pc:spChg>
        <pc:spChg chg="del">
          <ac:chgData name="Fatima Pillosu" userId="a6295d4dc9e22643" providerId="LiveId" clId="{7C54D53B-6D8A-4D6C-B453-C340742CA252}" dt="2024-05-08T16:38:05.629" v="227" actId="478"/>
          <ac:spMkLst>
            <pc:docMk/>
            <pc:sldMk cId="3388292743" sldId="256"/>
            <ac:spMk id="179" creationId="{45F5AAEE-1C8F-34BA-9E28-A461586E6F8E}"/>
          </ac:spMkLst>
        </pc:spChg>
        <pc:spChg chg="del">
          <ac:chgData name="Fatima Pillosu" userId="a6295d4dc9e22643" providerId="LiveId" clId="{7C54D53B-6D8A-4D6C-B453-C340742CA252}" dt="2024-05-08T16:37:54.763" v="225" actId="478"/>
          <ac:spMkLst>
            <pc:docMk/>
            <pc:sldMk cId="3388292743" sldId="256"/>
            <ac:spMk id="180" creationId="{0C51F898-AC3A-18AB-6C86-A43713C00944}"/>
          </ac:spMkLst>
        </pc:spChg>
        <pc:spChg chg="del">
          <ac:chgData name="Fatima Pillosu" userId="a6295d4dc9e22643" providerId="LiveId" clId="{7C54D53B-6D8A-4D6C-B453-C340742CA252}" dt="2024-05-08T16:37:45.352" v="223" actId="478"/>
          <ac:spMkLst>
            <pc:docMk/>
            <pc:sldMk cId="3388292743" sldId="256"/>
            <ac:spMk id="181" creationId="{A40118BF-9077-9F62-6B11-94879C1E2B5D}"/>
          </ac:spMkLst>
        </pc:spChg>
        <pc:spChg chg="del">
          <ac:chgData name="Fatima Pillosu" userId="a6295d4dc9e22643" providerId="LiveId" clId="{7C54D53B-6D8A-4D6C-B453-C340742CA252}" dt="2024-05-08T16:37:37.510" v="221" actId="478"/>
          <ac:spMkLst>
            <pc:docMk/>
            <pc:sldMk cId="3388292743" sldId="256"/>
            <ac:spMk id="182" creationId="{F73327A5-B0B9-AE36-EAFD-E92D60DE43EE}"/>
          </ac:spMkLst>
        </pc:spChg>
        <pc:spChg chg="del">
          <ac:chgData name="Fatima Pillosu" userId="a6295d4dc9e22643" providerId="LiveId" clId="{7C54D53B-6D8A-4D6C-B453-C340742CA252}" dt="2024-05-08T16:37:31.441" v="219" actId="478"/>
          <ac:spMkLst>
            <pc:docMk/>
            <pc:sldMk cId="3388292743" sldId="256"/>
            <ac:spMk id="183" creationId="{91959072-4518-E61C-FF04-2D8353521810}"/>
          </ac:spMkLst>
        </pc:spChg>
        <pc:spChg chg="del">
          <ac:chgData name="Fatima Pillosu" userId="a6295d4dc9e22643" providerId="LiveId" clId="{7C54D53B-6D8A-4D6C-B453-C340742CA252}" dt="2024-05-08T16:37:22.231" v="217" actId="478"/>
          <ac:spMkLst>
            <pc:docMk/>
            <pc:sldMk cId="3388292743" sldId="256"/>
            <ac:spMk id="184" creationId="{8B3394C6-045B-2B37-968C-ADC3A242E065}"/>
          </ac:spMkLst>
        </pc:spChg>
        <pc:spChg chg="del">
          <ac:chgData name="Fatima Pillosu" userId="a6295d4dc9e22643" providerId="LiveId" clId="{7C54D53B-6D8A-4D6C-B453-C340742CA252}" dt="2024-05-08T16:37:09.969" v="215" actId="478"/>
          <ac:spMkLst>
            <pc:docMk/>
            <pc:sldMk cId="3388292743" sldId="256"/>
            <ac:spMk id="185" creationId="{D7367D7D-4314-0A11-899D-C29A2922E180}"/>
          </ac:spMkLst>
        </pc:spChg>
        <pc:spChg chg="del">
          <ac:chgData name="Fatima Pillosu" userId="a6295d4dc9e22643" providerId="LiveId" clId="{7C54D53B-6D8A-4D6C-B453-C340742CA252}" dt="2024-05-08T16:37:00.630" v="213" actId="478"/>
          <ac:spMkLst>
            <pc:docMk/>
            <pc:sldMk cId="3388292743" sldId="256"/>
            <ac:spMk id="186" creationId="{8841C720-B8EE-161E-7D7A-B729B9B7BB45}"/>
          </ac:spMkLst>
        </pc:spChg>
        <pc:spChg chg="del">
          <ac:chgData name="Fatima Pillosu" userId="a6295d4dc9e22643" providerId="LiveId" clId="{7C54D53B-6D8A-4D6C-B453-C340742CA252}" dt="2024-05-08T16:36:52.232" v="211" actId="478"/>
          <ac:spMkLst>
            <pc:docMk/>
            <pc:sldMk cId="3388292743" sldId="256"/>
            <ac:spMk id="187" creationId="{BC678DDF-259B-FE94-ED19-B2F56A8F2178}"/>
          </ac:spMkLst>
        </pc:spChg>
        <pc:spChg chg="del">
          <ac:chgData name="Fatima Pillosu" userId="a6295d4dc9e22643" providerId="LiveId" clId="{7C54D53B-6D8A-4D6C-B453-C340742CA252}" dt="2024-05-08T16:36:42.480" v="209" actId="478"/>
          <ac:spMkLst>
            <pc:docMk/>
            <pc:sldMk cId="3388292743" sldId="256"/>
            <ac:spMk id="188" creationId="{C57DAD50-E033-6C67-6375-BBF3C311655A}"/>
          </ac:spMkLst>
        </pc:spChg>
        <pc:spChg chg="del">
          <ac:chgData name="Fatima Pillosu" userId="a6295d4dc9e22643" providerId="LiveId" clId="{7C54D53B-6D8A-4D6C-B453-C340742CA252}" dt="2024-05-08T16:36:30.931" v="207" actId="478"/>
          <ac:spMkLst>
            <pc:docMk/>
            <pc:sldMk cId="3388292743" sldId="256"/>
            <ac:spMk id="189" creationId="{39BD5A5D-9AC7-83DF-F2EE-024517113188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0" creationId="{4890512E-C14B-4307-4405-3E01D62F3DD9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1" creationId="{59447B13-B89D-FC9A-CD9C-33B644EBC907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2" creationId="{3F493713-49CE-3086-DBB4-A6D2E509DF44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3" creationId="{8614CB93-7D0F-4778-AC3C-95DC509B5BB6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4" creationId="{72C90102-5406-7E02-3F32-AF3976ADCA05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5" creationId="{61778F51-38FA-CBAC-5341-AEA02B2B2122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6" creationId="{42F42210-5AF2-1CB0-89C6-5FAFE8A9BB33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7" creationId="{947107E1-4FE2-F829-5DD1-335D749B2668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8" creationId="{723F1ED9-7BE4-D9A4-9E01-33D97040AF0B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9" creationId="{430339F8-F0FF-BDEA-629C-88415B9A5479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0" creationId="{F625D947-E661-BF1E-72CD-D8943EE98399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1" creationId="{6B0FE4F4-4332-1404-89CD-7401053C5B5C}"/>
          </ac:spMkLst>
        </pc:spChg>
        <pc:spChg chg="del">
          <ac:chgData name="Fatima Pillosu" userId="a6295d4dc9e22643" providerId="LiveId" clId="{7C54D53B-6D8A-4D6C-B453-C340742CA252}" dt="2024-05-08T16:35:20.453" v="174" actId="478"/>
          <ac:spMkLst>
            <pc:docMk/>
            <pc:sldMk cId="3388292743" sldId="256"/>
            <ac:spMk id="202" creationId="{8A647566-7DA2-B1C5-74B3-6696ADFFE35F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3" creationId="{75B3B1DF-4E71-1C4C-2F95-09AB66C82232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4" creationId="{150DE9CB-877F-ACC2-F342-432D5F2AC40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06" creationId="{1E455E57-08A1-0E51-0071-B6D600A3E043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07" creationId="{C56A8EE4-CD46-74D0-DE7B-C1604B37F049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08" creationId="{CCCFEB7F-89D7-F70F-6D92-04367A337B84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0" creationId="{3300A01E-235D-1DD2-1046-7974B1269CEB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2" creationId="{F4E6BABA-CF52-332B-45BA-54A1CACC58FC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3" creationId="{BFA738AA-1A14-537F-FAA0-B27ED9F0C108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5" creationId="{505B27EA-9787-9D34-CA40-8728A8A176C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7" creationId="{30D92BAE-9356-3CEF-66A3-7C59AC60EC40}"/>
          </ac:spMkLst>
        </pc:spChg>
        <pc:spChg chg="add del mod">
          <ac:chgData name="Fatima Pillosu" userId="a6295d4dc9e22643" providerId="LiveId" clId="{7C54D53B-6D8A-4D6C-B453-C340742CA252}" dt="2024-05-08T21:10:31.738" v="786" actId="478"/>
          <ac:spMkLst>
            <pc:docMk/>
            <pc:sldMk cId="3388292743" sldId="256"/>
            <ac:spMk id="219" creationId="{E2B1CE2C-7A68-C459-BA67-60A8E847DAF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38" creationId="{29DA69A1-5464-F75C-D422-6B922EE5DEC2}"/>
          </ac:spMkLst>
        </pc:spChg>
        <pc:spChg chg="add del mod">
          <ac:chgData name="Fatima Pillosu" userId="a6295d4dc9e22643" providerId="LiveId" clId="{7C54D53B-6D8A-4D6C-B453-C340742CA252}" dt="2024-05-08T22:12:07.638" v="2212" actId="478"/>
          <ac:spMkLst>
            <pc:docMk/>
            <pc:sldMk cId="3388292743" sldId="256"/>
            <ac:spMk id="239" creationId="{85D2ADFB-1080-617C-F171-0B734F05BA8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42" creationId="{DEF58A02-A5F2-2E9F-64AA-78385CE21FC9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59" creationId="{60AF2B9A-0FE0-A649-167B-DDE2A8752D1A}"/>
          </ac:spMkLst>
        </pc:spChg>
        <pc:spChg chg="add del mod">
          <ac:chgData name="Fatima Pillosu" userId="a6295d4dc9e22643" providerId="LiveId" clId="{7C54D53B-6D8A-4D6C-B453-C340742CA252}" dt="2024-05-09T06:15:45.528" v="2356" actId="478"/>
          <ac:spMkLst>
            <pc:docMk/>
            <pc:sldMk cId="3388292743" sldId="256"/>
            <ac:spMk id="261" creationId="{41D2563B-0B90-A1FF-6095-C344052FC71F}"/>
          </ac:spMkLst>
        </pc:spChg>
        <pc:spChg chg="add del">
          <ac:chgData name="Fatima Pillosu" userId="a6295d4dc9e22643" providerId="LiveId" clId="{7C54D53B-6D8A-4D6C-B453-C340742CA252}" dt="2024-05-09T06:19:22.972" v="2496" actId="478"/>
          <ac:spMkLst>
            <pc:docMk/>
            <pc:sldMk cId="3388292743" sldId="256"/>
            <ac:spMk id="262" creationId="{F05604E4-4166-79E7-F789-50FAD9E4FBDF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5" creationId="{341B6CC0-95DA-DF6B-9D38-624B86F61C40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6" creationId="{FB8278F0-21EE-2265-77C3-77C8768E2FE5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7" creationId="{B9FB475C-B225-D2F3-5205-F9FCD40EF953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8" creationId="{5420BF1F-8ACB-CDB0-93ED-F146B75F943E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9" creationId="{72EA513E-674D-22A3-4D1A-BCAAF6325C0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0" creationId="{F146C399-7227-0E2A-0831-891527B0453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1" creationId="{F01C1A77-F0C7-CD0E-8092-95A42F369D20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2" creationId="{F58B99BE-A1CD-FCCA-47E0-1FEDEE6562B3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3" creationId="{D06D54BA-6CF4-A757-1F65-5E18A806330E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4" creationId="{D269D1C8-C5E6-8DE4-AB7C-CD76BD58C52B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6" creationId="{013E7CC0-A9FF-B00A-C38F-6287C0D15C1F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7" creationId="{FBC309C0-9B4B-C1CC-6C25-E96D14960766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8" creationId="{CC55E134-5E53-DB9D-8CB7-42A176D2F1D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9" creationId="{1BE8F177-F720-1B6F-FE84-EEAB025D35EA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0" creationId="{157A6840-12F7-0B50-A52C-5F44094E4909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1" creationId="{5344D74F-978E-318A-72CB-3A051107275C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2" creationId="{8E4254DA-7414-5337-1865-D5B003645431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3" creationId="{BC21C05E-B007-ADA2-26FE-F0D990BB680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4" creationId="{CC1CDF8B-AC74-D1DE-CCA3-EAF6C4C979F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5" creationId="{6118CAD5-931D-8CF8-C9E5-9F4B3C595220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6" creationId="{E8D42597-42ED-EE18-2F7C-E609B7C0224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7" creationId="{CDD30FB1-67EF-8288-2ABE-020961B6E393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8" creationId="{0F0E9CCF-8FF1-BF1F-C704-2A0D456C7A04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9" creationId="{4C284D1A-2B77-B2E5-6059-BBB25D8EF4CE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90" creationId="{8837560C-2E75-687C-DA53-3994646EC002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3" creationId="{0DE3A2D0-0747-FC6D-5B6F-56BD4F0A1109}"/>
          </ac:spMkLst>
        </pc:spChg>
        <pc:spChg chg="add mod">
          <ac:chgData name="Fatima Pillosu" userId="a6295d4dc9e22643" providerId="LiveId" clId="{7C54D53B-6D8A-4D6C-B453-C340742CA252}" dt="2024-05-09T06:41:37.696" v="2515" actId="1582"/>
          <ac:spMkLst>
            <pc:docMk/>
            <pc:sldMk cId="3388292743" sldId="256"/>
            <ac:spMk id="314" creationId="{347BB259-FB2B-A145-32AE-EAA56C91847D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5" creationId="{B4D75FD4-D1FA-AC94-808E-096009631695}"/>
          </ac:spMkLst>
        </pc:spChg>
        <pc:spChg chg="add mod">
          <ac:chgData name="Fatima Pillosu" userId="a6295d4dc9e22643" providerId="LiveId" clId="{7C54D53B-6D8A-4D6C-B453-C340742CA252}" dt="2024-05-09T06:56:05.591" v="2562" actId="20577"/>
          <ac:spMkLst>
            <pc:docMk/>
            <pc:sldMk cId="3388292743" sldId="256"/>
            <ac:spMk id="316" creationId="{A4B219D7-765D-B8D7-7BDB-17D65A3591DA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7" creationId="{15AAAF4A-6BCE-A456-1655-D9776C39855C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8" creationId="{18642212-44F7-2387-AB1A-8C33ADBD8DC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9" creationId="{98E7E9E1-E652-5DC4-A7F6-6EE2E0DA059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20" creationId="{64CFDDD0-5DD8-5DC1-37BA-5485285CB364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33" creationId="{C7B5D47C-8DCB-D2A3-6002-5C69316DE3A6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35" creationId="{0134731C-F9A5-E920-2356-DF6CA954B123}"/>
          </ac:spMkLst>
        </pc:spChg>
        <pc:spChg chg="add mod">
          <ac:chgData name="Fatima Pillosu" userId="a6295d4dc9e22643" providerId="LiveId" clId="{7C54D53B-6D8A-4D6C-B453-C340742CA252}" dt="2024-05-09T06:40:40.694" v="2514" actId="207"/>
          <ac:spMkLst>
            <pc:docMk/>
            <pc:sldMk cId="3388292743" sldId="256"/>
            <ac:spMk id="336" creationId="{C55DA829-058C-A163-AD8C-BC6F204F9093}"/>
          </ac:spMkLst>
        </pc:spChg>
        <pc:grpChg chg="add del mod">
          <ac:chgData name="Fatima Pillosu" userId="a6295d4dc9e22643" providerId="LiveId" clId="{7C54D53B-6D8A-4D6C-B453-C340742CA252}" dt="2024-05-09T06:19:33.859" v="2497" actId="21"/>
          <ac:grpSpMkLst>
            <pc:docMk/>
            <pc:sldMk cId="3388292743" sldId="256"/>
            <ac:grpSpMk id="221" creationId="{787D03CB-8A7B-EF47-6CF2-689A93E33BBC}"/>
          </ac:grpSpMkLst>
        </pc:grpChg>
        <pc:grpChg chg="add del mod">
          <ac:chgData name="Fatima Pillosu" userId="a6295d4dc9e22643" providerId="LiveId" clId="{7C54D53B-6D8A-4D6C-B453-C340742CA252}" dt="2024-05-09T06:19:33.859" v="2497" actId="21"/>
          <ac:grpSpMkLst>
            <pc:docMk/>
            <pc:sldMk cId="3388292743" sldId="256"/>
            <ac:grpSpMk id="226" creationId="{C3370288-6A75-56EF-A321-8D0AAF816430}"/>
          </ac:grpSpMkLst>
        </pc:grpChg>
        <pc:grpChg chg="add del mod">
          <ac:chgData name="Fatima Pillosu" userId="a6295d4dc9e22643" providerId="LiveId" clId="{7C54D53B-6D8A-4D6C-B453-C340742CA252}" dt="2024-05-09T06:19:33.859" v="2497" actId="21"/>
          <ac:grpSpMkLst>
            <pc:docMk/>
            <pc:sldMk cId="3388292743" sldId="256"/>
            <ac:grpSpMk id="231" creationId="{81E89677-8D44-6CB9-ACEE-B45A9F4D64CB}"/>
          </ac:grpSpMkLst>
        </pc:grpChg>
        <pc:grpChg chg="add del mod">
          <ac:chgData name="Fatima Pillosu" userId="a6295d4dc9e22643" providerId="LiveId" clId="{7C54D53B-6D8A-4D6C-B453-C340742CA252}" dt="2024-05-09T06:37:01.735" v="2511" actId="478"/>
          <ac:grpSpMkLst>
            <pc:docMk/>
            <pc:sldMk cId="3388292743" sldId="256"/>
            <ac:grpSpMk id="321" creationId="{2359ABCB-B52E-21E3-C3AB-C2E33D878A33}"/>
          </ac:grpSpMkLst>
        </pc:grpChg>
        <pc:grpChg chg="add del mod">
          <ac:chgData name="Fatima Pillosu" userId="a6295d4dc9e22643" providerId="LiveId" clId="{7C54D53B-6D8A-4D6C-B453-C340742CA252}" dt="2024-05-09T06:37:03.238" v="2512" actId="478"/>
          <ac:grpSpMkLst>
            <pc:docMk/>
            <pc:sldMk cId="3388292743" sldId="256"/>
            <ac:grpSpMk id="324" creationId="{6D166750-7A06-ABD7-384D-BAA77C47E85B}"/>
          </ac:grpSpMkLst>
        </pc:grpChg>
        <pc:grpChg chg="add del mod">
          <ac:chgData name="Fatima Pillosu" userId="a6295d4dc9e22643" providerId="LiveId" clId="{7C54D53B-6D8A-4D6C-B453-C340742CA252}" dt="2024-05-09T06:37:03.840" v="2513" actId="478"/>
          <ac:grpSpMkLst>
            <pc:docMk/>
            <pc:sldMk cId="3388292743" sldId="256"/>
            <ac:grpSpMk id="327" creationId="{30C9FC10-C5E3-5537-226B-51E01067427C}"/>
          </ac:grpSpMkLst>
        </pc:grpChg>
        <pc:grpChg chg="add del mod">
          <ac:chgData name="Fatima Pillosu" userId="a6295d4dc9e22643" providerId="LiveId" clId="{7C54D53B-6D8A-4D6C-B453-C340742CA252}" dt="2024-05-09T06:37:01.735" v="2511" actId="478"/>
          <ac:grpSpMkLst>
            <pc:docMk/>
            <pc:sldMk cId="3388292743" sldId="256"/>
            <ac:grpSpMk id="337" creationId="{A066009A-621D-9841-81ED-84CBC3FF5518}"/>
          </ac:grpSpMkLst>
        </pc:grpChg>
        <pc:grpChg chg="add del mod">
          <ac:chgData name="Fatima Pillosu" userId="a6295d4dc9e22643" providerId="LiveId" clId="{7C54D53B-6D8A-4D6C-B453-C340742CA252}" dt="2024-05-09T06:37:01.735" v="2511" actId="478"/>
          <ac:grpSpMkLst>
            <pc:docMk/>
            <pc:sldMk cId="3388292743" sldId="256"/>
            <ac:grpSpMk id="340" creationId="{26731D50-734C-4105-4EF1-691861FC8351}"/>
          </ac:grpSpMkLst>
        </pc:grpChg>
        <pc:picChg chg="add del mod">
          <ac:chgData name="Fatima Pillosu" userId="a6295d4dc9e22643" providerId="LiveId" clId="{7C54D53B-6D8A-4D6C-B453-C340742CA252}" dt="2024-05-08T16:16:13.688" v="40" actId="478"/>
          <ac:picMkLst>
            <pc:docMk/>
            <pc:sldMk cId="3388292743" sldId="256"/>
            <ac:picMk id="2" creationId="{4A471AC6-2412-563E-88F5-079CEB99747F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3" creationId="{4EA66A31-F04E-06F3-9D92-32E5B65E9C1C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4" creationId="{A7CE705C-AA78-40B7-605F-0721B19C4404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5" creationId="{55A4F82E-2216-EAD1-3138-C18E92D67AFC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6" creationId="{9535B73C-461A-193C-B93D-95877B7D98A2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7" creationId="{5DBABDF5-45B8-F964-7DDF-97928596E2E0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8" creationId="{2B3F6639-3833-1CE7-C890-ABB785243AA0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9" creationId="{3BA03F68-CA21-5442-1814-520C32F10F6B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0" creationId="{AAE9AFFD-D6FC-8796-2FD1-9F9E3DAE7AEA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1" creationId="{3E6738AF-E444-5788-DA52-560C30EC3B72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2" creationId="{75675E13-EFD4-7782-E2D1-F2C3A9AF12D1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3" creationId="{8A823944-4707-6E2C-48A7-C3CA0FDE8D34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4" creationId="{1C3F0F14-C803-2072-09E2-8A49016D52A4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5" creationId="{65D4C9A9-478E-F923-2E80-D483A45ADF7B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6" creationId="{3F1FC917-3CA0-1F1B-CF82-9F29F69E4B0D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7" creationId="{E7527CDE-7785-17F4-4A48-523254CF5B54}"/>
          </ac:picMkLst>
        </pc:picChg>
        <pc:picChg chg="add del mod">
          <ac:chgData name="Fatima Pillosu" userId="a6295d4dc9e22643" providerId="LiveId" clId="{7C54D53B-6D8A-4D6C-B453-C340742CA252}" dt="2024-05-08T16:26:57.527" v="78" actId="478"/>
          <ac:picMkLst>
            <pc:docMk/>
            <pc:sldMk cId="3388292743" sldId="256"/>
            <ac:picMk id="18" creationId="{0432027C-C1F2-19D6-2CBD-7A7F032DA18F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9" creationId="{092DA9A2-2FB6-52FF-2A21-4002901FB33A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34" creationId="{4F23C26A-58D0-BAC4-692B-A7C14064DC46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35" creationId="{FC070FA8-DA5B-564D-87EA-C607E5AE1155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39" creationId="{055B52CD-6CAB-CF0C-A5C7-629000B03C0B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0" creationId="{1B1B6B0B-E956-1393-A45C-6C1B4DF6D477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1" creationId="{482FC85C-6620-E974-5E93-8D12BBC58AF9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2" creationId="{4370475D-8170-96FE-7372-0D17B15FA1C7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3" creationId="{73DB4366-7758-7085-9D87-7EC342E543E5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4" creationId="{F29F466B-CFD1-C132-A9ED-9EA247E55092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5" creationId="{0E696A36-86CD-5381-DACA-AD1A99F8EBCE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6" creationId="{03342AEC-56C6-76C0-4F4F-9D3DE6AA7F2F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7" creationId="{4F64D579-9811-B550-0760-95F55ED1BFEF}"/>
          </ac:picMkLst>
        </pc:picChg>
        <pc:picChg chg="add del mod">
          <ac:chgData name="Fatima Pillosu" userId="a6295d4dc9e22643" providerId="LiveId" clId="{7C54D53B-6D8A-4D6C-B453-C340742CA252}" dt="2024-05-08T21:14:55.200" v="802" actId="478"/>
          <ac:picMkLst>
            <pc:docMk/>
            <pc:sldMk cId="3388292743" sldId="256"/>
            <ac:picMk id="148" creationId="{812AAA90-36A7-4B4A-A2EA-27622D8D26CB}"/>
          </ac:picMkLst>
        </pc:picChg>
        <pc:picChg chg="add del mod">
          <ac:chgData name="Fatima Pillosu" userId="a6295d4dc9e22643" providerId="LiveId" clId="{7C54D53B-6D8A-4D6C-B453-C340742CA252}" dt="2024-05-08T21:14:55.200" v="802" actId="478"/>
          <ac:picMkLst>
            <pc:docMk/>
            <pc:sldMk cId="3388292743" sldId="256"/>
            <ac:picMk id="149" creationId="{4B56B9A5-31FF-40BB-21AA-060A63561A92}"/>
          </ac:picMkLst>
        </pc:picChg>
        <pc:picChg chg="add del mod">
          <ac:chgData name="Fatima Pillosu" userId="a6295d4dc9e22643" providerId="LiveId" clId="{7C54D53B-6D8A-4D6C-B453-C340742CA252}" dt="2024-05-08T21:14:55.200" v="802" actId="478"/>
          <ac:picMkLst>
            <pc:docMk/>
            <pc:sldMk cId="3388292743" sldId="256"/>
            <ac:picMk id="150" creationId="{9D2D368E-0468-040E-D036-09AF757C7855}"/>
          </ac:picMkLst>
        </pc:picChg>
        <pc:picChg chg="del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52" creationId="{703E96B9-318C-E6E2-8984-31E67101476C}"/>
          </ac:picMkLst>
        </pc:picChg>
        <pc:picChg chg="del mod or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78" creationId="{D3E76F8A-C466-6EA8-878C-69CEAA4CFA00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22" creationId="{832FEAB7-69D3-970E-9C68-42FAA9F11F06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24" creationId="{E3BD5D2E-67C9-DEA2-B496-8E3162698151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28" creationId="{E4DFEBA3-EF97-FF5B-1385-97E23CBB3138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30" creationId="{688BFE09-942C-8413-86AE-2198FDBBD064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33" creationId="{A8156BC2-16A4-7E36-1F14-320AEBF6318E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34" creationId="{83E8EBF4-1AE4-4536-9007-03DE30CED059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235" creationId="{B27E45BE-55DC-3C37-362D-18659E847786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236" creationId="{82BCA49D-4776-5AF7-A4B7-8C6424B1A849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237" creationId="{390F585D-3F66-48D8-57C0-B6E4E25378B5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263" creationId="{BC293C7B-6FFC-AFD8-B305-98F11D0B42D7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264" creationId="{143515C7-5A46-5B64-9BD6-2A94732ECB4E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3" creationId="{375B7950-C745-764B-9770-05D4810F7F52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4" creationId="{7A279477-4D1B-7818-BC12-9DBDE324C8E6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5" creationId="{A8C75091-D5E8-2B27-F095-CFA9236C5257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6" creationId="{EC470FEC-9FB2-F421-B989-8C7CEC686F9D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7" creationId="{41E2C6CB-132A-046F-5775-6FDB848577FB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8" creationId="{F6E5C22D-6784-9AE5-1F18-297F16AEE338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9" creationId="{98FC1912-DCBD-7EBF-E478-181784C44CBE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10" creationId="{15332E26-670D-3A26-AAB6-2D2D94408866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11" creationId="{DED439BA-0A7B-E2E7-F60A-FF1D54F1232A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2" creationId="{E637BDEF-EC46-C253-2A1B-2AF6DFD6E06A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3" creationId="{83C56344-B5B2-89A4-04CE-3CB7ADCBCD8B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5" creationId="{46A05CE7-33D3-FDCF-856D-C69469C65AE8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6" creationId="{A5697923-4422-724B-A462-8A4C30B76123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8" creationId="{3F16D4AC-27F9-D483-8792-9DAC30690EB9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9" creationId="{FE603C4D-63F8-320F-E1AC-D914CDF4B328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30" creationId="{FAA39167-1E3F-BC5C-1C1C-BB65FAF590C6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31" creationId="{86D0BCB1-12D1-576C-E67D-2A1779EF441E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32" creationId="{48DA8E0B-1130-8C29-1EB8-6988CAD3CC0B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38" creationId="{078FFBE4-5639-64D7-C813-9748A7551142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39" creationId="{9387B645-BD63-99D5-0372-4706310A9BFB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41" creationId="{7F7CEAC7-31E8-9B43-91A8-6E6382677AC8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42" creationId="{7E4DB6DF-3A84-F9A8-140D-DD47A78ECF5D}"/>
          </ac:picMkLst>
        </pc:picChg>
        <pc:cxnChg chg="add del mod">
          <ac:chgData name="Fatima Pillosu" userId="a6295d4dc9e22643" providerId="LiveId" clId="{7C54D53B-6D8A-4D6C-B453-C340742CA252}" dt="2024-05-08T16:39:56.546" v="240" actId="478"/>
          <ac:cxnSpMkLst>
            <pc:docMk/>
            <pc:sldMk cId="3388292743" sldId="256"/>
            <ac:cxnSpMk id="21" creationId="{5BF3D1D8-E032-F209-64A1-AACE542BC481}"/>
          </ac:cxnSpMkLst>
        </pc:cxnChg>
        <pc:cxnChg chg="add 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3" creationId="{D66FA4CE-5104-5274-818E-27A0A578F513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47" creationId="{FA100065-7316-CAC1-30AB-DB0C1E5716A4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63" creationId="{CDEB429C-F3A2-96B7-CECB-23E65FB35242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28" creationId="{858247D8-F5AE-DD32-9D4A-F103FF44757C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29" creationId="{8B7C084C-A64D-6450-C4A2-9856342D7839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0" creationId="{462E9023-AD26-BAB5-8C7A-CCAFD2D40C11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1" creationId="{192BFA21-8C08-6313-606A-74AB0F40BC12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2" creationId="{83DBE5A8-9A82-1834-DB8C-BBE5CF4A7458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3" creationId="{43925032-7E1B-5D32-4F10-9F4D4B4AAD90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4" creationId="{5FE2FDCD-4F4D-D7C2-D7C4-9C7CF6E634EA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5" creationId="{7E1F048E-1769-86B5-3E54-2C5640C1F2F5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6" creationId="{DFAF5428-DF2B-1E14-0565-44DF4119E72A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7" creationId="{393809B6-4159-A270-4A3A-9629FBE9314C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8" creationId="{3E665723-2469-4386-12B9-E3511FBB8999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51" creationId="{D5725C4D-15A2-396F-2679-5D4FB86682DF}"/>
          </ac:cxnSpMkLst>
        </pc:cxnChg>
        <pc:cxnChg chg="del">
          <ac:chgData name="Fatima Pillosu" userId="a6295d4dc9e22643" providerId="LiveId" clId="{7C54D53B-6D8A-4D6C-B453-C340742CA252}" dt="2024-05-08T16:39:19.988" v="235" actId="478"/>
          <ac:cxnSpMkLst>
            <pc:docMk/>
            <pc:sldMk cId="3388292743" sldId="256"/>
            <ac:cxnSpMk id="174" creationId="{D0DD3196-6175-293A-F58C-69C095D3F6C6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175" creationId="{04F66119-0D75-A1BB-D269-6684B13B45B8}"/>
          </ac:cxnSpMkLst>
        </pc:cxnChg>
        <pc:cxnChg chg="del">
          <ac:chgData name="Fatima Pillosu" userId="a6295d4dc9e22643" providerId="LiveId" clId="{7C54D53B-6D8A-4D6C-B453-C340742CA252}" dt="2024-05-08T16:39:21.686" v="236" actId="478"/>
          <ac:cxnSpMkLst>
            <pc:docMk/>
            <pc:sldMk cId="3388292743" sldId="256"/>
            <ac:cxnSpMk id="176" creationId="{194F5683-A6B8-BD9F-9123-DFFAC804E4D4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05" creationId="{236AD5DE-9177-7623-D9F3-3160B68707B8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09" creationId="{7D66217A-7B5A-176F-29C1-4344536B6821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1" creationId="{4BB85298-2AB4-83CD-2496-4607CED357C5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4" creationId="{FB4FF550-E0DD-7A5D-5FE2-F287A42F7D8B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6" creationId="{68E808D6-C6B3-53BA-AF21-5AA208B9E4E1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8" creationId="{51C97000-22C7-45AA-09C8-B40F2D71C428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0" creationId="{EBBE1EAF-FC44-2C11-DD41-652D5D8EEE6E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3" creationId="{DE37AEE8-E9AC-911F-D880-3654B8113288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5" creationId="{8F0F7BA8-6CE8-AB43-7BAD-0DA5AABF4397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7" creationId="{73C29097-90CC-6C73-7D65-6817A56E5B5B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9" creationId="{A4CB8059-4966-CD59-8569-E79B5F61B321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32" creationId="{7F3FDB81-E034-EF49-38EC-EC00C6EC21F4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241" creationId="{D7EAB86B-E58D-8F5C-3759-1C0CF3A6B143}"/>
          </ac:cxnSpMkLst>
        </pc:cxnChg>
        <pc:cxnChg chg="add del mod">
          <ac:chgData name="Fatima Pillosu" userId="a6295d4dc9e22643" providerId="LiveId" clId="{7C54D53B-6D8A-4D6C-B453-C340742CA252}" dt="2024-05-09T06:18:48.487" v="2494" actId="478"/>
          <ac:cxnSpMkLst>
            <pc:docMk/>
            <pc:sldMk cId="3388292743" sldId="256"/>
            <ac:cxnSpMk id="260" creationId="{22F1327F-4762-23E6-8E56-0E2D8D2F7D1C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75" creationId="{25FFFBF5-0962-FDF6-BFEE-62D5ACE79A93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1" creationId="{F966BAC7-655C-B54C-6500-7B600429896B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2" creationId="{36AC5CC4-998F-5AD7-29AA-F80C43B6709D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3" creationId="{362821AF-ABD2-6F92-9356-59B702E658EF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4" creationId="{46B9E1F7-471C-9B7C-8E2D-D9CAA5D954D0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5" creationId="{0ED85F73-5F72-DEAB-1FF0-6565DE251992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6" creationId="{DD3FCB64-F52D-2469-6017-51CFAA13227D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7" creationId="{2E931C7E-C21E-38A5-A4FD-A7B174FCB54F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8" creationId="{E7BCB7C7-2BEA-BE3E-E53C-D38BE3A5F591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9" creationId="{5A3B356D-AE69-C313-5545-79A0124A6132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300" creationId="{E0F7E986-713F-2CE8-FC68-E64A97D3F6FC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301" creationId="{14CADFB2-BBFC-3EBD-48C4-C598D43EE6D6}"/>
          </ac:cxnSpMkLst>
        </pc:cxnChg>
        <pc:cxnChg chg="add mod">
          <ac:chgData name="Fatima Pillosu" userId="a6295d4dc9e22643" providerId="LiveId" clId="{7C54D53B-6D8A-4D6C-B453-C340742CA252}" dt="2024-05-09T06:19:53.341" v="2498"/>
          <ac:cxnSpMkLst>
            <pc:docMk/>
            <pc:sldMk cId="3388292743" sldId="256"/>
            <ac:cxnSpMk id="302" creationId="{44CAD452-9AED-C10C-BB8C-E4D60CE2DF49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312" creationId="{09117A4A-7C73-868D-671B-E0DD6A42EF25}"/>
          </ac:cxnSpMkLst>
        </pc:cxnChg>
        <pc:cxnChg chg="add mod">
          <ac:chgData name="Fatima Pillosu" userId="a6295d4dc9e22643" providerId="LiveId" clId="{7C54D53B-6D8A-4D6C-B453-C340742CA252}" dt="2024-05-09T06:19:53.341" v="2498"/>
          <ac:cxnSpMkLst>
            <pc:docMk/>
            <pc:sldMk cId="3388292743" sldId="256"/>
            <ac:cxnSpMk id="334" creationId="{EFE4181B-56BF-8A56-22E8-E1BB120F69D4}"/>
          </ac:cxnSpMkLst>
        </pc:cxnChg>
      </pc:sldChg>
      <pc:sldChg chg="delSp new del mod">
        <pc:chgData name="Fatima Pillosu" userId="a6295d4dc9e22643" providerId="LiveId" clId="{7C54D53B-6D8A-4D6C-B453-C340742CA252}" dt="2024-05-08T16:14:20.526" v="32" actId="2696"/>
        <pc:sldMkLst>
          <pc:docMk/>
          <pc:sldMk cId="2805158887" sldId="257"/>
        </pc:sldMkLst>
        <pc:spChg chg="del">
          <ac:chgData name="Fatima Pillosu" userId="a6295d4dc9e22643" providerId="LiveId" clId="{7C54D53B-6D8A-4D6C-B453-C340742CA252}" dt="2024-05-08T16:13:36.227" v="31" actId="478"/>
          <ac:spMkLst>
            <pc:docMk/>
            <pc:sldMk cId="2805158887" sldId="257"/>
            <ac:spMk id="2" creationId="{63D3BD71-85F9-2F69-3ED5-81D660398C37}"/>
          </ac:spMkLst>
        </pc:spChg>
        <pc:spChg chg="del">
          <ac:chgData name="Fatima Pillosu" userId="a6295d4dc9e22643" providerId="LiveId" clId="{7C54D53B-6D8A-4D6C-B453-C340742CA252}" dt="2024-05-08T16:13:35.683" v="30" actId="478"/>
          <ac:spMkLst>
            <pc:docMk/>
            <pc:sldMk cId="2805158887" sldId="257"/>
            <ac:spMk id="3" creationId="{145C2150-4F33-3E6A-B317-A0C556D7E871}"/>
          </ac:spMkLst>
        </pc:spChg>
      </pc:sldChg>
    </pc:docChg>
  </pc:docChgLst>
  <pc:docChgLst>
    <pc:chgData name="Fatima Pillosu" userId="a6295d4dc9e22643" providerId="LiveId" clId="{2F856B84-E7F2-42B1-B652-585ABF37E7E2}"/>
    <pc:docChg chg="custSel modSld">
      <pc:chgData name="Fatima Pillosu" userId="a6295d4dc9e22643" providerId="LiveId" clId="{2F856B84-E7F2-42B1-B652-585ABF37E7E2}" dt="2024-04-15T00:20:32.147" v="543" actId="1038"/>
      <pc:docMkLst>
        <pc:docMk/>
      </pc:docMkLst>
      <pc:sldChg chg="addSp delSp modSp mod">
        <pc:chgData name="Fatima Pillosu" userId="a6295d4dc9e22643" providerId="LiveId" clId="{2F856B84-E7F2-42B1-B652-585ABF37E7E2}" dt="2024-04-15T00:20:32.147" v="543" actId="1038"/>
        <pc:sldMkLst>
          <pc:docMk/>
          <pc:sldMk cId="3388292743" sldId="256"/>
        </pc:sldMkLst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7" creationId="{712E3461-2E10-F92A-A6B1-FADD8CAD58D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8" creationId="{D84F4D89-9A4D-4FC9-2076-25F728CB3BD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9" creationId="{1A05A833-3CC3-6B66-2658-D2ECC31C1ED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0" creationId="{B949F047-BB8F-B03E-E0A2-462E6D7556D2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1" creationId="{4BFAF0D6-D861-9295-819D-152EB3504AD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2" creationId="{D001F2C6-34A0-87CE-03BE-6E23319C2BD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3" creationId="{1086CA19-AB8D-4EAD-3FD2-1B86326232C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4" creationId="{2D7A6F18-75BC-E721-7B44-A7EF2CF3607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5" creationId="{57C2D54D-2D78-B325-B29F-C9F656F5D7F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6" creationId="{A330FA34-4BEC-DC41-D378-C96E26CDEA3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7" creationId="{93C50A3D-8A35-FEAE-C87C-0CA1C284443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8" creationId="{7021D979-FBEC-E30A-AEA7-E2A2C85AE36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0" creationId="{7A140537-6CC3-88EB-9CB5-6587133CF60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1" creationId="{10A23F45-982F-7EA3-FDA6-469CCC32E06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2" creationId="{72EA2F81-9249-5A09-7EC4-7804B606562B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3" creationId="{98968C05-1493-2A96-66E9-9DE7777DAF7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4" creationId="{70F288C3-BD5D-5D9E-914F-3D768839276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5" creationId="{D6CB29CA-4889-7D17-F2BB-9C90CF24A2A3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6" creationId="{D15012E6-9498-3CFB-1525-5D4A07CC460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7" creationId="{E7BC4959-2E64-F09F-9DA6-EB953E34C4C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8" creationId="{CF3F757D-91D8-A9FE-05CF-80D5BEF6100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2" creationId="{E02A1AF4-6AD6-C5FB-B5B0-4254CABDB29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3" creationId="{42010BA5-0AD9-FA63-DA04-53D4CFE77B5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4" creationId="{0F0BD11B-FE6B-D011-5056-01C9C10C39A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5" creationId="{EEDB2C4D-5C28-92B2-FA6C-BE67F3E1ED8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6" creationId="{FDC02A41-E216-0DB6-7BDF-04BC1C9ACDA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7" creationId="{1E311E1B-3FD6-108F-D8B8-2359857DF6F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8" creationId="{B28D6F2C-9DF3-BE4A-4B86-9013F273641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9" creationId="{858EF619-B975-F177-F5DF-585FE7852423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0" creationId="{AB8B1DFE-6234-3650-7CEC-3ED51539D5F9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1" creationId="{95909E5C-3DF1-73F3-F5D2-6F90238CB41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2" creationId="{DEC7DA2B-2CF3-0FCC-2F58-927C4B06318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3" creationId="{E73D9B91-6B92-924B-2674-3DCF91B8012B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4" creationId="{6EBEE5D1-CFFB-2180-63F7-079F505775D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5" creationId="{232B001C-C5C2-D259-CCEF-8C89877B11D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6" creationId="{1A5AF96F-D6A5-B98C-3190-8D093E35DB8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7" creationId="{92E2EE86-AD6D-ADB4-A5DA-53D606AD178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8" creationId="{75F30061-E444-B5A9-644E-DD0A69A3A88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9" creationId="{1AD1C4C1-892E-6688-39DF-882DCB920F3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0" creationId="{BF191282-A3F3-91BD-BF53-320486C5108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1" creationId="{279E83F1-32DD-1EEA-407E-BAEF52AC72C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2" creationId="{486CC54B-7B51-41CE-AD51-0C06F1ECB04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3" creationId="{5FC812F6-1AD8-232B-3160-A81702BAD9A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4" creationId="{A3B17E32-9058-0A95-0F51-F5007C54F1B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6" creationId="{59F6AF1C-C8FE-1BCE-C4D8-F41561E4732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7" creationId="{06C652E0-3BA7-DC3A-C509-6FE249960DD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94" creationId="{D91C7479-5494-2952-6428-81E07459C154}"/>
          </ac:spMkLst>
        </pc:spChg>
        <pc:spChg chg="add 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97" creationId="{1DD7891C-4116-6FAE-8D29-73740D32227B}"/>
          </ac:spMkLst>
        </pc:spChg>
        <pc:spChg chg="add del">
          <ac:chgData name="Fatima Pillosu" userId="a6295d4dc9e22643" providerId="LiveId" clId="{2F856B84-E7F2-42B1-B652-585ABF37E7E2}" dt="2024-04-14T23:55:21.150" v="293" actId="478"/>
          <ac:spMkLst>
            <pc:docMk/>
            <pc:sldMk cId="3388292743" sldId="256"/>
            <ac:spMk id="98" creationId="{60952432-FA1E-E8C6-815E-DEEB34FC41D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0" creationId="{4CC6B047-5E93-9FF7-9062-75657E34A92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1" creationId="{37D0BADA-4165-C035-7A4D-4D38D87CDB6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2" creationId="{E05D5021-8507-6F55-9548-F2A24FEFABE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3" creationId="{ED7F2B6B-E8E3-D5DC-34B1-901CFB5EAF0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4" creationId="{8135336E-8411-436A-1D40-3A4D22711BB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5" creationId="{D2BA19E4-E8AE-55AF-C1DC-B9C56C64D85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6" creationId="{2489D3AC-ECFE-683A-2D16-18463BA90F8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7" creationId="{CC173C8D-3E33-F535-ADB3-F09037C2561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8" creationId="{B5395159-5624-9A5B-D7E4-C94C21F5F0B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9" creationId="{74299129-9BC6-4135-2572-0E7DB4F9832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0" creationId="{7A49EA3A-4478-7FCD-07B1-F5C45AE16FFB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1" creationId="{F1C839C8-9463-8C68-87B4-488702A1413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2" creationId="{84105F39-AA14-A115-EB2E-D1101B75DEE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3" creationId="{B3D62C88-46FE-2B56-21A5-7784EA6694E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4" creationId="{6440B5D8-9652-5B3E-3133-92608C8447A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5" creationId="{6C9F8A75-2E79-21F8-D878-52C518A6048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6" creationId="{AEBDE4EC-55BE-A117-810C-AA85ACDB03F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7" creationId="{32729C8B-7A6D-21A5-D2B8-DD780E48C1E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8" creationId="{99F01241-9C91-8304-51C9-17195A22234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9" creationId="{5413AE2D-274D-F969-67AE-503F8724CDB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0" creationId="{24BC5E7C-3632-8CDA-B688-E825C246218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4" creationId="{DCA2F5B2-4A08-DC1B-E7F6-ECD13D5A7047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6" creationId="{A35AC2F6-FCF3-DFA6-BB3B-98F901301BC7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7" creationId="{DFE27AD5-1BE0-4D5A-87A5-A73AD6E3239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8" creationId="{F52D2F75-B43B-74E3-3134-AF900EC92D8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9" creationId="{BFF4C7FE-1C2D-B4D9-774A-0D969EBE2D2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0" creationId="{CABA8295-8E39-69F2-6770-91F6CD1650B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1" creationId="{A463FCCB-AED0-425B-D814-D67BF1BD9F9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2" creationId="{F8E7545F-B800-50AA-44B1-6A40105CBE3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3" creationId="{0EBF1149-88BA-9FF8-B106-A97640B4181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4" creationId="{35519D42-DF02-3EDE-D8F3-A66776146EB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5" creationId="{81C4C738-812C-B351-1D54-36EFE8D8ED9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6" creationId="{A0578AA7-DB0C-24A8-F995-083BBA40D68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7" creationId="{839D1198-ABEE-E90C-9725-E94EA539880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8" creationId="{CBEA597C-D06C-D2C8-373A-80A4DAA6F249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9" creationId="{664C3821-8F76-33EF-1A62-0262742DC37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0" creationId="{F2B31B8D-BD2D-068F-BB85-594BF7C6197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1" creationId="{32100081-AF10-C4F5-720A-1769F29D742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2" creationId="{EA7061BF-B2F5-3805-BD3F-A9C54B0FCFAE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3" creationId="{28669BEB-DC64-0481-2F50-131D0900017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4" creationId="{F377772B-C036-B049-6620-19DCD73C564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5" creationId="{48389951-1329-256E-67A4-A006DBF7C6B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6" creationId="{BDB7928A-0A48-7536-AFAD-C86457E0146D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7" creationId="{7BEA2276-0552-A9BE-C428-A57A0EB403D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8" creationId="{70FB48D7-E9E1-37A2-237A-7ADE3FC98ED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9" creationId="{F1C84865-E51D-5151-01E0-914FC5A02D7E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50" creationId="{FB1F2519-17FF-951D-6C18-9C06F834453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51" creationId="{8346C4F3-EA0B-0A1B-FAAB-8B0035EA3381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3" creationId="{D2AB30F9-38FC-373C-3451-FD974E7D6C4D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4" creationId="{803874FC-1A0A-2CB3-385F-70C47B73DED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5" creationId="{70BFFEE2-BC9C-0047-235A-6B7C1945001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6" creationId="{124B18A2-8999-39EB-1088-2AC5271DF04C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7" creationId="{D9929BCA-E18C-B078-5127-B621ED62FC3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8" creationId="{95325DBE-9C30-8FC2-FC63-3C4AE58E11C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9" creationId="{5C8440C5-06AA-3B5A-3CEF-13DD79F0BF7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0" creationId="{E45BF172-FA5E-E718-0F33-63002FE0166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1" creationId="{78228F64-4F48-0903-D91F-2AFA628D6C6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2" creationId="{5AF9F56D-FF17-EB23-23C5-9F77235E66E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3" creationId="{42FE1052-0826-2F0D-E55D-EAE4580F986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4" creationId="{4CF9F185-4CBB-7253-5A08-6E7D44972D7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5" creationId="{7D112BAC-8C54-6FBD-65AF-BE3F56F2D333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6" creationId="{64F08175-4E24-D5B3-0F7B-18F2A604D71A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7" creationId="{5DD3B105-F8A2-E8EF-724F-90A8BB14F45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8" creationId="{3BF41DCA-D54D-A8D1-304C-A170C8F6934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9" creationId="{C2842732-D070-D809-66FC-9E9EC9F1B58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0" creationId="{1EA73855-0172-6795-C7BD-A406340C136F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1" creationId="{674360D7-72C0-7DFE-1ADA-300CF411CB87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2" creationId="{35D1D282-55C3-6663-BE59-F79D96D840C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3" creationId="{3A99DC02-401A-D121-A9D8-7FEC69A264A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7" creationId="{3C28882B-D592-7823-9559-0111E55E719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9" creationId="{45F5AAEE-1C8F-34BA-9E28-A461586E6F8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0" creationId="{0C51F898-AC3A-18AB-6C86-A43713C0094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1" creationId="{A40118BF-9077-9F62-6B11-94879C1E2B5D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2" creationId="{F73327A5-B0B9-AE36-EAFD-E92D60DE43E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3" creationId="{91959072-4518-E61C-FF04-2D835352181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4" creationId="{8B3394C6-045B-2B37-968C-ADC3A242E06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5" creationId="{D7367D7D-4314-0A11-899D-C29A2922E18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6" creationId="{8841C720-B8EE-161E-7D7A-B729B9B7BB4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7" creationId="{BC678DDF-259B-FE94-ED19-B2F56A8F217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8" creationId="{C57DAD50-E033-6C67-6375-BBF3C311655A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9" creationId="{39BD5A5D-9AC7-83DF-F2EE-02451711318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0" creationId="{4890512E-C14B-4307-4405-3E01D62F3DD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1" creationId="{59447B13-B89D-FC9A-CD9C-33B644EBC907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2" creationId="{3F493713-49CE-3086-DBB4-A6D2E509DF4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3" creationId="{8614CB93-7D0F-4778-AC3C-95DC509B5BB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4" creationId="{72C90102-5406-7E02-3F32-AF3976ADCA0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5" creationId="{61778F51-38FA-CBAC-5341-AEA02B2B212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6" creationId="{42F42210-5AF2-1CB0-89C6-5FAFE8A9BB33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7" creationId="{947107E1-4FE2-F829-5DD1-335D749B266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8" creationId="{723F1ED9-7BE4-D9A4-9E01-33D97040AF0B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9" creationId="{430339F8-F0FF-BDEA-629C-88415B9A547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0" creationId="{F625D947-E661-BF1E-72CD-D8943EE9839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1" creationId="{6B0FE4F4-4332-1404-89CD-7401053C5B5C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2" creationId="{8A647566-7DA2-B1C5-74B3-6696ADFFE35F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3" creationId="{75B3B1DF-4E71-1C4C-2F95-09AB66C8223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4" creationId="{150DE9CB-877F-ACC2-F342-432D5F2AC406}"/>
          </ac:spMkLst>
        </pc:spChg>
        <pc:picChg chg="del mod">
          <ac:chgData name="Fatima Pillosu" userId="a6295d4dc9e22643" providerId="LiveId" clId="{2F856B84-E7F2-42B1-B652-585ABF37E7E2}" dt="2024-04-14T23:55:23.260" v="294" actId="21"/>
          <ac:picMkLst>
            <pc:docMk/>
            <pc:sldMk cId="3388292743" sldId="256"/>
            <ac:picMk id="25" creationId="{5AB56DCF-BE8D-4561-CE30-276A157846EE}"/>
          </ac:picMkLst>
        </pc:picChg>
        <pc:picChg chg="del mod">
          <ac:chgData name="Fatima Pillosu" userId="a6295d4dc9e22643" providerId="LiveId" clId="{2F856B84-E7F2-42B1-B652-585ABF37E7E2}" dt="2024-04-14T23:55:23.260" v="294" actId="21"/>
          <ac:picMkLst>
            <pc:docMk/>
            <pc:sldMk cId="3388292743" sldId="256"/>
            <ac:picMk id="26" creationId="{1DE66DC6-A2F1-64A5-3F83-053371EA7294}"/>
          </ac:picMkLst>
        </pc:picChg>
        <pc:picChg chg="add del mod">
          <ac:chgData name="Fatima Pillosu" userId="a6295d4dc9e22643" providerId="LiveId" clId="{2F856B84-E7F2-42B1-B652-585ABF37E7E2}" dt="2024-04-14T23:55:55.742" v="296"/>
          <ac:picMkLst>
            <pc:docMk/>
            <pc:sldMk cId="3388292743" sldId="256"/>
            <ac:picMk id="99" creationId="{5BE0B916-30C8-01EC-3249-9E383550E8EA}"/>
          </ac:picMkLst>
        </pc:picChg>
        <pc:picChg chg="add del mod">
          <ac:chgData name="Fatima Pillosu" userId="a6295d4dc9e22643" providerId="LiveId" clId="{2F856B84-E7F2-42B1-B652-585ABF37E7E2}" dt="2024-04-14T23:55:55.742" v="296"/>
          <ac:picMkLst>
            <pc:docMk/>
            <pc:sldMk cId="3388292743" sldId="256"/>
            <ac:picMk id="125" creationId="{A4558479-5B9E-CA67-65F6-C70A3992C255}"/>
          </ac:picMkLst>
        </pc:picChg>
        <pc:picChg chg="add mod">
          <ac:chgData name="Fatima Pillosu" userId="a6295d4dc9e22643" providerId="LiveId" clId="{2F856B84-E7F2-42B1-B652-585ABF37E7E2}" dt="2024-04-15T00:20:32.147" v="543" actId="1038"/>
          <ac:picMkLst>
            <pc:docMk/>
            <pc:sldMk cId="3388292743" sldId="256"/>
            <ac:picMk id="152" creationId="{703E96B9-318C-E6E2-8984-31E67101476C}"/>
          </ac:picMkLst>
        </pc:picChg>
        <pc:picChg chg="add mod">
          <ac:chgData name="Fatima Pillosu" userId="a6295d4dc9e22643" providerId="LiveId" clId="{2F856B84-E7F2-42B1-B652-585ABF37E7E2}" dt="2024-04-15T00:20:32.147" v="543" actId="1038"/>
          <ac:picMkLst>
            <pc:docMk/>
            <pc:sldMk cId="3388292743" sldId="256"/>
            <ac:picMk id="178" creationId="{D3E76F8A-C466-6EA8-878C-69CEAA4CFA00}"/>
          </ac:picMkLst>
        </pc:pic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7" creationId="{DC48E8DC-3B5D-8976-132E-36B95818062B}"/>
          </ac:cxnSpMkLst>
        </pc:cxn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8" creationId="{B020607F-166D-2E0D-F508-838CE1057FF0}"/>
          </ac:cxnSpMkLst>
        </pc:cxn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9" creationId="{241A8A24-84B1-CA4C-BA25-218E98D05E63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1" creationId="{9782D220-9CF5-CEE7-CCF9-363535A9D025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2" creationId="{60F7798F-C793-0F21-D172-37C8961AC011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3" creationId="{1B6F5A73-ABDE-0C89-FA31-7CD0B9089416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4" creationId="{D0DD3196-6175-293A-F58C-69C095D3F6C6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5" creationId="{04F66119-0D75-A1BB-D269-6684B13B45B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6" creationId="{194F5683-A6B8-BD9F-9123-DFFAC804E4D4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05" creationId="{236AD5DE-9177-7623-D9F3-3160B68707B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09" creationId="{7D66217A-7B5A-176F-29C1-4344536B682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1" creationId="{4BB85298-2AB4-83CD-2496-4607CED357C5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4" creationId="{FB4FF550-E0DD-7A5D-5FE2-F287A42F7D8B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6" creationId="{68E808D6-C6B3-53BA-AF21-5AA208B9E4E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8" creationId="{51C97000-22C7-45AA-09C8-B40F2D71C42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0" creationId="{EBBE1EAF-FC44-2C11-DD41-652D5D8EEE6E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3" creationId="{DE37AEE8-E9AC-911F-D880-3654B811328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5" creationId="{8F0F7BA8-6CE8-AB43-7BAD-0DA5AABF4397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7" creationId="{73C29097-90CC-6C73-7D65-6817A56E5B5B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9" creationId="{A4CB8059-4966-CD59-8569-E79B5F61B32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32" creationId="{7F3FDB81-E034-EF49-38EC-EC00C6EC21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671599"/>
            <a:ext cx="5669756" cy="1428691"/>
          </a:xfrm>
        </p:spPr>
        <p:txBody>
          <a:bodyPr anchor="b"/>
          <a:lstStyle>
            <a:lvl1pPr algn="ctr">
              <a:defRPr sz="3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155387"/>
            <a:ext cx="5669756" cy="990774"/>
          </a:xfrm>
        </p:spPr>
        <p:txBody>
          <a:bodyPr/>
          <a:lstStyle>
            <a:lvl1pPr marL="0" indent="0" algn="ctr">
              <a:buNone/>
              <a:defRPr sz="1436"/>
            </a:lvl1pPr>
            <a:lvl2pPr marL="273588" indent="0" algn="ctr">
              <a:buNone/>
              <a:defRPr sz="1197"/>
            </a:lvl2pPr>
            <a:lvl3pPr marL="547177" indent="0" algn="ctr">
              <a:buNone/>
              <a:defRPr sz="1077"/>
            </a:lvl3pPr>
            <a:lvl4pPr marL="820765" indent="0" algn="ctr">
              <a:buNone/>
              <a:defRPr sz="957"/>
            </a:lvl4pPr>
            <a:lvl5pPr marL="1094354" indent="0" algn="ctr">
              <a:buNone/>
              <a:defRPr sz="957"/>
            </a:lvl5pPr>
            <a:lvl6pPr marL="1367942" indent="0" algn="ctr">
              <a:buNone/>
              <a:defRPr sz="957"/>
            </a:lvl6pPr>
            <a:lvl7pPr marL="1641531" indent="0" algn="ctr">
              <a:buNone/>
              <a:defRPr sz="957"/>
            </a:lvl7pPr>
            <a:lvl8pPr marL="1915119" indent="0" algn="ctr">
              <a:buNone/>
              <a:defRPr sz="957"/>
            </a:lvl8pPr>
            <a:lvl9pPr marL="2188708" indent="0" algn="ctr">
              <a:buNone/>
              <a:defRPr sz="9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1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8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18483"/>
            <a:ext cx="1630055" cy="34776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18483"/>
            <a:ext cx="4795669" cy="34776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0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4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023073"/>
            <a:ext cx="6520220" cy="1707020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746242"/>
            <a:ext cx="6520220" cy="897681"/>
          </a:xfrm>
        </p:spPr>
        <p:txBody>
          <a:bodyPr/>
          <a:lstStyle>
            <a:lvl1pPr marL="0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1pPr>
            <a:lvl2pPr marL="2735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2pPr>
            <a:lvl3pPr marL="547177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3pPr>
            <a:lvl4pPr marL="820765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4pPr>
            <a:lvl5pPr marL="1094354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5pPr>
            <a:lvl6pPr marL="1367942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6pPr>
            <a:lvl7pPr marL="1641531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7pPr>
            <a:lvl8pPr marL="1915119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8pPr>
            <a:lvl9pPr marL="2188708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3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092417"/>
            <a:ext cx="3212862" cy="260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092417"/>
            <a:ext cx="3212862" cy="260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9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18484"/>
            <a:ext cx="6520220" cy="7931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005974"/>
            <a:ext cx="3198097" cy="493012"/>
          </a:xfrm>
        </p:spPr>
        <p:txBody>
          <a:bodyPr anchor="b"/>
          <a:lstStyle>
            <a:lvl1pPr marL="0" indent="0">
              <a:buNone/>
              <a:defRPr sz="1436" b="1"/>
            </a:lvl1pPr>
            <a:lvl2pPr marL="273588" indent="0">
              <a:buNone/>
              <a:defRPr sz="1197" b="1"/>
            </a:lvl2pPr>
            <a:lvl3pPr marL="547177" indent="0">
              <a:buNone/>
              <a:defRPr sz="1077" b="1"/>
            </a:lvl3pPr>
            <a:lvl4pPr marL="820765" indent="0">
              <a:buNone/>
              <a:defRPr sz="957" b="1"/>
            </a:lvl4pPr>
            <a:lvl5pPr marL="1094354" indent="0">
              <a:buNone/>
              <a:defRPr sz="957" b="1"/>
            </a:lvl5pPr>
            <a:lvl6pPr marL="1367942" indent="0">
              <a:buNone/>
              <a:defRPr sz="957" b="1"/>
            </a:lvl6pPr>
            <a:lvl7pPr marL="1641531" indent="0">
              <a:buNone/>
              <a:defRPr sz="957" b="1"/>
            </a:lvl7pPr>
            <a:lvl8pPr marL="1915119" indent="0">
              <a:buNone/>
              <a:defRPr sz="957" b="1"/>
            </a:lvl8pPr>
            <a:lvl9pPr marL="2188708" indent="0">
              <a:buNone/>
              <a:defRPr sz="9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498986"/>
            <a:ext cx="3198097" cy="2204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005974"/>
            <a:ext cx="3213847" cy="493012"/>
          </a:xfrm>
        </p:spPr>
        <p:txBody>
          <a:bodyPr anchor="b"/>
          <a:lstStyle>
            <a:lvl1pPr marL="0" indent="0">
              <a:buNone/>
              <a:defRPr sz="1436" b="1"/>
            </a:lvl1pPr>
            <a:lvl2pPr marL="273588" indent="0">
              <a:buNone/>
              <a:defRPr sz="1197" b="1"/>
            </a:lvl2pPr>
            <a:lvl3pPr marL="547177" indent="0">
              <a:buNone/>
              <a:defRPr sz="1077" b="1"/>
            </a:lvl3pPr>
            <a:lvl4pPr marL="820765" indent="0">
              <a:buNone/>
              <a:defRPr sz="957" b="1"/>
            </a:lvl4pPr>
            <a:lvl5pPr marL="1094354" indent="0">
              <a:buNone/>
              <a:defRPr sz="957" b="1"/>
            </a:lvl5pPr>
            <a:lvl6pPr marL="1367942" indent="0">
              <a:buNone/>
              <a:defRPr sz="957" b="1"/>
            </a:lvl6pPr>
            <a:lvl7pPr marL="1641531" indent="0">
              <a:buNone/>
              <a:defRPr sz="957" b="1"/>
            </a:lvl7pPr>
            <a:lvl8pPr marL="1915119" indent="0">
              <a:buNone/>
              <a:defRPr sz="957" b="1"/>
            </a:lvl8pPr>
            <a:lvl9pPr marL="2188708" indent="0">
              <a:buNone/>
              <a:defRPr sz="9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498986"/>
            <a:ext cx="3213847" cy="2204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48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1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73579"/>
            <a:ext cx="2438192" cy="957527"/>
          </a:xfrm>
        </p:spPr>
        <p:txBody>
          <a:bodyPr anchor="b"/>
          <a:lstStyle>
            <a:lvl1pPr>
              <a:defRPr sz="19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90856"/>
            <a:ext cx="3827085" cy="2916278"/>
          </a:xfrm>
        </p:spPr>
        <p:txBody>
          <a:bodyPr/>
          <a:lstStyle>
            <a:lvl1pPr>
              <a:defRPr sz="1915"/>
            </a:lvl1pPr>
            <a:lvl2pPr>
              <a:defRPr sz="1676"/>
            </a:lvl2pPr>
            <a:lvl3pPr>
              <a:defRPr sz="1436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31106"/>
            <a:ext cx="2438192" cy="2280777"/>
          </a:xfrm>
        </p:spPr>
        <p:txBody>
          <a:bodyPr/>
          <a:lstStyle>
            <a:lvl1pPr marL="0" indent="0">
              <a:buNone/>
              <a:defRPr sz="957"/>
            </a:lvl1pPr>
            <a:lvl2pPr marL="273588" indent="0">
              <a:buNone/>
              <a:defRPr sz="838"/>
            </a:lvl2pPr>
            <a:lvl3pPr marL="547177" indent="0">
              <a:buNone/>
              <a:defRPr sz="718"/>
            </a:lvl3pPr>
            <a:lvl4pPr marL="820765" indent="0">
              <a:buNone/>
              <a:defRPr sz="598"/>
            </a:lvl4pPr>
            <a:lvl5pPr marL="1094354" indent="0">
              <a:buNone/>
              <a:defRPr sz="598"/>
            </a:lvl5pPr>
            <a:lvl6pPr marL="1367942" indent="0">
              <a:buNone/>
              <a:defRPr sz="598"/>
            </a:lvl6pPr>
            <a:lvl7pPr marL="1641531" indent="0">
              <a:buNone/>
              <a:defRPr sz="598"/>
            </a:lvl7pPr>
            <a:lvl8pPr marL="1915119" indent="0">
              <a:buNone/>
              <a:defRPr sz="598"/>
            </a:lvl8pPr>
            <a:lvl9pPr marL="2188708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02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73579"/>
            <a:ext cx="2438192" cy="957527"/>
          </a:xfrm>
        </p:spPr>
        <p:txBody>
          <a:bodyPr anchor="b"/>
          <a:lstStyle>
            <a:lvl1pPr>
              <a:defRPr sz="19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90856"/>
            <a:ext cx="3827085" cy="2916278"/>
          </a:xfrm>
        </p:spPr>
        <p:txBody>
          <a:bodyPr anchor="t"/>
          <a:lstStyle>
            <a:lvl1pPr marL="0" indent="0">
              <a:buNone/>
              <a:defRPr sz="1915"/>
            </a:lvl1pPr>
            <a:lvl2pPr marL="273588" indent="0">
              <a:buNone/>
              <a:defRPr sz="1676"/>
            </a:lvl2pPr>
            <a:lvl3pPr marL="547177" indent="0">
              <a:buNone/>
              <a:defRPr sz="1436"/>
            </a:lvl3pPr>
            <a:lvl4pPr marL="820765" indent="0">
              <a:buNone/>
              <a:defRPr sz="1197"/>
            </a:lvl4pPr>
            <a:lvl5pPr marL="1094354" indent="0">
              <a:buNone/>
              <a:defRPr sz="1197"/>
            </a:lvl5pPr>
            <a:lvl6pPr marL="1367942" indent="0">
              <a:buNone/>
              <a:defRPr sz="1197"/>
            </a:lvl6pPr>
            <a:lvl7pPr marL="1641531" indent="0">
              <a:buNone/>
              <a:defRPr sz="1197"/>
            </a:lvl7pPr>
            <a:lvl8pPr marL="1915119" indent="0">
              <a:buNone/>
              <a:defRPr sz="1197"/>
            </a:lvl8pPr>
            <a:lvl9pPr marL="2188708" indent="0">
              <a:buNone/>
              <a:defRPr sz="11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31106"/>
            <a:ext cx="2438192" cy="2280777"/>
          </a:xfrm>
        </p:spPr>
        <p:txBody>
          <a:bodyPr/>
          <a:lstStyle>
            <a:lvl1pPr marL="0" indent="0">
              <a:buNone/>
              <a:defRPr sz="957"/>
            </a:lvl1pPr>
            <a:lvl2pPr marL="273588" indent="0">
              <a:buNone/>
              <a:defRPr sz="838"/>
            </a:lvl2pPr>
            <a:lvl3pPr marL="547177" indent="0">
              <a:buNone/>
              <a:defRPr sz="718"/>
            </a:lvl3pPr>
            <a:lvl4pPr marL="820765" indent="0">
              <a:buNone/>
              <a:defRPr sz="598"/>
            </a:lvl4pPr>
            <a:lvl5pPr marL="1094354" indent="0">
              <a:buNone/>
              <a:defRPr sz="598"/>
            </a:lvl5pPr>
            <a:lvl6pPr marL="1367942" indent="0">
              <a:buNone/>
              <a:defRPr sz="598"/>
            </a:lvl6pPr>
            <a:lvl7pPr marL="1641531" indent="0">
              <a:buNone/>
              <a:defRPr sz="598"/>
            </a:lvl7pPr>
            <a:lvl8pPr marL="1915119" indent="0">
              <a:buNone/>
              <a:defRPr sz="598"/>
            </a:lvl8pPr>
            <a:lvl9pPr marL="2188708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07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18484"/>
            <a:ext cx="6520220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092417"/>
            <a:ext cx="6520220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803511"/>
            <a:ext cx="1700927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AB92-9B2A-4B8F-852B-2B1D132E881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803511"/>
            <a:ext cx="2551390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803511"/>
            <a:ext cx="1700927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4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7177" rtl="0" eaLnBrk="1" latinLnBrk="0" hangingPunct="1">
        <a:lnSpc>
          <a:spcPct val="90000"/>
        </a:lnSpc>
        <a:spcBef>
          <a:spcPct val="0"/>
        </a:spcBef>
        <a:buNone/>
        <a:defRPr sz="26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794" indent="-136794" algn="l" defTabSz="547177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1676" kern="1200">
          <a:solidFill>
            <a:schemeClr val="tx1"/>
          </a:solidFill>
          <a:latin typeface="+mn-lt"/>
          <a:ea typeface="+mn-ea"/>
          <a:cs typeface="+mn-cs"/>
        </a:defRPr>
      </a:lvl1pPr>
      <a:lvl2pPr marL="410383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683971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3pPr>
      <a:lvl4pPr marL="957560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4pPr>
      <a:lvl5pPr marL="1231148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5pPr>
      <a:lvl6pPr marL="1504737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6pPr>
      <a:lvl7pPr marL="1778325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7pPr>
      <a:lvl8pPr marL="2051914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8pPr>
      <a:lvl9pPr marL="2325502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1pPr>
      <a:lvl2pPr marL="273588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2pPr>
      <a:lvl3pPr marL="547177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3pPr>
      <a:lvl4pPr marL="820765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4pPr>
      <a:lvl5pPr marL="1094354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5pPr>
      <a:lvl6pPr marL="1367942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6pPr>
      <a:lvl7pPr marL="1641531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7pPr>
      <a:lvl8pPr marL="1915119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8pPr>
      <a:lvl9pPr marL="2188708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62" descr="A graph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BC293C7B-6FFC-AFD8-B305-98F11D0B4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0" t="3766" r="1" b="7573"/>
          <a:stretch/>
        </p:blipFill>
        <p:spPr>
          <a:xfrm>
            <a:off x="4000032" y="1280457"/>
            <a:ext cx="2519053" cy="2390624"/>
          </a:xfrm>
          <a:prstGeom prst="rect">
            <a:avLst/>
          </a:prstGeom>
        </p:spPr>
      </p:pic>
      <p:pic>
        <p:nvPicPr>
          <p:cNvPr id="264" name="Picture 263" descr="A graph of different colored objects&#10;&#10;Description automatically generated with medium confidence">
            <a:extLst>
              <a:ext uri="{FF2B5EF4-FFF2-40B4-BE49-F238E27FC236}">
                <a16:creationId xmlns:a16="http://schemas.microsoft.com/office/drawing/2014/main" id="{143515C7-5A46-5B64-9BD6-2A94732ECB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6" t="7037" r="2236" b="5165"/>
          <a:stretch/>
        </p:blipFill>
        <p:spPr>
          <a:xfrm>
            <a:off x="755130" y="1075547"/>
            <a:ext cx="2262651" cy="2741584"/>
          </a:xfrm>
          <a:prstGeom prst="rect">
            <a:avLst/>
          </a:prstGeom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341B6CC0-95DA-DF6B-9D38-624B86F61C40}"/>
              </a:ext>
            </a:extLst>
          </p:cNvPr>
          <p:cNvSpPr txBox="1"/>
          <p:nvPr/>
        </p:nvSpPr>
        <p:spPr>
          <a:xfrm rot="16200000">
            <a:off x="-192759" y="2175397"/>
            <a:ext cx="8339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APPROACH 2 </a:t>
            </a: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(partial domain used for training)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B8278F0-21EE-2265-77C3-77C8768E2FE5}"/>
              </a:ext>
            </a:extLst>
          </p:cNvPr>
          <p:cNvSpPr txBox="1"/>
          <p:nvPr/>
        </p:nvSpPr>
        <p:spPr>
          <a:xfrm>
            <a:off x="2785385" y="3781263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16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FB475C-B225-D2F3-5205-F9FCD40EF953}"/>
              </a:ext>
            </a:extLst>
          </p:cNvPr>
          <p:cNvSpPr txBox="1"/>
          <p:nvPr/>
        </p:nvSpPr>
        <p:spPr>
          <a:xfrm>
            <a:off x="2527404" y="3781263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14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420BF1F-8ACB-CDB0-93ED-F146B75F943E}"/>
              </a:ext>
            </a:extLst>
          </p:cNvPr>
          <p:cNvSpPr txBox="1"/>
          <p:nvPr/>
        </p:nvSpPr>
        <p:spPr>
          <a:xfrm>
            <a:off x="1237479" y="3781263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4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2EA513E-674D-22A3-4D1A-BCAAF6325C08}"/>
              </a:ext>
            </a:extLst>
          </p:cNvPr>
          <p:cNvSpPr txBox="1"/>
          <p:nvPr/>
        </p:nvSpPr>
        <p:spPr>
          <a:xfrm>
            <a:off x="979494" y="3781263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146C399-7227-0E2A-0831-891527B04537}"/>
              </a:ext>
            </a:extLst>
          </p:cNvPr>
          <p:cNvSpPr txBox="1"/>
          <p:nvPr/>
        </p:nvSpPr>
        <p:spPr>
          <a:xfrm>
            <a:off x="1753449" y="3781263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8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01C1A77-F0C7-CD0E-8092-95A42F369D20}"/>
              </a:ext>
            </a:extLst>
          </p:cNvPr>
          <p:cNvSpPr txBox="1"/>
          <p:nvPr/>
        </p:nvSpPr>
        <p:spPr>
          <a:xfrm>
            <a:off x="1495464" y="3781263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6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58B99BE-A1CD-FCCA-47E0-1FEDEE6562B3}"/>
              </a:ext>
            </a:extLst>
          </p:cNvPr>
          <p:cNvSpPr txBox="1"/>
          <p:nvPr/>
        </p:nvSpPr>
        <p:spPr>
          <a:xfrm>
            <a:off x="2269419" y="3781263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12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06D54BA-6CF4-A757-1F65-5E18A806330E}"/>
              </a:ext>
            </a:extLst>
          </p:cNvPr>
          <p:cNvSpPr txBox="1"/>
          <p:nvPr/>
        </p:nvSpPr>
        <p:spPr>
          <a:xfrm>
            <a:off x="2011434" y="3781263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269D1C8-C5E6-8DE4-AB7C-CD76BD58C52B}"/>
              </a:ext>
            </a:extLst>
          </p:cNvPr>
          <p:cNvSpPr txBox="1"/>
          <p:nvPr/>
        </p:nvSpPr>
        <p:spPr>
          <a:xfrm>
            <a:off x="721509" y="3781263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5FFFBF5-0962-FDF6-BFEE-62D5ACE79A93}"/>
              </a:ext>
            </a:extLst>
          </p:cNvPr>
          <p:cNvCxnSpPr>
            <a:cxnSpLocks/>
            <a:endCxn id="313" idx="0"/>
          </p:cNvCxnSpPr>
          <p:nvPr/>
        </p:nvCxnSpPr>
        <p:spPr>
          <a:xfrm flipV="1">
            <a:off x="5765491" y="1136816"/>
            <a:ext cx="1647" cy="245847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013E7CC0-A9FF-B00A-C38F-6287C0D15C1F}"/>
              </a:ext>
            </a:extLst>
          </p:cNvPr>
          <p:cNvSpPr txBox="1"/>
          <p:nvPr/>
        </p:nvSpPr>
        <p:spPr>
          <a:xfrm>
            <a:off x="5333283" y="981815"/>
            <a:ext cx="867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247953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BC309C0-9B4B-C1CC-6C25-E96D14960766}"/>
              </a:ext>
            </a:extLst>
          </p:cNvPr>
          <p:cNvSpPr txBox="1"/>
          <p:nvPr/>
        </p:nvSpPr>
        <p:spPr>
          <a:xfrm>
            <a:off x="4661838" y="3479840"/>
            <a:ext cx="677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(-16.22 %)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C55E134-5E53-DB9D-8CB7-42A176D2F1D8}"/>
              </a:ext>
            </a:extLst>
          </p:cNvPr>
          <p:cNvSpPr txBox="1"/>
          <p:nvPr/>
        </p:nvSpPr>
        <p:spPr>
          <a:xfrm>
            <a:off x="4368370" y="3265945"/>
            <a:ext cx="6306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(-27.25 %)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BE8F177-F720-1B6F-FE84-EEAB025D35EA}"/>
              </a:ext>
            </a:extLst>
          </p:cNvPr>
          <p:cNvSpPr txBox="1"/>
          <p:nvPr/>
        </p:nvSpPr>
        <p:spPr>
          <a:xfrm>
            <a:off x="4015076" y="3050411"/>
            <a:ext cx="621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(-39.00 %)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57A6840-12F7-0B50-A52C-5F44094E4909}"/>
              </a:ext>
            </a:extLst>
          </p:cNvPr>
          <p:cNvSpPr txBox="1"/>
          <p:nvPr/>
        </p:nvSpPr>
        <p:spPr>
          <a:xfrm>
            <a:off x="3665130" y="2826311"/>
            <a:ext cx="577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(-52.04 %)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344D74F-978E-318A-72CB-3A051107275C}"/>
              </a:ext>
            </a:extLst>
          </p:cNvPr>
          <p:cNvSpPr txBox="1"/>
          <p:nvPr/>
        </p:nvSpPr>
        <p:spPr>
          <a:xfrm>
            <a:off x="5244671" y="2601505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(-1.18 %)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E4254DA-7414-5337-1865-D5B003645431}"/>
              </a:ext>
            </a:extLst>
          </p:cNvPr>
          <p:cNvSpPr txBox="1"/>
          <p:nvPr/>
        </p:nvSpPr>
        <p:spPr>
          <a:xfrm>
            <a:off x="4618928" y="2377177"/>
            <a:ext cx="595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(-19.96 %)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C21C05E-B007-ADA2-26FE-F0D990BB6808}"/>
              </a:ext>
            </a:extLst>
          </p:cNvPr>
          <p:cNvSpPr txBox="1"/>
          <p:nvPr/>
        </p:nvSpPr>
        <p:spPr>
          <a:xfrm>
            <a:off x="5749138" y="2160661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(+ 1.42 %)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C1CDF8B-AC74-D1DE-CCA3-EAF6C4C979F7}"/>
              </a:ext>
            </a:extLst>
          </p:cNvPr>
          <p:cNvSpPr txBox="1"/>
          <p:nvPr/>
        </p:nvSpPr>
        <p:spPr>
          <a:xfrm>
            <a:off x="4795845" y="1943548"/>
            <a:ext cx="608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-13.75 %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118CAD5-931D-8CF8-C9E5-9F4B3C595220}"/>
              </a:ext>
            </a:extLst>
          </p:cNvPr>
          <p:cNvSpPr txBox="1"/>
          <p:nvPr/>
        </p:nvSpPr>
        <p:spPr>
          <a:xfrm>
            <a:off x="4085528" y="1714332"/>
            <a:ext cx="624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-36.50 %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8D42597-42ED-EE18-2F7C-E609B7C02247}"/>
              </a:ext>
            </a:extLst>
          </p:cNvPr>
          <p:cNvSpPr txBox="1"/>
          <p:nvPr/>
        </p:nvSpPr>
        <p:spPr>
          <a:xfrm>
            <a:off x="4973963" y="1494163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-9.56 %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DD30FB1-67EF-8288-2ABE-020961B6E393}"/>
              </a:ext>
            </a:extLst>
          </p:cNvPr>
          <p:cNvSpPr txBox="1"/>
          <p:nvPr/>
        </p:nvSpPr>
        <p:spPr>
          <a:xfrm>
            <a:off x="5765491" y="1279017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+1.42 %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F0E9CCF-8FF1-BF1F-C704-2A0D456C7A04}"/>
              </a:ext>
            </a:extLst>
          </p:cNvPr>
          <p:cNvSpPr txBox="1"/>
          <p:nvPr/>
        </p:nvSpPr>
        <p:spPr>
          <a:xfrm>
            <a:off x="1428913" y="3911669"/>
            <a:ext cx="955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Probabilities [%]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C284D1A-2B77-B2E5-6059-BBB25D8EF4CE}"/>
              </a:ext>
            </a:extLst>
          </p:cNvPr>
          <p:cNvSpPr txBox="1"/>
          <p:nvPr/>
        </p:nvSpPr>
        <p:spPr>
          <a:xfrm>
            <a:off x="-64390" y="406413"/>
            <a:ext cx="3359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ptos" panose="020B0004020202020204" pitchFamily="34" charset="0"/>
              </a:rPr>
              <a:t>Distribution of predicted probabilities of having a flash flood in a grid-box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837560C-2E75-687C-DA53-3994646EC002}"/>
              </a:ext>
            </a:extLst>
          </p:cNvPr>
          <p:cNvSpPr txBox="1"/>
          <p:nvPr/>
        </p:nvSpPr>
        <p:spPr>
          <a:xfrm>
            <a:off x="3497407" y="406413"/>
            <a:ext cx="410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ptos" panose="020B0004020202020204" pitchFamily="34" charset="0"/>
              </a:rPr>
              <a:t>Flash flood signal: percentage difference in no. of grid-boxes exceeding the climatological average probability (=0.08%) of having a flash flood event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F966BAC7-655C-B54C-6500-7B600429896B}"/>
              </a:ext>
            </a:extLst>
          </p:cNvPr>
          <p:cNvCxnSpPr>
            <a:cxnSpLocks/>
          </p:cNvCxnSpPr>
          <p:nvPr/>
        </p:nvCxnSpPr>
        <p:spPr>
          <a:xfrm flipV="1">
            <a:off x="1390934" y="3599185"/>
            <a:ext cx="3348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6AC5CC4-998F-5AD7-29AA-F80C43B6709D}"/>
              </a:ext>
            </a:extLst>
          </p:cNvPr>
          <p:cNvCxnSpPr>
            <a:cxnSpLocks/>
          </p:cNvCxnSpPr>
          <p:nvPr/>
        </p:nvCxnSpPr>
        <p:spPr>
          <a:xfrm flipV="1">
            <a:off x="3027703" y="3385290"/>
            <a:ext cx="1340667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62821AF-ABD2-6F92-9356-59B702E658EF}"/>
              </a:ext>
            </a:extLst>
          </p:cNvPr>
          <p:cNvCxnSpPr>
            <a:cxnSpLocks/>
            <a:endCxn id="279" idx="1"/>
          </p:cNvCxnSpPr>
          <p:nvPr/>
        </p:nvCxnSpPr>
        <p:spPr>
          <a:xfrm flipV="1">
            <a:off x="1993135" y="3150439"/>
            <a:ext cx="2021941" cy="4033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6B9E1F7-471C-9B7C-8E2D-D9CAA5D954D0}"/>
              </a:ext>
            </a:extLst>
          </p:cNvPr>
          <p:cNvCxnSpPr>
            <a:cxnSpLocks/>
            <a:endCxn id="280" idx="1"/>
          </p:cNvCxnSpPr>
          <p:nvPr/>
        </p:nvCxnSpPr>
        <p:spPr>
          <a:xfrm flipV="1">
            <a:off x="1110392" y="2926339"/>
            <a:ext cx="2554738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ED85F73-5F72-DEAB-1FF0-6565DE251992}"/>
              </a:ext>
            </a:extLst>
          </p:cNvPr>
          <p:cNvCxnSpPr>
            <a:cxnSpLocks/>
          </p:cNvCxnSpPr>
          <p:nvPr/>
        </p:nvCxnSpPr>
        <p:spPr>
          <a:xfrm flipV="1">
            <a:off x="1866604" y="2707972"/>
            <a:ext cx="3378067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D3FCB64-F52D-2469-6017-51CFAA13227D}"/>
              </a:ext>
            </a:extLst>
          </p:cNvPr>
          <p:cNvCxnSpPr>
            <a:cxnSpLocks/>
          </p:cNvCxnSpPr>
          <p:nvPr/>
        </p:nvCxnSpPr>
        <p:spPr>
          <a:xfrm flipV="1">
            <a:off x="2322811" y="2490083"/>
            <a:ext cx="2296117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E931C7E-C21E-38A5-A4FD-A7B174FCB54F}"/>
              </a:ext>
            </a:extLst>
          </p:cNvPr>
          <p:cNvCxnSpPr>
            <a:cxnSpLocks/>
          </p:cNvCxnSpPr>
          <p:nvPr/>
        </p:nvCxnSpPr>
        <p:spPr>
          <a:xfrm>
            <a:off x="2145525" y="2269922"/>
            <a:ext cx="3533135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7BCB7C7-2BEA-BE3E-E53C-D38BE3A5F591}"/>
              </a:ext>
            </a:extLst>
          </p:cNvPr>
          <p:cNvCxnSpPr>
            <a:cxnSpLocks/>
          </p:cNvCxnSpPr>
          <p:nvPr/>
        </p:nvCxnSpPr>
        <p:spPr>
          <a:xfrm>
            <a:off x="1267258" y="2044186"/>
            <a:ext cx="3600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A3B356D-AE69-C313-5545-79A0124A6132}"/>
              </a:ext>
            </a:extLst>
          </p:cNvPr>
          <p:cNvCxnSpPr>
            <a:cxnSpLocks/>
            <a:endCxn id="285" idx="1"/>
          </p:cNvCxnSpPr>
          <p:nvPr/>
        </p:nvCxnSpPr>
        <p:spPr>
          <a:xfrm flipV="1">
            <a:off x="1441078" y="1814360"/>
            <a:ext cx="2700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0F7E986-713F-2CE8-FC68-E64A97D3F6FC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1675604" y="1594191"/>
            <a:ext cx="3348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4CADFB2-BBFC-3EBD-48C4-C598D43EE6D6}"/>
              </a:ext>
            </a:extLst>
          </p:cNvPr>
          <p:cNvCxnSpPr>
            <a:cxnSpLocks/>
          </p:cNvCxnSpPr>
          <p:nvPr/>
        </p:nvCxnSpPr>
        <p:spPr>
          <a:xfrm>
            <a:off x="1970660" y="1387840"/>
            <a:ext cx="3708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4CAD452-9AED-C10C-BB8C-E4D60CE2DF49}"/>
              </a:ext>
            </a:extLst>
          </p:cNvPr>
          <p:cNvCxnSpPr>
            <a:cxnSpLocks/>
          </p:cNvCxnSpPr>
          <p:nvPr/>
        </p:nvCxnSpPr>
        <p:spPr>
          <a:xfrm>
            <a:off x="3460381" y="406413"/>
            <a:ext cx="0" cy="3648755"/>
          </a:xfrm>
          <a:prstGeom prst="line">
            <a:avLst/>
          </a:prstGeom>
          <a:ln w="3175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Picture 302">
            <a:extLst>
              <a:ext uri="{FF2B5EF4-FFF2-40B4-BE49-F238E27FC236}">
                <a16:creationId xmlns:a16="http://schemas.microsoft.com/office/drawing/2014/main" id="{375B7950-C745-764B-9770-05D4810F7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08" y="3060439"/>
            <a:ext cx="292500" cy="180000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7A279477-4D1B-7818-BC12-9DBDE324C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23" y="3298026"/>
            <a:ext cx="290985" cy="180000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A8C75091-D5E8-2B27-F095-CFA9236C5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23" y="3515153"/>
            <a:ext cx="290985" cy="180000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EC470FEC-9FB2-F421-B989-8C7CEC686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223" y="2827964"/>
            <a:ext cx="290985" cy="180000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41E2C6CB-132A-046F-5775-6FDB848577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223" y="2589758"/>
            <a:ext cx="290985" cy="180000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F6E5C22D-6784-9AE5-1F18-297F16AEE3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23" y="2421505"/>
            <a:ext cx="290985" cy="180000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98FC1912-DCBD-7EBF-E478-181784C44C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223" y="1966175"/>
            <a:ext cx="290985" cy="180000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15332E26-670D-3A26-AAB6-2D2D944088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707" y="2170689"/>
            <a:ext cx="292501" cy="18000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DED439BA-0A7B-E2E7-F60A-FF1D54F123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223" y="1066110"/>
            <a:ext cx="290985" cy="180000"/>
          </a:xfrm>
          <a:prstGeom prst="rect">
            <a:avLst/>
          </a:prstGeom>
        </p:spPr>
      </p:pic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9117A4A-7C73-868D-671B-E0DD6A42EF25}"/>
              </a:ext>
            </a:extLst>
          </p:cNvPr>
          <p:cNvCxnSpPr>
            <a:cxnSpLocks/>
          </p:cNvCxnSpPr>
          <p:nvPr/>
        </p:nvCxnSpPr>
        <p:spPr>
          <a:xfrm>
            <a:off x="2164890" y="1154391"/>
            <a:ext cx="3492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0DE3A2D0-0747-FC6D-5B6F-56BD4F0A1109}"/>
              </a:ext>
            </a:extLst>
          </p:cNvPr>
          <p:cNvSpPr/>
          <p:nvPr/>
        </p:nvSpPr>
        <p:spPr>
          <a:xfrm>
            <a:off x="5749138" y="1136816"/>
            <a:ext cx="36000" cy="36000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47BB259-FB2B-A145-32AE-EAA56C91847D}"/>
              </a:ext>
            </a:extLst>
          </p:cNvPr>
          <p:cNvSpPr/>
          <p:nvPr/>
        </p:nvSpPr>
        <p:spPr>
          <a:xfrm>
            <a:off x="31750" y="1928162"/>
            <a:ext cx="6231633" cy="87195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4D75FD4-D1FA-AC94-808E-096009631695}"/>
              </a:ext>
            </a:extLst>
          </p:cNvPr>
          <p:cNvSpPr txBox="1"/>
          <p:nvPr/>
        </p:nvSpPr>
        <p:spPr>
          <a:xfrm rot="16200000">
            <a:off x="-203764" y="3059426"/>
            <a:ext cx="855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APPROACH 3 </a:t>
            </a:r>
          </a:p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(full domain used for training)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A4B219D7-765D-B8D7-7BDB-17D65A3591DA}"/>
              </a:ext>
            </a:extLst>
          </p:cNvPr>
          <p:cNvSpPr txBox="1"/>
          <p:nvPr/>
        </p:nvSpPr>
        <p:spPr>
          <a:xfrm>
            <a:off x="16312" y="76271"/>
            <a:ext cx="6687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Train ML models only </a:t>
            </a:r>
            <a:r>
              <a:rPr lang="en-US" sz="1000" b="1" i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over data-rich </a:t>
            </a:r>
            <a:r>
              <a:rPr lang="en-US" sz="1000" b="1" i="0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areas to predict flash floods globally.</a:t>
            </a:r>
            <a:endParaRPr lang="en-US" sz="1000" b="1" dirty="0">
              <a:latin typeface="Aptos" panose="020B0004020202020204" pitchFamily="34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5AAAF4A-6BCE-A456-1655-D9776C39855C}"/>
              </a:ext>
            </a:extLst>
          </p:cNvPr>
          <p:cNvSpPr/>
          <p:nvPr/>
        </p:nvSpPr>
        <p:spPr>
          <a:xfrm>
            <a:off x="269549" y="725788"/>
            <a:ext cx="442940" cy="18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66"/>
              </a:gs>
            </a:gsLst>
            <a:lin ang="0" scaled="1"/>
            <a:tileRect/>
          </a:gra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8642212-44F7-2387-AB1A-8C33ADBD8DC7}"/>
              </a:ext>
            </a:extLst>
          </p:cNvPr>
          <p:cNvSpPr txBox="1"/>
          <p:nvPr/>
        </p:nvSpPr>
        <p:spPr>
          <a:xfrm>
            <a:off x="705655" y="674685"/>
            <a:ext cx="110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% of flash flood reports used for training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8E7E9E1-E652-5DC4-A7F6-6EE2E0DA0598}"/>
              </a:ext>
            </a:extLst>
          </p:cNvPr>
          <p:cNvSpPr txBox="1"/>
          <p:nvPr/>
        </p:nvSpPr>
        <p:spPr>
          <a:xfrm>
            <a:off x="112042" y="574658"/>
            <a:ext cx="357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4CFDDD0-5DD8-5DC1-37BA-5485285CB364}"/>
              </a:ext>
            </a:extLst>
          </p:cNvPr>
          <p:cNvSpPr txBox="1"/>
          <p:nvPr/>
        </p:nvSpPr>
        <p:spPr>
          <a:xfrm>
            <a:off x="527097" y="574658"/>
            <a:ext cx="357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100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330" name="Picture 329">
            <a:extLst>
              <a:ext uri="{FF2B5EF4-FFF2-40B4-BE49-F238E27FC236}">
                <a16:creationId xmlns:a16="http://schemas.microsoft.com/office/drawing/2014/main" id="{FAA39167-1E3F-BC5C-1C1C-BB65FAF590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08" y="1269739"/>
            <a:ext cx="292500" cy="180000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86D0BCB1-12D1-576C-E67D-2A1779EF44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4224" y="1479072"/>
            <a:ext cx="290984" cy="180000"/>
          </a:xfrm>
          <a:prstGeom prst="rect">
            <a:avLst/>
          </a:prstGeom>
        </p:spPr>
      </p:pic>
      <p:pic>
        <p:nvPicPr>
          <p:cNvPr id="332" name="Picture 331">
            <a:extLst>
              <a:ext uri="{FF2B5EF4-FFF2-40B4-BE49-F238E27FC236}">
                <a16:creationId xmlns:a16="http://schemas.microsoft.com/office/drawing/2014/main" id="{48DA8E0B-1130-8C29-1EB8-6988CAD3CC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708" y="1714332"/>
            <a:ext cx="292500" cy="180000"/>
          </a:xfrm>
          <a:prstGeom prst="rect">
            <a:avLst/>
          </a:prstGeom>
        </p:spPr>
      </p:pic>
      <p:sp>
        <p:nvSpPr>
          <p:cNvPr id="333" name="TextBox 332">
            <a:extLst>
              <a:ext uri="{FF2B5EF4-FFF2-40B4-BE49-F238E27FC236}">
                <a16:creationId xmlns:a16="http://schemas.microsoft.com/office/drawing/2014/main" id="{C7B5D47C-8DCB-D2A3-6002-5C69316DE3A6}"/>
              </a:ext>
            </a:extLst>
          </p:cNvPr>
          <p:cNvSpPr txBox="1"/>
          <p:nvPr/>
        </p:nvSpPr>
        <p:spPr>
          <a:xfrm>
            <a:off x="-98773" y="1036424"/>
            <a:ext cx="5934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All data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FE4181B-56BF-8A56-22E8-E1BB120F69D4}"/>
              </a:ext>
            </a:extLst>
          </p:cNvPr>
          <p:cNvCxnSpPr>
            <a:cxnSpLocks/>
          </p:cNvCxnSpPr>
          <p:nvPr/>
        </p:nvCxnSpPr>
        <p:spPr>
          <a:xfrm rot="5400000">
            <a:off x="-148250" y="180000"/>
            <a:ext cx="360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0134731C-F9A5-E920-2356-DF6CA954B123}"/>
              </a:ext>
            </a:extLst>
          </p:cNvPr>
          <p:cNvSpPr txBox="1"/>
          <p:nvPr/>
        </p:nvSpPr>
        <p:spPr>
          <a:xfrm rot="16200000">
            <a:off x="-148932" y="1454989"/>
            <a:ext cx="746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APPROACH 1</a:t>
            </a:r>
            <a:endParaRPr lang="en-GB" sz="700" b="1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55DA829-058C-A163-AD8C-BC6F204F9093}"/>
              </a:ext>
            </a:extLst>
          </p:cNvPr>
          <p:cNvSpPr txBox="1"/>
          <p:nvPr/>
        </p:nvSpPr>
        <p:spPr>
          <a:xfrm>
            <a:off x="6212064" y="1893737"/>
            <a:ext cx="1361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Aptos" panose="020B0004020202020204" pitchFamily="34" charset="0"/>
              </a:rPr>
              <a:t>APPROACH 2 provides the overall smallest flash flood signal loss out of the three tested approaches, maintaining similar probability distributions to the training with all data.</a:t>
            </a:r>
          </a:p>
        </p:txBody>
      </p:sp>
    </p:spTree>
    <p:extLst>
      <p:ext uri="{BB962C8B-B14F-4D97-AF65-F5344CB8AC3E}">
        <p14:creationId xmlns:p14="http://schemas.microsoft.com/office/powerpoint/2010/main" val="338829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155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2024-04-14T22:07:57Z</dcterms:created>
  <dcterms:modified xsi:type="dcterms:W3CDTF">2024-05-09T06:56:07Z</dcterms:modified>
</cp:coreProperties>
</file>