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>
        <p:scale>
          <a:sx n="100" d="100"/>
          <a:sy n="100" d="100"/>
        </p:scale>
        <p:origin x="1790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589241"/>
            <a:ext cx="5143500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891070"/>
            <a:ext cx="5143500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65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26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191691"/>
            <a:ext cx="1478756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191691"/>
            <a:ext cx="4350544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01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77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897613"/>
            <a:ext cx="5915025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409468"/>
            <a:ext cx="5915025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82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1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958453"/>
            <a:ext cx="2914650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958453"/>
            <a:ext cx="2914650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31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91691"/>
            <a:ext cx="5915025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882610"/>
            <a:ext cx="2901255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315164"/>
            <a:ext cx="2901255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882610"/>
            <a:ext cx="2915543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315164"/>
            <a:ext cx="2915543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32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964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40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0030"/>
            <a:ext cx="2211883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518398"/>
            <a:ext cx="3471863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080135"/>
            <a:ext cx="2211883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44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0030"/>
            <a:ext cx="2211883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518398"/>
            <a:ext cx="3471863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080135"/>
            <a:ext cx="2211883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77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91691"/>
            <a:ext cx="5915025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958453"/>
            <a:ext cx="5915025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3337084"/>
            <a:ext cx="154305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02334F-977D-4A43-BDB9-11086BF63D6E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3337084"/>
            <a:ext cx="231457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3337084"/>
            <a:ext cx="154305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16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 descr="A map of the united states&#10;&#10;Description automatically generated">
            <a:extLst>
              <a:ext uri="{FF2B5EF4-FFF2-40B4-BE49-F238E27FC236}">
                <a16:creationId xmlns:a16="http://schemas.microsoft.com/office/drawing/2014/main" id="{26908AE7-C0D0-8126-9CD1-65F862CA33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2" t="28468" r="6944" b="4424"/>
          <a:stretch/>
        </p:blipFill>
        <p:spPr>
          <a:xfrm>
            <a:off x="355204" y="194309"/>
            <a:ext cx="6012971" cy="3323773"/>
          </a:xfrm>
          <a:prstGeom prst="rect">
            <a:avLst/>
          </a:prstGeom>
        </p:spPr>
      </p:pic>
      <p:pic>
        <p:nvPicPr>
          <p:cNvPr id="88" name="Picture 87" descr="A map of the united states&#10;&#10;Description automatically generated">
            <a:extLst>
              <a:ext uri="{FF2B5EF4-FFF2-40B4-BE49-F238E27FC236}">
                <a16:creationId xmlns:a16="http://schemas.microsoft.com/office/drawing/2014/main" id="{C0EA9BA7-9BA3-87E1-85A9-F8ACC1C32D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5" t="22826" r="11578" b="73841"/>
          <a:stretch/>
        </p:blipFill>
        <p:spPr>
          <a:xfrm rot="16200000">
            <a:off x="4757124" y="1805361"/>
            <a:ext cx="3323773" cy="101668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384D6C06-DC18-FF34-E84C-3BC146A8D3F9}"/>
              </a:ext>
            </a:extLst>
          </p:cNvPr>
          <p:cNvSpPr txBox="1"/>
          <p:nvPr/>
        </p:nvSpPr>
        <p:spPr>
          <a:xfrm>
            <a:off x="-100330" y="373380"/>
            <a:ext cx="536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50 </a:t>
            </a:r>
            <a:r>
              <a:rPr lang="it-IT" sz="9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83AEDDC-E5EB-E07A-CF91-E947C367E6C5}"/>
              </a:ext>
            </a:extLst>
          </p:cNvPr>
          <p:cNvSpPr txBox="1"/>
          <p:nvPr/>
        </p:nvSpPr>
        <p:spPr>
          <a:xfrm>
            <a:off x="-100330" y="1569720"/>
            <a:ext cx="536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40 </a:t>
            </a:r>
            <a:r>
              <a:rPr lang="it-IT" sz="9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EAFBB19-EFE8-1704-7506-55700BFD22E4}"/>
              </a:ext>
            </a:extLst>
          </p:cNvPr>
          <p:cNvSpPr txBox="1"/>
          <p:nvPr/>
        </p:nvSpPr>
        <p:spPr>
          <a:xfrm>
            <a:off x="-100330" y="2612544"/>
            <a:ext cx="536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30 </a:t>
            </a:r>
            <a:r>
              <a:rPr lang="it-IT" sz="9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8E525C9-8B8B-856F-6464-CD2A9FEC19DD}"/>
              </a:ext>
            </a:extLst>
          </p:cNvPr>
          <p:cNvSpPr txBox="1"/>
          <p:nvPr/>
        </p:nvSpPr>
        <p:spPr>
          <a:xfrm>
            <a:off x="951230" y="-6044"/>
            <a:ext cx="536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120 </a:t>
            </a:r>
            <a:r>
              <a:rPr lang="it-IT" sz="9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23987BF-6FA7-EC5E-C5ED-325313D2AE59}"/>
              </a:ext>
            </a:extLst>
          </p:cNvPr>
          <p:cNvSpPr txBox="1"/>
          <p:nvPr/>
        </p:nvSpPr>
        <p:spPr>
          <a:xfrm>
            <a:off x="2665730" y="-6044"/>
            <a:ext cx="536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100 </a:t>
            </a:r>
            <a:r>
              <a:rPr lang="it-IT" sz="9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6903909-39B6-BA49-59C4-AF4507DF29BF}"/>
              </a:ext>
            </a:extLst>
          </p:cNvPr>
          <p:cNvSpPr txBox="1"/>
          <p:nvPr/>
        </p:nvSpPr>
        <p:spPr>
          <a:xfrm>
            <a:off x="4342130" y="-6044"/>
            <a:ext cx="536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80 </a:t>
            </a:r>
            <a:r>
              <a:rPr lang="it-IT" sz="9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C834787-FEEB-B977-952A-288699762B58}"/>
              </a:ext>
            </a:extLst>
          </p:cNvPr>
          <p:cNvSpPr txBox="1"/>
          <p:nvPr/>
        </p:nvSpPr>
        <p:spPr>
          <a:xfrm>
            <a:off x="5891530" y="-54961"/>
            <a:ext cx="1371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m.a.s.l.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1400BA6-3D3A-1190-AD65-CF1147A3BCBC}"/>
              </a:ext>
            </a:extLst>
          </p:cNvPr>
          <p:cNvSpPr txBox="1"/>
          <p:nvPr/>
        </p:nvSpPr>
        <p:spPr>
          <a:xfrm>
            <a:off x="6418976" y="3379806"/>
            <a:ext cx="536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77F9084-F223-ED65-669A-F6F51F897BA2}"/>
              </a:ext>
            </a:extLst>
          </p:cNvPr>
          <p:cNvSpPr txBox="1"/>
          <p:nvPr/>
        </p:nvSpPr>
        <p:spPr>
          <a:xfrm>
            <a:off x="6418976" y="468673"/>
            <a:ext cx="536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2500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58B7622-486E-AF0A-77FA-6A257F911DE9}"/>
              </a:ext>
            </a:extLst>
          </p:cNvPr>
          <p:cNvSpPr txBox="1"/>
          <p:nvPr/>
        </p:nvSpPr>
        <p:spPr>
          <a:xfrm>
            <a:off x="6418976" y="832565"/>
            <a:ext cx="536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2000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3D672B0-A6EA-4276-A5B9-C5164A9A326F}"/>
              </a:ext>
            </a:extLst>
          </p:cNvPr>
          <p:cNvSpPr txBox="1"/>
          <p:nvPr/>
        </p:nvSpPr>
        <p:spPr>
          <a:xfrm>
            <a:off x="6418976" y="1196457"/>
            <a:ext cx="536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1500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C073318-9596-D679-740B-BA408BA68B78}"/>
              </a:ext>
            </a:extLst>
          </p:cNvPr>
          <p:cNvSpPr txBox="1"/>
          <p:nvPr/>
        </p:nvSpPr>
        <p:spPr>
          <a:xfrm>
            <a:off x="6418976" y="1560349"/>
            <a:ext cx="536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1200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5D8CFCC-5F17-C4D6-6F70-8501F37736D8}"/>
              </a:ext>
            </a:extLst>
          </p:cNvPr>
          <p:cNvSpPr txBox="1"/>
          <p:nvPr/>
        </p:nvSpPr>
        <p:spPr>
          <a:xfrm>
            <a:off x="6418976" y="1924241"/>
            <a:ext cx="536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750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06CF797-8451-574D-21F0-384E8A3452B7}"/>
              </a:ext>
            </a:extLst>
          </p:cNvPr>
          <p:cNvSpPr txBox="1"/>
          <p:nvPr/>
        </p:nvSpPr>
        <p:spPr>
          <a:xfrm>
            <a:off x="6418976" y="2288133"/>
            <a:ext cx="536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500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FB3D8FA-6A39-82FF-7103-9C3B87E3F64B}"/>
              </a:ext>
            </a:extLst>
          </p:cNvPr>
          <p:cNvSpPr txBox="1"/>
          <p:nvPr/>
        </p:nvSpPr>
        <p:spPr>
          <a:xfrm>
            <a:off x="6418976" y="2652025"/>
            <a:ext cx="536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250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B2D0398-5206-B218-FB65-5E89CE52B185}"/>
              </a:ext>
            </a:extLst>
          </p:cNvPr>
          <p:cNvSpPr txBox="1"/>
          <p:nvPr/>
        </p:nvSpPr>
        <p:spPr>
          <a:xfrm>
            <a:off x="6418976" y="3015917"/>
            <a:ext cx="536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50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8F93690-0FC3-3203-F616-27D0636BD86D}"/>
              </a:ext>
            </a:extLst>
          </p:cNvPr>
          <p:cNvSpPr txBox="1"/>
          <p:nvPr/>
        </p:nvSpPr>
        <p:spPr>
          <a:xfrm>
            <a:off x="6418976" y="104781"/>
            <a:ext cx="536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5000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EE0CB6-A0DD-61DA-6B6B-D4EC8957FF3D}"/>
              </a:ext>
            </a:extLst>
          </p:cNvPr>
          <p:cNvSpPr txBox="1"/>
          <p:nvPr/>
        </p:nvSpPr>
        <p:spPr>
          <a:xfrm>
            <a:off x="5125438" y="1460561"/>
            <a:ext cx="1010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/>
              <a:t>NEW YORK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C604597-7B68-19A8-35F6-C8E80447309D}"/>
              </a:ext>
            </a:extLst>
          </p:cNvPr>
          <p:cNvSpPr txBox="1"/>
          <p:nvPr/>
        </p:nvSpPr>
        <p:spPr>
          <a:xfrm>
            <a:off x="2980352" y="1374747"/>
            <a:ext cx="1010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900" b="1" dirty="0"/>
              <a:t>CHICAGO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7EBCA7E-9713-7AE3-638B-C84D5A1C2253}"/>
              </a:ext>
            </a:extLst>
          </p:cNvPr>
          <p:cNvSpPr txBox="1"/>
          <p:nvPr/>
        </p:nvSpPr>
        <p:spPr>
          <a:xfrm>
            <a:off x="1410632" y="2155073"/>
            <a:ext cx="1010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/>
              <a:t>PHOENIX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5B70626-067E-1AE7-11BD-EC7DA8DABC28}"/>
              </a:ext>
            </a:extLst>
          </p:cNvPr>
          <p:cNvSpPr txBox="1"/>
          <p:nvPr/>
        </p:nvSpPr>
        <p:spPr>
          <a:xfrm>
            <a:off x="3109892" y="2763157"/>
            <a:ext cx="1010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/>
              <a:t>HOUSTON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7BCE81D-7A63-8764-295C-1A6242CC4274}"/>
              </a:ext>
            </a:extLst>
          </p:cNvPr>
          <p:cNvSpPr txBox="1"/>
          <p:nvPr/>
        </p:nvSpPr>
        <p:spPr>
          <a:xfrm>
            <a:off x="364092" y="2252876"/>
            <a:ext cx="1010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900" b="1" dirty="0"/>
              <a:t>LOS ANGELES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6515F5F-2E20-7D13-537C-F772A00535F4}"/>
              </a:ext>
            </a:extLst>
          </p:cNvPr>
          <p:cNvSpPr txBox="1"/>
          <p:nvPr/>
        </p:nvSpPr>
        <p:spPr>
          <a:xfrm>
            <a:off x="525385" y="2413573"/>
            <a:ext cx="1010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900" b="1" dirty="0"/>
              <a:t>SAN DIEGO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0B578E0-62E1-B8F6-ECD2-2E7AA0CF70F9}"/>
              </a:ext>
            </a:extLst>
          </p:cNvPr>
          <p:cNvSpPr txBox="1"/>
          <p:nvPr/>
        </p:nvSpPr>
        <p:spPr>
          <a:xfrm>
            <a:off x="-246647" y="1797740"/>
            <a:ext cx="12848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900" b="1" dirty="0"/>
              <a:t>SAN FRANCISCO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4D19594-8958-5678-A91A-D009CFEE0A3F}"/>
              </a:ext>
            </a:extLst>
          </p:cNvPr>
          <p:cNvSpPr txBox="1"/>
          <p:nvPr/>
        </p:nvSpPr>
        <p:spPr>
          <a:xfrm>
            <a:off x="-162757" y="1949436"/>
            <a:ext cx="12848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900" b="1" dirty="0"/>
              <a:t>SAN JOSE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ED4F7E3-EC48-9668-BA84-2D97CF23BD85}"/>
              </a:ext>
            </a:extLst>
          </p:cNvPr>
          <p:cNvSpPr txBox="1"/>
          <p:nvPr/>
        </p:nvSpPr>
        <p:spPr>
          <a:xfrm>
            <a:off x="2504568" y="1597951"/>
            <a:ext cx="1010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/>
              <a:t>DENVER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ECA7152-99C7-A2F4-E83D-4F855AAFA37C}"/>
              </a:ext>
            </a:extLst>
          </p:cNvPr>
          <p:cNvSpPr txBox="1"/>
          <p:nvPr/>
        </p:nvSpPr>
        <p:spPr>
          <a:xfrm>
            <a:off x="3155612" y="2257496"/>
            <a:ext cx="1010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/>
              <a:t>DALLAS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FA7FCAD-7DCD-492E-33EA-E8EA0A4B7A03}"/>
              </a:ext>
            </a:extLst>
          </p:cNvPr>
          <p:cNvSpPr txBox="1"/>
          <p:nvPr/>
        </p:nvSpPr>
        <p:spPr>
          <a:xfrm>
            <a:off x="2208598" y="2118996"/>
            <a:ext cx="101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900" b="1" dirty="0"/>
              <a:t>FORTH </a:t>
            </a:r>
          </a:p>
          <a:p>
            <a:pPr algn="r"/>
            <a:r>
              <a:rPr lang="en-GB" sz="900" b="1" dirty="0"/>
              <a:t>WORTH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7112713-98E8-0868-E1E6-C5213A18CDB4}"/>
              </a:ext>
            </a:extLst>
          </p:cNvPr>
          <p:cNvSpPr txBox="1"/>
          <p:nvPr/>
        </p:nvSpPr>
        <p:spPr>
          <a:xfrm>
            <a:off x="2391806" y="2496172"/>
            <a:ext cx="1010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/>
              <a:t>AUSTIN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9DF4E4E-4BD6-4A43-6D8D-57FA7E5B4C8A}"/>
              </a:ext>
            </a:extLst>
          </p:cNvPr>
          <p:cNvSpPr txBox="1"/>
          <p:nvPr/>
        </p:nvSpPr>
        <p:spPr>
          <a:xfrm>
            <a:off x="2100299" y="2747910"/>
            <a:ext cx="1010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900" b="1" dirty="0"/>
              <a:t>SAN ANTONIO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880BE35-27AF-2DCD-5D81-D484CE796AE1}"/>
              </a:ext>
            </a:extLst>
          </p:cNvPr>
          <p:cNvSpPr txBox="1"/>
          <p:nvPr/>
        </p:nvSpPr>
        <p:spPr>
          <a:xfrm>
            <a:off x="4482423" y="2585643"/>
            <a:ext cx="1010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/>
              <a:t>JACKSONVILLE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A8BFD8B-1858-9531-2319-F3352B9FCE3E}"/>
              </a:ext>
            </a:extLst>
          </p:cNvPr>
          <p:cNvSpPr txBox="1"/>
          <p:nvPr/>
        </p:nvSpPr>
        <p:spPr>
          <a:xfrm>
            <a:off x="4551722" y="2088516"/>
            <a:ext cx="1010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/>
              <a:t>ATLANTA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04E7FEC-AF83-FD28-4A16-70D6430EB6E5}"/>
              </a:ext>
            </a:extLst>
          </p:cNvPr>
          <p:cNvSpPr txBox="1"/>
          <p:nvPr/>
        </p:nvSpPr>
        <p:spPr>
          <a:xfrm>
            <a:off x="4850525" y="1806809"/>
            <a:ext cx="12848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/>
              <a:t>WASHINGTON D.C.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1AE0BC5-794B-D23C-A945-2D48666A380B}"/>
              </a:ext>
            </a:extLst>
          </p:cNvPr>
          <p:cNvSpPr txBox="1"/>
          <p:nvPr/>
        </p:nvSpPr>
        <p:spPr>
          <a:xfrm>
            <a:off x="3923891" y="1725659"/>
            <a:ext cx="1010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/>
              <a:t>COLUMBUS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848180B-A357-5916-14AE-BEBA0E61C958}"/>
              </a:ext>
            </a:extLst>
          </p:cNvPr>
          <p:cNvSpPr txBox="1"/>
          <p:nvPr/>
        </p:nvSpPr>
        <p:spPr>
          <a:xfrm>
            <a:off x="3100926" y="1605575"/>
            <a:ext cx="1010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900" b="1" dirty="0"/>
              <a:t>INDIANAPOLIS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88C8933-F6FB-E197-23C5-6A6AC1467788}"/>
              </a:ext>
            </a:extLst>
          </p:cNvPr>
          <p:cNvSpPr txBox="1"/>
          <p:nvPr/>
        </p:nvSpPr>
        <p:spPr>
          <a:xfrm>
            <a:off x="0" y="676820"/>
            <a:ext cx="1010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900" b="1" dirty="0"/>
              <a:t>SEATTLE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08DFDE3-CB83-C412-EE9B-B89348B18975}"/>
              </a:ext>
            </a:extLst>
          </p:cNvPr>
          <p:cNvSpPr txBox="1"/>
          <p:nvPr/>
        </p:nvSpPr>
        <p:spPr>
          <a:xfrm>
            <a:off x="5062066" y="1633685"/>
            <a:ext cx="12848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/>
              <a:t>PHILADELPHIA</a:t>
            </a:r>
          </a:p>
        </p:txBody>
      </p:sp>
    </p:spTree>
    <p:extLst>
      <p:ext uri="{BB962C8B-B14F-4D97-AF65-F5344CB8AC3E}">
        <p14:creationId xmlns:p14="http://schemas.microsoft.com/office/powerpoint/2010/main" val="241666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67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Pillosu</dc:creator>
  <cp:lastModifiedBy>Fatima Pillosu</cp:lastModifiedBy>
  <cp:revision>1</cp:revision>
  <dcterms:created xsi:type="dcterms:W3CDTF">2024-03-26T14:42:50Z</dcterms:created>
  <dcterms:modified xsi:type="dcterms:W3CDTF">2024-03-26T15:36:30Z</dcterms:modified>
</cp:coreProperties>
</file>