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CBF78-2251-4D85-B3DB-E7425FCA0324}" v="31" dt="2024-06-29T23:30:48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2" d="100"/>
          <a:sy n="292" d="100"/>
        </p:scale>
        <p:origin x="-3324" y="-4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9T23:31:54.271" v="2304" actId="14100"/>
      <pc:docMkLst>
        <pc:docMk/>
      </pc:docMkLst>
      <pc:sldChg chg="addSp delSp modSp mod">
        <pc:chgData name="Fatima Pillosu" userId="a6295d4dc9e22643" providerId="LiveId" clId="{1D6CBF78-2251-4D85-B3DB-E7425FCA0324}" dt="2024-06-29T23:31:54.271" v="2304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6:41.224" v="2161" actId="1582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9T23:25:24.345" v="2286" actId="207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9T23:25:17.559" v="2285" actId="207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8:50.778" v="2177" actId="1076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 ord modCrop">
          <ac:chgData name="Fatima Pillosu" userId="a6295d4dc9e22643" providerId="LiveId" clId="{1D6CBF78-2251-4D85-B3DB-E7425FCA0324}" dt="2024-06-29T23:30:33.920" v="2287" actId="478"/>
          <ac:picMkLst>
            <pc:docMk/>
            <pc:sldMk cId="43451586" sldId="256"/>
            <ac:picMk id="3" creationId="{80B2AEEE-8EAC-CDF3-49E9-3972D0BC36D9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 ord modCrop">
          <ac:chgData name="Fatima Pillosu" userId="a6295d4dc9e22643" providerId="LiveId" clId="{1D6CBF78-2251-4D85-B3DB-E7425FCA0324}" dt="2024-06-29T23:21:52.435" v="2263" actId="167"/>
          <ac:picMkLst>
            <pc:docMk/>
            <pc:sldMk cId="43451586" sldId="256"/>
            <ac:picMk id="25" creationId="{B9A4A0B2-7CE8-807A-7D42-59FD74AC158E}"/>
          </ac:picMkLst>
        </pc:picChg>
        <pc:picChg chg="add mod modCrop">
          <ac:chgData name="Fatima Pillosu" userId="a6295d4dc9e22643" providerId="LiveId" clId="{1D6CBF78-2251-4D85-B3DB-E7425FCA0324}" dt="2024-06-29T23:31:30.069" v="2300" actId="1076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9T23:21:56.688" v="2264" actId="478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mod">
          <ac:chgData name="Fatima Pillosu" userId="a6295d4dc9e22643" providerId="LiveId" clId="{1D6CBF78-2251-4D85-B3DB-E7425FCA0324}" dt="2024-06-29T23:31:54.271" v="2304" actId="14100"/>
          <ac:cxnSpMkLst>
            <pc:docMk/>
            <pc:sldMk cId="43451586" sldId="256"/>
            <ac:cxnSpMk id="6" creationId="{C9FEFF1C-BA4E-8DE0-D135-1B87734177E8}"/>
          </ac:cxnSpMkLst>
        </pc:cxnChg>
        <pc:cxnChg chg="add mod ord">
          <ac:chgData name="Fatima Pillosu" userId="a6295d4dc9e22643" providerId="LiveId" clId="{1D6CBF78-2251-4D85-B3DB-E7425FCA0324}" dt="2024-06-29T23:31:43.743" v="2302" actId="14100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36861"/>
            <a:ext cx="5829300" cy="199298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006701"/>
            <a:ext cx="5143500" cy="13821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4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04778"/>
            <a:ext cx="1478756" cy="485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04778"/>
            <a:ext cx="4350544" cy="4851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27158"/>
            <a:ext cx="5915025" cy="23812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30928"/>
            <a:ext cx="5915025" cy="12522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23890"/>
            <a:ext cx="2914650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23890"/>
            <a:ext cx="2914650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779"/>
            <a:ext cx="5915025" cy="1106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03304"/>
            <a:ext cx="2901255" cy="6877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91042"/>
            <a:ext cx="2901255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03304"/>
            <a:ext cx="2915543" cy="6877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91042"/>
            <a:ext cx="2915543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5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635"/>
            <a:ext cx="2211884" cy="13357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24227"/>
            <a:ext cx="3471863" cy="40681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17358"/>
            <a:ext cx="2211884" cy="31816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635"/>
            <a:ext cx="2211884" cy="13357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24227"/>
            <a:ext cx="3471863" cy="406812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17358"/>
            <a:ext cx="2211884" cy="31816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04779"/>
            <a:ext cx="5915025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23890"/>
            <a:ext cx="5915025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305788"/>
            <a:ext cx="154305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305788"/>
            <a:ext cx="2314575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305788"/>
            <a:ext cx="154305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A4A0B2-7CE8-807A-7D42-59FD74AC1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754" r="345" b="14944"/>
          <a:stretch/>
        </p:blipFill>
        <p:spPr>
          <a:xfrm>
            <a:off x="2802686" y="455200"/>
            <a:ext cx="3978974" cy="1386073"/>
          </a:xfrm>
          <a:prstGeom prst="rect">
            <a:avLst/>
          </a:prstGeom>
        </p:spPr>
      </p:pic>
      <p:pic>
        <p:nvPicPr>
          <p:cNvPr id="688" name="Picture 687" descr="A graph showing the number of flood reports&#10;&#10;Description automatically generated">
            <a:extLst>
              <a:ext uri="{FF2B5EF4-FFF2-40B4-BE49-F238E27FC236}">
                <a16:creationId xmlns:a16="http://schemas.microsoft.com/office/drawing/2014/main" id="{73CAFFB5-7EFE-E980-95EF-9FAD0406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99" b="9524"/>
          <a:stretch/>
        </p:blipFill>
        <p:spPr>
          <a:xfrm>
            <a:off x="263386" y="560247"/>
            <a:ext cx="1755913" cy="1400552"/>
          </a:xfrm>
          <a:prstGeom prst="rect">
            <a:avLst/>
          </a:prstGeom>
        </p:spPr>
      </p:pic>
      <p:pic>
        <p:nvPicPr>
          <p:cNvPr id="689" name="Picture 688" descr="A map of the united states&#10;&#10;Description automatically generated">
            <a:extLst>
              <a:ext uri="{FF2B5EF4-FFF2-40B4-BE49-F238E27FC236}">
                <a16:creationId xmlns:a16="http://schemas.microsoft.com/office/drawing/2014/main" id="{F62342E9-CC25-8393-C713-DA59C3D908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29174" r="7559" b="5437"/>
          <a:stretch/>
        </p:blipFill>
        <p:spPr>
          <a:xfrm>
            <a:off x="253010" y="3381243"/>
            <a:ext cx="3440061" cy="18821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690" name="TextBox 689">
            <a:extLst>
              <a:ext uri="{FF2B5EF4-FFF2-40B4-BE49-F238E27FC236}">
                <a16:creationId xmlns:a16="http://schemas.microsoft.com/office/drawing/2014/main" id="{F6B71AFA-5D29-B80C-378E-9843CB74FEDA}"/>
              </a:ext>
            </a:extLst>
          </p:cNvPr>
          <p:cNvSpPr txBox="1"/>
          <p:nvPr/>
        </p:nvSpPr>
        <p:spPr>
          <a:xfrm>
            <a:off x="-215851" y="34252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A6B3E627-31DA-5748-93E2-6805433FE262}"/>
              </a:ext>
            </a:extLst>
          </p:cNvPr>
          <p:cNvSpPr txBox="1"/>
          <p:nvPr/>
        </p:nvSpPr>
        <p:spPr>
          <a:xfrm>
            <a:off x="-215851" y="412175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0AB0344D-039C-1675-85FA-6753F543AB70}"/>
              </a:ext>
            </a:extLst>
          </p:cNvPr>
          <p:cNvSpPr txBox="1"/>
          <p:nvPr/>
        </p:nvSpPr>
        <p:spPr>
          <a:xfrm>
            <a:off x="-215851" y="472910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9BA0F714-1959-09E6-8BEF-6AB1A1DB87DF}"/>
              </a:ext>
            </a:extLst>
          </p:cNvPr>
          <p:cNvSpPr txBox="1"/>
          <p:nvPr/>
        </p:nvSpPr>
        <p:spPr>
          <a:xfrm>
            <a:off x="466021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F813703A-0DC3-FCDB-7EB0-899EE88A8281}"/>
              </a:ext>
            </a:extLst>
          </p:cNvPr>
          <p:cNvSpPr txBox="1"/>
          <p:nvPr/>
        </p:nvSpPr>
        <p:spPr>
          <a:xfrm>
            <a:off x="1447849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549E70A2-1933-2E98-6619-1129780C6B37}"/>
              </a:ext>
            </a:extLst>
          </p:cNvPr>
          <p:cNvSpPr txBox="1"/>
          <p:nvPr/>
        </p:nvSpPr>
        <p:spPr>
          <a:xfrm>
            <a:off x="2444021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7C17573C-C799-5123-16B2-C86801983E31}"/>
              </a:ext>
            </a:extLst>
          </p:cNvPr>
          <p:cNvSpPr txBox="1"/>
          <p:nvPr/>
        </p:nvSpPr>
        <p:spPr>
          <a:xfrm>
            <a:off x="2332594" y="5380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9CCE77C0-E23B-B55F-11DB-74B04A4E9816}"/>
              </a:ext>
            </a:extLst>
          </p:cNvPr>
          <p:cNvSpPr txBox="1"/>
          <p:nvPr/>
        </p:nvSpPr>
        <p:spPr>
          <a:xfrm>
            <a:off x="2332594" y="77283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8008655-BD2F-CDED-7A90-0047337021C1}"/>
              </a:ext>
            </a:extLst>
          </p:cNvPr>
          <p:cNvSpPr txBox="1"/>
          <p:nvPr/>
        </p:nvSpPr>
        <p:spPr>
          <a:xfrm>
            <a:off x="2332594" y="100758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C124DFF1-487D-5E06-130C-A7A162DA5910}"/>
              </a:ext>
            </a:extLst>
          </p:cNvPr>
          <p:cNvSpPr txBox="1"/>
          <p:nvPr/>
        </p:nvSpPr>
        <p:spPr>
          <a:xfrm>
            <a:off x="2332594" y="124232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789339E5-7A72-7FB2-0C79-FD1044F52974}"/>
              </a:ext>
            </a:extLst>
          </p:cNvPr>
          <p:cNvSpPr txBox="1"/>
          <p:nvPr/>
        </p:nvSpPr>
        <p:spPr>
          <a:xfrm>
            <a:off x="2332594" y="147707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A8FF8CEE-E9A6-F65C-F012-68EB740196A4}"/>
              </a:ext>
            </a:extLst>
          </p:cNvPr>
          <p:cNvSpPr txBox="1"/>
          <p:nvPr/>
        </p:nvSpPr>
        <p:spPr>
          <a:xfrm>
            <a:off x="2254315" y="1711823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55FEC7FE-7728-A7DE-98B3-DEB97495E088}"/>
              </a:ext>
            </a:extLst>
          </p:cNvPr>
          <p:cNvSpPr txBox="1"/>
          <p:nvPr/>
        </p:nvSpPr>
        <p:spPr>
          <a:xfrm rot="19800000">
            <a:off x="2673611" y="1851443"/>
            <a:ext cx="53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E995B3E1-80A4-5C7B-D7E1-837D27948AF8}"/>
              </a:ext>
            </a:extLst>
          </p:cNvPr>
          <p:cNvSpPr txBox="1"/>
          <p:nvPr/>
        </p:nvSpPr>
        <p:spPr>
          <a:xfrm rot="19800000">
            <a:off x="304494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7874D21D-7052-3C6D-6B41-A681DC9AB412}"/>
              </a:ext>
            </a:extLst>
          </p:cNvPr>
          <p:cNvSpPr txBox="1"/>
          <p:nvPr/>
        </p:nvSpPr>
        <p:spPr>
          <a:xfrm rot="19800000">
            <a:off x="3343263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33EF2215-1F57-37BF-8335-0D60597BE644}"/>
              </a:ext>
            </a:extLst>
          </p:cNvPr>
          <p:cNvSpPr txBox="1"/>
          <p:nvPr/>
        </p:nvSpPr>
        <p:spPr>
          <a:xfrm rot="19800000">
            <a:off x="3641585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2861C3B-9FE7-FBB4-1D43-2598BFF98C02}"/>
              </a:ext>
            </a:extLst>
          </p:cNvPr>
          <p:cNvSpPr txBox="1"/>
          <p:nvPr/>
        </p:nvSpPr>
        <p:spPr>
          <a:xfrm rot="19800000">
            <a:off x="3939907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E8F309B4-CCC7-5743-08CE-623687D6B0F3}"/>
              </a:ext>
            </a:extLst>
          </p:cNvPr>
          <p:cNvSpPr txBox="1"/>
          <p:nvPr/>
        </p:nvSpPr>
        <p:spPr>
          <a:xfrm rot="19800000">
            <a:off x="4238229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00BF05C8-6055-5551-6EAC-CFFE56A940F4}"/>
              </a:ext>
            </a:extLst>
          </p:cNvPr>
          <p:cNvSpPr txBox="1"/>
          <p:nvPr/>
        </p:nvSpPr>
        <p:spPr>
          <a:xfrm rot="19800000">
            <a:off x="453655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6F8093E4-3268-9B0A-086E-F7C01EE3B28B}"/>
              </a:ext>
            </a:extLst>
          </p:cNvPr>
          <p:cNvSpPr txBox="1"/>
          <p:nvPr/>
        </p:nvSpPr>
        <p:spPr>
          <a:xfrm rot="19800000">
            <a:off x="4834873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D2F50BEC-CC57-BE5E-E8F8-16A93360BF13}"/>
              </a:ext>
            </a:extLst>
          </p:cNvPr>
          <p:cNvSpPr txBox="1"/>
          <p:nvPr/>
        </p:nvSpPr>
        <p:spPr>
          <a:xfrm rot="19800000">
            <a:off x="5133195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2021-09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74CB9AB9-3B04-1C7D-FA67-4650112AD9B1}"/>
              </a:ext>
            </a:extLst>
          </p:cNvPr>
          <p:cNvSpPr txBox="1"/>
          <p:nvPr/>
        </p:nvSpPr>
        <p:spPr>
          <a:xfrm rot="19800000">
            <a:off x="5431517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29D45CB1-C312-4F40-49BD-7A8DC56B834A}"/>
              </a:ext>
            </a:extLst>
          </p:cNvPr>
          <p:cNvSpPr txBox="1"/>
          <p:nvPr/>
        </p:nvSpPr>
        <p:spPr>
          <a:xfrm rot="19800000">
            <a:off x="5729839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8EB66DCE-6123-F9D2-62DD-6CA3024B5877}"/>
              </a:ext>
            </a:extLst>
          </p:cNvPr>
          <p:cNvSpPr txBox="1"/>
          <p:nvPr/>
        </p:nvSpPr>
        <p:spPr>
          <a:xfrm rot="19800000">
            <a:off x="602816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E20A3ECD-9042-500D-E822-43BB3A838B79}"/>
              </a:ext>
            </a:extLst>
          </p:cNvPr>
          <p:cNvSpPr txBox="1"/>
          <p:nvPr/>
        </p:nvSpPr>
        <p:spPr>
          <a:xfrm rot="19800000">
            <a:off x="6326478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2022-01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8AB7B439-9D18-FD5C-5754-19FD66FE0958}"/>
              </a:ext>
            </a:extLst>
          </p:cNvPr>
          <p:cNvSpPr/>
          <p:nvPr/>
        </p:nvSpPr>
        <p:spPr>
          <a:xfrm>
            <a:off x="2902930" y="549888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9448AB5A-5518-ECF9-A66D-05D7D471FC17}"/>
              </a:ext>
            </a:extLst>
          </p:cNvPr>
          <p:cNvSpPr/>
          <p:nvPr/>
        </p:nvSpPr>
        <p:spPr>
          <a:xfrm>
            <a:off x="2902930" y="684279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4AB540-5F74-6029-6341-C9585064B7C0}"/>
              </a:ext>
            </a:extLst>
          </p:cNvPr>
          <p:cNvSpPr txBox="1"/>
          <p:nvPr/>
        </p:nvSpPr>
        <p:spPr>
          <a:xfrm>
            <a:off x="2916183" y="47431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Point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8A66F6BF-E540-82DD-E4B8-D293D379DCC1}"/>
              </a:ext>
            </a:extLst>
          </p:cNvPr>
          <p:cNvSpPr txBox="1"/>
          <p:nvPr/>
        </p:nvSpPr>
        <p:spPr>
          <a:xfrm>
            <a:off x="2916183" y="6082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Gridded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EC0EE389-4B7D-2688-438E-8136C55DE107}"/>
              </a:ext>
            </a:extLst>
          </p:cNvPr>
          <p:cNvSpPr/>
          <p:nvPr/>
        </p:nvSpPr>
        <p:spPr>
          <a:xfrm>
            <a:off x="6226640" y="482009"/>
            <a:ext cx="536815" cy="3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1E73637B-7AE2-657A-AF16-54B34FD20C59}"/>
              </a:ext>
            </a:extLst>
          </p:cNvPr>
          <p:cNvSpPr/>
          <p:nvPr/>
        </p:nvSpPr>
        <p:spPr>
          <a:xfrm>
            <a:off x="2868389" y="505919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0698E198-8F83-AFA7-54BB-534DC700082B}"/>
              </a:ext>
            </a:extLst>
          </p:cNvPr>
          <p:cNvSpPr txBox="1"/>
          <p:nvPr/>
        </p:nvSpPr>
        <p:spPr>
          <a:xfrm rot="16200000">
            <a:off x="1851637" y="1035757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A58DE3E9-45ED-9AEE-77C3-A2FC7FC7A06D}"/>
              </a:ext>
            </a:extLst>
          </p:cNvPr>
          <p:cNvSpPr txBox="1"/>
          <p:nvPr/>
        </p:nvSpPr>
        <p:spPr>
          <a:xfrm>
            <a:off x="-202475" y="18498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12709BF2-DBDA-59B0-6498-09A95BA5F438}"/>
              </a:ext>
            </a:extLst>
          </p:cNvPr>
          <p:cNvSpPr txBox="1"/>
          <p:nvPr/>
        </p:nvSpPr>
        <p:spPr>
          <a:xfrm>
            <a:off x="-202475" y="168504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1AB9BCFF-7E74-311F-ECE5-7B7AB6A9F25B}"/>
              </a:ext>
            </a:extLst>
          </p:cNvPr>
          <p:cNvSpPr txBox="1"/>
          <p:nvPr/>
        </p:nvSpPr>
        <p:spPr>
          <a:xfrm>
            <a:off x="-202475" y="15202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EDDE338C-3E58-5E1E-1F55-0680BF68D752}"/>
              </a:ext>
            </a:extLst>
          </p:cNvPr>
          <p:cNvSpPr txBox="1"/>
          <p:nvPr/>
        </p:nvSpPr>
        <p:spPr>
          <a:xfrm>
            <a:off x="-202475" y="135547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BDEE40BE-DD74-5499-3156-F47611323189}"/>
              </a:ext>
            </a:extLst>
          </p:cNvPr>
          <p:cNvSpPr txBox="1"/>
          <p:nvPr/>
        </p:nvSpPr>
        <p:spPr>
          <a:xfrm>
            <a:off x="-202475" y="119069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C3B262F-F665-BC02-703F-694A8151445A}"/>
              </a:ext>
            </a:extLst>
          </p:cNvPr>
          <p:cNvSpPr txBox="1"/>
          <p:nvPr/>
        </p:nvSpPr>
        <p:spPr>
          <a:xfrm>
            <a:off x="-202475" y="102591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8FA0611F-E58B-BB6A-5A97-1F507C5C7116}"/>
              </a:ext>
            </a:extLst>
          </p:cNvPr>
          <p:cNvSpPr txBox="1"/>
          <p:nvPr/>
        </p:nvSpPr>
        <p:spPr>
          <a:xfrm>
            <a:off x="-202475" y="8611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275AD283-E7A8-B677-24D5-E8773130F871}"/>
              </a:ext>
            </a:extLst>
          </p:cNvPr>
          <p:cNvSpPr txBox="1"/>
          <p:nvPr/>
        </p:nvSpPr>
        <p:spPr>
          <a:xfrm>
            <a:off x="-202475" y="6963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92F522D-D57B-51D6-49DF-791725269E48}"/>
              </a:ext>
            </a:extLst>
          </p:cNvPr>
          <p:cNvSpPr txBox="1"/>
          <p:nvPr/>
        </p:nvSpPr>
        <p:spPr>
          <a:xfrm>
            <a:off x="-202475" y="53156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1F8AE4DD-7FBF-6CAD-A047-8B929DF531D5}"/>
              </a:ext>
            </a:extLst>
          </p:cNvPr>
          <p:cNvSpPr txBox="1"/>
          <p:nvPr/>
        </p:nvSpPr>
        <p:spPr>
          <a:xfrm rot="16200000">
            <a:off x="-592874" y="1169034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 * 10</a:t>
            </a:r>
            <a:r>
              <a:rPr lang="en-US" sz="8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7D6A82D8-1C99-D4E8-A8BE-73E4068CA3C9}"/>
              </a:ext>
            </a:extLst>
          </p:cNvPr>
          <p:cNvSpPr/>
          <p:nvPr/>
        </p:nvSpPr>
        <p:spPr>
          <a:xfrm>
            <a:off x="287810" y="592715"/>
            <a:ext cx="1096830" cy="26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421711CF-B44C-2382-3130-ED039D6C0CAE}"/>
              </a:ext>
            </a:extLst>
          </p:cNvPr>
          <p:cNvSpPr/>
          <p:nvPr/>
        </p:nvSpPr>
        <p:spPr>
          <a:xfrm>
            <a:off x="373898" y="696656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AC8BD3EA-4C38-F224-EC06-FB73E64A1864}"/>
              </a:ext>
            </a:extLst>
          </p:cNvPr>
          <p:cNvSpPr/>
          <p:nvPr/>
        </p:nvSpPr>
        <p:spPr>
          <a:xfrm>
            <a:off x="373898" y="829638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FB1316DF-BCEE-4513-237B-A7315FF151AD}"/>
              </a:ext>
            </a:extLst>
          </p:cNvPr>
          <p:cNvSpPr txBox="1"/>
          <p:nvPr/>
        </p:nvSpPr>
        <p:spPr>
          <a:xfrm>
            <a:off x="374926" y="625307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All flood types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EC790F7C-A709-1A6D-5E6D-AF9CB877AC0D}"/>
              </a:ext>
            </a:extLst>
          </p:cNvPr>
          <p:cNvSpPr txBox="1"/>
          <p:nvPr/>
        </p:nvSpPr>
        <p:spPr>
          <a:xfrm>
            <a:off x="374926" y="753284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0A59A298-4E81-D1AB-177C-92C87C354E96}"/>
              </a:ext>
            </a:extLst>
          </p:cNvPr>
          <p:cNvSpPr/>
          <p:nvPr/>
        </p:nvSpPr>
        <p:spPr>
          <a:xfrm>
            <a:off x="338478" y="657953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DD438DBE-71D2-C013-8C1D-9FDF4CB039B7}"/>
              </a:ext>
            </a:extLst>
          </p:cNvPr>
          <p:cNvSpPr/>
          <p:nvPr/>
        </p:nvSpPr>
        <p:spPr>
          <a:xfrm>
            <a:off x="373898" y="952609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DFD21A9A-D406-7E08-F2BE-F9BD2256DFDC}"/>
              </a:ext>
            </a:extLst>
          </p:cNvPr>
          <p:cNvSpPr txBox="1"/>
          <p:nvPr/>
        </p:nvSpPr>
        <p:spPr>
          <a:xfrm>
            <a:off x="374925" y="881260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 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with lat/lon coord.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96F38F1E-27F4-5D15-9110-F41E8C5D158C}"/>
              </a:ext>
            </a:extLst>
          </p:cNvPr>
          <p:cNvCxnSpPr>
            <a:cxnSpLocks/>
          </p:cNvCxnSpPr>
          <p:nvPr/>
        </p:nvCxnSpPr>
        <p:spPr>
          <a:xfrm flipH="1" flipV="1">
            <a:off x="1865776" y="1138394"/>
            <a:ext cx="0" cy="659132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0C963F5-716B-06BD-2613-304F6902AA5B}"/>
              </a:ext>
            </a:extLst>
          </p:cNvPr>
          <p:cNvCxnSpPr>
            <a:cxnSpLocks/>
          </p:cNvCxnSpPr>
          <p:nvPr/>
        </p:nvCxnSpPr>
        <p:spPr>
          <a:xfrm>
            <a:off x="1865253" y="1138610"/>
            <a:ext cx="488453" cy="0"/>
          </a:xfrm>
          <a:prstGeom prst="straightConnector1">
            <a:avLst/>
          </a:prstGeom>
          <a:ln w="317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358D5BA2-AC09-E3BE-5925-4E280BF5392C}"/>
              </a:ext>
            </a:extLst>
          </p:cNvPr>
          <p:cNvSpPr txBox="1"/>
          <p:nvPr/>
        </p:nvSpPr>
        <p:spPr>
          <a:xfrm>
            <a:off x="1944680" y="952189"/>
            <a:ext cx="41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000FF"/>
                </a:solidFill>
              </a:rPr>
              <a:t>2021</a:t>
            </a:r>
            <a:endParaRPr lang="en-GB" sz="800" b="1" dirty="0">
              <a:solidFill>
                <a:srgbClr val="0000FF"/>
              </a:solidFill>
            </a:endParaRPr>
          </a:p>
        </p:txBody>
      </p:sp>
      <p:pic>
        <p:nvPicPr>
          <p:cNvPr id="744" name="Picture 743" descr="A map of the united states&#10;&#10;Description automatically generated">
            <a:extLst>
              <a:ext uri="{FF2B5EF4-FFF2-40B4-BE49-F238E27FC236}">
                <a16:creationId xmlns:a16="http://schemas.microsoft.com/office/drawing/2014/main" id="{259E5FA4-D93C-D567-F4CC-11FAF951FD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2585" r="7129" b="73795"/>
          <a:stretch/>
        </p:blipFill>
        <p:spPr>
          <a:xfrm>
            <a:off x="357821" y="3134674"/>
            <a:ext cx="3240000" cy="96828"/>
          </a:xfrm>
          <a:prstGeom prst="rect">
            <a:avLst/>
          </a:prstGeom>
        </p:spPr>
      </p:pic>
      <p:sp>
        <p:nvSpPr>
          <p:cNvPr id="745" name="TextBox 744">
            <a:extLst>
              <a:ext uri="{FF2B5EF4-FFF2-40B4-BE49-F238E27FC236}">
                <a16:creationId xmlns:a16="http://schemas.microsoft.com/office/drawing/2014/main" id="{A8CC62F0-F0F5-BB7C-7090-165827B009EA}"/>
              </a:ext>
            </a:extLst>
          </p:cNvPr>
          <p:cNvSpPr txBox="1"/>
          <p:nvPr/>
        </p:nvSpPr>
        <p:spPr>
          <a:xfrm rot="-1800000">
            <a:off x="165707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24951B6-201A-62C3-DF30-8BED60E209CB}"/>
              </a:ext>
            </a:extLst>
          </p:cNvPr>
          <p:cNvSpPr txBox="1"/>
          <p:nvPr/>
        </p:nvSpPr>
        <p:spPr>
          <a:xfrm rot="-1800000">
            <a:off x="377544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1960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D66BC3B6-6FCC-1F9D-8AAF-BC0A8DF55987}"/>
              </a:ext>
            </a:extLst>
          </p:cNvPr>
          <p:cNvSpPr txBox="1"/>
          <p:nvPr/>
        </p:nvSpPr>
        <p:spPr>
          <a:xfrm rot="-1800000">
            <a:off x="589381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1970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3A1E241-1F83-A87C-4CB6-350B02147144}"/>
              </a:ext>
            </a:extLst>
          </p:cNvPr>
          <p:cNvSpPr txBox="1"/>
          <p:nvPr/>
        </p:nvSpPr>
        <p:spPr>
          <a:xfrm rot="-1800000">
            <a:off x="801218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1980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7B1D2795-5380-39F2-E4E2-0E9A73718374}"/>
              </a:ext>
            </a:extLst>
          </p:cNvPr>
          <p:cNvSpPr txBox="1"/>
          <p:nvPr/>
        </p:nvSpPr>
        <p:spPr>
          <a:xfrm rot="-1800000">
            <a:off x="1013055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1990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E0D9EE54-E630-BE33-8FAF-26B753BD5112}"/>
              </a:ext>
            </a:extLst>
          </p:cNvPr>
          <p:cNvSpPr txBox="1"/>
          <p:nvPr/>
        </p:nvSpPr>
        <p:spPr>
          <a:xfrm rot="-1800000">
            <a:off x="1224892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B540D4B0-1565-BB57-E3A6-5A5A72714B5B}"/>
              </a:ext>
            </a:extLst>
          </p:cNvPr>
          <p:cNvSpPr txBox="1"/>
          <p:nvPr/>
        </p:nvSpPr>
        <p:spPr>
          <a:xfrm rot="-1800000">
            <a:off x="1436729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AA2DCEF9-BC9D-C6FF-2E16-187CC480DE36}"/>
              </a:ext>
            </a:extLst>
          </p:cNvPr>
          <p:cNvSpPr txBox="1"/>
          <p:nvPr/>
        </p:nvSpPr>
        <p:spPr>
          <a:xfrm rot="-1800000">
            <a:off x="1648564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A9DDECDC-ADCB-7C8B-E024-F0847A1C7E3A}"/>
              </a:ext>
            </a:extLst>
          </p:cNvPr>
          <p:cNvSpPr txBox="1"/>
          <p:nvPr/>
        </p:nvSpPr>
        <p:spPr>
          <a:xfrm>
            <a:off x="269141" y="2132704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Years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1141BE46-0E31-8815-50C9-64F169A8767A}"/>
              </a:ext>
            </a:extLst>
          </p:cNvPr>
          <p:cNvSpPr txBox="1"/>
          <p:nvPr/>
        </p:nvSpPr>
        <p:spPr>
          <a:xfrm>
            <a:off x="557571" y="2977327"/>
            <a:ext cx="327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63E7CC2-A585-B58A-1246-799EB33139CF}"/>
              </a:ext>
            </a:extLst>
          </p:cNvPr>
          <p:cNvSpPr txBox="1"/>
          <p:nvPr/>
        </p:nvSpPr>
        <p:spPr>
          <a:xfrm>
            <a:off x="385082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42DDBF0F-90A6-4F14-C1BE-0D4853D453F6}"/>
              </a:ext>
            </a:extLst>
          </p:cNvPr>
          <p:cNvSpPr txBox="1"/>
          <p:nvPr/>
        </p:nvSpPr>
        <p:spPr>
          <a:xfrm>
            <a:off x="769279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44F954D5-AAE7-D694-C5EA-9688337428C5}"/>
              </a:ext>
            </a:extLst>
          </p:cNvPr>
          <p:cNvSpPr txBox="1"/>
          <p:nvPr/>
        </p:nvSpPr>
        <p:spPr>
          <a:xfrm>
            <a:off x="958799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3E15F64D-F4D9-5B58-02C9-393E992A9346}"/>
              </a:ext>
            </a:extLst>
          </p:cNvPr>
          <p:cNvSpPr txBox="1"/>
          <p:nvPr/>
        </p:nvSpPr>
        <p:spPr>
          <a:xfrm>
            <a:off x="1328645" y="2978764"/>
            <a:ext cx="3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5A9E7597-0FBD-8C84-A3DA-9DD9719216B6}"/>
              </a:ext>
            </a:extLst>
          </p:cNvPr>
          <p:cNvSpPr txBox="1"/>
          <p:nvPr/>
        </p:nvSpPr>
        <p:spPr>
          <a:xfrm>
            <a:off x="1156156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FCD5A6A-6CE2-E2A2-3D18-E56B4ABD0C98}"/>
              </a:ext>
            </a:extLst>
          </p:cNvPr>
          <p:cNvSpPr txBox="1"/>
          <p:nvPr/>
        </p:nvSpPr>
        <p:spPr>
          <a:xfrm>
            <a:off x="1540353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6D6809F-1659-33C1-72A2-D47C851E8EC7}"/>
              </a:ext>
            </a:extLst>
          </p:cNvPr>
          <p:cNvSpPr txBox="1"/>
          <p:nvPr/>
        </p:nvSpPr>
        <p:spPr>
          <a:xfrm>
            <a:off x="1729873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B61C2670-65F0-04A8-84CE-D918EACDF7DE}"/>
              </a:ext>
            </a:extLst>
          </p:cNvPr>
          <p:cNvSpPr txBox="1"/>
          <p:nvPr/>
        </p:nvSpPr>
        <p:spPr>
          <a:xfrm>
            <a:off x="2090977" y="2984550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BEA09D59-5A26-F783-6FDE-9C25DC976B89}"/>
              </a:ext>
            </a:extLst>
          </p:cNvPr>
          <p:cNvSpPr txBox="1"/>
          <p:nvPr/>
        </p:nvSpPr>
        <p:spPr>
          <a:xfrm>
            <a:off x="1928724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D070E8E-B856-5C68-40DE-2F1F8E95A8EC}"/>
              </a:ext>
            </a:extLst>
          </p:cNvPr>
          <p:cNvSpPr txBox="1"/>
          <p:nvPr/>
        </p:nvSpPr>
        <p:spPr>
          <a:xfrm>
            <a:off x="2312921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BE83CCF-4885-72C9-6A97-96E948D951F8}"/>
              </a:ext>
            </a:extLst>
          </p:cNvPr>
          <p:cNvSpPr txBox="1"/>
          <p:nvPr/>
        </p:nvSpPr>
        <p:spPr>
          <a:xfrm>
            <a:off x="2502441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20B28656-5DB3-65BD-36F4-DBBA967920E5}"/>
              </a:ext>
            </a:extLst>
          </p:cNvPr>
          <p:cNvSpPr txBox="1"/>
          <p:nvPr/>
        </p:nvSpPr>
        <p:spPr>
          <a:xfrm>
            <a:off x="2860133" y="2986129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D8641BE1-6CD9-7E4D-E2CD-2B1456EA844A}"/>
              </a:ext>
            </a:extLst>
          </p:cNvPr>
          <p:cNvSpPr txBox="1"/>
          <p:nvPr/>
        </p:nvSpPr>
        <p:spPr>
          <a:xfrm>
            <a:off x="2701292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7610650F-D3E4-DFA1-716F-0621CD07F223}"/>
              </a:ext>
            </a:extLst>
          </p:cNvPr>
          <p:cNvSpPr txBox="1"/>
          <p:nvPr/>
        </p:nvSpPr>
        <p:spPr>
          <a:xfrm>
            <a:off x="3085489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D6BD531-3A87-3742-5A40-070BC09FFDBF}"/>
              </a:ext>
            </a:extLst>
          </p:cNvPr>
          <p:cNvSpPr txBox="1"/>
          <p:nvPr/>
        </p:nvSpPr>
        <p:spPr>
          <a:xfrm>
            <a:off x="3275009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pic>
        <p:nvPicPr>
          <p:cNvPr id="770" name="Picture 769">
            <a:extLst>
              <a:ext uri="{FF2B5EF4-FFF2-40B4-BE49-F238E27FC236}">
                <a16:creationId xmlns:a16="http://schemas.microsoft.com/office/drawing/2014/main" id="{95637F64-7F7A-8E2F-2912-CFA21DBA6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" t="1581" r="804" b="1418"/>
          <a:stretch/>
        </p:blipFill>
        <p:spPr>
          <a:xfrm>
            <a:off x="4084787" y="2790279"/>
            <a:ext cx="2745171" cy="14933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771" name="Oval 770">
            <a:extLst>
              <a:ext uri="{FF2B5EF4-FFF2-40B4-BE49-F238E27FC236}">
                <a16:creationId xmlns:a16="http://schemas.microsoft.com/office/drawing/2014/main" id="{39634027-628E-FD64-26AD-6B48398A0DBA}"/>
              </a:ext>
            </a:extLst>
          </p:cNvPr>
          <p:cNvSpPr/>
          <p:nvPr/>
        </p:nvSpPr>
        <p:spPr>
          <a:xfrm>
            <a:off x="5354746" y="474649"/>
            <a:ext cx="94020" cy="1337992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00FF"/>
              </a:solidFill>
            </a:endParaRPr>
          </a:p>
        </p:txBody>
      </p: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75B337C4-0287-72DA-F2E3-61A8BEB757D3}"/>
              </a:ext>
            </a:extLst>
          </p:cNvPr>
          <p:cNvCxnSpPr>
            <a:cxnSpLocks/>
            <a:stCxn id="771" idx="6"/>
          </p:cNvCxnSpPr>
          <p:nvPr/>
        </p:nvCxnSpPr>
        <p:spPr>
          <a:xfrm>
            <a:off x="5448766" y="1143645"/>
            <a:ext cx="408419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2E0DD79-CD88-1652-BF93-9261B6DEDD16}"/>
              </a:ext>
            </a:extLst>
          </p:cNvPr>
          <p:cNvCxnSpPr>
            <a:cxnSpLocks/>
          </p:cNvCxnSpPr>
          <p:nvPr/>
        </p:nvCxnSpPr>
        <p:spPr>
          <a:xfrm>
            <a:off x="5857185" y="1143645"/>
            <a:ext cx="0" cy="1126836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TextBox 773">
            <a:extLst>
              <a:ext uri="{FF2B5EF4-FFF2-40B4-BE49-F238E27FC236}">
                <a16:creationId xmlns:a16="http://schemas.microsoft.com/office/drawing/2014/main" id="{4A0C66AA-527E-FBD3-4EA9-2D8C7A8439ED}"/>
              </a:ext>
            </a:extLst>
          </p:cNvPr>
          <p:cNvSpPr txBox="1"/>
          <p:nvPr/>
        </p:nvSpPr>
        <p:spPr>
          <a:xfrm>
            <a:off x="5413615" y="714651"/>
            <a:ext cx="139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12-hourly accumulation</a:t>
            </a:r>
          </a:p>
          <a:p>
            <a:r>
              <a:rPr lang="en-US" sz="800" dirty="0">
                <a:solidFill>
                  <a:srgbClr val="0000FF"/>
                </a:solidFill>
              </a:rPr>
              <a:t>period ending on </a:t>
            </a:r>
          </a:p>
          <a:p>
            <a:r>
              <a:rPr lang="en-US" sz="800" b="1" dirty="0">
                <a:solidFill>
                  <a:srgbClr val="0000FF"/>
                </a:solidFill>
              </a:rPr>
              <a:t>02-09-2021 at 00 UTC</a:t>
            </a:r>
            <a:endParaRPr lang="en-GB" sz="800" b="1" dirty="0">
              <a:solidFill>
                <a:srgbClr val="0000FF"/>
              </a:solidFill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53786A25-BF5D-DD4A-11A4-24196734E502}"/>
              </a:ext>
            </a:extLst>
          </p:cNvPr>
          <p:cNvSpPr txBox="1"/>
          <p:nvPr/>
        </p:nvSpPr>
        <p:spPr>
          <a:xfrm>
            <a:off x="3611489" y="279186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2A4BE103-7C09-BB50-9A93-95709158774D}"/>
              </a:ext>
            </a:extLst>
          </p:cNvPr>
          <p:cNvSpPr txBox="1"/>
          <p:nvPr/>
        </p:nvSpPr>
        <p:spPr>
          <a:xfrm>
            <a:off x="3611489" y="335067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24BE8C28-F441-5648-C02C-0B394AAC9267}"/>
              </a:ext>
            </a:extLst>
          </p:cNvPr>
          <p:cNvSpPr txBox="1"/>
          <p:nvPr/>
        </p:nvSpPr>
        <p:spPr>
          <a:xfrm>
            <a:off x="3611489" y="383709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DD9B423-DBD5-45AC-045E-CD2DE2C251E9}"/>
              </a:ext>
            </a:extLst>
          </p:cNvPr>
          <p:cNvSpPr txBox="1"/>
          <p:nvPr/>
        </p:nvSpPr>
        <p:spPr>
          <a:xfrm>
            <a:off x="4207220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BDFC988-6BEE-8F2B-314B-A7C9CC7AE102}"/>
              </a:ext>
            </a:extLst>
          </p:cNvPr>
          <p:cNvSpPr txBox="1"/>
          <p:nvPr/>
        </p:nvSpPr>
        <p:spPr>
          <a:xfrm>
            <a:off x="4998132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3F6A373D-1512-4A70-DD87-F376AB69B750}"/>
              </a:ext>
            </a:extLst>
          </p:cNvPr>
          <p:cNvSpPr txBox="1"/>
          <p:nvPr/>
        </p:nvSpPr>
        <p:spPr>
          <a:xfrm>
            <a:off x="5786608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E6C3F952-0914-4C3D-C859-53A44087F7EB}"/>
              </a:ext>
            </a:extLst>
          </p:cNvPr>
          <p:cNvSpPr txBox="1"/>
          <p:nvPr/>
        </p:nvSpPr>
        <p:spPr>
          <a:xfrm>
            <a:off x="699174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C8AAC689-DD18-D864-5D53-7A644AF75EB7}"/>
              </a:ext>
            </a:extLst>
          </p:cNvPr>
          <p:cNvSpPr txBox="1"/>
          <p:nvPr/>
        </p:nvSpPr>
        <p:spPr>
          <a:xfrm>
            <a:off x="2243160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F1B9B417-B98D-CA70-0A56-420E7BB44407}"/>
              </a:ext>
            </a:extLst>
          </p:cNvPr>
          <p:cNvSpPr txBox="1"/>
          <p:nvPr/>
        </p:nvSpPr>
        <p:spPr>
          <a:xfrm>
            <a:off x="3016428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2CD2DA22-BA9E-6BEE-866F-E1237B2A0200}"/>
              </a:ext>
            </a:extLst>
          </p:cNvPr>
          <p:cNvSpPr txBox="1"/>
          <p:nvPr/>
        </p:nvSpPr>
        <p:spPr>
          <a:xfrm>
            <a:off x="1466907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6667EEC8-FBF3-7CDA-86FD-FF3037E44F4C}"/>
              </a:ext>
            </a:extLst>
          </p:cNvPr>
          <p:cNvSpPr txBox="1"/>
          <p:nvPr/>
        </p:nvSpPr>
        <p:spPr>
          <a:xfrm>
            <a:off x="386224" y="3181360"/>
            <a:ext cx="873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D3109596-9E20-E94E-3C6A-9DB517257DA9}"/>
              </a:ext>
            </a:extLst>
          </p:cNvPr>
          <p:cNvSpPr txBox="1"/>
          <p:nvPr/>
        </p:nvSpPr>
        <p:spPr>
          <a:xfrm>
            <a:off x="1965926" y="3181360"/>
            <a:ext cx="79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0992449B-E2BD-5656-FCBA-66DA5579C5B4}"/>
              </a:ext>
            </a:extLst>
          </p:cNvPr>
          <p:cNvSpPr txBox="1"/>
          <p:nvPr/>
        </p:nvSpPr>
        <p:spPr>
          <a:xfrm>
            <a:off x="-59764" y="-37038"/>
            <a:ext cx="23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flood report counts in NOAA’s Severe Event Database per year, between 1950 to 2023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all flood types and flash floods (with and without lat/lon coordinates)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FBC7318D-1ADC-03C2-C0AA-599DF73A44A0}"/>
              </a:ext>
            </a:extLst>
          </p:cNvPr>
          <p:cNvSpPr txBox="1"/>
          <p:nvPr/>
        </p:nvSpPr>
        <p:spPr>
          <a:xfrm>
            <a:off x="2353706" y="-37038"/>
            <a:ext cx="452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flash flood report counts NOAA’s Severe Event Database in accumulated over 12-hourly periods ending at 00 and 12 UTC in 2021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point and gridded flash flood reports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5DAF83FA-08B8-C856-1B3B-B496269AADF0}"/>
              </a:ext>
            </a:extLst>
          </p:cNvPr>
          <p:cNvSpPr txBox="1"/>
          <p:nvPr/>
        </p:nvSpPr>
        <p:spPr>
          <a:xfrm>
            <a:off x="-59763" y="2362822"/>
            <a:ext cx="37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the observed frequency of flash flood reports in NOAA’s Severe Storm Event Database, in each grid-box, between 2005 to 2023 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4 geographical areas: South-West (SW), North-West (NW), North-East (NE), South-East (SE)  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D7F4B012-0B74-C11E-7270-C9B8ECCBCFC6}"/>
              </a:ext>
            </a:extLst>
          </p:cNvPr>
          <p:cNvSpPr txBox="1"/>
          <p:nvPr/>
        </p:nvSpPr>
        <p:spPr>
          <a:xfrm>
            <a:off x="1164885" y="3181360"/>
            <a:ext cx="862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5C26A753-3727-DC2B-BA3E-D763C511BCFB}"/>
              </a:ext>
            </a:extLst>
          </p:cNvPr>
          <p:cNvSpPr txBox="1"/>
          <p:nvPr/>
        </p:nvSpPr>
        <p:spPr>
          <a:xfrm>
            <a:off x="2747898" y="3181360"/>
            <a:ext cx="77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E3E51514-1538-439E-5571-DEEECA02B410}"/>
              </a:ext>
            </a:extLst>
          </p:cNvPr>
          <p:cNvSpPr txBox="1"/>
          <p:nvPr/>
        </p:nvSpPr>
        <p:spPr>
          <a:xfrm>
            <a:off x="3719001" y="2290200"/>
            <a:ext cx="32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gridded, 12-hourly accumulated flash flood reports in NOAA’s Severe Event Database during the Ida storm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12-hourly accumulation period ending on 2021-09-02 at 00 UTC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031BE832-D8F6-000A-2840-A8284532E766}"/>
              </a:ext>
            </a:extLst>
          </p:cNvPr>
          <p:cNvSpPr txBox="1"/>
          <p:nvPr/>
        </p:nvSpPr>
        <p:spPr>
          <a:xfrm>
            <a:off x="726192" y="1245795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D0821DE5-733F-B9B2-46F2-3B291C5289E1}"/>
              </a:ext>
            </a:extLst>
          </p:cNvPr>
          <p:cNvSpPr txBox="1"/>
          <p:nvPr/>
        </p:nvSpPr>
        <p:spPr>
          <a:xfrm>
            <a:off x="3013991" y="86392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2AFA75F4-9320-83AC-F418-AE771A4C791F}"/>
              </a:ext>
            </a:extLst>
          </p:cNvPr>
          <p:cNvSpPr txBox="1"/>
          <p:nvPr/>
        </p:nvSpPr>
        <p:spPr>
          <a:xfrm>
            <a:off x="373175" y="4948279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E28B8D0E-83FA-08E7-EE28-ADE3FDDFD4A1}"/>
              </a:ext>
            </a:extLst>
          </p:cNvPr>
          <p:cNvSpPr txBox="1"/>
          <p:nvPr/>
        </p:nvSpPr>
        <p:spPr>
          <a:xfrm>
            <a:off x="6569546" y="3576298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88481371-71E7-BED9-B2C5-856F81DF9B00}"/>
              </a:ext>
            </a:extLst>
          </p:cNvPr>
          <p:cNvSpPr txBox="1"/>
          <p:nvPr/>
        </p:nvSpPr>
        <p:spPr>
          <a:xfrm>
            <a:off x="2832003" y="2055037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Days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A0618D8A-7DD9-D8EE-92C1-11FF3BD941D5}"/>
              </a:ext>
            </a:extLst>
          </p:cNvPr>
          <p:cNvGrpSpPr/>
          <p:nvPr/>
        </p:nvGrpSpPr>
        <p:grpSpPr>
          <a:xfrm>
            <a:off x="3260833" y="4481314"/>
            <a:ext cx="1227399" cy="1196675"/>
            <a:chOff x="3194158" y="4519414"/>
            <a:chExt cx="1227399" cy="1196675"/>
          </a:xfrm>
        </p:grpSpPr>
        <p:pic>
          <p:nvPicPr>
            <p:cNvPr id="799" name="Picture 798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57CEB5DD-105C-1520-0B60-0C5B46232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1" t="7385" r="16833" b="6369"/>
            <a:stretch/>
          </p:blipFill>
          <p:spPr>
            <a:xfrm>
              <a:off x="3194158" y="4519414"/>
              <a:ext cx="1202003" cy="119667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B4C84AA5-3CE1-4573-7E9B-04E3AD3B3BBE}"/>
                </a:ext>
              </a:extLst>
            </p:cNvPr>
            <p:cNvSpPr/>
            <p:nvPr/>
          </p:nvSpPr>
          <p:spPr>
            <a:xfrm>
              <a:off x="3205482" y="4597452"/>
              <a:ext cx="151103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D648D7DB-7680-71B8-C4A6-50E8EF8EAEB4}"/>
                </a:ext>
              </a:extLst>
            </p:cNvPr>
            <p:cNvSpPr/>
            <p:nvPr/>
          </p:nvSpPr>
          <p:spPr>
            <a:xfrm>
              <a:off x="3214827" y="5505870"/>
              <a:ext cx="95008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1920489C-DC11-EC8C-5AD0-90721BD2EF45}"/>
                </a:ext>
              </a:extLst>
            </p:cNvPr>
            <p:cNvSpPr txBox="1"/>
            <p:nvPr/>
          </p:nvSpPr>
          <p:spPr>
            <a:xfrm>
              <a:off x="3633236" y="5000205"/>
              <a:ext cx="3600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800" dirty="0"/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8FE81C05-BC3D-DD70-E19D-510DA0B7799B}"/>
                </a:ext>
              </a:extLst>
            </p:cNvPr>
            <p:cNvSpPr txBox="1"/>
            <p:nvPr/>
          </p:nvSpPr>
          <p:spPr>
            <a:xfrm>
              <a:off x="3286656" y="469419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11%</a:t>
              </a:r>
              <a:endParaRPr lang="en-GB" sz="800" dirty="0"/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F74C3E7B-E834-70DA-C44E-3528AADA5E93}"/>
                </a:ext>
              </a:extLst>
            </p:cNvPr>
            <p:cNvSpPr txBox="1"/>
            <p:nvPr/>
          </p:nvSpPr>
          <p:spPr>
            <a:xfrm>
              <a:off x="3489660" y="455524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9%</a:t>
              </a:r>
              <a:endParaRPr lang="en-GB" sz="8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128FD253-767A-D108-1663-3C85F381E768}"/>
                </a:ext>
              </a:extLst>
            </p:cNvPr>
            <p:cNvSpPr txBox="1"/>
            <p:nvPr/>
          </p:nvSpPr>
          <p:spPr>
            <a:xfrm>
              <a:off x="4056219" y="4996422"/>
              <a:ext cx="365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41%</a:t>
              </a:r>
              <a:endParaRPr lang="en-GB" sz="800" dirty="0"/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7309E3EC-1FB5-D14F-9307-F3BD0803DEC7}"/>
                </a:ext>
              </a:extLst>
            </p:cNvPr>
            <p:cNvSpPr txBox="1"/>
            <p:nvPr/>
          </p:nvSpPr>
          <p:spPr>
            <a:xfrm>
              <a:off x="3268458" y="5281451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39%</a:t>
              </a:r>
              <a:endParaRPr lang="en-GB" sz="800" dirty="0"/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7BA54F7F-1581-F139-0CF3-6A355C0A8C8F}"/>
                </a:ext>
              </a:extLst>
            </p:cNvPr>
            <p:cNvSpPr txBox="1"/>
            <p:nvPr/>
          </p:nvSpPr>
          <p:spPr>
            <a:xfrm>
              <a:off x="3539687" y="4944844"/>
              <a:ext cx="504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Total</a:t>
              </a:r>
            </a:p>
            <a:p>
              <a:pPr algn="ctr"/>
              <a:r>
                <a:rPr lang="en-US" sz="800" dirty="0"/>
                <a:t>130827</a:t>
              </a:r>
              <a:endParaRPr lang="en-GB" sz="8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D09AEF63-74DC-63CA-A1E4-F1D4516236BA}"/>
                </a:ext>
              </a:extLst>
            </p:cNvPr>
            <p:cNvSpPr txBox="1"/>
            <p:nvPr/>
          </p:nvSpPr>
          <p:spPr>
            <a:xfrm>
              <a:off x="4129530" y="4548987"/>
              <a:ext cx="224268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</a:rPr>
                <a:t>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D2BF79-CA13-92D1-FF7D-487B73D96841}"/>
              </a:ext>
            </a:extLst>
          </p:cNvPr>
          <p:cNvSpPr/>
          <p:nvPr/>
        </p:nvSpPr>
        <p:spPr>
          <a:xfrm>
            <a:off x="6010259" y="3269497"/>
            <a:ext cx="383284" cy="371219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FEFF1C-BA4E-8DE0-D135-1B87734177E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66468" y="3323861"/>
            <a:ext cx="1199922" cy="117204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06CAD1-ACBF-2EB4-126A-7FB8DE3FAD1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393543" y="3455107"/>
            <a:ext cx="283595" cy="1040801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5B25774-144F-ED37-0F77-4BD1F3D23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" t="5960" r="6772" b="7663"/>
          <a:stretch/>
        </p:blipFill>
        <p:spPr>
          <a:xfrm>
            <a:off x="4875199" y="4495908"/>
            <a:ext cx="1801939" cy="116747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280</TotalTime>
  <Words>284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2024-06-29T23:31:54Z</dcterms:modified>
</cp:coreProperties>
</file>