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436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1060"/>
    <a:srgbClr val="503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4660"/>
  </p:normalViewPr>
  <p:slideViewPr>
    <p:cSldViewPr snapToGrid="0">
      <p:cViewPr>
        <p:scale>
          <a:sx n="280" d="100"/>
          <a:sy n="280" d="100"/>
        </p:scale>
        <p:origin x="570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448DBF6-19FC-44F2-A920-9634818480A3}"/>
    <pc:docChg chg="custSel modSld">
      <pc:chgData name="Fatima Pillosu" userId="a6295d4dc9e22643" providerId="LiveId" clId="{2448DBF6-19FC-44F2-A920-9634818480A3}" dt="2024-07-02T10:35:20.999" v="284" actId="465"/>
      <pc:docMkLst>
        <pc:docMk/>
      </pc:docMkLst>
      <pc:sldChg chg="modSp mod">
        <pc:chgData name="Fatima Pillosu" userId="a6295d4dc9e22643" providerId="LiveId" clId="{2448DBF6-19FC-44F2-A920-9634818480A3}" dt="2024-07-02T10:35:20.999" v="284" actId="465"/>
        <pc:sldMkLst>
          <pc:docMk/>
          <pc:sldMk cId="824595621" sldId="256"/>
        </pc:sldMkLst>
        <pc:spChg chg="mod">
          <ac:chgData name="Fatima Pillosu" userId="a6295d4dc9e22643" providerId="LiveId" clId="{2448DBF6-19FC-44F2-A920-9634818480A3}" dt="2024-07-02T10:33:24.285" v="238" actId="20577"/>
          <ac:spMkLst>
            <pc:docMk/>
            <pc:sldMk cId="824595621" sldId="256"/>
            <ac:spMk id="618" creationId="{78AC0AAB-39F7-8356-EC5C-C7C2F3C8C66E}"/>
          </ac:spMkLst>
        </pc:spChg>
        <pc:spChg chg="mod">
          <ac:chgData name="Fatima Pillosu" userId="a6295d4dc9e22643" providerId="LiveId" clId="{2448DBF6-19FC-44F2-A920-9634818480A3}" dt="2024-07-02T10:35:20.999" v="284" actId="465"/>
          <ac:spMkLst>
            <pc:docMk/>
            <pc:sldMk cId="824595621" sldId="256"/>
            <ac:spMk id="638" creationId="{225D67F6-A32C-7018-CEC8-DBF72E3F9170}"/>
          </ac:spMkLst>
        </pc:spChg>
        <pc:spChg chg="mod">
          <ac:chgData name="Fatima Pillosu" userId="a6295d4dc9e22643" providerId="LiveId" clId="{2448DBF6-19FC-44F2-A920-9634818480A3}" dt="2024-07-02T10:35:20.999" v="284" actId="465"/>
          <ac:spMkLst>
            <pc:docMk/>
            <pc:sldMk cId="824595621" sldId="256"/>
            <ac:spMk id="639" creationId="{F45009BF-B67D-44F7-0136-3B04402B0B12}"/>
          </ac:spMkLst>
        </pc:spChg>
        <pc:spChg chg="mod">
          <ac:chgData name="Fatima Pillosu" userId="a6295d4dc9e22643" providerId="LiveId" clId="{2448DBF6-19FC-44F2-A920-9634818480A3}" dt="2024-07-02T10:35:20.999" v="284" actId="465"/>
          <ac:spMkLst>
            <pc:docMk/>
            <pc:sldMk cId="824595621" sldId="256"/>
            <ac:spMk id="640" creationId="{27D8A2DD-9BD6-DFF7-7EF9-A402EECC0BFE}"/>
          </ac:spMkLst>
        </pc:spChg>
        <pc:spChg chg="mod">
          <ac:chgData name="Fatima Pillosu" userId="a6295d4dc9e22643" providerId="LiveId" clId="{2448DBF6-19FC-44F2-A920-9634818480A3}" dt="2024-07-02T10:35:20.999" v="284" actId="465"/>
          <ac:spMkLst>
            <pc:docMk/>
            <pc:sldMk cId="824595621" sldId="256"/>
            <ac:spMk id="641" creationId="{EEFD23BA-168B-2C87-714B-AF3674DCC00C}"/>
          </ac:spMkLst>
        </pc:spChg>
        <pc:spChg chg="mod">
          <ac:chgData name="Fatima Pillosu" userId="a6295d4dc9e22643" providerId="LiveId" clId="{2448DBF6-19FC-44F2-A920-9634818480A3}" dt="2024-07-02T10:35:20.999" v="284" actId="465"/>
          <ac:spMkLst>
            <pc:docMk/>
            <pc:sldMk cId="824595621" sldId="256"/>
            <ac:spMk id="642" creationId="{A57A72A2-546D-EAE7-8AAB-3953FA424E18}"/>
          </ac:spMkLst>
        </pc:spChg>
        <pc:spChg chg="mod">
          <ac:chgData name="Fatima Pillosu" userId="a6295d4dc9e22643" providerId="LiveId" clId="{2448DBF6-19FC-44F2-A920-9634818480A3}" dt="2024-07-02T10:35:06.536" v="282" actId="1035"/>
          <ac:spMkLst>
            <pc:docMk/>
            <pc:sldMk cId="824595621" sldId="256"/>
            <ac:spMk id="643" creationId="{29D88CC3-C243-A1AC-BAF8-B2FFE4ACD2BA}"/>
          </ac:spMkLst>
        </pc:spChg>
        <pc:spChg chg="mod">
          <ac:chgData name="Fatima Pillosu" userId="a6295d4dc9e22643" providerId="LiveId" clId="{2448DBF6-19FC-44F2-A920-9634818480A3}" dt="2024-07-02T10:35:11.162" v="283" actId="1036"/>
          <ac:spMkLst>
            <pc:docMk/>
            <pc:sldMk cId="824595621" sldId="256"/>
            <ac:spMk id="644" creationId="{014C56E5-03FB-11C6-43A8-15CEB9983F69}"/>
          </ac:spMkLst>
        </pc:spChg>
        <pc:spChg chg="mod">
          <ac:chgData name="Fatima Pillosu" userId="a6295d4dc9e22643" providerId="LiveId" clId="{2448DBF6-19FC-44F2-A920-9634818480A3}" dt="2024-07-02T10:33:51.571" v="261" actId="20577"/>
          <ac:spMkLst>
            <pc:docMk/>
            <pc:sldMk cId="824595621" sldId="256"/>
            <ac:spMk id="748" creationId="{9E0934E1-FD1A-293A-4E70-967D62F212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275" y="1496484"/>
            <a:ext cx="5477114" cy="3183467"/>
          </a:xfrm>
        </p:spPr>
        <p:txBody>
          <a:bodyPr anchor="b"/>
          <a:lstStyle>
            <a:lvl1pPr algn="ctr">
              <a:defRPr sz="4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458" y="4802717"/>
            <a:ext cx="4832747" cy="2207683"/>
          </a:xfrm>
        </p:spPr>
        <p:txBody>
          <a:bodyPr/>
          <a:lstStyle>
            <a:lvl1pPr marL="0" indent="0" algn="ctr">
              <a:buNone/>
              <a:defRPr sz="1691"/>
            </a:lvl1pPr>
            <a:lvl2pPr marL="322189" indent="0" algn="ctr">
              <a:buNone/>
              <a:defRPr sz="1409"/>
            </a:lvl2pPr>
            <a:lvl3pPr marL="644378" indent="0" algn="ctr">
              <a:buNone/>
              <a:defRPr sz="1268"/>
            </a:lvl3pPr>
            <a:lvl4pPr marL="966567" indent="0" algn="ctr">
              <a:buNone/>
              <a:defRPr sz="1128"/>
            </a:lvl4pPr>
            <a:lvl5pPr marL="1288755" indent="0" algn="ctr">
              <a:buNone/>
              <a:defRPr sz="1128"/>
            </a:lvl5pPr>
            <a:lvl6pPr marL="1610944" indent="0" algn="ctr">
              <a:buNone/>
              <a:defRPr sz="1128"/>
            </a:lvl6pPr>
            <a:lvl7pPr marL="1933133" indent="0" algn="ctr">
              <a:buNone/>
              <a:defRPr sz="1128"/>
            </a:lvl7pPr>
            <a:lvl8pPr marL="2255322" indent="0" algn="ctr">
              <a:buNone/>
              <a:defRPr sz="1128"/>
            </a:lvl8pPr>
            <a:lvl9pPr marL="2577511" indent="0" algn="ctr">
              <a:buNone/>
              <a:defRPr sz="11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7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4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11247" y="486834"/>
            <a:ext cx="138941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002" y="486834"/>
            <a:ext cx="4087699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7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4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46" y="2279653"/>
            <a:ext cx="5557659" cy="3803649"/>
          </a:xfrm>
        </p:spPr>
        <p:txBody>
          <a:bodyPr anchor="b"/>
          <a:lstStyle>
            <a:lvl1pPr>
              <a:defRPr sz="4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646" y="6119286"/>
            <a:ext cx="5557659" cy="2000249"/>
          </a:xfrm>
        </p:spPr>
        <p:txBody>
          <a:bodyPr/>
          <a:lstStyle>
            <a:lvl1pPr marL="0" indent="0">
              <a:buNone/>
              <a:defRPr sz="1691">
                <a:solidFill>
                  <a:schemeClr val="tx1"/>
                </a:solidFill>
              </a:defRPr>
            </a:lvl1pPr>
            <a:lvl2pPr marL="322189" indent="0">
              <a:buNone/>
              <a:defRPr sz="1409">
                <a:solidFill>
                  <a:schemeClr val="tx1">
                    <a:tint val="75000"/>
                  </a:schemeClr>
                </a:solidFill>
              </a:defRPr>
            </a:lvl2pPr>
            <a:lvl3pPr marL="644378" indent="0">
              <a:buNone/>
              <a:defRPr sz="1268">
                <a:solidFill>
                  <a:schemeClr val="tx1">
                    <a:tint val="75000"/>
                  </a:schemeClr>
                </a:solidFill>
              </a:defRPr>
            </a:lvl3pPr>
            <a:lvl4pPr marL="966567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4pPr>
            <a:lvl5pPr marL="1288755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5pPr>
            <a:lvl6pPr marL="1610944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6pPr>
            <a:lvl7pPr marL="193313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7pPr>
            <a:lvl8pPr marL="2255322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8pPr>
            <a:lvl9pPr marL="2577511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002" y="2434167"/>
            <a:ext cx="2738557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2104" y="2434167"/>
            <a:ext cx="2738557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8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41" y="486836"/>
            <a:ext cx="5557659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842" y="2241551"/>
            <a:ext cx="2725971" cy="1098549"/>
          </a:xfrm>
        </p:spPr>
        <p:txBody>
          <a:bodyPr anchor="b"/>
          <a:lstStyle>
            <a:lvl1pPr marL="0" indent="0">
              <a:buNone/>
              <a:defRPr sz="1691" b="1"/>
            </a:lvl1pPr>
            <a:lvl2pPr marL="322189" indent="0">
              <a:buNone/>
              <a:defRPr sz="1409" b="1"/>
            </a:lvl2pPr>
            <a:lvl3pPr marL="644378" indent="0">
              <a:buNone/>
              <a:defRPr sz="1268" b="1"/>
            </a:lvl3pPr>
            <a:lvl4pPr marL="966567" indent="0">
              <a:buNone/>
              <a:defRPr sz="1128" b="1"/>
            </a:lvl4pPr>
            <a:lvl5pPr marL="1288755" indent="0">
              <a:buNone/>
              <a:defRPr sz="1128" b="1"/>
            </a:lvl5pPr>
            <a:lvl6pPr marL="1610944" indent="0">
              <a:buNone/>
              <a:defRPr sz="1128" b="1"/>
            </a:lvl6pPr>
            <a:lvl7pPr marL="1933133" indent="0">
              <a:buNone/>
              <a:defRPr sz="1128" b="1"/>
            </a:lvl7pPr>
            <a:lvl8pPr marL="2255322" indent="0">
              <a:buNone/>
              <a:defRPr sz="1128" b="1"/>
            </a:lvl8pPr>
            <a:lvl9pPr marL="2577511" indent="0">
              <a:buNone/>
              <a:defRPr sz="11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842" y="3340100"/>
            <a:ext cx="272597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62105" y="2241551"/>
            <a:ext cx="2739396" cy="1098549"/>
          </a:xfrm>
        </p:spPr>
        <p:txBody>
          <a:bodyPr anchor="b"/>
          <a:lstStyle>
            <a:lvl1pPr marL="0" indent="0">
              <a:buNone/>
              <a:defRPr sz="1691" b="1"/>
            </a:lvl1pPr>
            <a:lvl2pPr marL="322189" indent="0">
              <a:buNone/>
              <a:defRPr sz="1409" b="1"/>
            </a:lvl2pPr>
            <a:lvl3pPr marL="644378" indent="0">
              <a:buNone/>
              <a:defRPr sz="1268" b="1"/>
            </a:lvl3pPr>
            <a:lvl4pPr marL="966567" indent="0">
              <a:buNone/>
              <a:defRPr sz="1128" b="1"/>
            </a:lvl4pPr>
            <a:lvl5pPr marL="1288755" indent="0">
              <a:buNone/>
              <a:defRPr sz="1128" b="1"/>
            </a:lvl5pPr>
            <a:lvl6pPr marL="1610944" indent="0">
              <a:buNone/>
              <a:defRPr sz="1128" b="1"/>
            </a:lvl6pPr>
            <a:lvl7pPr marL="1933133" indent="0">
              <a:buNone/>
              <a:defRPr sz="1128" b="1"/>
            </a:lvl7pPr>
            <a:lvl8pPr marL="2255322" indent="0">
              <a:buNone/>
              <a:defRPr sz="1128" b="1"/>
            </a:lvl8pPr>
            <a:lvl9pPr marL="2577511" indent="0">
              <a:buNone/>
              <a:defRPr sz="11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62105" y="3340100"/>
            <a:ext cx="273939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3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8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41" y="609600"/>
            <a:ext cx="2078249" cy="2133600"/>
          </a:xfrm>
        </p:spPr>
        <p:txBody>
          <a:bodyPr anchor="b"/>
          <a:lstStyle>
            <a:lvl1pPr>
              <a:defRPr sz="22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396" y="1316569"/>
            <a:ext cx="3262104" cy="6498167"/>
          </a:xfrm>
        </p:spPr>
        <p:txBody>
          <a:bodyPr/>
          <a:lstStyle>
            <a:lvl1pPr>
              <a:defRPr sz="2255"/>
            </a:lvl1pPr>
            <a:lvl2pPr>
              <a:defRPr sz="1973"/>
            </a:lvl2pPr>
            <a:lvl3pPr>
              <a:defRPr sz="1691"/>
            </a:lvl3pPr>
            <a:lvl4pPr>
              <a:defRPr sz="1409"/>
            </a:lvl4pPr>
            <a:lvl5pPr>
              <a:defRPr sz="1409"/>
            </a:lvl5pPr>
            <a:lvl6pPr>
              <a:defRPr sz="1409"/>
            </a:lvl6pPr>
            <a:lvl7pPr>
              <a:defRPr sz="1409"/>
            </a:lvl7pPr>
            <a:lvl8pPr>
              <a:defRPr sz="1409"/>
            </a:lvl8pPr>
            <a:lvl9pPr>
              <a:defRPr sz="1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841" y="2743200"/>
            <a:ext cx="2078249" cy="5082117"/>
          </a:xfrm>
        </p:spPr>
        <p:txBody>
          <a:bodyPr/>
          <a:lstStyle>
            <a:lvl1pPr marL="0" indent="0">
              <a:buNone/>
              <a:defRPr sz="1128"/>
            </a:lvl1pPr>
            <a:lvl2pPr marL="322189" indent="0">
              <a:buNone/>
              <a:defRPr sz="987"/>
            </a:lvl2pPr>
            <a:lvl3pPr marL="644378" indent="0">
              <a:buNone/>
              <a:defRPr sz="846"/>
            </a:lvl3pPr>
            <a:lvl4pPr marL="966567" indent="0">
              <a:buNone/>
              <a:defRPr sz="705"/>
            </a:lvl4pPr>
            <a:lvl5pPr marL="1288755" indent="0">
              <a:buNone/>
              <a:defRPr sz="705"/>
            </a:lvl5pPr>
            <a:lvl6pPr marL="1610944" indent="0">
              <a:buNone/>
              <a:defRPr sz="705"/>
            </a:lvl6pPr>
            <a:lvl7pPr marL="1933133" indent="0">
              <a:buNone/>
              <a:defRPr sz="705"/>
            </a:lvl7pPr>
            <a:lvl8pPr marL="2255322" indent="0">
              <a:buNone/>
              <a:defRPr sz="705"/>
            </a:lvl8pPr>
            <a:lvl9pPr marL="2577511" indent="0">
              <a:buNone/>
              <a:defRPr sz="7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12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41" y="609600"/>
            <a:ext cx="2078249" cy="2133600"/>
          </a:xfrm>
        </p:spPr>
        <p:txBody>
          <a:bodyPr anchor="b"/>
          <a:lstStyle>
            <a:lvl1pPr>
              <a:defRPr sz="22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9396" y="1316569"/>
            <a:ext cx="3262104" cy="6498167"/>
          </a:xfrm>
        </p:spPr>
        <p:txBody>
          <a:bodyPr anchor="t"/>
          <a:lstStyle>
            <a:lvl1pPr marL="0" indent="0">
              <a:buNone/>
              <a:defRPr sz="2255"/>
            </a:lvl1pPr>
            <a:lvl2pPr marL="322189" indent="0">
              <a:buNone/>
              <a:defRPr sz="1973"/>
            </a:lvl2pPr>
            <a:lvl3pPr marL="644378" indent="0">
              <a:buNone/>
              <a:defRPr sz="1691"/>
            </a:lvl3pPr>
            <a:lvl4pPr marL="966567" indent="0">
              <a:buNone/>
              <a:defRPr sz="1409"/>
            </a:lvl4pPr>
            <a:lvl5pPr marL="1288755" indent="0">
              <a:buNone/>
              <a:defRPr sz="1409"/>
            </a:lvl5pPr>
            <a:lvl6pPr marL="1610944" indent="0">
              <a:buNone/>
              <a:defRPr sz="1409"/>
            </a:lvl6pPr>
            <a:lvl7pPr marL="1933133" indent="0">
              <a:buNone/>
              <a:defRPr sz="1409"/>
            </a:lvl7pPr>
            <a:lvl8pPr marL="2255322" indent="0">
              <a:buNone/>
              <a:defRPr sz="1409"/>
            </a:lvl8pPr>
            <a:lvl9pPr marL="2577511" indent="0">
              <a:buNone/>
              <a:defRPr sz="14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841" y="2743200"/>
            <a:ext cx="2078249" cy="5082117"/>
          </a:xfrm>
        </p:spPr>
        <p:txBody>
          <a:bodyPr/>
          <a:lstStyle>
            <a:lvl1pPr marL="0" indent="0">
              <a:buNone/>
              <a:defRPr sz="1128"/>
            </a:lvl1pPr>
            <a:lvl2pPr marL="322189" indent="0">
              <a:buNone/>
              <a:defRPr sz="987"/>
            </a:lvl2pPr>
            <a:lvl3pPr marL="644378" indent="0">
              <a:buNone/>
              <a:defRPr sz="846"/>
            </a:lvl3pPr>
            <a:lvl4pPr marL="966567" indent="0">
              <a:buNone/>
              <a:defRPr sz="705"/>
            </a:lvl4pPr>
            <a:lvl5pPr marL="1288755" indent="0">
              <a:buNone/>
              <a:defRPr sz="705"/>
            </a:lvl5pPr>
            <a:lvl6pPr marL="1610944" indent="0">
              <a:buNone/>
              <a:defRPr sz="705"/>
            </a:lvl6pPr>
            <a:lvl7pPr marL="1933133" indent="0">
              <a:buNone/>
              <a:defRPr sz="705"/>
            </a:lvl7pPr>
            <a:lvl8pPr marL="2255322" indent="0">
              <a:buNone/>
              <a:defRPr sz="705"/>
            </a:lvl8pPr>
            <a:lvl9pPr marL="2577511" indent="0">
              <a:buNone/>
              <a:defRPr sz="7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6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3002" y="486836"/>
            <a:ext cx="555765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02" y="2434167"/>
            <a:ext cx="555765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002" y="8475136"/>
            <a:ext cx="144982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0E85C-63D9-4998-B56F-97FB82376238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4464" y="8475136"/>
            <a:ext cx="217473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50837" y="8475136"/>
            <a:ext cx="144982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9444F-EDD8-46FF-AF08-D2997595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8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4378" rtl="0" eaLnBrk="1" latinLnBrk="0" hangingPunct="1">
        <a:lnSpc>
          <a:spcPct val="90000"/>
        </a:lnSpc>
        <a:spcBef>
          <a:spcPct val="0"/>
        </a:spcBef>
        <a:buNone/>
        <a:defRPr sz="31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094" indent="-161094" algn="l" defTabSz="644378" rtl="0" eaLnBrk="1" latinLnBrk="0" hangingPunct="1">
        <a:lnSpc>
          <a:spcPct val="90000"/>
        </a:lnSpc>
        <a:spcBef>
          <a:spcPts val="705"/>
        </a:spcBef>
        <a:buFont typeface="Arial" panose="020B0604020202020204" pitchFamily="34" charset="0"/>
        <a:buChar char="•"/>
        <a:defRPr sz="1973" kern="1200">
          <a:solidFill>
            <a:schemeClr val="tx1"/>
          </a:solidFill>
          <a:latin typeface="+mn-lt"/>
          <a:ea typeface="+mn-ea"/>
          <a:cs typeface="+mn-cs"/>
        </a:defRPr>
      </a:lvl1pPr>
      <a:lvl2pPr marL="483283" indent="-161094" algn="l" defTabSz="644378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691" kern="1200">
          <a:solidFill>
            <a:schemeClr val="tx1"/>
          </a:solidFill>
          <a:latin typeface="+mn-lt"/>
          <a:ea typeface="+mn-ea"/>
          <a:cs typeface="+mn-cs"/>
        </a:defRPr>
      </a:lvl2pPr>
      <a:lvl3pPr marL="805472" indent="-161094" algn="l" defTabSz="644378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409" kern="1200">
          <a:solidFill>
            <a:schemeClr val="tx1"/>
          </a:solidFill>
          <a:latin typeface="+mn-lt"/>
          <a:ea typeface="+mn-ea"/>
          <a:cs typeface="+mn-cs"/>
        </a:defRPr>
      </a:lvl3pPr>
      <a:lvl4pPr marL="1127661" indent="-161094" algn="l" defTabSz="644378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4pPr>
      <a:lvl5pPr marL="1449850" indent="-161094" algn="l" defTabSz="644378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5pPr>
      <a:lvl6pPr marL="1772039" indent="-161094" algn="l" defTabSz="644378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6pPr>
      <a:lvl7pPr marL="2094227" indent="-161094" algn="l" defTabSz="644378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7pPr>
      <a:lvl8pPr marL="2416416" indent="-161094" algn="l" defTabSz="644378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8pPr>
      <a:lvl9pPr marL="2738605" indent="-161094" algn="l" defTabSz="644378" rtl="0" eaLnBrk="1" latinLnBrk="0" hangingPunct="1">
        <a:lnSpc>
          <a:spcPct val="90000"/>
        </a:lnSpc>
        <a:spcBef>
          <a:spcPts val="352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4378" rtl="0" eaLnBrk="1" latinLnBrk="0" hangingPunct="1"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22189" algn="l" defTabSz="644378" rtl="0" eaLnBrk="1" latinLnBrk="0" hangingPunct="1">
        <a:defRPr sz="1268" kern="1200">
          <a:solidFill>
            <a:schemeClr val="tx1"/>
          </a:solidFill>
          <a:latin typeface="+mn-lt"/>
          <a:ea typeface="+mn-ea"/>
          <a:cs typeface="+mn-cs"/>
        </a:defRPr>
      </a:lvl2pPr>
      <a:lvl3pPr marL="644378" algn="l" defTabSz="644378" rtl="0" eaLnBrk="1" latinLnBrk="0" hangingPunct="1">
        <a:defRPr sz="1268" kern="1200">
          <a:solidFill>
            <a:schemeClr val="tx1"/>
          </a:solidFill>
          <a:latin typeface="+mn-lt"/>
          <a:ea typeface="+mn-ea"/>
          <a:cs typeface="+mn-cs"/>
        </a:defRPr>
      </a:lvl3pPr>
      <a:lvl4pPr marL="966567" algn="l" defTabSz="644378" rtl="0" eaLnBrk="1" latinLnBrk="0" hangingPunct="1">
        <a:defRPr sz="1268" kern="1200">
          <a:solidFill>
            <a:schemeClr val="tx1"/>
          </a:solidFill>
          <a:latin typeface="+mn-lt"/>
          <a:ea typeface="+mn-ea"/>
          <a:cs typeface="+mn-cs"/>
        </a:defRPr>
      </a:lvl4pPr>
      <a:lvl5pPr marL="1288755" algn="l" defTabSz="644378" rtl="0" eaLnBrk="1" latinLnBrk="0" hangingPunct="1">
        <a:defRPr sz="1268" kern="1200">
          <a:solidFill>
            <a:schemeClr val="tx1"/>
          </a:solidFill>
          <a:latin typeface="+mn-lt"/>
          <a:ea typeface="+mn-ea"/>
          <a:cs typeface="+mn-cs"/>
        </a:defRPr>
      </a:lvl5pPr>
      <a:lvl6pPr marL="1610944" algn="l" defTabSz="644378" rtl="0" eaLnBrk="1" latinLnBrk="0" hangingPunct="1">
        <a:defRPr sz="1268" kern="1200">
          <a:solidFill>
            <a:schemeClr val="tx1"/>
          </a:solidFill>
          <a:latin typeface="+mn-lt"/>
          <a:ea typeface="+mn-ea"/>
          <a:cs typeface="+mn-cs"/>
        </a:defRPr>
      </a:lvl6pPr>
      <a:lvl7pPr marL="1933133" algn="l" defTabSz="644378" rtl="0" eaLnBrk="1" latinLnBrk="0" hangingPunct="1">
        <a:defRPr sz="1268" kern="1200">
          <a:solidFill>
            <a:schemeClr val="tx1"/>
          </a:solidFill>
          <a:latin typeface="+mn-lt"/>
          <a:ea typeface="+mn-ea"/>
          <a:cs typeface="+mn-cs"/>
        </a:defRPr>
      </a:lvl7pPr>
      <a:lvl8pPr marL="2255322" algn="l" defTabSz="644378" rtl="0" eaLnBrk="1" latinLnBrk="0" hangingPunct="1">
        <a:defRPr sz="1268" kern="1200">
          <a:solidFill>
            <a:schemeClr val="tx1"/>
          </a:solidFill>
          <a:latin typeface="+mn-lt"/>
          <a:ea typeface="+mn-ea"/>
          <a:cs typeface="+mn-cs"/>
        </a:defRPr>
      </a:lvl8pPr>
      <a:lvl9pPr marL="2577511" algn="l" defTabSz="644378" rtl="0" eaLnBrk="1" latinLnBrk="0" hangingPunct="1">
        <a:defRPr sz="1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Picture 614" descr="A graph showing the growt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65600CB8-9DCE-D8E8-1934-4F79BFD4F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7"/>
          <a:stretch/>
        </p:blipFill>
        <p:spPr>
          <a:xfrm>
            <a:off x="855899" y="2890208"/>
            <a:ext cx="2277577" cy="1970831"/>
          </a:xfrm>
          <a:prstGeom prst="rect">
            <a:avLst/>
          </a:prstGeom>
        </p:spPr>
      </p:pic>
      <p:pic>
        <p:nvPicPr>
          <p:cNvPr id="616" name="Picture 61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10C217E6-8388-62F9-1D50-04882A0ED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95" y="508334"/>
            <a:ext cx="2029646" cy="1963119"/>
          </a:xfrm>
          <a:prstGeom prst="rect">
            <a:avLst/>
          </a:prstGeom>
        </p:spPr>
      </p:pic>
      <p:pic>
        <p:nvPicPr>
          <p:cNvPr id="617" name="Picture 616" descr="A graph with a line graph&#10;&#10;Description automatically generated">
            <a:extLst>
              <a:ext uri="{FF2B5EF4-FFF2-40B4-BE49-F238E27FC236}">
                <a16:creationId xmlns:a16="http://schemas.microsoft.com/office/drawing/2014/main" id="{75AE8212-404F-DFE4-BE76-2CD9525244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9"/>
          <a:stretch/>
        </p:blipFill>
        <p:spPr>
          <a:xfrm>
            <a:off x="791624" y="403558"/>
            <a:ext cx="2340616" cy="1787963"/>
          </a:xfrm>
          <a:prstGeom prst="rect">
            <a:avLst/>
          </a:prstGeom>
        </p:spPr>
      </p:pic>
      <p:sp>
        <p:nvSpPr>
          <p:cNvPr id="618" name="TextBox 617">
            <a:extLst>
              <a:ext uri="{FF2B5EF4-FFF2-40B4-BE49-F238E27FC236}">
                <a16:creationId xmlns:a16="http://schemas.microsoft.com/office/drawing/2014/main" id="{78AC0AAB-39F7-8356-EC5C-C7C2F3C8C66E}"/>
              </a:ext>
            </a:extLst>
          </p:cNvPr>
          <p:cNvSpPr txBox="1"/>
          <p:nvPr/>
        </p:nvSpPr>
        <p:spPr>
          <a:xfrm>
            <a:off x="711919" y="-27036"/>
            <a:ext cx="574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Objective verification for ANN’s outputs against SED flash flood reports, between 01-01-2021 and 31-12-2023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Best bias (FB) and skill (ETS) are reached for probabilities thresholds equal to 3%.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77AB30DE-8637-7A13-74DF-82BA8999E013}"/>
              </a:ext>
            </a:extLst>
          </p:cNvPr>
          <p:cNvSpPr txBox="1"/>
          <p:nvPr/>
        </p:nvSpPr>
        <p:spPr>
          <a:xfrm>
            <a:off x="711919" y="289860"/>
            <a:ext cx="2666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Frequency Bias (FB)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B458C8E-06F9-9F82-2966-3985A9CAEE27}"/>
              </a:ext>
            </a:extLst>
          </p:cNvPr>
          <p:cNvSpPr txBox="1"/>
          <p:nvPr/>
        </p:nvSpPr>
        <p:spPr>
          <a:xfrm>
            <a:off x="711919" y="2647596"/>
            <a:ext cx="2666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Pierce’s Skill Score (PSS)</a:t>
            </a:r>
          </a:p>
        </p:txBody>
      </p: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D6F5C1BF-78C4-7A8F-B74A-9D79B47A9E8A}"/>
              </a:ext>
            </a:extLst>
          </p:cNvPr>
          <p:cNvCxnSpPr>
            <a:cxnSpLocks/>
          </p:cNvCxnSpPr>
          <p:nvPr/>
        </p:nvCxnSpPr>
        <p:spPr>
          <a:xfrm>
            <a:off x="2811479" y="1799545"/>
            <a:ext cx="0" cy="136987"/>
          </a:xfrm>
          <a:prstGeom prst="straightConnector1">
            <a:avLst/>
          </a:prstGeom>
          <a:ln w="3175">
            <a:solidFill>
              <a:srgbClr val="503DD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1FF8F001-5E38-B1A7-70F5-A7C32B857716}"/>
              </a:ext>
            </a:extLst>
          </p:cNvPr>
          <p:cNvCxnSpPr>
            <a:cxnSpLocks/>
          </p:cNvCxnSpPr>
          <p:nvPr/>
        </p:nvCxnSpPr>
        <p:spPr>
          <a:xfrm rot="10800000">
            <a:off x="2811480" y="1961406"/>
            <a:ext cx="0" cy="136987"/>
          </a:xfrm>
          <a:prstGeom prst="straightConnector1">
            <a:avLst/>
          </a:prstGeom>
          <a:ln w="3175">
            <a:solidFill>
              <a:srgbClr val="503DD6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TextBox 622">
            <a:extLst>
              <a:ext uri="{FF2B5EF4-FFF2-40B4-BE49-F238E27FC236}">
                <a16:creationId xmlns:a16="http://schemas.microsoft.com/office/drawing/2014/main" id="{F1E925A6-A985-2D02-B600-AA2D25245DA5}"/>
              </a:ext>
            </a:extLst>
          </p:cNvPr>
          <p:cNvSpPr txBox="1"/>
          <p:nvPr/>
        </p:nvSpPr>
        <p:spPr>
          <a:xfrm>
            <a:off x="910111" y="1706900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FB = 1,</a:t>
            </a:r>
          </a:p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Perfect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6F4BE681-6F3C-A19D-F13A-409BF22F86D7}"/>
              </a:ext>
            </a:extLst>
          </p:cNvPr>
          <p:cNvSpPr txBox="1"/>
          <p:nvPr/>
        </p:nvSpPr>
        <p:spPr>
          <a:xfrm>
            <a:off x="909006" y="1975720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FB = 0, Lower bound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F5D3C03A-4516-853A-BE72-A4FD75EE6D12}"/>
              </a:ext>
            </a:extLst>
          </p:cNvPr>
          <p:cNvSpPr txBox="1"/>
          <p:nvPr/>
        </p:nvSpPr>
        <p:spPr>
          <a:xfrm>
            <a:off x="2532488" y="1446648"/>
            <a:ext cx="66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Under-</a:t>
            </a:r>
          </a:p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estimation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cxnSp>
        <p:nvCxnSpPr>
          <p:cNvPr id="626" name="Straight Arrow Connector 625">
            <a:extLst>
              <a:ext uri="{FF2B5EF4-FFF2-40B4-BE49-F238E27FC236}">
                <a16:creationId xmlns:a16="http://schemas.microsoft.com/office/drawing/2014/main" id="{D3498DE1-38CE-0B5A-9B39-479ADFA2D7E9}"/>
              </a:ext>
            </a:extLst>
          </p:cNvPr>
          <p:cNvCxnSpPr>
            <a:cxnSpLocks/>
          </p:cNvCxnSpPr>
          <p:nvPr/>
        </p:nvCxnSpPr>
        <p:spPr>
          <a:xfrm flipV="1">
            <a:off x="2578628" y="491242"/>
            <a:ext cx="0" cy="1445290"/>
          </a:xfrm>
          <a:prstGeom prst="straightConnector1">
            <a:avLst/>
          </a:prstGeom>
          <a:ln w="3175">
            <a:solidFill>
              <a:srgbClr val="503DD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TextBox 626">
            <a:extLst>
              <a:ext uri="{FF2B5EF4-FFF2-40B4-BE49-F238E27FC236}">
                <a16:creationId xmlns:a16="http://schemas.microsoft.com/office/drawing/2014/main" id="{BC9DC496-A5DD-8E58-8E3A-676DCA6B76D1}"/>
              </a:ext>
            </a:extLst>
          </p:cNvPr>
          <p:cNvSpPr txBox="1"/>
          <p:nvPr/>
        </p:nvSpPr>
        <p:spPr>
          <a:xfrm>
            <a:off x="989774" y="643476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0.1%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DDFD1DF7-1E4F-4535-6210-1FCB1E547294}"/>
              </a:ext>
            </a:extLst>
          </p:cNvPr>
          <p:cNvSpPr txBox="1"/>
          <p:nvPr/>
        </p:nvSpPr>
        <p:spPr>
          <a:xfrm>
            <a:off x="1040864" y="1058672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0.3%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BE13F439-555D-9019-EC2F-69D543739B1E}"/>
              </a:ext>
            </a:extLst>
          </p:cNvPr>
          <p:cNvSpPr txBox="1"/>
          <p:nvPr/>
        </p:nvSpPr>
        <p:spPr>
          <a:xfrm>
            <a:off x="1076235" y="1212559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0.5%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6BB3A838-9B75-5474-9B5B-D90B6A8CC130}"/>
              </a:ext>
            </a:extLst>
          </p:cNvPr>
          <p:cNvSpPr txBox="1"/>
          <p:nvPr/>
        </p:nvSpPr>
        <p:spPr>
          <a:xfrm>
            <a:off x="1116051" y="1332547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E21060"/>
                </a:solidFill>
                <a:latin typeface="Aptos" panose="020B0004020202020204" pitchFamily="34" charset="0"/>
              </a:rPr>
              <a:t>0.7%</a:t>
            </a:r>
            <a:endParaRPr lang="en-GB" sz="800" dirty="0">
              <a:solidFill>
                <a:srgbClr val="E21060"/>
              </a:solidFill>
              <a:latin typeface="Aptos" panose="020B0004020202020204" pitchFamily="34" charset="0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C2B44B0D-6FE9-10CD-8C2B-24BC5EC8DAD2}"/>
              </a:ext>
            </a:extLst>
          </p:cNvPr>
          <p:cNvSpPr txBox="1"/>
          <p:nvPr/>
        </p:nvSpPr>
        <p:spPr>
          <a:xfrm rot="16200000">
            <a:off x="2632682" y="1340023"/>
            <a:ext cx="1779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Hit rate [-]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D80ACE27-C39B-C3CC-4065-B111ECD41453}"/>
              </a:ext>
            </a:extLst>
          </p:cNvPr>
          <p:cNvSpPr txBox="1"/>
          <p:nvPr/>
        </p:nvSpPr>
        <p:spPr>
          <a:xfrm rot="18892366">
            <a:off x="3402626" y="1337579"/>
            <a:ext cx="258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No skill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0D9619A7-D0B0-5DFD-845A-A39620B1B059}"/>
              </a:ext>
            </a:extLst>
          </p:cNvPr>
          <p:cNvSpPr txBox="1"/>
          <p:nvPr/>
        </p:nvSpPr>
        <p:spPr>
          <a:xfrm>
            <a:off x="3357374" y="289860"/>
            <a:ext cx="2666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ROC curve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171B64DD-4C46-CD45-E07C-E9BAFAF59928}"/>
              </a:ext>
            </a:extLst>
          </p:cNvPr>
          <p:cNvSpPr txBox="1"/>
          <p:nvPr/>
        </p:nvSpPr>
        <p:spPr>
          <a:xfrm>
            <a:off x="2532488" y="403638"/>
            <a:ext cx="66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Over-</a:t>
            </a:r>
          </a:p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estimation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pic>
        <p:nvPicPr>
          <p:cNvPr id="635" name="Picture 634" descr="A graph with a line graph&#10;&#10;Description automatically generated">
            <a:extLst>
              <a:ext uri="{FF2B5EF4-FFF2-40B4-BE49-F238E27FC236}">
                <a16:creationId xmlns:a16="http://schemas.microsoft.com/office/drawing/2014/main" id="{9B0021FA-3CEB-EBB1-ED08-FFE8A27E77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67"/>
          <a:stretch/>
        </p:blipFill>
        <p:spPr>
          <a:xfrm>
            <a:off x="791624" y="2222774"/>
            <a:ext cx="2338747" cy="188634"/>
          </a:xfrm>
          <a:prstGeom prst="rect">
            <a:avLst/>
          </a:prstGeom>
        </p:spPr>
      </p:pic>
      <p:sp>
        <p:nvSpPr>
          <p:cNvPr id="636" name="Rectangle 635">
            <a:extLst>
              <a:ext uri="{FF2B5EF4-FFF2-40B4-BE49-F238E27FC236}">
                <a16:creationId xmlns:a16="http://schemas.microsoft.com/office/drawing/2014/main" id="{16A1EDBA-27D0-AC3C-78CE-6F828BACE371}"/>
              </a:ext>
            </a:extLst>
          </p:cNvPr>
          <p:cNvSpPr/>
          <p:nvPr/>
        </p:nvSpPr>
        <p:spPr>
          <a:xfrm>
            <a:off x="790575" y="477477"/>
            <a:ext cx="172951" cy="199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869087CA-D41A-6D2C-11E3-2B6DDBC74AAB}"/>
              </a:ext>
            </a:extLst>
          </p:cNvPr>
          <p:cNvSpPr txBox="1"/>
          <p:nvPr/>
        </p:nvSpPr>
        <p:spPr>
          <a:xfrm>
            <a:off x="838011" y="502667"/>
            <a:ext cx="15304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225D67F6-A32C-7018-CEC8-DBF72E3F9170}"/>
              </a:ext>
            </a:extLst>
          </p:cNvPr>
          <p:cNvSpPr txBox="1"/>
          <p:nvPr/>
        </p:nvSpPr>
        <p:spPr>
          <a:xfrm>
            <a:off x="757887" y="72357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50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F45009BF-B67D-44F7-0136-3B04402B0B12}"/>
              </a:ext>
            </a:extLst>
          </p:cNvPr>
          <p:cNvSpPr txBox="1"/>
          <p:nvPr/>
        </p:nvSpPr>
        <p:spPr>
          <a:xfrm>
            <a:off x="757887" y="961535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40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27D8A2DD-9BD6-DFF7-7EF9-A402EECC0BFE}"/>
              </a:ext>
            </a:extLst>
          </p:cNvPr>
          <p:cNvSpPr txBox="1"/>
          <p:nvPr/>
        </p:nvSpPr>
        <p:spPr>
          <a:xfrm>
            <a:off x="757887" y="1199491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30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EEFD23BA-168B-2C87-714B-AF3674DCC00C}"/>
              </a:ext>
            </a:extLst>
          </p:cNvPr>
          <p:cNvSpPr txBox="1"/>
          <p:nvPr/>
        </p:nvSpPr>
        <p:spPr>
          <a:xfrm>
            <a:off x="757887" y="1437447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20</a:t>
            </a:r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A57A72A2-546D-EAE7-8AAB-3953FA424E18}"/>
              </a:ext>
            </a:extLst>
          </p:cNvPr>
          <p:cNvSpPr txBox="1"/>
          <p:nvPr/>
        </p:nvSpPr>
        <p:spPr>
          <a:xfrm>
            <a:off x="757887" y="1675403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29D88CC3-C243-A1AC-BAF8-B2FFE4ACD2BA}"/>
              </a:ext>
            </a:extLst>
          </p:cNvPr>
          <p:cNvSpPr txBox="1"/>
          <p:nvPr/>
        </p:nvSpPr>
        <p:spPr>
          <a:xfrm>
            <a:off x="757887" y="191335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014C56E5-03FB-11C6-43A8-15CEB9983F69}"/>
              </a:ext>
            </a:extLst>
          </p:cNvPr>
          <p:cNvSpPr txBox="1"/>
          <p:nvPr/>
        </p:nvSpPr>
        <p:spPr>
          <a:xfrm>
            <a:off x="751935" y="485623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60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C6099188-762E-95B1-CA99-F400FD854E89}"/>
              </a:ext>
            </a:extLst>
          </p:cNvPr>
          <p:cNvSpPr txBox="1"/>
          <p:nvPr/>
        </p:nvSpPr>
        <p:spPr>
          <a:xfrm>
            <a:off x="3686474" y="2371560"/>
            <a:ext cx="2039267" cy="2424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87621D5F-DD9B-91B1-F548-9D2384BF2E2B}"/>
              </a:ext>
            </a:extLst>
          </p:cNvPr>
          <p:cNvSpPr txBox="1"/>
          <p:nvPr/>
        </p:nvSpPr>
        <p:spPr>
          <a:xfrm>
            <a:off x="3702599" y="2305500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F28DABFD-97EF-54FA-CEE7-BE1747064480}"/>
              </a:ext>
            </a:extLst>
          </p:cNvPr>
          <p:cNvSpPr txBox="1"/>
          <p:nvPr/>
        </p:nvSpPr>
        <p:spPr>
          <a:xfrm>
            <a:off x="3855728" y="2438421"/>
            <a:ext cx="1802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False alarm rate [-]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666F548C-9E4A-DF1F-53AF-C4E452AE8755}"/>
              </a:ext>
            </a:extLst>
          </p:cNvPr>
          <p:cNvSpPr txBox="1"/>
          <p:nvPr/>
        </p:nvSpPr>
        <p:spPr>
          <a:xfrm>
            <a:off x="4058733" y="2305500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0.2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D3187415-DA34-850D-FE8F-F9A0CA150B2A}"/>
              </a:ext>
            </a:extLst>
          </p:cNvPr>
          <p:cNvSpPr txBox="1"/>
          <p:nvPr/>
        </p:nvSpPr>
        <p:spPr>
          <a:xfrm>
            <a:off x="4414867" y="2305500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0.4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938BD770-8BA5-99E7-9F63-28C4FC009F47}"/>
              </a:ext>
            </a:extLst>
          </p:cNvPr>
          <p:cNvSpPr txBox="1"/>
          <p:nvPr/>
        </p:nvSpPr>
        <p:spPr>
          <a:xfrm>
            <a:off x="4771001" y="2305500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0.6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EBA14AB6-7AFC-1FB5-D469-A10B0F383F23}"/>
              </a:ext>
            </a:extLst>
          </p:cNvPr>
          <p:cNvSpPr txBox="1"/>
          <p:nvPr/>
        </p:nvSpPr>
        <p:spPr>
          <a:xfrm>
            <a:off x="5127135" y="2305500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0.8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CCE7FB30-B96A-DD00-98C2-C9BDCFC0C2C6}"/>
              </a:ext>
            </a:extLst>
          </p:cNvPr>
          <p:cNvSpPr txBox="1"/>
          <p:nvPr/>
        </p:nvSpPr>
        <p:spPr>
          <a:xfrm>
            <a:off x="5483271" y="2305500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7A16479A-ED03-4FBA-3CF2-162949CFE3B3}"/>
              </a:ext>
            </a:extLst>
          </p:cNvPr>
          <p:cNvSpPr/>
          <p:nvPr/>
        </p:nvSpPr>
        <p:spPr>
          <a:xfrm>
            <a:off x="3617065" y="477478"/>
            <a:ext cx="211412" cy="1997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F5807F18-08BB-25C2-7618-CE60B68B698C}"/>
              </a:ext>
            </a:extLst>
          </p:cNvPr>
          <p:cNvSpPr txBox="1"/>
          <p:nvPr/>
        </p:nvSpPr>
        <p:spPr>
          <a:xfrm>
            <a:off x="3583479" y="2229496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19430878-81A0-01E1-72EB-7CF8F51FD241}"/>
              </a:ext>
            </a:extLst>
          </p:cNvPr>
          <p:cNvSpPr txBox="1"/>
          <p:nvPr/>
        </p:nvSpPr>
        <p:spPr>
          <a:xfrm>
            <a:off x="3583479" y="1876345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0.2</a:t>
            </a: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03B25635-1989-59D4-A7CB-84555C44A8A6}"/>
              </a:ext>
            </a:extLst>
          </p:cNvPr>
          <p:cNvSpPr txBox="1"/>
          <p:nvPr/>
        </p:nvSpPr>
        <p:spPr>
          <a:xfrm>
            <a:off x="3583479" y="1523192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0.4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C605A486-0EF4-7A9A-1A5D-51DE749AFE83}"/>
              </a:ext>
            </a:extLst>
          </p:cNvPr>
          <p:cNvSpPr txBox="1"/>
          <p:nvPr/>
        </p:nvSpPr>
        <p:spPr>
          <a:xfrm>
            <a:off x="3583479" y="1170039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0.6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DBBAA0A7-6D74-AC3F-B63A-B9A485020B1D}"/>
              </a:ext>
            </a:extLst>
          </p:cNvPr>
          <p:cNvSpPr txBox="1"/>
          <p:nvPr/>
        </p:nvSpPr>
        <p:spPr>
          <a:xfrm>
            <a:off x="3583479" y="816886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0.8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D28BF3C3-26AC-D599-745B-8567793EF522}"/>
              </a:ext>
            </a:extLst>
          </p:cNvPr>
          <p:cNvSpPr txBox="1"/>
          <p:nvPr/>
        </p:nvSpPr>
        <p:spPr>
          <a:xfrm>
            <a:off x="3583479" y="463733"/>
            <a:ext cx="323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7DD21137-ECBC-1FAE-7EA3-CD2467823E94}"/>
              </a:ext>
            </a:extLst>
          </p:cNvPr>
          <p:cNvSpPr txBox="1"/>
          <p:nvPr/>
        </p:nvSpPr>
        <p:spPr>
          <a:xfrm>
            <a:off x="1067785" y="5218364"/>
            <a:ext cx="205296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7498BE22-E918-1913-2857-4575A7F7AA9B}"/>
              </a:ext>
            </a:extLst>
          </p:cNvPr>
          <p:cNvSpPr txBox="1"/>
          <p:nvPr/>
        </p:nvSpPr>
        <p:spPr>
          <a:xfrm>
            <a:off x="2318888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7</a:t>
            </a: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185F019E-C901-4CA7-E1EE-E23BE74FC3C2}"/>
              </a:ext>
            </a:extLst>
          </p:cNvPr>
          <p:cNvSpPr txBox="1"/>
          <p:nvPr/>
        </p:nvSpPr>
        <p:spPr>
          <a:xfrm>
            <a:off x="2513714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8</a:t>
            </a: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A9BE3193-49E9-02FF-ECA6-8932BCCEEDD8}"/>
              </a:ext>
            </a:extLst>
          </p:cNvPr>
          <p:cNvSpPr txBox="1"/>
          <p:nvPr/>
        </p:nvSpPr>
        <p:spPr>
          <a:xfrm>
            <a:off x="2708540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9</a:t>
            </a: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ADC9FBD5-5E0E-69FC-C82E-AF03EC51F591}"/>
              </a:ext>
            </a:extLst>
          </p:cNvPr>
          <p:cNvSpPr txBox="1"/>
          <p:nvPr/>
        </p:nvSpPr>
        <p:spPr>
          <a:xfrm>
            <a:off x="2903367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</a:t>
            </a:r>
          </a:p>
        </p:txBody>
      </p:sp>
      <p:sp>
        <p:nvSpPr>
          <p:cNvPr id="665" name="TextBox 664">
            <a:extLst>
              <a:ext uri="{FF2B5EF4-FFF2-40B4-BE49-F238E27FC236}">
                <a16:creationId xmlns:a16="http://schemas.microsoft.com/office/drawing/2014/main" id="{2313C950-1BE0-B2A4-E99D-3AA937D27CE9}"/>
              </a:ext>
            </a:extLst>
          </p:cNvPr>
          <p:cNvSpPr txBox="1"/>
          <p:nvPr/>
        </p:nvSpPr>
        <p:spPr>
          <a:xfrm>
            <a:off x="1077406" y="5192063"/>
            <a:ext cx="2052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Probability thresholds [%]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EFDA92F9-F5CF-51EC-C68C-0E1AEBF1C22D}"/>
              </a:ext>
            </a:extLst>
          </p:cNvPr>
          <p:cNvSpPr txBox="1"/>
          <p:nvPr/>
        </p:nvSpPr>
        <p:spPr>
          <a:xfrm>
            <a:off x="1149932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6B276967-4594-C6E0-15B1-2067F8224543}"/>
              </a:ext>
            </a:extLst>
          </p:cNvPr>
          <p:cNvSpPr txBox="1"/>
          <p:nvPr/>
        </p:nvSpPr>
        <p:spPr>
          <a:xfrm>
            <a:off x="1344758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4A1AE7E3-4E42-AC47-2933-FC982226C523}"/>
              </a:ext>
            </a:extLst>
          </p:cNvPr>
          <p:cNvSpPr txBox="1"/>
          <p:nvPr/>
        </p:nvSpPr>
        <p:spPr>
          <a:xfrm>
            <a:off x="1539584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3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7DAC0B84-B3BF-433D-39ED-D7E96CAE038A}"/>
              </a:ext>
            </a:extLst>
          </p:cNvPr>
          <p:cNvSpPr txBox="1"/>
          <p:nvPr/>
        </p:nvSpPr>
        <p:spPr>
          <a:xfrm>
            <a:off x="1734410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C3B12D10-800A-9B8E-C0CE-7281DBFCB913}"/>
              </a:ext>
            </a:extLst>
          </p:cNvPr>
          <p:cNvSpPr txBox="1"/>
          <p:nvPr/>
        </p:nvSpPr>
        <p:spPr>
          <a:xfrm>
            <a:off x="1929236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5</a:t>
            </a:r>
          </a:p>
        </p:txBody>
      </p:sp>
      <p:sp>
        <p:nvSpPr>
          <p:cNvPr id="671" name="TextBox 670">
            <a:extLst>
              <a:ext uri="{FF2B5EF4-FFF2-40B4-BE49-F238E27FC236}">
                <a16:creationId xmlns:a16="http://schemas.microsoft.com/office/drawing/2014/main" id="{A732660D-00D3-BD6F-0A24-00B612566D2B}"/>
              </a:ext>
            </a:extLst>
          </p:cNvPr>
          <p:cNvSpPr txBox="1"/>
          <p:nvPr/>
        </p:nvSpPr>
        <p:spPr>
          <a:xfrm>
            <a:off x="955106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DD8EFE09-E37E-2849-DF8C-C8D2E0EC5CE5}"/>
              </a:ext>
            </a:extLst>
          </p:cNvPr>
          <p:cNvSpPr txBox="1"/>
          <p:nvPr/>
        </p:nvSpPr>
        <p:spPr>
          <a:xfrm>
            <a:off x="2124062" y="50482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6</a:t>
            </a: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DD51F17D-5376-6CDF-2C87-881986293695}"/>
              </a:ext>
            </a:extLst>
          </p:cNvPr>
          <p:cNvSpPr/>
          <p:nvPr/>
        </p:nvSpPr>
        <p:spPr>
          <a:xfrm>
            <a:off x="858093" y="2943912"/>
            <a:ext cx="194939" cy="214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CA751375-A3B5-725E-593A-E7CC4BBA6C8B}"/>
              </a:ext>
            </a:extLst>
          </p:cNvPr>
          <p:cNvSpPr txBox="1"/>
          <p:nvPr/>
        </p:nvSpPr>
        <p:spPr>
          <a:xfrm>
            <a:off x="1067786" y="4689055"/>
            <a:ext cx="1994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PSS = -1, Lower bound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38114757-3B53-8640-023E-026A07DCD5C4}"/>
              </a:ext>
            </a:extLst>
          </p:cNvPr>
          <p:cNvSpPr txBox="1"/>
          <p:nvPr/>
        </p:nvSpPr>
        <p:spPr>
          <a:xfrm>
            <a:off x="1074940" y="2843225"/>
            <a:ext cx="1986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PSS = 1, Upper bound (perfect score)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10FF8421-B168-D3BE-0F6C-EB36BF517845}"/>
              </a:ext>
            </a:extLst>
          </p:cNvPr>
          <p:cNvSpPr txBox="1"/>
          <p:nvPr/>
        </p:nvSpPr>
        <p:spPr>
          <a:xfrm>
            <a:off x="1067783" y="3832894"/>
            <a:ext cx="19940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PSS = 0, No skill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pic>
        <p:nvPicPr>
          <p:cNvPr id="677" name="Picture 676" descr="A graph with a line graph&#10;&#10;Description automatically generated">
            <a:extLst>
              <a:ext uri="{FF2B5EF4-FFF2-40B4-BE49-F238E27FC236}">
                <a16:creationId xmlns:a16="http://schemas.microsoft.com/office/drawing/2014/main" id="{FB88CAC7-1BE8-F547-5828-B05EAB5AB8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7"/>
          <a:stretch/>
        </p:blipFill>
        <p:spPr>
          <a:xfrm>
            <a:off x="3436031" y="2986430"/>
            <a:ext cx="2277577" cy="1956797"/>
          </a:xfrm>
          <a:prstGeom prst="rect">
            <a:avLst/>
          </a:prstGeom>
        </p:spPr>
      </p:pic>
      <p:sp>
        <p:nvSpPr>
          <p:cNvPr id="678" name="TextBox 677">
            <a:extLst>
              <a:ext uri="{FF2B5EF4-FFF2-40B4-BE49-F238E27FC236}">
                <a16:creationId xmlns:a16="http://schemas.microsoft.com/office/drawing/2014/main" id="{5D45EF2B-69FE-0185-D1C4-BF6F5E6F6B66}"/>
              </a:ext>
            </a:extLst>
          </p:cNvPr>
          <p:cNvSpPr txBox="1"/>
          <p:nvPr/>
        </p:nvSpPr>
        <p:spPr>
          <a:xfrm>
            <a:off x="3357374" y="2647596"/>
            <a:ext cx="2666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Equitable Threat Score (ETS)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D6D5B097-6336-3AA3-1074-D0EAC7E38D3B}"/>
              </a:ext>
            </a:extLst>
          </p:cNvPr>
          <p:cNvSpPr txBox="1"/>
          <p:nvPr/>
        </p:nvSpPr>
        <p:spPr>
          <a:xfrm>
            <a:off x="3668615" y="4758560"/>
            <a:ext cx="19891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ETS = -1/3, Lower bound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307DB94A-77D6-B004-E260-F6C1EDAA32CE}"/>
              </a:ext>
            </a:extLst>
          </p:cNvPr>
          <p:cNvSpPr txBox="1"/>
          <p:nvPr/>
        </p:nvSpPr>
        <p:spPr>
          <a:xfrm>
            <a:off x="3635229" y="2854952"/>
            <a:ext cx="2041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ETS = 1 , Upper bound (perfect score)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0CBF134A-7D14-A023-46B1-C26F9DC6774B}"/>
              </a:ext>
            </a:extLst>
          </p:cNvPr>
          <p:cNvSpPr txBox="1"/>
          <p:nvPr/>
        </p:nvSpPr>
        <p:spPr>
          <a:xfrm>
            <a:off x="3668616" y="4321501"/>
            <a:ext cx="1998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503DD6"/>
                </a:solidFill>
                <a:latin typeface="Aptos" panose="020B0004020202020204" pitchFamily="34" charset="0"/>
              </a:rPr>
              <a:t>ETS = 0 , No skill</a:t>
            </a:r>
            <a:endParaRPr lang="en-GB" sz="800" dirty="0">
              <a:solidFill>
                <a:srgbClr val="503DD6"/>
              </a:solidFill>
              <a:latin typeface="Aptos" panose="020B0004020202020204" pitchFamily="34" charset="0"/>
            </a:endParaRP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0DC59354-7F56-D251-18D2-CE7983D1050E}"/>
              </a:ext>
            </a:extLst>
          </p:cNvPr>
          <p:cNvSpPr/>
          <p:nvPr/>
        </p:nvSpPr>
        <p:spPr>
          <a:xfrm>
            <a:off x="3473676" y="2955505"/>
            <a:ext cx="194939" cy="214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99A0DC9D-C816-9647-B774-4BBDB59DE145}"/>
              </a:ext>
            </a:extLst>
          </p:cNvPr>
          <p:cNvSpPr txBox="1"/>
          <p:nvPr/>
        </p:nvSpPr>
        <p:spPr>
          <a:xfrm>
            <a:off x="3309739" y="4645595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-0.3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5CFB1227-4FBF-6C6D-86F5-92A5374A3F85}"/>
              </a:ext>
            </a:extLst>
          </p:cNvPr>
          <p:cNvSpPr txBox="1"/>
          <p:nvPr/>
        </p:nvSpPr>
        <p:spPr>
          <a:xfrm>
            <a:off x="3309739" y="4380585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-0.1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FF90F1DE-67E3-6ADC-8537-73ABB184153B}"/>
              </a:ext>
            </a:extLst>
          </p:cNvPr>
          <p:cNvSpPr txBox="1"/>
          <p:nvPr/>
        </p:nvSpPr>
        <p:spPr>
          <a:xfrm>
            <a:off x="3309739" y="4115576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0.1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D1EE09BC-F718-9F6F-1C26-16D6E886AD99}"/>
              </a:ext>
            </a:extLst>
          </p:cNvPr>
          <p:cNvSpPr txBox="1"/>
          <p:nvPr/>
        </p:nvSpPr>
        <p:spPr>
          <a:xfrm>
            <a:off x="3309739" y="3585558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0.5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4B5EC8C8-1725-6D8F-7825-F3110A018A7C}"/>
              </a:ext>
            </a:extLst>
          </p:cNvPr>
          <p:cNvSpPr txBox="1"/>
          <p:nvPr/>
        </p:nvSpPr>
        <p:spPr>
          <a:xfrm>
            <a:off x="3309739" y="3320549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0.7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8062438D-E173-D581-A19C-82E135818562}"/>
              </a:ext>
            </a:extLst>
          </p:cNvPr>
          <p:cNvSpPr txBox="1"/>
          <p:nvPr/>
        </p:nvSpPr>
        <p:spPr>
          <a:xfrm>
            <a:off x="3309739" y="3055540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0.9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C1BD5925-077C-5441-3F47-C18D1981F100}"/>
              </a:ext>
            </a:extLst>
          </p:cNvPr>
          <p:cNvSpPr txBox="1"/>
          <p:nvPr/>
        </p:nvSpPr>
        <p:spPr>
          <a:xfrm>
            <a:off x="3309739" y="3850567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0.3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ECCC8411-8056-A4DD-95C7-862EA94D466B}"/>
              </a:ext>
            </a:extLst>
          </p:cNvPr>
          <p:cNvSpPr txBox="1"/>
          <p:nvPr/>
        </p:nvSpPr>
        <p:spPr>
          <a:xfrm>
            <a:off x="709155" y="4545353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-0.9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5431B5A7-75B3-E70C-6E66-D061D5AB5892}"/>
              </a:ext>
            </a:extLst>
          </p:cNvPr>
          <p:cNvSpPr txBox="1"/>
          <p:nvPr/>
        </p:nvSpPr>
        <p:spPr>
          <a:xfrm>
            <a:off x="709155" y="4372554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-0.7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99274FC9-603C-F71C-701B-5592FD0BE3B2}"/>
              </a:ext>
            </a:extLst>
          </p:cNvPr>
          <p:cNvSpPr txBox="1"/>
          <p:nvPr/>
        </p:nvSpPr>
        <p:spPr>
          <a:xfrm>
            <a:off x="709155" y="4199756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-0.5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01080922-6F63-9551-16D0-51410B2BAF43}"/>
              </a:ext>
            </a:extLst>
          </p:cNvPr>
          <p:cNvSpPr txBox="1"/>
          <p:nvPr/>
        </p:nvSpPr>
        <p:spPr>
          <a:xfrm>
            <a:off x="709155" y="3508564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0.3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1F0D39F5-DC32-423D-55A6-2C7113B73756}"/>
              </a:ext>
            </a:extLst>
          </p:cNvPr>
          <p:cNvSpPr txBox="1"/>
          <p:nvPr/>
        </p:nvSpPr>
        <p:spPr>
          <a:xfrm>
            <a:off x="709155" y="3162968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0.7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92914A60-E95C-C091-E53B-45B600173B05}"/>
              </a:ext>
            </a:extLst>
          </p:cNvPr>
          <p:cNvSpPr txBox="1"/>
          <p:nvPr/>
        </p:nvSpPr>
        <p:spPr>
          <a:xfrm>
            <a:off x="709155" y="2997547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0.9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2A7DB631-3CDE-AF2A-33FD-21A15C576981}"/>
              </a:ext>
            </a:extLst>
          </p:cNvPr>
          <p:cNvSpPr txBox="1"/>
          <p:nvPr/>
        </p:nvSpPr>
        <p:spPr>
          <a:xfrm>
            <a:off x="709155" y="3681362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0.1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57F82BEA-DA20-BDBF-72B2-A8D5A14CE81D}"/>
              </a:ext>
            </a:extLst>
          </p:cNvPr>
          <p:cNvSpPr txBox="1"/>
          <p:nvPr/>
        </p:nvSpPr>
        <p:spPr>
          <a:xfrm>
            <a:off x="708188" y="4026958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-0.3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11585C72-F75B-EA18-510D-564362D84D09}"/>
              </a:ext>
            </a:extLst>
          </p:cNvPr>
          <p:cNvSpPr txBox="1"/>
          <p:nvPr/>
        </p:nvSpPr>
        <p:spPr>
          <a:xfrm>
            <a:off x="708462" y="3854160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-0.1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6E2F7005-054A-5EF0-471D-178F63F3E0AE}"/>
              </a:ext>
            </a:extLst>
          </p:cNvPr>
          <p:cNvSpPr txBox="1"/>
          <p:nvPr/>
        </p:nvSpPr>
        <p:spPr>
          <a:xfrm>
            <a:off x="709759" y="3335766"/>
            <a:ext cx="3698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0.5</a:t>
            </a:r>
          </a:p>
        </p:txBody>
      </p:sp>
      <p:pic>
        <p:nvPicPr>
          <p:cNvPr id="700" name="Picture 699" descr="A graph showing the growt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3E99EF10-8939-FC70-74A7-423A74D73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99" b="4952"/>
          <a:stretch/>
        </p:blipFill>
        <p:spPr>
          <a:xfrm>
            <a:off x="855899" y="5003016"/>
            <a:ext cx="2277577" cy="74509"/>
          </a:xfrm>
          <a:prstGeom prst="rect">
            <a:avLst/>
          </a:prstGeom>
        </p:spPr>
      </p:pic>
      <p:sp>
        <p:nvSpPr>
          <p:cNvPr id="701" name="TextBox 700">
            <a:extLst>
              <a:ext uri="{FF2B5EF4-FFF2-40B4-BE49-F238E27FC236}">
                <a16:creationId xmlns:a16="http://schemas.microsoft.com/office/drawing/2014/main" id="{FD1A4E32-5F9B-C3E7-FF52-51AE1CCFF1BD}"/>
              </a:ext>
            </a:extLst>
          </p:cNvPr>
          <p:cNvSpPr txBox="1"/>
          <p:nvPr/>
        </p:nvSpPr>
        <p:spPr>
          <a:xfrm>
            <a:off x="3647070" y="5219783"/>
            <a:ext cx="205296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AC9EF7F4-0B07-9FBB-662F-1C6D97D9C7FC}"/>
              </a:ext>
            </a:extLst>
          </p:cNvPr>
          <p:cNvSpPr txBox="1"/>
          <p:nvPr/>
        </p:nvSpPr>
        <p:spPr>
          <a:xfrm>
            <a:off x="4898173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7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1CBB9810-BBA3-3BAA-BC3A-93266FCC2835}"/>
              </a:ext>
            </a:extLst>
          </p:cNvPr>
          <p:cNvSpPr txBox="1"/>
          <p:nvPr/>
        </p:nvSpPr>
        <p:spPr>
          <a:xfrm>
            <a:off x="5092999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8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2AE45346-6ACD-DC98-D2DC-4787F1EC9EF5}"/>
              </a:ext>
            </a:extLst>
          </p:cNvPr>
          <p:cNvSpPr txBox="1"/>
          <p:nvPr/>
        </p:nvSpPr>
        <p:spPr>
          <a:xfrm>
            <a:off x="5287825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9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8DBF1C70-4907-A8AD-19CC-34B75B9B3704}"/>
              </a:ext>
            </a:extLst>
          </p:cNvPr>
          <p:cNvSpPr txBox="1"/>
          <p:nvPr/>
        </p:nvSpPr>
        <p:spPr>
          <a:xfrm>
            <a:off x="5482652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FDBC18B4-FC72-09F2-F928-A28F754332EA}"/>
              </a:ext>
            </a:extLst>
          </p:cNvPr>
          <p:cNvSpPr txBox="1"/>
          <p:nvPr/>
        </p:nvSpPr>
        <p:spPr>
          <a:xfrm>
            <a:off x="3656691" y="5193482"/>
            <a:ext cx="2052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Probability thresholds [%]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20E96595-0FA7-3258-2E10-1A52C846787A}"/>
              </a:ext>
            </a:extLst>
          </p:cNvPr>
          <p:cNvSpPr txBox="1"/>
          <p:nvPr/>
        </p:nvSpPr>
        <p:spPr>
          <a:xfrm>
            <a:off x="3729217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60899E24-D2C3-E960-A690-DCF48674AC65}"/>
              </a:ext>
            </a:extLst>
          </p:cNvPr>
          <p:cNvSpPr txBox="1"/>
          <p:nvPr/>
        </p:nvSpPr>
        <p:spPr>
          <a:xfrm>
            <a:off x="3924043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64E89B09-D3F6-5D09-9C58-9A8C584538FE}"/>
              </a:ext>
            </a:extLst>
          </p:cNvPr>
          <p:cNvSpPr txBox="1"/>
          <p:nvPr/>
        </p:nvSpPr>
        <p:spPr>
          <a:xfrm>
            <a:off x="4118869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3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F2D20BD8-4012-80BF-9FE3-42776EF44901}"/>
              </a:ext>
            </a:extLst>
          </p:cNvPr>
          <p:cNvSpPr txBox="1"/>
          <p:nvPr/>
        </p:nvSpPr>
        <p:spPr>
          <a:xfrm>
            <a:off x="4313695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06E94E76-C35B-5E4B-A27B-4E64107BD51E}"/>
              </a:ext>
            </a:extLst>
          </p:cNvPr>
          <p:cNvSpPr txBox="1"/>
          <p:nvPr/>
        </p:nvSpPr>
        <p:spPr>
          <a:xfrm>
            <a:off x="4508521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5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F72663BB-4081-56BA-08CB-9CAC36A92AD9}"/>
              </a:ext>
            </a:extLst>
          </p:cNvPr>
          <p:cNvSpPr txBox="1"/>
          <p:nvPr/>
        </p:nvSpPr>
        <p:spPr>
          <a:xfrm>
            <a:off x="3534391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19CD550B-4B10-F77F-72D1-9BE1CB9C67C3}"/>
              </a:ext>
            </a:extLst>
          </p:cNvPr>
          <p:cNvSpPr txBox="1"/>
          <p:nvPr/>
        </p:nvSpPr>
        <p:spPr>
          <a:xfrm>
            <a:off x="4703347" y="5049619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6</a:t>
            </a:r>
          </a:p>
        </p:txBody>
      </p:sp>
      <p:pic>
        <p:nvPicPr>
          <p:cNvPr id="714" name="Picture 713" descr="A graph showing the growt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DC16F32E-BF4C-3071-1905-B9D5FDAAE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99" b="4952"/>
          <a:stretch/>
        </p:blipFill>
        <p:spPr>
          <a:xfrm>
            <a:off x="3435184" y="5004435"/>
            <a:ext cx="2277577" cy="74509"/>
          </a:xfrm>
          <a:prstGeom prst="rect">
            <a:avLst/>
          </a:prstGeom>
        </p:spPr>
      </p:pic>
      <p:sp>
        <p:nvSpPr>
          <p:cNvPr id="715" name="TextBox 714">
            <a:extLst>
              <a:ext uri="{FF2B5EF4-FFF2-40B4-BE49-F238E27FC236}">
                <a16:creationId xmlns:a16="http://schemas.microsoft.com/office/drawing/2014/main" id="{E92B52FF-172A-0631-E6EB-702995511CFA}"/>
              </a:ext>
            </a:extLst>
          </p:cNvPr>
          <p:cNvSpPr txBox="1"/>
          <p:nvPr/>
        </p:nvSpPr>
        <p:spPr>
          <a:xfrm>
            <a:off x="943959" y="2305500"/>
            <a:ext cx="21976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GB" sz="8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AF243742-FAFC-1B94-1C25-8AABD385521B}"/>
              </a:ext>
            </a:extLst>
          </p:cNvPr>
          <p:cNvSpPr txBox="1"/>
          <p:nvPr/>
        </p:nvSpPr>
        <p:spPr>
          <a:xfrm>
            <a:off x="2291312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7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C9AA3A2-2CBD-C9C3-5EAC-383E2CBECD8A}"/>
              </a:ext>
            </a:extLst>
          </p:cNvPr>
          <p:cNvSpPr txBox="1"/>
          <p:nvPr/>
        </p:nvSpPr>
        <p:spPr>
          <a:xfrm>
            <a:off x="2493331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8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3CF573D8-CF98-8A92-A68A-EE815F68E69B}"/>
              </a:ext>
            </a:extLst>
          </p:cNvPr>
          <p:cNvSpPr txBox="1"/>
          <p:nvPr/>
        </p:nvSpPr>
        <p:spPr>
          <a:xfrm>
            <a:off x="2695350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9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C7BB2A19-B464-4A52-A18C-67F3CA30FABF}"/>
              </a:ext>
            </a:extLst>
          </p:cNvPr>
          <p:cNvSpPr txBox="1"/>
          <p:nvPr/>
        </p:nvSpPr>
        <p:spPr>
          <a:xfrm>
            <a:off x="2897372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88E4BFDD-3E5A-7F94-89DF-7F3634F69E31}"/>
              </a:ext>
            </a:extLst>
          </p:cNvPr>
          <p:cNvSpPr txBox="1"/>
          <p:nvPr/>
        </p:nvSpPr>
        <p:spPr>
          <a:xfrm>
            <a:off x="971863" y="2438421"/>
            <a:ext cx="2151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Probability thresholds [%]</a:t>
            </a: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CE84510F-F2ED-DA7D-7663-3A81ACA23E0E}"/>
              </a:ext>
            </a:extLst>
          </p:cNvPr>
          <p:cNvSpPr txBox="1"/>
          <p:nvPr/>
        </p:nvSpPr>
        <p:spPr>
          <a:xfrm>
            <a:off x="1079198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B38FEAB6-8FC2-59AF-4EA9-2435EBDD97AF}"/>
              </a:ext>
            </a:extLst>
          </p:cNvPr>
          <p:cNvSpPr txBox="1"/>
          <p:nvPr/>
        </p:nvSpPr>
        <p:spPr>
          <a:xfrm>
            <a:off x="1281217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26B686BC-8DE6-A1E0-1316-A3F2FA050E75}"/>
              </a:ext>
            </a:extLst>
          </p:cNvPr>
          <p:cNvSpPr txBox="1"/>
          <p:nvPr/>
        </p:nvSpPr>
        <p:spPr>
          <a:xfrm>
            <a:off x="1483236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3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A3CDFAD4-21BA-3FFE-FEB7-1BDA951B3671}"/>
              </a:ext>
            </a:extLst>
          </p:cNvPr>
          <p:cNvSpPr txBox="1"/>
          <p:nvPr/>
        </p:nvSpPr>
        <p:spPr>
          <a:xfrm>
            <a:off x="1685255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F1F2F2FB-B4C9-9EF1-6AED-6C496B8948F2}"/>
              </a:ext>
            </a:extLst>
          </p:cNvPr>
          <p:cNvSpPr txBox="1"/>
          <p:nvPr/>
        </p:nvSpPr>
        <p:spPr>
          <a:xfrm>
            <a:off x="1887274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5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0EDEC880-3E46-D14B-3704-51F1BE96C00A}"/>
              </a:ext>
            </a:extLst>
          </p:cNvPr>
          <p:cNvSpPr txBox="1"/>
          <p:nvPr/>
        </p:nvSpPr>
        <p:spPr>
          <a:xfrm>
            <a:off x="877179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E1DAF468-E89D-D258-9832-F1AC5D873408}"/>
              </a:ext>
            </a:extLst>
          </p:cNvPr>
          <p:cNvSpPr txBox="1"/>
          <p:nvPr/>
        </p:nvSpPr>
        <p:spPr>
          <a:xfrm>
            <a:off x="2089293" y="2305500"/>
            <a:ext cx="299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6</a:t>
            </a:r>
          </a:p>
        </p:txBody>
      </p:sp>
      <p:pic>
        <p:nvPicPr>
          <p:cNvPr id="728" name="Picture 727" descr="A map of the united states&#10;&#10;Description automatically generated">
            <a:extLst>
              <a:ext uri="{FF2B5EF4-FFF2-40B4-BE49-F238E27FC236}">
                <a16:creationId xmlns:a16="http://schemas.microsoft.com/office/drawing/2014/main" id="{91F9450F-E778-ED74-CA28-6AD474D205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1" t="29202" r="7683" b="5346"/>
          <a:stretch/>
        </p:blipFill>
        <p:spPr>
          <a:xfrm>
            <a:off x="273056" y="5796176"/>
            <a:ext cx="5822889" cy="3173587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729" name="Picture 728" descr="A map of the united states&#10;&#10;Description automatically generated">
            <a:extLst>
              <a:ext uri="{FF2B5EF4-FFF2-40B4-BE49-F238E27FC236}">
                <a16:creationId xmlns:a16="http://schemas.microsoft.com/office/drawing/2014/main" id="{A44E9C17-3046-D14E-E281-235A601DC6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6" t="22773" r="11559" b="73748"/>
          <a:stretch/>
        </p:blipFill>
        <p:spPr>
          <a:xfrm rot="16200000">
            <a:off x="4783836" y="7499997"/>
            <a:ext cx="2811783" cy="89650"/>
          </a:xfrm>
          <a:prstGeom prst="rect">
            <a:avLst/>
          </a:prstGeom>
        </p:spPr>
      </p:pic>
      <p:sp>
        <p:nvSpPr>
          <p:cNvPr id="730" name="TextBox 729">
            <a:extLst>
              <a:ext uri="{FF2B5EF4-FFF2-40B4-BE49-F238E27FC236}">
                <a16:creationId xmlns:a16="http://schemas.microsoft.com/office/drawing/2014/main" id="{12155F03-F692-BC71-5AFA-C0700ADCF388}"/>
              </a:ext>
            </a:extLst>
          </p:cNvPr>
          <p:cNvSpPr txBox="1"/>
          <p:nvPr/>
        </p:nvSpPr>
        <p:spPr>
          <a:xfrm>
            <a:off x="6104338" y="5904008"/>
            <a:ext cx="317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47BD58D2-42DC-FD18-B3AA-CD905C0B4486}"/>
              </a:ext>
            </a:extLst>
          </p:cNvPr>
          <p:cNvSpPr txBox="1"/>
          <p:nvPr/>
        </p:nvSpPr>
        <p:spPr>
          <a:xfrm>
            <a:off x="6184894" y="881441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3BE13A4E-19AE-ADF5-EB2C-CAFD9DF09028}"/>
              </a:ext>
            </a:extLst>
          </p:cNvPr>
          <p:cNvSpPr txBox="1"/>
          <p:nvPr/>
        </p:nvSpPr>
        <p:spPr>
          <a:xfrm>
            <a:off x="6184894" y="659863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8ACF4E7F-74AA-3E39-408B-F7D667D1C606}"/>
              </a:ext>
            </a:extLst>
          </p:cNvPr>
          <p:cNvSpPr txBox="1"/>
          <p:nvPr/>
        </p:nvSpPr>
        <p:spPr>
          <a:xfrm>
            <a:off x="6184894" y="687560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D9528E10-F644-DBA0-F715-C49CE2B5FEB2}"/>
              </a:ext>
            </a:extLst>
          </p:cNvPr>
          <p:cNvSpPr txBox="1"/>
          <p:nvPr/>
        </p:nvSpPr>
        <p:spPr>
          <a:xfrm>
            <a:off x="6184894" y="715257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F79703DB-5D1A-91E0-3BF9-FE7BE3145378}"/>
              </a:ext>
            </a:extLst>
          </p:cNvPr>
          <p:cNvSpPr txBox="1"/>
          <p:nvPr/>
        </p:nvSpPr>
        <p:spPr>
          <a:xfrm>
            <a:off x="6184894" y="742955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597E6218-C518-0719-F22A-F09B1F8C6272}"/>
              </a:ext>
            </a:extLst>
          </p:cNvPr>
          <p:cNvSpPr txBox="1"/>
          <p:nvPr/>
        </p:nvSpPr>
        <p:spPr>
          <a:xfrm>
            <a:off x="6184894" y="77065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0.7</a:t>
            </a: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1FFBFDAB-DF4E-AC97-D27A-F916E2426004}"/>
              </a:ext>
            </a:extLst>
          </p:cNvPr>
          <p:cNvSpPr txBox="1"/>
          <p:nvPr/>
        </p:nvSpPr>
        <p:spPr>
          <a:xfrm>
            <a:off x="6184894" y="798349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0.5</a:t>
            </a: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CDED038A-F7BB-5CDA-60A1-1E1F95B017C1}"/>
              </a:ext>
            </a:extLst>
          </p:cNvPr>
          <p:cNvSpPr txBox="1"/>
          <p:nvPr/>
        </p:nvSpPr>
        <p:spPr>
          <a:xfrm>
            <a:off x="6184894" y="826046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0.3</a:t>
            </a: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AAFDE522-FF52-C558-E7A8-CECF6F45404F}"/>
              </a:ext>
            </a:extLst>
          </p:cNvPr>
          <p:cNvSpPr txBox="1"/>
          <p:nvPr/>
        </p:nvSpPr>
        <p:spPr>
          <a:xfrm>
            <a:off x="6184894" y="853744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11C4C029-A1A3-D567-7D37-E230F8B8406A}"/>
              </a:ext>
            </a:extLst>
          </p:cNvPr>
          <p:cNvSpPr txBox="1"/>
          <p:nvPr/>
        </p:nvSpPr>
        <p:spPr>
          <a:xfrm>
            <a:off x="6184894" y="604468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F8D5759D-C5D3-D95F-3AB6-7A5B780A09D7}"/>
              </a:ext>
            </a:extLst>
          </p:cNvPr>
          <p:cNvSpPr txBox="1"/>
          <p:nvPr/>
        </p:nvSpPr>
        <p:spPr>
          <a:xfrm>
            <a:off x="6184894" y="632165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67992FD2-ED8B-DA5E-F0C2-0F85A6171E45}"/>
              </a:ext>
            </a:extLst>
          </p:cNvPr>
          <p:cNvSpPr txBox="1"/>
          <p:nvPr/>
        </p:nvSpPr>
        <p:spPr>
          <a:xfrm>
            <a:off x="-208619" y="594137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2E91D314-5A01-7CF1-BDF7-55FEDA004BB5}"/>
              </a:ext>
            </a:extLst>
          </p:cNvPr>
          <p:cNvSpPr txBox="1"/>
          <p:nvPr/>
        </p:nvSpPr>
        <p:spPr>
          <a:xfrm>
            <a:off x="-208619" y="711645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C357042D-1389-18CD-21B4-EAC39CEB8CA3}"/>
              </a:ext>
            </a:extLst>
          </p:cNvPr>
          <p:cNvSpPr txBox="1"/>
          <p:nvPr/>
        </p:nvSpPr>
        <p:spPr>
          <a:xfrm>
            <a:off x="-208619" y="813800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D8C2AC83-F3D7-80D3-7613-5AC86F1CC17A}"/>
              </a:ext>
            </a:extLst>
          </p:cNvPr>
          <p:cNvSpPr txBox="1"/>
          <p:nvPr/>
        </p:nvSpPr>
        <p:spPr>
          <a:xfrm>
            <a:off x="842941" y="895925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0F510DF6-8FCA-3456-528A-2F0F8EB5F4B7}"/>
              </a:ext>
            </a:extLst>
          </p:cNvPr>
          <p:cNvSpPr txBox="1"/>
          <p:nvPr/>
        </p:nvSpPr>
        <p:spPr>
          <a:xfrm>
            <a:off x="2536175" y="895925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DD5A11D8-2868-018A-9BC4-C138E15083CF}"/>
              </a:ext>
            </a:extLst>
          </p:cNvPr>
          <p:cNvSpPr txBox="1"/>
          <p:nvPr/>
        </p:nvSpPr>
        <p:spPr>
          <a:xfrm>
            <a:off x="4170043" y="895925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9E0934E1-FD1A-293A-4E70-967D62F21250}"/>
              </a:ext>
            </a:extLst>
          </p:cNvPr>
          <p:cNvSpPr txBox="1"/>
          <p:nvPr/>
        </p:nvSpPr>
        <p:spPr>
          <a:xfrm>
            <a:off x="-78656" y="5441983"/>
            <a:ext cx="574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Map plot for the probabilities [%] of having a flash flood event in a grid-box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VT: 01-09-2021 12 UTC to 02-09-2021 00 UTC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F422EDED-7DC2-AFD5-2604-3F9BAC5AEF1C}"/>
              </a:ext>
            </a:extLst>
          </p:cNvPr>
          <p:cNvSpPr txBox="1"/>
          <p:nvPr/>
        </p:nvSpPr>
        <p:spPr>
          <a:xfrm>
            <a:off x="2031876" y="694361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A4A40755-2D4A-BE21-02A0-B7390ED87EF8}"/>
              </a:ext>
            </a:extLst>
          </p:cNvPr>
          <p:cNvSpPr txBox="1"/>
          <p:nvPr/>
        </p:nvSpPr>
        <p:spPr>
          <a:xfrm>
            <a:off x="3927792" y="628158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9A0F4F0B-B4D9-5F32-2576-79DDF56F18CE}"/>
              </a:ext>
            </a:extLst>
          </p:cNvPr>
          <p:cNvSpPr txBox="1"/>
          <p:nvPr/>
        </p:nvSpPr>
        <p:spPr>
          <a:xfrm>
            <a:off x="2761509" y="3164416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9917BAA7-C5C7-E58F-263C-E20C5108584A}"/>
              </a:ext>
            </a:extLst>
          </p:cNvPr>
          <p:cNvSpPr txBox="1"/>
          <p:nvPr/>
        </p:nvSpPr>
        <p:spPr>
          <a:xfrm>
            <a:off x="5294287" y="3307291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A6FCB4FC-D9BF-D883-5555-D4464FBF0C4F}"/>
              </a:ext>
            </a:extLst>
          </p:cNvPr>
          <p:cNvSpPr txBox="1"/>
          <p:nvPr/>
        </p:nvSpPr>
        <p:spPr>
          <a:xfrm>
            <a:off x="5803573" y="8664214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2459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681</TotalTime>
  <Words>275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2</cp:revision>
  <dcterms:created xsi:type="dcterms:W3CDTF">2024-07-01T16:16:17Z</dcterms:created>
  <dcterms:modified xsi:type="dcterms:W3CDTF">2024-07-02T10:35:21Z</dcterms:modified>
</cp:coreProperties>
</file>