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8E721-07D4-42B4-967A-BCEB468C3805}" v="56" dt="2024-04-17T16:25:20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2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5438E721-07D4-42B4-967A-BCEB468C3805}"/>
    <pc:docChg chg="undo custSel modSld">
      <pc:chgData name="Fatima Pillosu" userId="a6295d4dc9e22643" providerId="LiveId" clId="{5438E721-07D4-42B4-967A-BCEB468C3805}" dt="2024-04-17T16:32:01.252" v="2750" actId="20577"/>
      <pc:docMkLst>
        <pc:docMk/>
      </pc:docMkLst>
      <pc:sldChg chg="addSp delSp modSp mod">
        <pc:chgData name="Fatima Pillosu" userId="a6295d4dc9e22643" providerId="LiveId" clId="{5438E721-07D4-42B4-967A-BCEB468C3805}" dt="2024-04-17T16:32:01.252" v="2750" actId="20577"/>
        <pc:sldMkLst>
          <pc:docMk/>
          <pc:sldMk cId="43451586" sldId="256"/>
        </pc:sldMkLst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" creationId="{445BC87C-9EF6-E927-7AEB-0285764780B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" creationId="{10EC3946-7931-BC74-1623-BA4D28E59F4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" creationId="{5097D498-7884-083E-8131-88D3AA410D4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" creationId="{A1B93E0E-9757-5B9A-C36B-A2B8FEAFD74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" creationId="{D0E50C15-6FA7-9DEE-40E0-76B3F6C0C69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" creationId="{82918363-ACC6-3557-8040-E2ACD447AA6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" creationId="{B6329A48-B055-8A8E-EF5D-9BDDF6B08C84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" creationId="{2F5CCD79-DE6E-2F87-23EF-8B6A6F7BFF8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4" creationId="{55F2FFFF-1E67-0CC0-8071-A2684F47F4F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5" creationId="{9634EF9D-F1C7-D664-DECA-C36F5D34CA5E}"/>
          </ac:spMkLst>
        </pc:spChg>
        <pc:spChg chg="del mod">
          <ac:chgData name="Fatima Pillosu" userId="a6295d4dc9e22643" providerId="LiveId" clId="{5438E721-07D4-42B4-967A-BCEB468C3805}" dt="2024-04-17T15:22:00.532" v="414" actId="478"/>
          <ac:spMkLst>
            <pc:docMk/>
            <pc:sldMk cId="43451586" sldId="256"/>
            <ac:spMk id="16" creationId="{772B1B67-9034-ADAF-4BF9-186A0C35D659}"/>
          </ac:spMkLst>
        </pc:spChg>
        <pc:spChg chg="del">
          <ac:chgData name="Fatima Pillosu" userId="a6295d4dc9e22643" providerId="LiveId" clId="{5438E721-07D4-42B4-967A-BCEB468C3805}" dt="2024-04-17T15:22:03.458" v="416" actId="478"/>
          <ac:spMkLst>
            <pc:docMk/>
            <pc:sldMk cId="43451586" sldId="256"/>
            <ac:spMk id="17" creationId="{D22E4715-6F1D-C8C6-044F-B9E93C36EC77}"/>
          </ac:spMkLst>
        </pc:spChg>
        <pc:spChg chg="del">
          <ac:chgData name="Fatima Pillosu" userId="a6295d4dc9e22643" providerId="LiveId" clId="{5438E721-07D4-42B4-967A-BCEB468C3805}" dt="2024-04-17T15:22:02.465" v="415" actId="478"/>
          <ac:spMkLst>
            <pc:docMk/>
            <pc:sldMk cId="43451586" sldId="256"/>
            <ac:spMk id="18" creationId="{A6083196-2A7F-EE67-3B2A-85EA8E452B3C}"/>
          </ac:spMkLst>
        </pc:spChg>
        <pc:spChg chg="del">
          <ac:chgData name="Fatima Pillosu" userId="a6295d4dc9e22643" providerId="LiveId" clId="{5438E721-07D4-42B4-967A-BCEB468C3805}" dt="2024-04-17T15:22:04.740" v="417" actId="478"/>
          <ac:spMkLst>
            <pc:docMk/>
            <pc:sldMk cId="43451586" sldId="256"/>
            <ac:spMk id="19" creationId="{320AD8F5-8DE9-4AFC-A952-EB6E764A282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0" creationId="{A72713D2-2028-4ED3-D276-2754B6DD6A2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2" creationId="{E170EE73-AC95-3E82-293A-8116D84084E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3" creationId="{E95DAD8A-5A10-D4C0-70C5-6D9A9289A9F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4" creationId="{1BF50731-1A25-07FC-C1C7-69371EB6875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5" creationId="{42870D46-A805-572C-E9DA-C5E5BD77A9E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6" creationId="{B1F6385D-99DF-2C4F-0BC8-5B5CFEF8D5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7" creationId="{5E912223-2680-E2D3-5127-61114C26A07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8" creationId="{029E9A0C-AD6C-F58E-D1A7-9A68F341E69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9" creationId="{74F40521-F49B-0E2B-16BF-1174003D07B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0" creationId="{57017ED3-967F-39D5-2650-519CC684C96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1" creationId="{361B3BAD-DAC9-E575-BE48-1592C0CA60E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2" creationId="{D2961B98-B301-75FE-CBF6-E7912D7187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3" creationId="{E7D3A48B-F33C-7177-4E25-A5D0A333317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4" creationId="{ABA00461-1AB6-A0E1-3BCF-ED9C3D0BDA9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5" creationId="{48F671AE-6EA8-99F7-756F-58D42CC30B99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6" creationId="{6FE083DB-607B-2804-F264-C83A60D70E3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7" creationId="{8FDFB1E1-91C0-6513-B108-FD1F1B07D44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8" creationId="{76DC35CE-1EB6-DE23-4C7C-F18205D4C28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9" creationId="{1936E868-DAF5-474E-C23A-3357D46BFEA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0" creationId="{754ADBBC-F0FD-B9DB-0865-25F25F0D48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1" creationId="{EA53086B-EF30-BE16-0CD2-CD71F155C5F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2" creationId="{15C7B215-7A0D-EF36-5364-67E7DEF3362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3" creationId="{5E699CD0-8FC4-2CD9-FF2C-642055121BA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4" creationId="{AD237919-3694-ECAC-1782-D03067DB014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5" creationId="{0005D59A-143A-8E6F-22CA-A9286124576C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6" creationId="{EF628157-DE17-5031-A5BC-F24C729A786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7" creationId="{BD32B201-D646-98EC-30F5-3B00688287D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8" creationId="{340FC52D-4E1D-991E-AFAA-78770CE8C12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9" creationId="{A953AC01-1BCA-C0C4-16F6-D3A28BDEB3A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0" creationId="{B86B49F5-9271-CD03-E298-58CDDB6D95E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1" creationId="{8B5FA2AD-8DB4-BB08-26B7-E54895F3C8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2" creationId="{2D8C32F9-A971-DC91-45ED-D4A6D298413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3" creationId="{769D2643-C41D-B409-040A-0A0FAC64E1E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4" creationId="{5011FDCB-C5F3-A2CB-499F-6B4BBEFEDA5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5" creationId="{8869D955-ABBD-6BA4-1DF3-F172B14724D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6" creationId="{6F534365-013E-8149-E1CF-F4C1201272C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7" creationId="{372B1089-5587-F2CC-9C3C-6DBA3B6DFF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8" creationId="{8823EA26-D72E-77AF-2CF7-BDC0455A660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9" creationId="{8FD850BE-031E-1BA3-A578-C358F46C840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0" creationId="{668CE500-2009-FAE5-EB8C-9A34CB1CB885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1" creationId="{1E07D2D7-7E28-A723-570C-FF34B56AB08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2" creationId="{807378DB-2A24-3B52-20F7-578046743C7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3" creationId="{30C050A0-33AC-860B-9015-EFD9230F4A6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4" creationId="{CDFFA31F-EFAA-E345-6235-25C7C9FA0BC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5" creationId="{563C520B-7AED-5BD6-FFDE-F68D5BE0A10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6" creationId="{7B43FD7D-916D-2EB5-CFEB-24A654E302E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7" creationId="{9A8A0218-5D4A-E3C1-A0E1-DB2822F404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8" creationId="{17F52D42-4CBA-6AEF-2386-EFCB97DB00E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9" creationId="{A5CDD627-7BF5-122B-7AC7-1BA94B4A8BEF}"/>
          </ac:spMkLst>
        </pc:spChg>
        <pc:spChg chg="add del mod">
          <ac:chgData name="Fatima Pillosu" userId="a6295d4dc9e22643" providerId="LiveId" clId="{5438E721-07D4-42B4-967A-BCEB468C3805}" dt="2024-04-17T15:23:04.249" v="478" actId="478"/>
          <ac:spMkLst>
            <pc:docMk/>
            <pc:sldMk cId="43451586" sldId="256"/>
            <ac:spMk id="70" creationId="{CA7367BA-281F-7CB9-0F1A-2E4702A9C80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3" creationId="{71CF41DB-028A-ADF6-E6E2-D30EF467AA3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4" creationId="{78240517-55F7-B006-2DF1-825718BE8BB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5" creationId="{28CE69D7-3B69-A12D-B8E7-0545FA553B1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6" creationId="{B45631E1-8A26-E4E3-5152-DCE9D2C637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7" creationId="{05A05935-724D-FC64-748D-BFB9BC88500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8" creationId="{7AF41055-9226-EE94-2593-94E39EA9446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9" creationId="{F66ED17F-8C62-85E5-E52B-E105CBF8601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0" creationId="{D82FFFE0-1732-57DA-6765-28505697D9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1" creationId="{69099C95-1C33-9A86-3932-D5D509316FF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2" creationId="{2C43810B-2DF1-4AD6-4F93-C0C7F38C8C4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3" creationId="{DCB25A92-9669-02DC-E63F-192B12AE422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4" creationId="{E756A8E0-7A86-ABCA-75D4-3EB756DBA95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5" creationId="{F4B9E7AB-94BE-CC69-1FAE-AE0F885DCC8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6" creationId="{12ED237B-9295-58C3-67EC-7C3E153DF596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7" creationId="{E44CD77A-0CF2-2161-D985-4AA503AE8DA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8" creationId="{DE691BB0-2A7E-42B9-C7D4-A2CF757F38B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9" creationId="{2736D38B-FFBF-EBEC-F328-C47427DBC11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2" creationId="{B6703163-7C0D-F0F7-0E7F-E092DE1F09D9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7" creationId="{E20537A7-0639-982C-2442-421B5153B00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0" creationId="{DDCC470A-E06A-BC78-EA6F-A6B0AF93EFA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1" creationId="{FEA491FF-DEA1-5613-2FB2-AA873EBAC858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2" creationId="{2C4B8CFD-DF72-8426-76AA-F860F4EC99CF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3" creationId="{BE86433C-EA67-8053-BD3F-0639D507E8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4" creationId="{AA621DE0-60C0-0EB7-A68C-5DE61002439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5" creationId="{7ACD23FF-16D1-DE12-2B14-E22D56C5560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6" creationId="{38D94BFA-2F78-5975-0CCB-2DAEF0FC14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7" creationId="{1CB8AE0D-BE09-8DBA-A2FE-62C0AF6C77E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8" creationId="{08D247A0-9B74-910A-068F-0072C16572E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9" creationId="{619C5E7B-4B6C-6753-7AE3-4C2A8070B2A5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0" creationId="{A4CABFF9-B51C-D389-D0C6-6CC79E274721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1" creationId="{18375214-31E7-15F7-2077-FCBBA3EF8CDF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2" creationId="{5F776A3C-70D3-2B1F-367A-29BF7AF094F0}"/>
          </ac:spMkLst>
        </pc:spChg>
        <pc:spChg chg="add del mod">
          <ac:chgData name="Fatima Pillosu" userId="a6295d4dc9e22643" providerId="LiveId" clId="{5438E721-07D4-42B4-967A-BCEB468C3805}" dt="2024-04-17T15:45:12.333" v="1026"/>
          <ac:spMkLst>
            <pc:docMk/>
            <pc:sldMk cId="43451586" sldId="256"/>
            <ac:spMk id="113" creationId="{0A00B52B-F14D-A440-76BC-B964C170DEB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4" creationId="{D4BCAA14-0231-C41D-295F-12A046C95461}"/>
          </ac:spMkLst>
        </pc:spChg>
        <pc:spChg chg="add del mod">
          <ac:chgData name="Fatima Pillosu" userId="a6295d4dc9e22643" providerId="LiveId" clId="{5438E721-07D4-42B4-967A-BCEB468C3805}" dt="2024-04-17T16:09:29.494" v="2241" actId="478"/>
          <ac:spMkLst>
            <pc:docMk/>
            <pc:sldMk cId="43451586" sldId="256"/>
            <ac:spMk id="115" creationId="{7F4E7F7E-0BC5-86E2-512C-B00D56F21B93}"/>
          </ac:spMkLst>
        </pc:spChg>
        <pc:spChg chg="add del mod">
          <ac:chgData name="Fatima Pillosu" userId="a6295d4dc9e22643" providerId="LiveId" clId="{5438E721-07D4-42B4-967A-BCEB468C3805}" dt="2024-04-17T16:09:31.902" v="2242" actId="478"/>
          <ac:spMkLst>
            <pc:docMk/>
            <pc:sldMk cId="43451586" sldId="256"/>
            <ac:spMk id="118" creationId="{088DEE3B-DCA1-CEF7-CFDF-D66FF31531F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9" creationId="{E909FDE5-943A-59C4-3A4A-45A0BC6829DB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0" creationId="{E9DE5B84-4712-BFF6-7EC3-E72AAC98FBC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1" creationId="{731396C5-7088-C9C1-A521-0FCB78A6759D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2" creationId="{16CFCBF6-8E5F-B8BE-3AF8-75495758184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3" creationId="{B1F5C1E0-BAEB-4ABE-0252-BE77CAAA4F9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4" creationId="{DE5EFA23-037A-3FC5-1FB0-9C45E8B735C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5" creationId="{259F893D-6D88-CB24-2039-605D31D2AA0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8" creationId="{7C097193-C116-374C-91C5-EA2093367B9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9" creationId="{0566D846-A33A-AE71-3777-2E5457A0A5F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0" creationId="{2DDBF9C3-CAB6-E12C-FE65-C58690FF656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1" creationId="{080B3669-B597-F877-07CF-6CEA29C39215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34" creationId="{8C283292-7DD9-37F7-E111-1A8D3CA2DEC2}"/>
          </ac:spMkLst>
        </pc:spChg>
        <pc:spChg chg="add del">
          <ac:chgData name="Fatima Pillosu" userId="a6295d4dc9e22643" providerId="LiveId" clId="{5438E721-07D4-42B4-967A-BCEB468C3805}" dt="2024-04-17T16:25:02.817" v="2675" actId="478"/>
          <ac:spMkLst>
            <pc:docMk/>
            <pc:sldMk cId="43451586" sldId="256"/>
            <ac:spMk id="136" creationId="{4952A7CB-0F59-18A5-AEF5-48AFEB9445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39" creationId="{F6B71AFA-5D29-B80C-378E-9843CB74FED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0" creationId="{A6B3E627-31DA-5748-93E2-6805433FE26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1" creationId="{0AB0344D-039C-1675-85FA-6753F543AB7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2" creationId="{9BA0F714-1959-09E6-8BEF-6AB1A1DB87D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3" creationId="{F813703A-0DC3-FCDB-7EB0-899EE88A828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4" creationId="{549E70A2-1933-2E98-6619-1129780C6B3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6" creationId="{7C17573C-C799-5123-16B2-C86801983E3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7" creationId="{9CCE77C0-E23B-B55F-11DB-74B04A4E98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8" creationId="{88008655-BD2F-CDED-7A90-0047337021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9" creationId="{C124DFF1-487D-5E06-130C-A7A162DA591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0" creationId="{789339E5-7A72-7FB2-0C79-FD1044F529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1" creationId="{A8FF8CEE-E9A6-F65C-F012-68EB740196A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2" creationId="{55FEC7FE-7728-A7DE-98B3-DEB97495E0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3" creationId="{E995B3E1-80A4-5C7B-D7E1-837D27948A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4" creationId="{7874D21D-7052-3C6D-6B41-A681DC9AB4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5" creationId="{33EF2215-1F57-37BF-8335-0D60597BE6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6" creationId="{92861C3B-9FE7-FBB4-1D43-2598BFF98C0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7" creationId="{E8F309B4-CCC7-5743-08CE-623687D6B0F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8" creationId="{00BF05C8-6055-5551-6EAC-CFFE56A940F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9" creationId="{6F8093E4-3268-9B0A-086E-F7C01EE3B28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0" creationId="{D2F50BEC-CC57-BE5E-E8F8-16A93360BF1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1" creationId="{74CB9AB9-3B04-1C7D-FA67-4650112AD9B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2" creationId="{29D45CB1-C312-4F40-49BD-7A8DC56B83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3" creationId="{8EB66DCE-6123-F9D2-62DD-6CA3024B587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4" creationId="{E20A3ECD-9042-500D-E822-43BB3A838B7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5" creationId="{8AB7B439-9D18-FD5C-5754-19FD66FE095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6" creationId="{9448AB5A-5518-ECF9-A66D-05D7D471FC1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7" creationId="{DE4AB540-5F74-6029-6341-C9585064B7C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8" creationId="{8A66F6BF-E540-82DD-E4B8-D293D379DC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9" creationId="{EC0EE389-4B7D-2688-438E-8136C55DE1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0" creationId="{1E73637B-7AE2-657A-AF16-54B34FD20C5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1" creationId="{0698E198-8F83-AFA7-54BB-534DC700082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2" creationId="{A58DE3E9-45ED-9AEE-77C3-A2FC7FC7A06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3" creationId="{12709BF2-DBDA-59B0-6498-09A95BA5F43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4" creationId="{1AB9BCFF-7E74-311F-ECE5-7B7AB6A9F2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5" creationId="{EDDE338C-3E58-5E1E-1F55-0680BF68D75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6" creationId="{BDEE40BE-DD74-5499-3156-F476113231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7" creationId="{EC3B262F-F665-BC02-703F-694A8151445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8" creationId="{8FA0611F-E58B-BB6A-5A97-1F507C5C71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9" creationId="{275AD283-E7A8-B677-24D5-E8773130F87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0" creationId="{892F522D-D57B-51D6-49DF-791725269E4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1" creationId="{1F8AE4DD-7FBF-6CAD-A047-8B929DF531D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2" creationId="{7D6A82D8-1C99-D4E8-A8BE-73E4068CA3C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3" creationId="{421711CF-B44C-2382-3130-ED039D6C0CA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4" creationId="{AC8BD3EA-4C38-F224-EC06-FB73E64A186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5" creationId="{FB1316DF-BCEE-4513-237B-A7315FF151A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6" creationId="{EC790F7C-A709-1A6D-5E6D-AF9CB877AC0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7" creationId="{0A59A298-4E81-D1AB-177C-92C87C354E9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8" creationId="{DD438DBE-71D2-C013-8C1D-9FDF4CB039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9" creationId="{DFD21A9A-D406-7E08-F2BE-F9BD2256DFDC}"/>
          </ac:spMkLst>
        </pc:spChg>
        <pc:spChg chg="add mod">
          <ac:chgData name="Fatima Pillosu" userId="a6295d4dc9e22643" providerId="LiveId" clId="{5438E721-07D4-42B4-967A-BCEB468C3805}" dt="2024-04-17T16:25:52.133" v="2701" actId="1035"/>
          <ac:spMkLst>
            <pc:docMk/>
            <pc:sldMk cId="43451586" sldId="256"/>
            <ac:spMk id="192" creationId="{358D5BA2-AC09-E3BE-5925-4E280BF5392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4" creationId="{A8CC62F0-F0F5-BB7C-7090-165827B009E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5" creationId="{224951B6-201A-62C3-DF30-8BED60E209C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6" creationId="{D66BC3B6-6FCC-1F9D-8AAF-BC0A8DF5598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7" creationId="{33A1E241-1F83-A87C-4CB6-350B021471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8" creationId="{7B1D2795-5380-39F2-E4E2-0E9A737183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9" creationId="{E0D9EE54-E630-BE33-8FAF-26B753BD51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0" creationId="{B540D4B0-1565-BB57-E3A6-5A5A72714B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1" creationId="{AA2DCEF9-BC9D-C6FF-2E16-187CC480DE3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2" creationId="{A9DDECDC-ADCB-7C8B-E024-F0847A1C7E3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3" creationId="{1141BE46-0E31-8815-50C9-64F169A8767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4" creationId="{563E7CC2-A585-B58A-1246-799EB33139C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5" creationId="{42DDBF0F-90A6-4F14-C1BE-0D4853D453F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6" creationId="{44F954D5-AAE7-D694-C5EA-9688337428C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7" creationId="{3E15F64D-F4D9-5B58-02C9-393E992A934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8" creationId="{5A9E7597-0FBD-8C84-A3DA-9DD9719216B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9" creationId="{5FCD5A6A-6CE2-E2A2-3D18-E56B4ABD0C9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0" creationId="{E6D6809F-1659-33C1-72A2-D47C851E8EC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1" creationId="{B61C2670-65F0-04A8-84CE-D918EACDF7D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2" creationId="{BEA09D59-5A26-F783-6FDE-9C25DC976B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3" creationId="{ED070E8E-B856-5C68-40DE-2F1F8E95A8E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4" creationId="{EBE83CCF-4885-72C9-6A97-96E948D951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5" creationId="{20B28656-5DB3-65BD-36F4-DBBA967920E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6" creationId="{D8641BE1-6CD9-7E4D-E2CD-2B1456EA84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7" creationId="{7610650F-D3E4-DFA1-716F-0621CD07F22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8" creationId="{0D6BD531-3A87-3742-5A40-070BC09FFDB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0" creationId="{39634027-628E-FD64-26AD-6B48398A0DB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3" creationId="{4A0C66AA-527E-FBD3-4EA9-2D8C7A8439E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4" creationId="{53786A25-BF5D-DD4A-11A4-24196734E502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5" creationId="{2A4BE103-7C09-BB50-9A93-95709158774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6" creationId="{24BE8C28-F441-5648-C02C-0B394AAC9267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7" creationId="{CDD9B423-DBD5-45AC-045E-CD2DE2C251E9}"/>
          </ac:spMkLst>
        </pc:spChg>
        <pc:spChg chg="add mod">
          <ac:chgData name="Fatima Pillosu" userId="a6295d4dc9e22643" providerId="LiveId" clId="{5438E721-07D4-42B4-967A-BCEB468C3805}" dt="2024-04-17T16:28:22.020" v="2748" actId="1038"/>
          <ac:spMkLst>
            <pc:docMk/>
            <pc:sldMk cId="43451586" sldId="256"/>
            <ac:spMk id="228" creationId="{2BDFC988-6BEE-8F2B-314B-A7C9CC7AE102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9" creationId="{3F6A373D-1512-4A70-DD87-F376AB69B75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0" creationId="{E6C3F952-0914-4C3D-C859-53A44087F7E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1" creationId="{C8AAC689-DD18-D864-5D53-7A644AF75E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2" creationId="{F1B9B417-B98D-CA70-0A56-420E7BB444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3" creationId="{2CD2DA22-BA9E-6BEE-866F-E1237B2A020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4" creationId="{6667EEC8-FBF3-7CDA-86FD-FF3037E44F4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5" creationId="{D3109596-9E20-E94E-3C6A-9DB517257DA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6" creationId="{0992449B-E2BD-5656-FCBA-66DA5579C5B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7" creationId="{FBC7318D-1ADC-03C2-C0AA-599DF73A44A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8" creationId="{5DAF83FA-08B8-C856-1B3B-B496269AADF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9" creationId="{D7F4B012-0B74-C11E-7270-C9B8ECCBCFC6}"/>
          </ac:spMkLst>
        </pc:spChg>
        <pc:spChg chg="add mod">
          <ac:chgData name="Fatima Pillosu" userId="a6295d4dc9e22643" providerId="LiveId" clId="{5438E721-07D4-42B4-967A-BCEB468C3805}" dt="2024-04-17T16:32:01.252" v="2750" actId="20577"/>
          <ac:spMkLst>
            <pc:docMk/>
            <pc:sldMk cId="43451586" sldId="256"/>
            <ac:spMk id="240" creationId="{5C26A753-3727-DC2B-BA3E-D763C511BCFB}"/>
          </ac:spMkLst>
        </pc:spChg>
        <pc:spChg chg="add mod">
          <ac:chgData name="Fatima Pillosu" userId="a6295d4dc9e22643" providerId="LiveId" clId="{5438E721-07D4-42B4-967A-BCEB468C3805}" dt="2024-04-17T16:28:02.057" v="2744" actId="1076"/>
          <ac:spMkLst>
            <pc:docMk/>
            <pc:sldMk cId="43451586" sldId="256"/>
            <ac:spMk id="241" creationId="{E3E51514-1538-439E-5571-DEEECA02B410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4" creationId="{B4C84AA5-3CE1-4573-7E9B-04E3AD3B3BBE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5" creationId="{D648D7DB-7680-71B8-C4A6-50E8EF8EAEB4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6" creationId="{1920489C-DC11-EC8C-5AD0-90721BD2EF45}"/>
          </ac:spMkLst>
        </pc:spChg>
        <pc:spChg chg="mod">
          <ac:chgData name="Fatima Pillosu" userId="a6295d4dc9e22643" providerId="LiveId" clId="{5438E721-07D4-42B4-967A-BCEB468C3805}" dt="2024-04-17T16:26:44.536" v="2709" actId="207"/>
          <ac:spMkLst>
            <pc:docMk/>
            <pc:sldMk cId="43451586" sldId="256"/>
            <ac:spMk id="247" creationId="{8FE81C05-BC3D-DD70-E19D-510DA0B7799B}"/>
          </ac:spMkLst>
        </pc:spChg>
        <pc:spChg chg="mod">
          <ac:chgData name="Fatima Pillosu" userId="a6295d4dc9e22643" providerId="LiveId" clId="{5438E721-07D4-42B4-967A-BCEB468C3805}" dt="2024-04-17T16:26:44.131" v="2708" actId="207"/>
          <ac:spMkLst>
            <pc:docMk/>
            <pc:sldMk cId="43451586" sldId="256"/>
            <ac:spMk id="248" creationId="{F74C3E7B-E834-70DA-C44E-3528AADA5E93}"/>
          </ac:spMkLst>
        </pc:spChg>
        <pc:spChg chg="mod">
          <ac:chgData name="Fatima Pillosu" userId="a6295d4dc9e22643" providerId="LiveId" clId="{5438E721-07D4-42B4-967A-BCEB468C3805}" dt="2024-04-17T16:26:43.945" v="2707" actId="207"/>
          <ac:spMkLst>
            <pc:docMk/>
            <pc:sldMk cId="43451586" sldId="256"/>
            <ac:spMk id="249" creationId="{128FD253-767A-D108-1663-3C85F381E768}"/>
          </ac:spMkLst>
        </pc:spChg>
        <pc:spChg chg="mod">
          <ac:chgData name="Fatima Pillosu" userId="a6295d4dc9e22643" providerId="LiveId" clId="{5438E721-07D4-42B4-967A-BCEB468C3805}" dt="2024-04-17T16:26:43.726" v="2706" actId="207"/>
          <ac:spMkLst>
            <pc:docMk/>
            <pc:sldMk cId="43451586" sldId="256"/>
            <ac:spMk id="250" creationId="{7309E3EC-1FB5-D14F-9307-F3BD0803DEC7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51" creationId="{7BA54F7F-1581-F139-0CF3-6A355C0A8C8F}"/>
          </ac:spMkLst>
        </pc:spChg>
        <pc:grpChg chg="add mod">
          <ac:chgData name="Fatima Pillosu" userId="a6295d4dc9e22643" providerId="LiveId" clId="{5438E721-07D4-42B4-967A-BCEB468C3805}" dt="2024-04-17T15:46:35.636" v="1079" actId="164"/>
          <ac:grpSpMkLst>
            <pc:docMk/>
            <pc:sldMk cId="43451586" sldId="256"/>
            <ac:grpSpMk id="116" creationId="{06AE6C80-C6E6-27D1-0968-CF38FC85CBB6}"/>
          </ac:grpSpMkLst>
        </pc:grpChg>
        <pc:grpChg chg="add del mod">
          <ac:chgData name="Fatima Pillosu" userId="a6295d4dc9e22643" providerId="LiveId" clId="{5438E721-07D4-42B4-967A-BCEB468C3805}" dt="2024-04-17T16:20:31.035" v="2532" actId="165"/>
          <ac:grpSpMkLst>
            <pc:docMk/>
            <pc:sldMk cId="43451586" sldId="256"/>
            <ac:grpSpMk id="117" creationId="{9F4DA19A-A9CA-B251-4DA7-5917A1CCE1B0}"/>
          </ac:grpSpMkLst>
        </pc:grpChg>
        <pc:grpChg chg="add del mod">
          <ac:chgData name="Fatima Pillosu" userId="a6295d4dc9e22643" providerId="LiveId" clId="{5438E721-07D4-42B4-967A-BCEB468C3805}" dt="2024-04-17T16:25:04.480" v="2676" actId="21"/>
          <ac:grpSpMkLst>
            <pc:docMk/>
            <pc:sldMk cId="43451586" sldId="256"/>
            <ac:grpSpMk id="135" creationId="{29966B4E-A549-C19D-0A99-E9B8E43DF71D}"/>
          </ac:grpSpMkLst>
        </pc:grpChg>
        <pc:grpChg chg="add mod">
          <ac:chgData name="Fatima Pillosu" userId="a6295d4dc9e22643" providerId="LiveId" clId="{5438E721-07D4-42B4-967A-BCEB468C3805}" dt="2024-04-17T16:27:38.216" v="2736" actId="1037"/>
          <ac:grpSpMkLst>
            <pc:docMk/>
            <pc:sldMk cId="43451586" sldId="256"/>
            <ac:grpSpMk id="242" creationId="{77C3DE1B-5A82-9ECB-7706-2DB53250F791}"/>
          </ac:grpSpMkLst>
        </pc:grpChg>
        <pc:picChg chg="add 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" creationId="{545FD2B9-1594-CBD9-6EB1-019259EE3D7E}"/>
          </ac:picMkLst>
        </pc:picChg>
        <pc:picChg chg="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5" creationId="{5607C2D9-527C-D948-7289-DD691B8470C5}"/>
          </ac:picMkLst>
        </pc:picChg>
        <pc:picChg chg="mod ord topLvl modCrop">
          <ac:chgData name="Fatima Pillosu" userId="a6295d4dc9e22643" providerId="LiveId" clId="{5438E721-07D4-42B4-967A-BCEB468C3805}" dt="2024-04-17T16:24:22.283" v="2672" actId="164"/>
          <ac:picMkLst>
            <pc:docMk/>
            <pc:sldMk cId="43451586" sldId="256"/>
            <ac:picMk id="7" creationId="{EAF46495-2DAA-BD08-0F15-FC9FDEF19FB8}"/>
          </ac:picMkLst>
        </pc:picChg>
        <pc:picChg chg="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" creationId="{D76EEABE-F6E8-E418-4590-6D3F3F56E090}"/>
          </ac:picMkLst>
        </pc:picChg>
        <pc:picChg chg="del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1" creationId="{3D66BF0A-1898-CE85-1B44-717107EB107C}"/>
          </ac:picMkLst>
        </pc:picChg>
        <pc:picChg chg="add 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1" creationId="{144EFDB3-9323-8C54-8F5D-C8B4C9183BC6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7" creationId="{73CAFFB5-7EFE-E980-95EF-9FAD0406900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8" creationId="{F62342E9-CC25-8393-C713-DA59C3D90811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45" creationId="{E12B2AAC-7CBA-914A-D973-10C8400C845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93" creationId="{259E5FA4-D93C-D567-F4CC-11FAF951FD8F}"/>
          </ac:picMkLst>
        </pc:picChg>
        <pc:picChg chg="add mod">
          <ac:chgData name="Fatima Pillosu" userId="a6295d4dc9e22643" providerId="LiveId" clId="{5438E721-07D4-42B4-967A-BCEB468C3805}" dt="2024-04-17T16:27:32.366" v="2730" actId="1036"/>
          <ac:picMkLst>
            <pc:docMk/>
            <pc:sldMk cId="43451586" sldId="256"/>
            <ac:picMk id="219" creationId="{95637F64-7F7A-8E2F-2912-CFA21DBA6F6D}"/>
          </ac:picMkLst>
        </pc:picChg>
        <pc:picChg chg="mod">
          <ac:chgData name="Fatima Pillosu" userId="a6295d4dc9e22643" providerId="LiveId" clId="{5438E721-07D4-42B4-967A-BCEB468C3805}" dt="2024-04-17T16:25:20.686" v="2677"/>
          <ac:picMkLst>
            <pc:docMk/>
            <pc:sldMk cId="43451586" sldId="256"/>
            <ac:picMk id="243" creationId="{57CEB5DD-105C-1520-0B60-0C5B46232D16}"/>
          </ac:picMkLst>
        </pc:pic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1" creationId="{70E0CE89-1B8D-901E-DF0A-94752C96ECF6}"/>
          </ac:cxnSpMkLst>
        </pc:cxn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2" creationId="{DAB61E09-5A6E-C849-F540-64062A2123C1}"/>
          </ac:cxnSpMkLst>
        </pc:cxnChg>
        <pc:cxnChg chg="add del mod">
          <ac:chgData name="Fatima Pillosu" userId="a6295d4dc9e22643" providerId="LiveId" clId="{5438E721-07D4-42B4-967A-BCEB468C3805}" dt="2024-04-17T15:33:37.679" v="641" actId="478"/>
          <ac:cxnSpMkLst>
            <pc:docMk/>
            <pc:sldMk cId="43451586" sldId="256"/>
            <ac:cxnSpMk id="93" creationId="{3C9B4816-D74C-4854-DBA6-1D7C90518A9F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4" creationId="{A0ACF7E3-209C-BBD5-3DCF-1281B50AEE5E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6" creationId="{FC78F9C9-A7F6-F732-4BB5-6D48D87507C8}"/>
          </ac:cxnSpMkLst>
        </pc:cxnChg>
        <pc:cxnChg chg="add del mod">
          <ac:chgData name="Fatima Pillosu" userId="a6295d4dc9e22643" providerId="LiveId" clId="{5438E721-07D4-42B4-967A-BCEB468C3805}" dt="2024-04-17T16:00:22.181" v="1802" actId="478"/>
          <ac:cxnSpMkLst>
            <pc:docMk/>
            <pc:sldMk cId="43451586" sldId="256"/>
            <ac:cxnSpMk id="127" creationId="{63BEB76F-9BBF-F58A-95D1-B532774A3644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0" creationId="{96F38F1E-27F4-5D15-9110-F41E8C5D158C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1" creationId="{B0C963F5-716B-06BD-2613-304F6902AA5B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1" creationId="{75B337C4-0287-72DA-F2E3-61A8BEB757D3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2" creationId="{22E0DD79-CD88-1652-BF93-9261B6DEDD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65909"/>
            <a:ext cx="58293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58058"/>
            <a:ext cx="51435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3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1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9164"/>
            <a:ext cx="1478756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9164"/>
            <a:ext cx="4350544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2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66739"/>
            <a:ext cx="5915025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131884"/>
            <a:ext cx="5915025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02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45820"/>
            <a:ext cx="291465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45820"/>
            <a:ext cx="291465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6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9165"/>
            <a:ext cx="5915025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47238"/>
            <a:ext cx="290125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709482"/>
            <a:ext cx="2901255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47238"/>
            <a:ext cx="291554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709482"/>
            <a:ext cx="2915543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8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87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47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1997"/>
            <a:ext cx="221188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73827"/>
            <a:ext cx="3471863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403985"/>
            <a:ext cx="221188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70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1997"/>
            <a:ext cx="221188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73827"/>
            <a:ext cx="3471863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403985"/>
            <a:ext cx="221188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69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9165"/>
            <a:ext cx="5915025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45820"/>
            <a:ext cx="5915025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337621"/>
            <a:ext cx="154305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2153-C028-4DFF-87EE-E61A3F37631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337621"/>
            <a:ext cx="231457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337621"/>
            <a:ext cx="154305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8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A graph showing the number of flood reports&#10;&#10;Description automatically generated">
            <a:extLst>
              <a:ext uri="{FF2B5EF4-FFF2-40B4-BE49-F238E27FC236}">
                <a16:creationId xmlns:a16="http://schemas.microsoft.com/office/drawing/2014/main" id="{73CAFFB5-7EFE-E980-95EF-9FAD04069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5399" b="9524"/>
          <a:stretch/>
        </p:blipFill>
        <p:spPr>
          <a:xfrm>
            <a:off x="263386" y="363873"/>
            <a:ext cx="1755913" cy="1400552"/>
          </a:xfrm>
          <a:prstGeom prst="rect">
            <a:avLst/>
          </a:prstGeom>
        </p:spPr>
      </p:pic>
      <p:pic>
        <p:nvPicPr>
          <p:cNvPr id="138" name="Picture 137" descr="A map of the united states&#10;&#10;Description automatically generated">
            <a:extLst>
              <a:ext uri="{FF2B5EF4-FFF2-40B4-BE49-F238E27FC236}">
                <a16:creationId xmlns:a16="http://schemas.microsoft.com/office/drawing/2014/main" id="{F62342E9-CC25-8393-C713-DA59C3D90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t="28391" r="7129" b="4555"/>
          <a:stretch/>
        </p:blipFill>
        <p:spPr>
          <a:xfrm>
            <a:off x="214236" y="2805129"/>
            <a:ext cx="3240000" cy="1793384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6B71AFA-5D29-B80C-378E-9843CB74FEDA}"/>
              </a:ext>
            </a:extLst>
          </p:cNvPr>
          <p:cNvSpPr txBox="1"/>
          <p:nvPr/>
        </p:nvSpPr>
        <p:spPr>
          <a:xfrm>
            <a:off x="-254661" y="2870070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6B3E627-31DA-5748-93E2-6805433FE262}"/>
              </a:ext>
            </a:extLst>
          </p:cNvPr>
          <p:cNvSpPr txBox="1"/>
          <p:nvPr/>
        </p:nvSpPr>
        <p:spPr>
          <a:xfrm>
            <a:off x="-254661" y="351892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AB0344D-039C-1675-85FA-6753F543AB70}"/>
              </a:ext>
            </a:extLst>
          </p:cNvPr>
          <p:cNvSpPr txBox="1"/>
          <p:nvPr/>
        </p:nvSpPr>
        <p:spPr>
          <a:xfrm>
            <a:off x="-254661" y="4078654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BA0F714-1959-09E6-8BEF-6AB1A1DB87DF}"/>
              </a:ext>
            </a:extLst>
          </p:cNvPr>
          <p:cNvSpPr txBox="1"/>
          <p:nvPr/>
        </p:nvSpPr>
        <p:spPr>
          <a:xfrm>
            <a:off x="417063" y="2671219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13703A-0DC3-FCDB-7EB0-899EE88A8281}"/>
              </a:ext>
            </a:extLst>
          </p:cNvPr>
          <p:cNvSpPr txBox="1"/>
          <p:nvPr/>
        </p:nvSpPr>
        <p:spPr>
          <a:xfrm>
            <a:off x="1339202" y="2671219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49E70A2-1933-2E98-6619-1129780C6B37}"/>
              </a:ext>
            </a:extLst>
          </p:cNvPr>
          <p:cNvSpPr txBox="1"/>
          <p:nvPr/>
        </p:nvSpPr>
        <p:spPr>
          <a:xfrm>
            <a:off x="2249358" y="2671219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pic>
        <p:nvPicPr>
          <p:cNvPr id="145" name="Picture 144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E12B2AAC-7CBA-914A-D973-10C8400C84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5399" b="14917"/>
          <a:stretch/>
        </p:blipFill>
        <p:spPr>
          <a:xfrm>
            <a:off x="2510947" y="371215"/>
            <a:ext cx="4320000" cy="1393211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C17573C-C799-5123-16B2-C86801983E31}"/>
              </a:ext>
            </a:extLst>
          </p:cNvPr>
          <p:cNvSpPr txBox="1"/>
          <p:nvPr/>
        </p:nvSpPr>
        <p:spPr>
          <a:xfrm>
            <a:off x="2046679" y="473553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250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CCE77C0-E23B-B55F-11DB-74B04A4E9816}"/>
              </a:ext>
            </a:extLst>
          </p:cNvPr>
          <p:cNvSpPr txBox="1"/>
          <p:nvPr/>
        </p:nvSpPr>
        <p:spPr>
          <a:xfrm>
            <a:off x="2046679" y="709532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8008655-BD2F-CDED-7A90-0047337021C1}"/>
              </a:ext>
            </a:extLst>
          </p:cNvPr>
          <p:cNvSpPr txBox="1"/>
          <p:nvPr/>
        </p:nvSpPr>
        <p:spPr>
          <a:xfrm>
            <a:off x="2046679" y="945511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150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124DFF1-487D-5E06-130C-A7A162DA5910}"/>
              </a:ext>
            </a:extLst>
          </p:cNvPr>
          <p:cNvSpPr txBox="1"/>
          <p:nvPr/>
        </p:nvSpPr>
        <p:spPr>
          <a:xfrm>
            <a:off x="2046679" y="1181490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89339E5-7A72-7FB2-0C79-FD1044F52974}"/>
              </a:ext>
            </a:extLst>
          </p:cNvPr>
          <p:cNvSpPr txBox="1"/>
          <p:nvPr/>
        </p:nvSpPr>
        <p:spPr>
          <a:xfrm>
            <a:off x="2046679" y="1417469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FF8CEE-E9A6-F65C-F012-68EB740196A4}"/>
              </a:ext>
            </a:extLst>
          </p:cNvPr>
          <p:cNvSpPr txBox="1"/>
          <p:nvPr/>
        </p:nvSpPr>
        <p:spPr>
          <a:xfrm>
            <a:off x="2046679" y="1653450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FEC7FE-7728-A7DE-98B3-DEB97495E088}"/>
              </a:ext>
            </a:extLst>
          </p:cNvPr>
          <p:cNvSpPr txBox="1"/>
          <p:nvPr/>
        </p:nvSpPr>
        <p:spPr>
          <a:xfrm rot="19800000">
            <a:off x="2336349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2021-01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995B3E1-80A4-5C7B-D7E1-837D27948AF8}"/>
              </a:ext>
            </a:extLst>
          </p:cNvPr>
          <p:cNvSpPr txBox="1"/>
          <p:nvPr/>
        </p:nvSpPr>
        <p:spPr>
          <a:xfrm rot="19800000">
            <a:off x="2659999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2021-02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74D21D-7052-3C6D-6B41-A681DC9AB412}"/>
              </a:ext>
            </a:extLst>
          </p:cNvPr>
          <p:cNvSpPr txBox="1"/>
          <p:nvPr/>
        </p:nvSpPr>
        <p:spPr>
          <a:xfrm rot="19800000">
            <a:off x="2965301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2021-03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3EF2215-1F57-37BF-8335-0D60597BE644}"/>
              </a:ext>
            </a:extLst>
          </p:cNvPr>
          <p:cNvSpPr txBox="1"/>
          <p:nvPr/>
        </p:nvSpPr>
        <p:spPr>
          <a:xfrm rot="19800000">
            <a:off x="3292009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2021-04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861C3B-9FE7-FBB4-1D43-2598BFF98C02}"/>
              </a:ext>
            </a:extLst>
          </p:cNvPr>
          <p:cNvSpPr txBox="1"/>
          <p:nvPr/>
        </p:nvSpPr>
        <p:spPr>
          <a:xfrm rot="19800000">
            <a:off x="3612601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2021-05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F309B4-CCC7-5743-08CE-623687D6B0F3}"/>
              </a:ext>
            </a:extLst>
          </p:cNvPr>
          <p:cNvSpPr txBox="1"/>
          <p:nvPr/>
        </p:nvSpPr>
        <p:spPr>
          <a:xfrm rot="19800000">
            <a:off x="3942367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2021-06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BF05C8-6055-5551-6EAC-CFFE56A940F4}"/>
              </a:ext>
            </a:extLst>
          </p:cNvPr>
          <p:cNvSpPr txBox="1"/>
          <p:nvPr/>
        </p:nvSpPr>
        <p:spPr>
          <a:xfrm rot="19800000">
            <a:off x="4256843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2021-07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8093E4-3268-9B0A-086E-F7C01EE3B28B}"/>
              </a:ext>
            </a:extLst>
          </p:cNvPr>
          <p:cNvSpPr txBox="1"/>
          <p:nvPr/>
        </p:nvSpPr>
        <p:spPr>
          <a:xfrm rot="19800000">
            <a:off x="4595783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2021-08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2F50BEC-CC57-BE5E-E8F8-16A93360BF13}"/>
              </a:ext>
            </a:extLst>
          </p:cNvPr>
          <p:cNvSpPr txBox="1"/>
          <p:nvPr/>
        </p:nvSpPr>
        <p:spPr>
          <a:xfrm rot="19800000">
            <a:off x="4922491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2021-09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4CB9AB9-3B04-1C7D-FA67-4650112AD9B1}"/>
              </a:ext>
            </a:extLst>
          </p:cNvPr>
          <p:cNvSpPr txBox="1"/>
          <p:nvPr/>
        </p:nvSpPr>
        <p:spPr>
          <a:xfrm rot="19800000">
            <a:off x="5243083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2021-10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D45CB1-C312-4F40-49BD-7A8DC56B834A}"/>
              </a:ext>
            </a:extLst>
          </p:cNvPr>
          <p:cNvSpPr txBox="1"/>
          <p:nvPr/>
        </p:nvSpPr>
        <p:spPr>
          <a:xfrm rot="19800000">
            <a:off x="5572849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2021-11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EB66DCE-6123-F9D2-62DD-6CA3024B5877}"/>
              </a:ext>
            </a:extLst>
          </p:cNvPr>
          <p:cNvSpPr txBox="1"/>
          <p:nvPr/>
        </p:nvSpPr>
        <p:spPr>
          <a:xfrm rot="19800000">
            <a:off x="5896499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2021-12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20A3ECD-9042-500D-E822-43BB3A838B79}"/>
              </a:ext>
            </a:extLst>
          </p:cNvPr>
          <p:cNvSpPr txBox="1"/>
          <p:nvPr/>
        </p:nvSpPr>
        <p:spPr>
          <a:xfrm rot="19800000">
            <a:off x="6220152" y="17962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2022-01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AB7B439-9D18-FD5C-5754-19FD66FE0958}"/>
              </a:ext>
            </a:extLst>
          </p:cNvPr>
          <p:cNvSpPr/>
          <p:nvPr/>
        </p:nvSpPr>
        <p:spPr>
          <a:xfrm>
            <a:off x="2623863" y="473041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448AB5A-5518-ECF9-A66D-05D7D471FC17}"/>
              </a:ext>
            </a:extLst>
          </p:cNvPr>
          <p:cNvSpPr/>
          <p:nvPr/>
        </p:nvSpPr>
        <p:spPr>
          <a:xfrm>
            <a:off x="2623863" y="607432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4AB540-5F74-6029-6341-C9585064B7C0}"/>
              </a:ext>
            </a:extLst>
          </p:cNvPr>
          <p:cNvSpPr txBox="1"/>
          <p:nvPr/>
        </p:nvSpPr>
        <p:spPr>
          <a:xfrm>
            <a:off x="2624891" y="421892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Point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A66F6BF-E540-82DD-E4B8-D293D379DCC1}"/>
              </a:ext>
            </a:extLst>
          </p:cNvPr>
          <p:cNvSpPr txBox="1"/>
          <p:nvPr/>
        </p:nvSpPr>
        <p:spPr>
          <a:xfrm>
            <a:off x="2624891" y="556283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Gridded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C0EE389-4B7D-2688-438E-8136C55DE107}"/>
              </a:ext>
            </a:extLst>
          </p:cNvPr>
          <p:cNvSpPr/>
          <p:nvPr/>
        </p:nvSpPr>
        <p:spPr>
          <a:xfrm>
            <a:off x="6259459" y="399850"/>
            <a:ext cx="536815" cy="3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E73637B-7AE2-657A-AF16-54B34FD20C59}"/>
              </a:ext>
            </a:extLst>
          </p:cNvPr>
          <p:cNvSpPr/>
          <p:nvPr/>
        </p:nvSpPr>
        <p:spPr>
          <a:xfrm>
            <a:off x="2583494" y="429072"/>
            <a:ext cx="454312" cy="28888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698E198-8F83-AFA7-54BB-534DC700082B}"/>
              </a:ext>
            </a:extLst>
          </p:cNvPr>
          <p:cNvSpPr txBox="1"/>
          <p:nvPr/>
        </p:nvSpPr>
        <p:spPr>
          <a:xfrm rot="16200000">
            <a:off x="1606465" y="975486"/>
            <a:ext cx="13932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Counts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58DE3E9-45ED-9AEE-77C3-A2FC7FC7A06D}"/>
              </a:ext>
            </a:extLst>
          </p:cNvPr>
          <p:cNvSpPr txBox="1"/>
          <p:nvPr/>
        </p:nvSpPr>
        <p:spPr>
          <a:xfrm>
            <a:off x="-202475" y="1653449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2709BF2-DBDA-59B0-6498-09A95BA5F438}"/>
              </a:ext>
            </a:extLst>
          </p:cNvPr>
          <p:cNvSpPr txBox="1"/>
          <p:nvPr/>
        </p:nvSpPr>
        <p:spPr>
          <a:xfrm>
            <a:off x="-202475" y="1488668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AB9BCFF-7E74-311F-ECE5-7B7AB6A9F25B}"/>
              </a:ext>
            </a:extLst>
          </p:cNvPr>
          <p:cNvSpPr txBox="1"/>
          <p:nvPr/>
        </p:nvSpPr>
        <p:spPr>
          <a:xfrm>
            <a:off x="-202475" y="1323885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DDE338C-3E58-5E1E-1F55-0680BF68D752}"/>
              </a:ext>
            </a:extLst>
          </p:cNvPr>
          <p:cNvSpPr txBox="1"/>
          <p:nvPr/>
        </p:nvSpPr>
        <p:spPr>
          <a:xfrm>
            <a:off x="-202475" y="1159102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DEE40BE-DD74-5499-3156-F47611323189}"/>
              </a:ext>
            </a:extLst>
          </p:cNvPr>
          <p:cNvSpPr txBox="1"/>
          <p:nvPr/>
        </p:nvSpPr>
        <p:spPr>
          <a:xfrm>
            <a:off x="-202475" y="994319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3B262F-F665-BC02-703F-694A8151445A}"/>
              </a:ext>
            </a:extLst>
          </p:cNvPr>
          <p:cNvSpPr txBox="1"/>
          <p:nvPr/>
        </p:nvSpPr>
        <p:spPr>
          <a:xfrm>
            <a:off x="-202475" y="82953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FA0611F-E58B-BB6A-5A97-1F507C5C7116}"/>
              </a:ext>
            </a:extLst>
          </p:cNvPr>
          <p:cNvSpPr txBox="1"/>
          <p:nvPr/>
        </p:nvSpPr>
        <p:spPr>
          <a:xfrm>
            <a:off x="-202475" y="664753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75AD283-E7A8-B677-24D5-E8773130F871}"/>
              </a:ext>
            </a:extLst>
          </p:cNvPr>
          <p:cNvSpPr txBox="1"/>
          <p:nvPr/>
        </p:nvSpPr>
        <p:spPr>
          <a:xfrm>
            <a:off x="-202475" y="499970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2F522D-D57B-51D6-49DF-791725269E48}"/>
              </a:ext>
            </a:extLst>
          </p:cNvPr>
          <p:cNvSpPr txBox="1"/>
          <p:nvPr/>
        </p:nvSpPr>
        <p:spPr>
          <a:xfrm>
            <a:off x="-202475" y="335187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F8AE4DD-7FBF-6CAD-A047-8B929DF531D5}"/>
              </a:ext>
            </a:extLst>
          </p:cNvPr>
          <p:cNvSpPr txBox="1"/>
          <p:nvPr/>
        </p:nvSpPr>
        <p:spPr>
          <a:xfrm rot="16200000">
            <a:off x="-581933" y="988049"/>
            <a:ext cx="13680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Counts * 10</a:t>
            </a:r>
            <a:r>
              <a:rPr lang="en-US" sz="600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D6A82D8-1C99-D4E8-A8BE-73E4068CA3C9}"/>
              </a:ext>
            </a:extLst>
          </p:cNvPr>
          <p:cNvSpPr/>
          <p:nvPr/>
        </p:nvSpPr>
        <p:spPr>
          <a:xfrm>
            <a:off x="287810" y="396341"/>
            <a:ext cx="1096830" cy="264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1711CF-B44C-2382-3130-ED039D6C0CAE}"/>
              </a:ext>
            </a:extLst>
          </p:cNvPr>
          <p:cNvSpPr/>
          <p:nvPr/>
        </p:nvSpPr>
        <p:spPr>
          <a:xfrm>
            <a:off x="373898" y="480260"/>
            <a:ext cx="72000" cy="72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C8BD3EA-4C38-F224-EC06-FB73E64A1864}"/>
              </a:ext>
            </a:extLst>
          </p:cNvPr>
          <p:cNvSpPr/>
          <p:nvPr/>
        </p:nvSpPr>
        <p:spPr>
          <a:xfrm>
            <a:off x="373898" y="589883"/>
            <a:ext cx="72000" cy="72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B1316DF-BCEE-4513-237B-A7315FF151AD}"/>
              </a:ext>
            </a:extLst>
          </p:cNvPr>
          <p:cNvSpPr txBox="1"/>
          <p:nvPr/>
        </p:nvSpPr>
        <p:spPr>
          <a:xfrm>
            <a:off x="374926" y="428933"/>
            <a:ext cx="15635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All flood types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C790F7C-A709-1A6D-5E6D-AF9CB877AC0D}"/>
              </a:ext>
            </a:extLst>
          </p:cNvPr>
          <p:cNvSpPr txBox="1"/>
          <p:nvPr/>
        </p:nvSpPr>
        <p:spPr>
          <a:xfrm>
            <a:off x="374926" y="538556"/>
            <a:ext cx="16569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Only flash floods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A59A298-4E81-D1AB-177C-92C87C354E96}"/>
              </a:ext>
            </a:extLst>
          </p:cNvPr>
          <p:cNvSpPr/>
          <p:nvPr/>
        </p:nvSpPr>
        <p:spPr>
          <a:xfrm>
            <a:off x="321793" y="431546"/>
            <a:ext cx="864276" cy="46286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D438DBE-71D2-C013-8C1D-9FDF4CB039B7}"/>
              </a:ext>
            </a:extLst>
          </p:cNvPr>
          <p:cNvSpPr/>
          <p:nvPr/>
        </p:nvSpPr>
        <p:spPr>
          <a:xfrm>
            <a:off x="373898" y="699506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FD21A9A-D406-7E08-F2BE-F9BD2256DFDC}"/>
              </a:ext>
            </a:extLst>
          </p:cNvPr>
          <p:cNvSpPr txBox="1"/>
          <p:nvPr/>
        </p:nvSpPr>
        <p:spPr>
          <a:xfrm>
            <a:off x="374926" y="648179"/>
            <a:ext cx="165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Only flash floods </a:t>
            </a:r>
          </a:p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with lat/lon coord.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6F38F1E-27F4-5D15-9110-F41E8C5D158C}"/>
              </a:ext>
            </a:extLst>
          </p:cNvPr>
          <p:cNvCxnSpPr>
            <a:cxnSpLocks/>
          </p:cNvCxnSpPr>
          <p:nvPr/>
        </p:nvCxnSpPr>
        <p:spPr>
          <a:xfrm flipV="1">
            <a:off x="1863144" y="1060762"/>
            <a:ext cx="0" cy="523741"/>
          </a:xfrm>
          <a:prstGeom prst="straightConnector1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0C963F5-716B-06BD-2613-304F6902AA5B}"/>
              </a:ext>
            </a:extLst>
          </p:cNvPr>
          <p:cNvCxnSpPr>
            <a:cxnSpLocks/>
          </p:cNvCxnSpPr>
          <p:nvPr/>
        </p:nvCxnSpPr>
        <p:spPr>
          <a:xfrm rot="5400000" flipV="1">
            <a:off x="2031884" y="886897"/>
            <a:ext cx="0" cy="3477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58D5BA2-AC09-E3BE-5925-4E280BF5392C}"/>
              </a:ext>
            </a:extLst>
          </p:cNvPr>
          <p:cNvSpPr txBox="1"/>
          <p:nvPr/>
        </p:nvSpPr>
        <p:spPr>
          <a:xfrm>
            <a:off x="1881461" y="872448"/>
            <a:ext cx="4130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b="1" dirty="0">
                <a:solidFill>
                  <a:srgbClr val="0000FF"/>
                </a:solidFill>
              </a:rPr>
              <a:t>2021</a:t>
            </a:r>
            <a:endParaRPr lang="en-GB" sz="600" b="1" dirty="0">
              <a:solidFill>
                <a:srgbClr val="0000FF"/>
              </a:solidFill>
            </a:endParaRPr>
          </a:p>
        </p:txBody>
      </p:sp>
      <p:pic>
        <p:nvPicPr>
          <p:cNvPr id="193" name="Picture 192" descr="A map of the united states&#10;&#10;Description automatically generated">
            <a:extLst>
              <a:ext uri="{FF2B5EF4-FFF2-40B4-BE49-F238E27FC236}">
                <a16:creationId xmlns:a16="http://schemas.microsoft.com/office/drawing/2014/main" id="{259E5FA4-D93C-D567-F4CC-11FAF951FD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t="22585" r="7129" b="73795"/>
          <a:stretch/>
        </p:blipFill>
        <p:spPr>
          <a:xfrm>
            <a:off x="214236" y="2455647"/>
            <a:ext cx="3240000" cy="96828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8CC62F0-F0F5-BB7C-7090-165827B009EA}"/>
              </a:ext>
            </a:extLst>
          </p:cNvPr>
          <p:cNvSpPr txBox="1"/>
          <p:nvPr/>
        </p:nvSpPr>
        <p:spPr>
          <a:xfrm>
            <a:off x="187566" y="1727246"/>
            <a:ext cx="348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1950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4951B6-201A-62C3-DF30-8BED60E209CB}"/>
              </a:ext>
            </a:extLst>
          </p:cNvPr>
          <p:cNvSpPr txBox="1"/>
          <p:nvPr/>
        </p:nvSpPr>
        <p:spPr>
          <a:xfrm>
            <a:off x="399811" y="1727246"/>
            <a:ext cx="348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1960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66BC3B6-6FCC-1F9D-8AAF-BC0A8DF55987}"/>
              </a:ext>
            </a:extLst>
          </p:cNvPr>
          <p:cNvSpPr txBox="1"/>
          <p:nvPr/>
        </p:nvSpPr>
        <p:spPr>
          <a:xfrm>
            <a:off x="612056" y="1727246"/>
            <a:ext cx="348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1970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3A1E241-1F83-A87C-4CB6-350B02147144}"/>
              </a:ext>
            </a:extLst>
          </p:cNvPr>
          <p:cNvSpPr txBox="1"/>
          <p:nvPr/>
        </p:nvSpPr>
        <p:spPr>
          <a:xfrm>
            <a:off x="824301" y="1727246"/>
            <a:ext cx="348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1980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B1D2795-5380-39F2-E4E2-0E9A73718374}"/>
              </a:ext>
            </a:extLst>
          </p:cNvPr>
          <p:cNvSpPr txBox="1"/>
          <p:nvPr/>
        </p:nvSpPr>
        <p:spPr>
          <a:xfrm>
            <a:off x="1036546" y="1727246"/>
            <a:ext cx="348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1990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0D9EE54-E630-BE33-8FAF-26B753BD5112}"/>
              </a:ext>
            </a:extLst>
          </p:cNvPr>
          <p:cNvSpPr txBox="1"/>
          <p:nvPr/>
        </p:nvSpPr>
        <p:spPr>
          <a:xfrm>
            <a:off x="1248791" y="1727246"/>
            <a:ext cx="348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2000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540D4B0-1565-BB57-E3A6-5A5A72714B5B}"/>
              </a:ext>
            </a:extLst>
          </p:cNvPr>
          <p:cNvSpPr txBox="1"/>
          <p:nvPr/>
        </p:nvSpPr>
        <p:spPr>
          <a:xfrm>
            <a:off x="1461036" y="1727246"/>
            <a:ext cx="348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2010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A2DCEF9-BC9D-C6FF-2E16-187CC480DE36}"/>
              </a:ext>
            </a:extLst>
          </p:cNvPr>
          <p:cNvSpPr txBox="1"/>
          <p:nvPr/>
        </p:nvSpPr>
        <p:spPr>
          <a:xfrm>
            <a:off x="1673281" y="1727246"/>
            <a:ext cx="348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2020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9DDECDC-ADCB-7C8B-E024-F0847A1C7E3A}"/>
              </a:ext>
            </a:extLst>
          </p:cNvPr>
          <p:cNvSpPr txBox="1"/>
          <p:nvPr/>
        </p:nvSpPr>
        <p:spPr>
          <a:xfrm>
            <a:off x="287811" y="1818636"/>
            <a:ext cx="171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Years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141BE46-0E31-8815-50C9-64F169A8767A}"/>
              </a:ext>
            </a:extLst>
          </p:cNvPr>
          <p:cNvSpPr txBox="1"/>
          <p:nvPr/>
        </p:nvSpPr>
        <p:spPr>
          <a:xfrm>
            <a:off x="434458" y="2318772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63E7CC2-A585-B58A-1246-799EB33139CF}"/>
              </a:ext>
            </a:extLst>
          </p:cNvPr>
          <p:cNvSpPr txBox="1"/>
          <p:nvPr/>
        </p:nvSpPr>
        <p:spPr>
          <a:xfrm>
            <a:off x="241497" y="2318772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2DDBF0F-90A6-4F14-C1BE-0D4853D453F6}"/>
              </a:ext>
            </a:extLst>
          </p:cNvPr>
          <p:cNvSpPr txBox="1"/>
          <p:nvPr/>
        </p:nvSpPr>
        <p:spPr>
          <a:xfrm>
            <a:off x="625694" y="2318772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4F954D5-AAE7-D694-C5EA-9688337428C5}"/>
              </a:ext>
            </a:extLst>
          </p:cNvPr>
          <p:cNvSpPr txBox="1"/>
          <p:nvPr/>
        </p:nvSpPr>
        <p:spPr>
          <a:xfrm>
            <a:off x="815214" y="2318772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15F64D-F4D9-5B58-02C9-393E992A9346}"/>
              </a:ext>
            </a:extLst>
          </p:cNvPr>
          <p:cNvSpPr txBox="1"/>
          <p:nvPr/>
        </p:nvSpPr>
        <p:spPr>
          <a:xfrm>
            <a:off x="1205532" y="2320209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9E7597-0FBD-8C84-A3DA-9DD9719216B6}"/>
              </a:ext>
            </a:extLst>
          </p:cNvPr>
          <p:cNvSpPr txBox="1"/>
          <p:nvPr/>
        </p:nvSpPr>
        <p:spPr>
          <a:xfrm>
            <a:off x="1012571" y="2320209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FCD5A6A-6CE2-E2A2-3D18-E56B4ABD0C98}"/>
              </a:ext>
            </a:extLst>
          </p:cNvPr>
          <p:cNvSpPr txBox="1"/>
          <p:nvPr/>
        </p:nvSpPr>
        <p:spPr>
          <a:xfrm>
            <a:off x="1396768" y="2320209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6D6809F-1659-33C1-72A2-D47C851E8EC7}"/>
              </a:ext>
            </a:extLst>
          </p:cNvPr>
          <p:cNvSpPr txBox="1"/>
          <p:nvPr/>
        </p:nvSpPr>
        <p:spPr>
          <a:xfrm>
            <a:off x="1586288" y="2320209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61C2670-65F0-04A8-84CE-D918EACDF7DE}"/>
              </a:ext>
            </a:extLst>
          </p:cNvPr>
          <p:cNvSpPr txBox="1"/>
          <p:nvPr/>
        </p:nvSpPr>
        <p:spPr>
          <a:xfrm>
            <a:off x="1978100" y="2325995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EA09D59-5A26-F783-6FDE-9C25DC976B89}"/>
              </a:ext>
            </a:extLst>
          </p:cNvPr>
          <p:cNvSpPr txBox="1"/>
          <p:nvPr/>
        </p:nvSpPr>
        <p:spPr>
          <a:xfrm>
            <a:off x="1785139" y="2325995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D070E8E-B856-5C68-40DE-2F1F8E95A8EC}"/>
              </a:ext>
            </a:extLst>
          </p:cNvPr>
          <p:cNvSpPr txBox="1"/>
          <p:nvPr/>
        </p:nvSpPr>
        <p:spPr>
          <a:xfrm>
            <a:off x="2169336" y="2325995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BE83CCF-4885-72C9-6A97-96E948D951F8}"/>
              </a:ext>
            </a:extLst>
          </p:cNvPr>
          <p:cNvSpPr txBox="1"/>
          <p:nvPr/>
        </p:nvSpPr>
        <p:spPr>
          <a:xfrm>
            <a:off x="2358856" y="2325995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0B28656-5DB3-65BD-36F4-DBBA967920E5}"/>
              </a:ext>
            </a:extLst>
          </p:cNvPr>
          <p:cNvSpPr txBox="1"/>
          <p:nvPr/>
        </p:nvSpPr>
        <p:spPr>
          <a:xfrm>
            <a:off x="2750668" y="2327574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641BE1-6CD9-7E4D-E2CD-2B1456EA844A}"/>
              </a:ext>
            </a:extLst>
          </p:cNvPr>
          <p:cNvSpPr txBox="1"/>
          <p:nvPr/>
        </p:nvSpPr>
        <p:spPr>
          <a:xfrm>
            <a:off x="2557707" y="2327574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610650F-D3E4-DFA1-716F-0621CD07F223}"/>
              </a:ext>
            </a:extLst>
          </p:cNvPr>
          <p:cNvSpPr txBox="1"/>
          <p:nvPr/>
        </p:nvSpPr>
        <p:spPr>
          <a:xfrm>
            <a:off x="2941904" y="2327574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D6BD531-3A87-3742-5A40-070BC09FFDBF}"/>
              </a:ext>
            </a:extLst>
          </p:cNvPr>
          <p:cNvSpPr txBox="1"/>
          <p:nvPr/>
        </p:nvSpPr>
        <p:spPr>
          <a:xfrm>
            <a:off x="3131424" y="2327574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95637F64-7F7A-8E2F-2912-CFA21DBA6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699" y="2781632"/>
            <a:ext cx="2815030" cy="1559372"/>
          </a:xfrm>
          <a:prstGeom prst="rect">
            <a:avLst/>
          </a:prstGeom>
        </p:spPr>
      </p:pic>
      <p:sp>
        <p:nvSpPr>
          <p:cNvPr id="220" name="Oval 219">
            <a:extLst>
              <a:ext uri="{FF2B5EF4-FFF2-40B4-BE49-F238E27FC236}">
                <a16:creationId xmlns:a16="http://schemas.microsoft.com/office/drawing/2014/main" id="{39634027-628E-FD64-26AD-6B48398A0DBA}"/>
              </a:ext>
            </a:extLst>
          </p:cNvPr>
          <p:cNvSpPr/>
          <p:nvPr/>
        </p:nvSpPr>
        <p:spPr>
          <a:xfrm>
            <a:off x="5270500" y="399722"/>
            <a:ext cx="97028" cy="1368000"/>
          </a:xfrm>
          <a:prstGeom prst="ellipse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5B337C4-0287-72DA-F2E3-61A8BEB757D3}"/>
              </a:ext>
            </a:extLst>
          </p:cNvPr>
          <p:cNvCxnSpPr>
            <a:cxnSpLocks/>
          </p:cNvCxnSpPr>
          <p:nvPr/>
        </p:nvCxnSpPr>
        <p:spPr>
          <a:xfrm flipV="1">
            <a:off x="5377912" y="947931"/>
            <a:ext cx="666933" cy="0"/>
          </a:xfrm>
          <a:prstGeom prst="straightConnector1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2E0DD79-CD88-1652-BF93-9261B6DEDD16}"/>
              </a:ext>
            </a:extLst>
          </p:cNvPr>
          <p:cNvCxnSpPr>
            <a:cxnSpLocks/>
          </p:cNvCxnSpPr>
          <p:nvPr/>
        </p:nvCxnSpPr>
        <p:spPr>
          <a:xfrm>
            <a:off x="6044845" y="949962"/>
            <a:ext cx="0" cy="13959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A0C66AA-527E-FBD3-4EA9-2D8C7A8439ED}"/>
              </a:ext>
            </a:extLst>
          </p:cNvPr>
          <p:cNvSpPr txBox="1"/>
          <p:nvPr/>
        </p:nvSpPr>
        <p:spPr>
          <a:xfrm>
            <a:off x="5308181" y="602012"/>
            <a:ext cx="92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FF"/>
                </a:solidFill>
              </a:rPr>
              <a:t>End 12-hourly accumulation period </a:t>
            </a:r>
            <a:r>
              <a:rPr lang="en-US" sz="600" b="1" dirty="0">
                <a:solidFill>
                  <a:srgbClr val="0000FF"/>
                </a:solidFill>
              </a:rPr>
              <a:t>2021/09/02 at 00 UTC</a:t>
            </a:r>
            <a:endParaRPr lang="en-GB" sz="600" b="1" dirty="0">
              <a:solidFill>
                <a:srgbClr val="0000FF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3786A25-BF5D-DD4A-11A4-24196734E502}"/>
              </a:ext>
            </a:extLst>
          </p:cNvPr>
          <p:cNvSpPr txBox="1"/>
          <p:nvPr/>
        </p:nvSpPr>
        <p:spPr>
          <a:xfrm>
            <a:off x="3470148" y="2826041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A4BE103-7C09-BB50-9A93-95709158774D}"/>
              </a:ext>
            </a:extLst>
          </p:cNvPr>
          <p:cNvSpPr txBox="1"/>
          <p:nvPr/>
        </p:nvSpPr>
        <p:spPr>
          <a:xfrm>
            <a:off x="3497868" y="3373646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4BE8C28-F441-5648-C02C-0B394AAC9267}"/>
              </a:ext>
            </a:extLst>
          </p:cNvPr>
          <p:cNvSpPr txBox="1"/>
          <p:nvPr/>
        </p:nvSpPr>
        <p:spPr>
          <a:xfrm>
            <a:off x="3497868" y="3886190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DD9B423-DBD5-45AC-045E-CD2DE2C251E9}"/>
              </a:ext>
            </a:extLst>
          </p:cNvPr>
          <p:cNvSpPr txBox="1"/>
          <p:nvPr/>
        </p:nvSpPr>
        <p:spPr>
          <a:xfrm>
            <a:off x="4101580" y="2628160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BDFC988-6BEE-8F2B-314B-A7C9CC7AE102}"/>
              </a:ext>
            </a:extLst>
          </p:cNvPr>
          <p:cNvSpPr txBox="1"/>
          <p:nvPr/>
        </p:nvSpPr>
        <p:spPr>
          <a:xfrm>
            <a:off x="4916831" y="2628160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F6A373D-1512-4A70-DD87-F376AB69B750}"/>
              </a:ext>
            </a:extLst>
          </p:cNvPr>
          <p:cNvSpPr txBox="1"/>
          <p:nvPr/>
        </p:nvSpPr>
        <p:spPr>
          <a:xfrm>
            <a:off x="5705307" y="2628160"/>
            <a:ext cx="536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6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6C3F952-0914-4C3D-C859-53A44087F7EB}"/>
              </a:ext>
            </a:extLst>
          </p:cNvPr>
          <p:cNvSpPr txBox="1"/>
          <p:nvPr/>
        </p:nvSpPr>
        <p:spPr>
          <a:xfrm>
            <a:off x="536539" y="2253592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8AAC689-DD18-D864-5D53-7A644AF75EB7}"/>
              </a:ext>
            </a:extLst>
          </p:cNvPr>
          <p:cNvSpPr txBox="1"/>
          <p:nvPr/>
        </p:nvSpPr>
        <p:spPr>
          <a:xfrm>
            <a:off x="2080525" y="2253592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1B9B417-B98D-CA70-0A56-420E7BB44407}"/>
              </a:ext>
            </a:extLst>
          </p:cNvPr>
          <p:cNvSpPr txBox="1"/>
          <p:nvPr/>
        </p:nvSpPr>
        <p:spPr>
          <a:xfrm>
            <a:off x="2853793" y="2253592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CD2DA22-BA9E-6BEE-866F-E1237B2A0200}"/>
              </a:ext>
            </a:extLst>
          </p:cNvPr>
          <p:cNvSpPr txBox="1"/>
          <p:nvPr/>
        </p:nvSpPr>
        <p:spPr>
          <a:xfrm>
            <a:off x="1304272" y="2253592"/>
            <a:ext cx="289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667EEC8-FBF3-7CDA-86FD-FF3037E44F4C}"/>
              </a:ext>
            </a:extLst>
          </p:cNvPr>
          <p:cNvSpPr txBox="1"/>
          <p:nvPr/>
        </p:nvSpPr>
        <p:spPr>
          <a:xfrm>
            <a:off x="294783" y="2514617"/>
            <a:ext cx="7600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North-West, NW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3109596-9E20-E94E-3C6A-9DB517257DA9}"/>
              </a:ext>
            </a:extLst>
          </p:cNvPr>
          <p:cNvSpPr txBox="1"/>
          <p:nvPr/>
        </p:nvSpPr>
        <p:spPr>
          <a:xfrm>
            <a:off x="1880831" y="2514617"/>
            <a:ext cx="6807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North-East, NE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992449B-E2BD-5656-FCBA-66DA5579C5B4}"/>
              </a:ext>
            </a:extLst>
          </p:cNvPr>
          <p:cNvSpPr txBox="1"/>
          <p:nvPr/>
        </p:nvSpPr>
        <p:spPr>
          <a:xfrm>
            <a:off x="191499" y="17868"/>
            <a:ext cx="216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Timeseries of flood reports in NOAA’s Severe Event Database</a:t>
            </a:r>
          </a:p>
          <a:p>
            <a:r>
              <a:rPr lang="en-US" sz="600" dirty="0"/>
              <a:t>Distinction between all flood types and flash floods (with and without spatial coordinates)</a:t>
            </a:r>
            <a:endParaRPr lang="en-GB" sz="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BC7318D-1ADC-03C2-C0AA-599DF73A44A0}"/>
              </a:ext>
            </a:extLst>
          </p:cNvPr>
          <p:cNvSpPr txBox="1"/>
          <p:nvPr/>
        </p:nvSpPr>
        <p:spPr>
          <a:xfrm>
            <a:off x="2433528" y="117174"/>
            <a:ext cx="381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Timeseries of flash flood reports in 2021, accumulated over 12-hourly periods ending at 00 and 12 UTC</a:t>
            </a:r>
          </a:p>
          <a:p>
            <a:r>
              <a:rPr lang="en-US" sz="600" dirty="0"/>
              <a:t>Distinction between point and gridded flash flood reports</a:t>
            </a:r>
            <a:endParaRPr lang="en-GB" sz="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DAF83FA-08B8-C856-1B3B-B496269AADF0}"/>
              </a:ext>
            </a:extLst>
          </p:cNvPr>
          <p:cNvSpPr txBox="1"/>
          <p:nvPr/>
        </p:nvSpPr>
        <p:spPr>
          <a:xfrm>
            <a:off x="129375" y="2049620"/>
            <a:ext cx="391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Spatial distribution of the observed frequency of flash flood events in each grid-box </a:t>
            </a:r>
          </a:p>
          <a:p>
            <a:r>
              <a:rPr lang="en-US" sz="600" dirty="0"/>
              <a:t>Distinction between 4 geographical areas: South-West (SW), North-West (NW), North-East (NE), South-East (SE)  </a:t>
            </a:r>
            <a:endParaRPr lang="en-GB" sz="6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7F4B012-0B74-C11E-7270-C9B8ECCBCFC6}"/>
              </a:ext>
            </a:extLst>
          </p:cNvPr>
          <p:cNvSpPr txBox="1"/>
          <p:nvPr/>
        </p:nvSpPr>
        <p:spPr>
          <a:xfrm>
            <a:off x="1107958" y="2514617"/>
            <a:ext cx="6906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South-West, SW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C26A753-3727-DC2B-BA3E-D763C511BCFB}"/>
              </a:ext>
            </a:extLst>
          </p:cNvPr>
          <p:cNvSpPr txBox="1"/>
          <p:nvPr/>
        </p:nvSpPr>
        <p:spPr>
          <a:xfrm>
            <a:off x="2657524" y="2514617"/>
            <a:ext cx="6807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South-East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E</a:t>
            </a:r>
            <a:endParaRPr lang="en-GB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3E51514-1538-439E-5571-DEEECA02B410}"/>
              </a:ext>
            </a:extLst>
          </p:cNvPr>
          <p:cNvSpPr txBox="1"/>
          <p:nvPr/>
        </p:nvSpPr>
        <p:spPr>
          <a:xfrm>
            <a:off x="3881008" y="2391351"/>
            <a:ext cx="248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Spatial distribution of gridded flash flood reports during the Ida storm</a:t>
            </a:r>
          </a:p>
          <a:p>
            <a:r>
              <a:rPr lang="en-US" sz="600" dirty="0"/>
              <a:t>12-hourly accumulation period ending on 2021-09-02 at 00 UTC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7C3DE1B-5A82-9ECB-7706-2DB53250F791}"/>
              </a:ext>
            </a:extLst>
          </p:cNvPr>
          <p:cNvGrpSpPr/>
          <p:nvPr/>
        </p:nvGrpSpPr>
        <p:grpSpPr>
          <a:xfrm>
            <a:off x="2835394" y="3642342"/>
            <a:ext cx="920794" cy="872624"/>
            <a:chOff x="2786173" y="3726160"/>
            <a:chExt cx="920794" cy="872624"/>
          </a:xfrm>
        </p:grpSpPr>
        <p:pic>
          <p:nvPicPr>
            <p:cNvPr id="243" name="Picture 242" descr="A pie chart with different colored circles&#10;&#10;Description automatically generated">
              <a:extLst>
                <a:ext uri="{FF2B5EF4-FFF2-40B4-BE49-F238E27FC236}">
                  <a16:creationId xmlns:a16="http://schemas.microsoft.com/office/drawing/2014/main" id="{57CEB5DD-105C-1520-0B60-0C5B46232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1" t="7385" r="16833" b="6369"/>
            <a:stretch/>
          </p:blipFill>
          <p:spPr>
            <a:xfrm>
              <a:off x="2789030" y="3726160"/>
              <a:ext cx="876510" cy="872624"/>
            </a:xfrm>
            <a:prstGeom prst="rect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4C84AA5-3CE1-4573-7E9B-04E3AD3B3BBE}"/>
                </a:ext>
              </a:extLst>
            </p:cNvPr>
            <p:cNvSpPr/>
            <p:nvPr/>
          </p:nvSpPr>
          <p:spPr>
            <a:xfrm>
              <a:off x="2789242" y="3773667"/>
              <a:ext cx="108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648D7DB-7680-71B8-C4A6-50E8EF8EAEB4}"/>
                </a:ext>
              </a:extLst>
            </p:cNvPr>
            <p:cNvSpPr/>
            <p:nvPr/>
          </p:nvSpPr>
          <p:spPr>
            <a:xfrm>
              <a:off x="2802077" y="4449461"/>
              <a:ext cx="72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920489C-DC11-EC8C-5AD0-90721BD2EF45}"/>
                </a:ext>
              </a:extLst>
            </p:cNvPr>
            <p:cNvSpPr txBox="1"/>
            <p:nvPr/>
          </p:nvSpPr>
          <p:spPr>
            <a:xfrm>
              <a:off x="3042162" y="4058139"/>
              <a:ext cx="3600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 sz="600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FE81C05-BC3D-DD70-E19D-510DA0B7799B}"/>
                </a:ext>
              </a:extLst>
            </p:cNvPr>
            <p:cNvSpPr txBox="1"/>
            <p:nvPr/>
          </p:nvSpPr>
          <p:spPr>
            <a:xfrm>
              <a:off x="2786498" y="3840677"/>
              <a:ext cx="4168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11%</a:t>
              </a:r>
              <a:endParaRPr lang="en-GB" sz="6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74C3E7B-E834-70DA-C44E-3528AADA5E93}"/>
                </a:ext>
              </a:extLst>
            </p:cNvPr>
            <p:cNvSpPr txBox="1"/>
            <p:nvPr/>
          </p:nvSpPr>
          <p:spPr>
            <a:xfrm>
              <a:off x="2953296" y="3744349"/>
              <a:ext cx="4168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9%</a:t>
              </a:r>
              <a:endParaRPr lang="en-GB" sz="600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28FD253-767A-D108-1663-3C85F381E768}"/>
                </a:ext>
              </a:extLst>
            </p:cNvPr>
            <p:cNvSpPr txBox="1"/>
            <p:nvPr/>
          </p:nvSpPr>
          <p:spPr>
            <a:xfrm>
              <a:off x="3388737" y="4070139"/>
              <a:ext cx="3182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41%</a:t>
              </a:r>
              <a:endParaRPr lang="en-GB" sz="6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309E3EC-1FB5-D14F-9307-F3BD0803DEC7}"/>
                </a:ext>
              </a:extLst>
            </p:cNvPr>
            <p:cNvSpPr txBox="1"/>
            <p:nvPr/>
          </p:nvSpPr>
          <p:spPr>
            <a:xfrm>
              <a:off x="2786173" y="4283591"/>
              <a:ext cx="4168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39%</a:t>
              </a:r>
              <a:endParaRPr lang="en-GB" sz="6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BA54F7F-1581-F139-0CF3-6A355C0A8C8F}"/>
                </a:ext>
              </a:extLst>
            </p:cNvPr>
            <p:cNvSpPr txBox="1"/>
            <p:nvPr/>
          </p:nvSpPr>
          <p:spPr>
            <a:xfrm>
              <a:off x="3013611" y="4025343"/>
              <a:ext cx="431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Total</a:t>
              </a:r>
            </a:p>
            <a:p>
              <a:pPr algn="ctr"/>
              <a:r>
                <a:rPr lang="en-US" sz="600" dirty="0"/>
                <a:t>130827</a:t>
              </a:r>
              <a:endParaRPr lang="en-GB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45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250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</cp:revision>
  <dcterms:created xsi:type="dcterms:W3CDTF">2024-04-10T16:04:01Z</dcterms:created>
  <dcterms:modified xsi:type="dcterms:W3CDTF">2024-04-17T16:32:02Z</dcterms:modified>
</cp:coreProperties>
</file>