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349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3BC836-00A8-43C5-A7CA-D04A9606022E}" v="2" dt="2024-04-05T08:13:38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54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D3BC836-00A8-43C5-A7CA-D04A9606022E}"/>
    <pc:docChg chg="custSel modSld">
      <pc:chgData name="Fatima Pillosu" userId="a6295d4dc9e22643" providerId="LiveId" clId="{8D3BC836-00A8-43C5-A7CA-D04A9606022E}" dt="2024-04-05T08:13:41.711" v="36" actId="1036"/>
      <pc:docMkLst>
        <pc:docMk/>
      </pc:docMkLst>
      <pc:sldChg chg="addSp delSp modSp mod">
        <pc:chgData name="Fatima Pillosu" userId="a6295d4dc9e22643" providerId="LiveId" clId="{8D3BC836-00A8-43C5-A7CA-D04A9606022E}" dt="2024-04-05T08:13:41.711" v="36" actId="1036"/>
        <pc:sldMkLst>
          <pc:docMk/>
          <pc:sldMk cId="2416666445" sldId="256"/>
        </pc:sldMkLst>
        <pc:spChg chg="add del">
          <ac:chgData name="Fatima Pillosu" userId="a6295d4dc9e22643" providerId="LiveId" clId="{8D3BC836-00A8-43C5-A7CA-D04A9606022E}" dt="2024-04-05T08:13:17.955" v="32" actId="478"/>
          <ac:spMkLst>
            <pc:docMk/>
            <pc:sldMk cId="2416666445" sldId="256"/>
            <ac:spMk id="2" creationId="{903FB891-CE86-0083-BCE0-6B5D5DA3F60B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5" creationId="{384D6C06-DC18-FF34-E84C-3BC146A8D3F9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6" creationId="{083AEDDC-E5EB-E07A-CF91-E947C367E6C5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7" creationId="{7EAFBB19-EFE8-1704-7506-55700BFD22E4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8" creationId="{08E525C9-8B8B-856F-6464-CD2A9FEC19DD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9" creationId="{823987BF-6FA7-EC5E-C5ED-325313D2AE59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0" creationId="{26903909-39B6-BA49-59C4-AF4507DF29BF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1" creationId="{0C834787-FEEB-B977-952A-288699762B58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2" creationId="{61400BA6-3D3A-1190-AD65-CF1147A3BCBC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3" creationId="{F77F9084-F223-ED65-669A-F6F51F897BA2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4" creationId="{E58B7622-486E-AF0A-77FA-6A257F911DE9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5" creationId="{53D672B0-A6EA-4276-A5B9-C5164A9A326F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6" creationId="{FC073318-9596-D679-740B-BA408BA68B78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7" creationId="{95D8CFCC-5F17-C4D6-6F70-8501F37736D8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8" creationId="{E06CF797-8451-574D-21F0-384E8A3452B7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9" creationId="{CFB3D8FA-6A39-82FF-7103-9C3B87E3F64B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0" creationId="{5B2D0398-5206-B218-FB65-5E89CE52B185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1" creationId="{E8F93690-0FC3-3203-F616-27D0636BD86D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2" creationId="{98EE0CB6-A0DD-61DA-6B6B-D4EC8957FF3D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3" creationId="{5C604597-7B68-19A8-35F6-C8E80447309D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4" creationId="{37EBCA7E-9713-7AE3-638B-C84D5A1C2253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5" creationId="{65B70626-067E-1AE7-11BD-EC7DA8DABC28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6" creationId="{C7BCE81D-7A63-8764-295C-1A6242CC4274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7" creationId="{A6515F5F-2E20-7D13-537C-F772A00535F4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8" creationId="{50B578E0-62E1-B8F6-ECD2-2E7AA0CF70F9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9" creationId="{F4D19594-8958-5678-A91A-D009CFEE0A3F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0" creationId="{5ED4F7E3-EC48-9668-BA84-2D97CF23BD85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1" creationId="{0ECA7152-99C7-A2F4-E83D-4F855AAFA37C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2" creationId="{9FA7FCAD-7DCD-492E-33EA-E8EA0A4B7A03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3" creationId="{27112713-98E8-0868-E1E6-C5213A18CDB4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4" creationId="{A9DF4E4E-4BD6-4A43-6D8D-57FA7E5B4C8A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5" creationId="{F880BE35-27AF-2DCD-5D81-D484CE796AE1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6" creationId="{EA8BFD8B-1858-9531-2319-F3352B9FCE3E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7" creationId="{804E7FEC-AF83-FD28-4A16-70D6430EB6E5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8" creationId="{F1AE0BC5-794B-D23C-A945-2D48666A380B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9" creationId="{3848180B-A357-5916-14AE-BEBA0E61C958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40" creationId="{F88C8933-F6FB-E197-23C5-6A6AC1467788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41" creationId="{708DFDE3-CB83-C412-EE9B-B89348B18975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89" creationId="{384D6C06-DC18-FF34-E84C-3BC146A8D3F9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0" creationId="{083AEDDC-E5EB-E07A-CF91-E947C367E6C5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1" creationId="{7EAFBB19-EFE8-1704-7506-55700BFD22E4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2" creationId="{08E525C9-8B8B-856F-6464-CD2A9FEC19DD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3" creationId="{823987BF-6FA7-EC5E-C5ED-325313D2AE59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4" creationId="{26903909-39B6-BA49-59C4-AF4507DF29BF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5" creationId="{0C834787-FEEB-B977-952A-288699762B58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6" creationId="{61400BA6-3D3A-1190-AD65-CF1147A3BCBC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7" creationId="{F77F9084-F223-ED65-669A-F6F51F897BA2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8" creationId="{E58B7622-486E-AF0A-77FA-6A257F911DE9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9" creationId="{53D672B0-A6EA-4276-A5B9-C5164A9A326F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0" creationId="{FC073318-9596-D679-740B-BA408BA68B78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1" creationId="{95D8CFCC-5F17-C4D6-6F70-8501F37736D8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2" creationId="{E06CF797-8451-574D-21F0-384E8A3452B7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3" creationId="{CFB3D8FA-6A39-82FF-7103-9C3B87E3F64B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4" creationId="{5B2D0398-5206-B218-FB65-5E89CE52B185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5" creationId="{E8F93690-0FC3-3203-F616-27D0636BD86D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6" creationId="{98EE0CB6-A0DD-61DA-6B6B-D4EC8957FF3D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7" creationId="{5C604597-7B68-19A8-35F6-C8E80447309D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8" creationId="{37EBCA7E-9713-7AE3-638B-C84D5A1C2253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9" creationId="{65B70626-067E-1AE7-11BD-EC7DA8DABC28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0" creationId="{C7BCE81D-7A63-8764-295C-1A6242CC4274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1" creationId="{A6515F5F-2E20-7D13-537C-F772A00535F4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2" creationId="{50B578E0-62E1-B8F6-ECD2-2E7AA0CF70F9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3" creationId="{F4D19594-8958-5678-A91A-D009CFEE0A3F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4" creationId="{5ED4F7E3-EC48-9668-BA84-2D97CF23BD85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5" creationId="{0ECA7152-99C7-A2F4-E83D-4F855AAFA37C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6" creationId="{9FA7FCAD-7DCD-492E-33EA-E8EA0A4B7A03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7" creationId="{27112713-98E8-0868-E1E6-C5213A18CDB4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8" creationId="{A9DF4E4E-4BD6-4A43-6D8D-57FA7E5B4C8A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9" creationId="{F880BE35-27AF-2DCD-5D81-D484CE796AE1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20" creationId="{EA8BFD8B-1858-9531-2319-F3352B9FCE3E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21" creationId="{804E7FEC-AF83-FD28-4A16-70D6430EB6E5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22" creationId="{F1AE0BC5-794B-D23C-A945-2D48666A380B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23" creationId="{3848180B-A357-5916-14AE-BEBA0E61C958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24" creationId="{F88C8933-F6FB-E197-23C5-6A6AC1467788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25" creationId="{708DFDE3-CB83-C412-EE9B-B89348B18975}"/>
          </ac:spMkLst>
        </pc:spChg>
        <pc:picChg chg="add mod">
          <ac:chgData name="Fatima Pillosu" userId="a6295d4dc9e22643" providerId="LiveId" clId="{8D3BC836-00A8-43C5-A7CA-D04A9606022E}" dt="2024-04-05T08:13:41.711" v="36" actId="1036"/>
          <ac:picMkLst>
            <pc:docMk/>
            <pc:sldMk cId="2416666445" sldId="256"/>
            <ac:picMk id="3" creationId="{26908AE7-C0D0-8126-9CD1-65F862CA33AA}"/>
          </ac:picMkLst>
        </pc:picChg>
        <pc:picChg chg="add mod">
          <ac:chgData name="Fatima Pillosu" userId="a6295d4dc9e22643" providerId="LiveId" clId="{8D3BC836-00A8-43C5-A7CA-D04A9606022E}" dt="2024-04-05T08:13:41.711" v="36" actId="1036"/>
          <ac:picMkLst>
            <pc:docMk/>
            <pc:sldMk cId="2416666445" sldId="256"/>
            <ac:picMk id="4" creationId="{C0EA9BA7-9BA3-87E1-85A9-F8ACC1C32D13}"/>
          </ac:picMkLst>
        </pc:picChg>
        <pc:picChg chg="del mod">
          <ac:chgData name="Fatima Pillosu" userId="a6295d4dc9e22643" providerId="LiveId" clId="{8D3BC836-00A8-43C5-A7CA-D04A9606022E}" dt="2024-04-05T08:13:22.062" v="33" actId="21"/>
          <ac:picMkLst>
            <pc:docMk/>
            <pc:sldMk cId="2416666445" sldId="256"/>
            <ac:picMk id="87" creationId="{26908AE7-C0D0-8126-9CD1-65F862CA33AA}"/>
          </ac:picMkLst>
        </pc:picChg>
        <pc:picChg chg="del mod">
          <ac:chgData name="Fatima Pillosu" userId="a6295d4dc9e22643" providerId="LiveId" clId="{8D3BC836-00A8-43C5-A7CA-D04A9606022E}" dt="2024-04-05T08:13:22.062" v="33" actId="21"/>
          <ac:picMkLst>
            <pc:docMk/>
            <pc:sldMk cId="2416666445" sldId="256"/>
            <ac:picMk id="88" creationId="{C0EA9BA7-9BA3-87E1-85A9-F8ACC1C32D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571574"/>
            <a:ext cx="5143500" cy="1215907"/>
          </a:xfrm>
        </p:spPr>
        <p:txBody>
          <a:bodyPr anchor="b"/>
          <a:lstStyle>
            <a:lvl1pPr algn="ctr">
              <a:defRPr sz="30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834371"/>
            <a:ext cx="5143500" cy="843212"/>
          </a:xfrm>
        </p:spPr>
        <p:txBody>
          <a:bodyPr/>
          <a:lstStyle>
            <a:lvl1pPr marL="0" indent="0" algn="ctr">
              <a:buNone/>
              <a:defRPr sz="1222"/>
            </a:lvl1pPr>
            <a:lvl2pPr marL="232852" indent="0" algn="ctr">
              <a:buNone/>
              <a:defRPr sz="1019"/>
            </a:lvl2pPr>
            <a:lvl3pPr marL="465704" indent="0" algn="ctr">
              <a:buNone/>
              <a:defRPr sz="917"/>
            </a:lvl3pPr>
            <a:lvl4pPr marL="698556" indent="0" algn="ctr">
              <a:buNone/>
              <a:defRPr sz="815"/>
            </a:lvl4pPr>
            <a:lvl5pPr marL="931408" indent="0" algn="ctr">
              <a:buNone/>
              <a:defRPr sz="815"/>
            </a:lvl5pPr>
            <a:lvl6pPr marL="1164260" indent="0" algn="ctr">
              <a:buNone/>
              <a:defRPr sz="815"/>
            </a:lvl6pPr>
            <a:lvl7pPr marL="1397112" indent="0" algn="ctr">
              <a:buNone/>
              <a:defRPr sz="815"/>
            </a:lvl7pPr>
            <a:lvl8pPr marL="1629964" indent="0" algn="ctr">
              <a:buNone/>
              <a:defRPr sz="815"/>
            </a:lvl8pPr>
            <a:lvl9pPr marL="1862816" indent="0" algn="ctr">
              <a:buNone/>
              <a:defRPr sz="8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0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65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85943"/>
            <a:ext cx="1478756" cy="29597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85943"/>
            <a:ext cx="4350544" cy="295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05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97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870700"/>
            <a:ext cx="5915025" cy="1452783"/>
          </a:xfrm>
        </p:spPr>
        <p:txBody>
          <a:bodyPr anchor="b"/>
          <a:lstStyle>
            <a:lvl1pPr>
              <a:defRPr sz="30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337227"/>
            <a:ext cx="5915025" cy="763984"/>
          </a:xfrm>
        </p:spPr>
        <p:txBody>
          <a:bodyPr/>
          <a:lstStyle>
            <a:lvl1pPr marL="0" indent="0">
              <a:buNone/>
              <a:defRPr sz="1222">
                <a:solidFill>
                  <a:schemeClr val="tx1">
                    <a:tint val="82000"/>
                  </a:schemeClr>
                </a:solidFill>
              </a:defRPr>
            </a:lvl1pPr>
            <a:lvl2pPr marL="232852" indent="0">
              <a:buNone/>
              <a:defRPr sz="1019">
                <a:solidFill>
                  <a:schemeClr val="tx1">
                    <a:tint val="82000"/>
                  </a:schemeClr>
                </a:solidFill>
              </a:defRPr>
            </a:lvl2pPr>
            <a:lvl3pPr marL="465704" indent="0">
              <a:buNone/>
              <a:defRPr sz="917">
                <a:solidFill>
                  <a:schemeClr val="tx1">
                    <a:tint val="82000"/>
                  </a:schemeClr>
                </a:solidFill>
              </a:defRPr>
            </a:lvl3pPr>
            <a:lvl4pPr marL="698556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4pPr>
            <a:lvl5pPr marL="931408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5pPr>
            <a:lvl6pPr marL="116426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6pPr>
            <a:lvl7pPr marL="1397112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7pPr>
            <a:lvl8pPr marL="1629964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8pPr>
            <a:lvl9pPr marL="1862816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01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929717"/>
            <a:ext cx="2914650" cy="22159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929717"/>
            <a:ext cx="2914650" cy="22159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7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85944"/>
            <a:ext cx="5915025" cy="6750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56148"/>
            <a:ext cx="2901255" cy="419585"/>
          </a:xfrm>
        </p:spPr>
        <p:txBody>
          <a:bodyPr anchor="b"/>
          <a:lstStyle>
            <a:lvl1pPr marL="0" indent="0">
              <a:buNone/>
              <a:defRPr sz="1222" b="1"/>
            </a:lvl1pPr>
            <a:lvl2pPr marL="232852" indent="0">
              <a:buNone/>
              <a:defRPr sz="1019" b="1"/>
            </a:lvl2pPr>
            <a:lvl3pPr marL="465704" indent="0">
              <a:buNone/>
              <a:defRPr sz="917" b="1"/>
            </a:lvl3pPr>
            <a:lvl4pPr marL="698556" indent="0">
              <a:buNone/>
              <a:defRPr sz="815" b="1"/>
            </a:lvl4pPr>
            <a:lvl5pPr marL="931408" indent="0">
              <a:buNone/>
              <a:defRPr sz="815" b="1"/>
            </a:lvl5pPr>
            <a:lvl6pPr marL="1164260" indent="0">
              <a:buNone/>
              <a:defRPr sz="815" b="1"/>
            </a:lvl6pPr>
            <a:lvl7pPr marL="1397112" indent="0">
              <a:buNone/>
              <a:defRPr sz="815" b="1"/>
            </a:lvl7pPr>
            <a:lvl8pPr marL="1629964" indent="0">
              <a:buNone/>
              <a:defRPr sz="815" b="1"/>
            </a:lvl8pPr>
            <a:lvl9pPr marL="1862816" indent="0">
              <a:buNone/>
              <a:defRPr sz="8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275732"/>
            <a:ext cx="2901255" cy="1876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856148"/>
            <a:ext cx="2915543" cy="419585"/>
          </a:xfrm>
        </p:spPr>
        <p:txBody>
          <a:bodyPr anchor="b"/>
          <a:lstStyle>
            <a:lvl1pPr marL="0" indent="0">
              <a:buNone/>
              <a:defRPr sz="1222" b="1"/>
            </a:lvl1pPr>
            <a:lvl2pPr marL="232852" indent="0">
              <a:buNone/>
              <a:defRPr sz="1019" b="1"/>
            </a:lvl2pPr>
            <a:lvl3pPr marL="465704" indent="0">
              <a:buNone/>
              <a:defRPr sz="917" b="1"/>
            </a:lvl3pPr>
            <a:lvl4pPr marL="698556" indent="0">
              <a:buNone/>
              <a:defRPr sz="815" b="1"/>
            </a:lvl4pPr>
            <a:lvl5pPr marL="931408" indent="0">
              <a:buNone/>
              <a:defRPr sz="815" b="1"/>
            </a:lvl5pPr>
            <a:lvl6pPr marL="1164260" indent="0">
              <a:buNone/>
              <a:defRPr sz="815" b="1"/>
            </a:lvl6pPr>
            <a:lvl7pPr marL="1397112" indent="0">
              <a:buNone/>
              <a:defRPr sz="815" b="1"/>
            </a:lvl7pPr>
            <a:lvl8pPr marL="1629964" indent="0">
              <a:buNone/>
              <a:defRPr sz="815" b="1"/>
            </a:lvl8pPr>
            <a:lvl9pPr marL="1862816" indent="0">
              <a:buNone/>
              <a:defRPr sz="8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275732"/>
            <a:ext cx="2915543" cy="1876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01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64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22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32833"/>
            <a:ext cx="2211883" cy="814917"/>
          </a:xfrm>
        </p:spPr>
        <p:txBody>
          <a:bodyPr anchor="b"/>
          <a:lstStyle>
            <a:lvl1pPr>
              <a:defRPr sz="1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02855"/>
            <a:ext cx="3471863" cy="2481939"/>
          </a:xfrm>
        </p:spPr>
        <p:txBody>
          <a:bodyPr/>
          <a:lstStyle>
            <a:lvl1pPr>
              <a:defRPr sz="1630"/>
            </a:lvl1pPr>
            <a:lvl2pPr>
              <a:defRPr sz="1426"/>
            </a:lvl2pPr>
            <a:lvl3pPr>
              <a:defRPr sz="1222"/>
            </a:lvl3pPr>
            <a:lvl4pPr>
              <a:defRPr sz="1019"/>
            </a:lvl4pPr>
            <a:lvl5pPr>
              <a:defRPr sz="1019"/>
            </a:lvl5pPr>
            <a:lvl6pPr>
              <a:defRPr sz="1019"/>
            </a:lvl6pPr>
            <a:lvl7pPr>
              <a:defRPr sz="1019"/>
            </a:lvl7pPr>
            <a:lvl8pPr>
              <a:defRPr sz="1019"/>
            </a:lvl8pPr>
            <a:lvl9pPr>
              <a:defRPr sz="10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47750"/>
            <a:ext cx="2211883" cy="1941086"/>
          </a:xfrm>
        </p:spPr>
        <p:txBody>
          <a:bodyPr/>
          <a:lstStyle>
            <a:lvl1pPr marL="0" indent="0">
              <a:buNone/>
              <a:defRPr sz="815"/>
            </a:lvl1pPr>
            <a:lvl2pPr marL="232852" indent="0">
              <a:buNone/>
              <a:defRPr sz="713"/>
            </a:lvl2pPr>
            <a:lvl3pPr marL="465704" indent="0">
              <a:buNone/>
              <a:defRPr sz="611"/>
            </a:lvl3pPr>
            <a:lvl4pPr marL="698556" indent="0">
              <a:buNone/>
              <a:defRPr sz="509"/>
            </a:lvl4pPr>
            <a:lvl5pPr marL="931408" indent="0">
              <a:buNone/>
              <a:defRPr sz="509"/>
            </a:lvl5pPr>
            <a:lvl6pPr marL="1164260" indent="0">
              <a:buNone/>
              <a:defRPr sz="509"/>
            </a:lvl6pPr>
            <a:lvl7pPr marL="1397112" indent="0">
              <a:buNone/>
              <a:defRPr sz="509"/>
            </a:lvl7pPr>
            <a:lvl8pPr marL="1629964" indent="0">
              <a:buNone/>
              <a:defRPr sz="509"/>
            </a:lvl8pPr>
            <a:lvl9pPr marL="1862816" indent="0">
              <a:buNone/>
              <a:defRPr sz="5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44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32833"/>
            <a:ext cx="2211883" cy="814917"/>
          </a:xfrm>
        </p:spPr>
        <p:txBody>
          <a:bodyPr anchor="b"/>
          <a:lstStyle>
            <a:lvl1pPr>
              <a:defRPr sz="1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02855"/>
            <a:ext cx="3471863" cy="2481939"/>
          </a:xfrm>
        </p:spPr>
        <p:txBody>
          <a:bodyPr anchor="t"/>
          <a:lstStyle>
            <a:lvl1pPr marL="0" indent="0">
              <a:buNone/>
              <a:defRPr sz="1630"/>
            </a:lvl1pPr>
            <a:lvl2pPr marL="232852" indent="0">
              <a:buNone/>
              <a:defRPr sz="1426"/>
            </a:lvl2pPr>
            <a:lvl3pPr marL="465704" indent="0">
              <a:buNone/>
              <a:defRPr sz="1222"/>
            </a:lvl3pPr>
            <a:lvl4pPr marL="698556" indent="0">
              <a:buNone/>
              <a:defRPr sz="1019"/>
            </a:lvl4pPr>
            <a:lvl5pPr marL="931408" indent="0">
              <a:buNone/>
              <a:defRPr sz="1019"/>
            </a:lvl5pPr>
            <a:lvl6pPr marL="1164260" indent="0">
              <a:buNone/>
              <a:defRPr sz="1019"/>
            </a:lvl6pPr>
            <a:lvl7pPr marL="1397112" indent="0">
              <a:buNone/>
              <a:defRPr sz="1019"/>
            </a:lvl7pPr>
            <a:lvl8pPr marL="1629964" indent="0">
              <a:buNone/>
              <a:defRPr sz="1019"/>
            </a:lvl8pPr>
            <a:lvl9pPr marL="1862816" indent="0">
              <a:buNone/>
              <a:defRPr sz="101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47750"/>
            <a:ext cx="2211883" cy="1941086"/>
          </a:xfrm>
        </p:spPr>
        <p:txBody>
          <a:bodyPr/>
          <a:lstStyle>
            <a:lvl1pPr marL="0" indent="0">
              <a:buNone/>
              <a:defRPr sz="815"/>
            </a:lvl1pPr>
            <a:lvl2pPr marL="232852" indent="0">
              <a:buNone/>
              <a:defRPr sz="713"/>
            </a:lvl2pPr>
            <a:lvl3pPr marL="465704" indent="0">
              <a:buNone/>
              <a:defRPr sz="611"/>
            </a:lvl3pPr>
            <a:lvl4pPr marL="698556" indent="0">
              <a:buNone/>
              <a:defRPr sz="509"/>
            </a:lvl4pPr>
            <a:lvl5pPr marL="931408" indent="0">
              <a:buNone/>
              <a:defRPr sz="509"/>
            </a:lvl5pPr>
            <a:lvl6pPr marL="1164260" indent="0">
              <a:buNone/>
              <a:defRPr sz="509"/>
            </a:lvl6pPr>
            <a:lvl7pPr marL="1397112" indent="0">
              <a:buNone/>
              <a:defRPr sz="509"/>
            </a:lvl7pPr>
            <a:lvl8pPr marL="1629964" indent="0">
              <a:buNone/>
              <a:defRPr sz="509"/>
            </a:lvl8pPr>
            <a:lvl9pPr marL="1862816" indent="0">
              <a:buNone/>
              <a:defRPr sz="5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9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85944"/>
            <a:ext cx="5915025" cy="675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929717"/>
            <a:ext cx="5915025" cy="2215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237030"/>
            <a:ext cx="1543050" cy="185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2334F-977D-4A43-BDB9-11086BF63D6E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237030"/>
            <a:ext cx="2314575" cy="185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237030"/>
            <a:ext cx="1543050" cy="185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7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65704" rtl="0" eaLnBrk="1" latinLnBrk="0" hangingPunct="1">
        <a:lnSpc>
          <a:spcPct val="90000"/>
        </a:lnSpc>
        <a:spcBef>
          <a:spcPct val="0"/>
        </a:spcBef>
        <a:buNone/>
        <a:defRPr sz="22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426" indent="-116426" algn="l" defTabSz="465704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426" kern="1200">
          <a:solidFill>
            <a:schemeClr val="tx1"/>
          </a:solidFill>
          <a:latin typeface="+mn-lt"/>
          <a:ea typeface="+mn-ea"/>
          <a:cs typeface="+mn-cs"/>
        </a:defRPr>
      </a:lvl1pPr>
      <a:lvl2pPr marL="349278" indent="-116426" algn="l" defTabSz="46570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1222" kern="1200">
          <a:solidFill>
            <a:schemeClr val="tx1"/>
          </a:solidFill>
          <a:latin typeface="+mn-lt"/>
          <a:ea typeface="+mn-ea"/>
          <a:cs typeface="+mn-cs"/>
        </a:defRPr>
      </a:lvl2pPr>
      <a:lvl3pPr marL="582130" indent="-116426" algn="l" defTabSz="46570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1019" kern="1200">
          <a:solidFill>
            <a:schemeClr val="tx1"/>
          </a:solidFill>
          <a:latin typeface="+mn-lt"/>
          <a:ea typeface="+mn-ea"/>
          <a:cs typeface="+mn-cs"/>
        </a:defRPr>
      </a:lvl3pPr>
      <a:lvl4pPr marL="814982" indent="-116426" algn="l" defTabSz="46570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7" kern="1200">
          <a:solidFill>
            <a:schemeClr val="tx1"/>
          </a:solidFill>
          <a:latin typeface="+mn-lt"/>
          <a:ea typeface="+mn-ea"/>
          <a:cs typeface="+mn-cs"/>
        </a:defRPr>
      </a:lvl4pPr>
      <a:lvl5pPr marL="1047834" indent="-116426" algn="l" defTabSz="46570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7" kern="1200">
          <a:solidFill>
            <a:schemeClr val="tx1"/>
          </a:solidFill>
          <a:latin typeface="+mn-lt"/>
          <a:ea typeface="+mn-ea"/>
          <a:cs typeface="+mn-cs"/>
        </a:defRPr>
      </a:lvl5pPr>
      <a:lvl6pPr marL="1280686" indent="-116426" algn="l" defTabSz="46570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7" kern="1200">
          <a:solidFill>
            <a:schemeClr val="tx1"/>
          </a:solidFill>
          <a:latin typeface="+mn-lt"/>
          <a:ea typeface="+mn-ea"/>
          <a:cs typeface="+mn-cs"/>
        </a:defRPr>
      </a:lvl6pPr>
      <a:lvl7pPr marL="1513538" indent="-116426" algn="l" defTabSz="46570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7" kern="1200">
          <a:solidFill>
            <a:schemeClr val="tx1"/>
          </a:solidFill>
          <a:latin typeface="+mn-lt"/>
          <a:ea typeface="+mn-ea"/>
          <a:cs typeface="+mn-cs"/>
        </a:defRPr>
      </a:lvl7pPr>
      <a:lvl8pPr marL="1746390" indent="-116426" algn="l" defTabSz="46570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7" kern="1200">
          <a:solidFill>
            <a:schemeClr val="tx1"/>
          </a:solidFill>
          <a:latin typeface="+mn-lt"/>
          <a:ea typeface="+mn-ea"/>
          <a:cs typeface="+mn-cs"/>
        </a:defRPr>
      </a:lvl8pPr>
      <a:lvl9pPr marL="1979242" indent="-116426" algn="l" defTabSz="46570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5704" rtl="0" eaLnBrk="1" latinLnBrk="0" hangingPunct="1">
        <a:defRPr sz="917" kern="1200">
          <a:solidFill>
            <a:schemeClr val="tx1"/>
          </a:solidFill>
          <a:latin typeface="+mn-lt"/>
          <a:ea typeface="+mn-ea"/>
          <a:cs typeface="+mn-cs"/>
        </a:defRPr>
      </a:lvl1pPr>
      <a:lvl2pPr marL="232852" algn="l" defTabSz="465704" rtl="0" eaLnBrk="1" latinLnBrk="0" hangingPunct="1">
        <a:defRPr sz="917" kern="1200">
          <a:solidFill>
            <a:schemeClr val="tx1"/>
          </a:solidFill>
          <a:latin typeface="+mn-lt"/>
          <a:ea typeface="+mn-ea"/>
          <a:cs typeface="+mn-cs"/>
        </a:defRPr>
      </a:lvl2pPr>
      <a:lvl3pPr marL="465704" algn="l" defTabSz="465704" rtl="0" eaLnBrk="1" latinLnBrk="0" hangingPunct="1">
        <a:defRPr sz="917" kern="1200">
          <a:solidFill>
            <a:schemeClr val="tx1"/>
          </a:solidFill>
          <a:latin typeface="+mn-lt"/>
          <a:ea typeface="+mn-ea"/>
          <a:cs typeface="+mn-cs"/>
        </a:defRPr>
      </a:lvl3pPr>
      <a:lvl4pPr marL="698556" algn="l" defTabSz="465704" rtl="0" eaLnBrk="1" latinLnBrk="0" hangingPunct="1">
        <a:defRPr sz="917" kern="1200">
          <a:solidFill>
            <a:schemeClr val="tx1"/>
          </a:solidFill>
          <a:latin typeface="+mn-lt"/>
          <a:ea typeface="+mn-ea"/>
          <a:cs typeface="+mn-cs"/>
        </a:defRPr>
      </a:lvl4pPr>
      <a:lvl5pPr marL="931408" algn="l" defTabSz="465704" rtl="0" eaLnBrk="1" latinLnBrk="0" hangingPunct="1">
        <a:defRPr sz="917" kern="1200">
          <a:solidFill>
            <a:schemeClr val="tx1"/>
          </a:solidFill>
          <a:latin typeface="+mn-lt"/>
          <a:ea typeface="+mn-ea"/>
          <a:cs typeface="+mn-cs"/>
        </a:defRPr>
      </a:lvl5pPr>
      <a:lvl6pPr marL="1164260" algn="l" defTabSz="465704" rtl="0" eaLnBrk="1" latinLnBrk="0" hangingPunct="1">
        <a:defRPr sz="917" kern="1200">
          <a:solidFill>
            <a:schemeClr val="tx1"/>
          </a:solidFill>
          <a:latin typeface="+mn-lt"/>
          <a:ea typeface="+mn-ea"/>
          <a:cs typeface="+mn-cs"/>
        </a:defRPr>
      </a:lvl6pPr>
      <a:lvl7pPr marL="1397112" algn="l" defTabSz="465704" rtl="0" eaLnBrk="1" latinLnBrk="0" hangingPunct="1">
        <a:defRPr sz="917" kern="1200">
          <a:solidFill>
            <a:schemeClr val="tx1"/>
          </a:solidFill>
          <a:latin typeface="+mn-lt"/>
          <a:ea typeface="+mn-ea"/>
          <a:cs typeface="+mn-cs"/>
        </a:defRPr>
      </a:lvl7pPr>
      <a:lvl8pPr marL="1629964" algn="l" defTabSz="465704" rtl="0" eaLnBrk="1" latinLnBrk="0" hangingPunct="1">
        <a:defRPr sz="917" kern="1200">
          <a:solidFill>
            <a:schemeClr val="tx1"/>
          </a:solidFill>
          <a:latin typeface="+mn-lt"/>
          <a:ea typeface="+mn-ea"/>
          <a:cs typeface="+mn-cs"/>
        </a:defRPr>
      </a:lvl8pPr>
      <a:lvl9pPr marL="1862816" algn="l" defTabSz="465704" rtl="0" eaLnBrk="1" latinLnBrk="0" hangingPunct="1">
        <a:defRPr sz="9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united states&#10;&#10;Description automatically generated">
            <a:extLst>
              <a:ext uri="{FF2B5EF4-FFF2-40B4-BE49-F238E27FC236}">
                <a16:creationId xmlns:a16="http://schemas.microsoft.com/office/drawing/2014/main" id="{26908AE7-C0D0-8126-9CD1-65F862CA33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t="28468" r="6944" b="4424"/>
          <a:stretch/>
        </p:blipFill>
        <p:spPr>
          <a:xfrm>
            <a:off x="355204" y="139024"/>
            <a:ext cx="6012971" cy="3323773"/>
          </a:xfrm>
          <a:prstGeom prst="rect">
            <a:avLst/>
          </a:prstGeom>
        </p:spPr>
      </p:pic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C0EA9BA7-9BA3-87E1-85A9-F8ACC1C32D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5" t="22826" r="11578" b="73841"/>
          <a:stretch/>
        </p:blipFill>
        <p:spPr>
          <a:xfrm rot="16200000">
            <a:off x="4757124" y="1750076"/>
            <a:ext cx="3323773" cy="1016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4D6C06-DC18-FF34-E84C-3BC146A8D3F9}"/>
              </a:ext>
            </a:extLst>
          </p:cNvPr>
          <p:cNvSpPr txBox="1"/>
          <p:nvPr/>
        </p:nvSpPr>
        <p:spPr>
          <a:xfrm>
            <a:off x="-100330" y="318095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50 </a:t>
            </a:r>
            <a:r>
              <a:rPr lang="it-IT" sz="9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AEDDC-E5EB-E07A-CF91-E947C367E6C5}"/>
              </a:ext>
            </a:extLst>
          </p:cNvPr>
          <p:cNvSpPr txBox="1"/>
          <p:nvPr/>
        </p:nvSpPr>
        <p:spPr>
          <a:xfrm>
            <a:off x="-100330" y="1514435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40 </a:t>
            </a:r>
            <a:r>
              <a:rPr lang="it-IT" sz="9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FBB19-EFE8-1704-7506-55700BFD22E4}"/>
              </a:ext>
            </a:extLst>
          </p:cNvPr>
          <p:cNvSpPr txBox="1"/>
          <p:nvPr/>
        </p:nvSpPr>
        <p:spPr>
          <a:xfrm>
            <a:off x="-100330" y="2557259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it-IT" sz="9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525C9-8B8B-856F-6464-CD2A9FEC19DD}"/>
              </a:ext>
            </a:extLst>
          </p:cNvPr>
          <p:cNvSpPr txBox="1"/>
          <p:nvPr/>
        </p:nvSpPr>
        <p:spPr>
          <a:xfrm>
            <a:off x="951230" y="-26350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120 </a:t>
            </a:r>
            <a:r>
              <a:rPr lang="it-IT" sz="9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987BF-6FA7-EC5E-C5ED-325313D2AE59}"/>
              </a:ext>
            </a:extLst>
          </p:cNvPr>
          <p:cNvSpPr txBox="1"/>
          <p:nvPr/>
        </p:nvSpPr>
        <p:spPr>
          <a:xfrm>
            <a:off x="2665730" y="-26350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100 </a:t>
            </a:r>
            <a:r>
              <a:rPr lang="it-IT" sz="9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03909-39B6-BA49-59C4-AF4507DF29BF}"/>
              </a:ext>
            </a:extLst>
          </p:cNvPr>
          <p:cNvSpPr txBox="1"/>
          <p:nvPr/>
        </p:nvSpPr>
        <p:spPr>
          <a:xfrm>
            <a:off x="4342130" y="-26350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80 </a:t>
            </a:r>
            <a:r>
              <a:rPr lang="it-IT" sz="9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34787-FEEB-B977-952A-288699762B58}"/>
              </a:ext>
            </a:extLst>
          </p:cNvPr>
          <p:cNvSpPr txBox="1"/>
          <p:nvPr/>
        </p:nvSpPr>
        <p:spPr>
          <a:xfrm>
            <a:off x="5743028" y="-66326"/>
            <a:ext cx="1371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m.a.s.l.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400BA6-3D3A-1190-AD65-CF1147A3BCBC}"/>
              </a:ext>
            </a:extLst>
          </p:cNvPr>
          <p:cNvSpPr txBox="1"/>
          <p:nvPr/>
        </p:nvSpPr>
        <p:spPr>
          <a:xfrm>
            <a:off x="6418976" y="3324521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7F9084-F223-ED65-669A-F6F51F897BA2}"/>
              </a:ext>
            </a:extLst>
          </p:cNvPr>
          <p:cNvSpPr txBox="1"/>
          <p:nvPr/>
        </p:nvSpPr>
        <p:spPr>
          <a:xfrm>
            <a:off x="6418976" y="413388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2500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8B7622-486E-AF0A-77FA-6A257F911DE9}"/>
              </a:ext>
            </a:extLst>
          </p:cNvPr>
          <p:cNvSpPr txBox="1"/>
          <p:nvPr/>
        </p:nvSpPr>
        <p:spPr>
          <a:xfrm>
            <a:off x="6418976" y="777280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2000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D672B0-A6EA-4276-A5B9-C5164A9A326F}"/>
              </a:ext>
            </a:extLst>
          </p:cNvPr>
          <p:cNvSpPr txBox="1"/>
          <p:nvPr/>
        </p:nvSpPr>
        <p:spPr>
          <a:xfrm>
            <a:off x="6418976" y="1141172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1500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073318-9596-D679-740B-BA408BA68B78}"/>
              </a:ext>
            </a:extLst>
          </p:cNvPr>
          <p:cNvSpPr txBox="1"/>
          <p:nvPr/>
        </p:nvSpPr>
        <p:spPr>
          <a:xfrm>
            <a:off x="6418976" y="1505064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1200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8CFCC-5F17-C4D6-6F70-8501F37736D8}"/>
              </a:ext>
            </a:extLst>
          </p:cNvPr>
          <p:cNvSpPr txBox="1"/>
          <p:nvPr/>
        </p:nvSpPr>
        <p:spPr>
          <a:xfrm>
            <a:off x="6418976" y="1868956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750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CF797-8451-574D-21F0-384E8A3452B7}"/>
              </a:ext>
            </a:extLst>
          </p:cNvPr>
          <p:cNvSpPr txBox="1"/>
          <p:nvPr/>
        </p:nvSpPr>
        <p:spPr>
          <a:xfrm>
            <a:off x="6418976" y="2232848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500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B3D8FA-6A39-82FF-7103-9C3B87E3F64B}"/>
              </a:ext>
            </a:extLst>
          </p:cNvPr>
          <p:cNvSpPr txBox="1"/>
          <p:nvPr/>
        </p:nvSpPr>
        <p:spPr>
          <a:xfrm>
            <a:off x="6418976" y="2596740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250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2D0398-5206-B218-FB65-5E89CE52B185}"/>
              </a:ext>
            </a:extLst>
          </p:cNvPr>
          <p:cNvSpPr txBox="1"/>
          <p:nvPr/>
        </p:nvSpPr>
        <p:spPr>
          <a:xfrm>
            <a:off x="6418976" y="2960632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93690-0FC3-3203-F616-27D0636BD86D}"/>
              </a:ext>
            </a:extLst>
          </p:cNvPr>
          <p:cNvSpPr txBox="1"/>
          <p:nvPr/>
        </p:nvSpPr>
        <p:spPr>
          <a:xfrm>
            <a:off x="6418976" y="59490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5000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EE0CB6-A0DD-61DA-6B6B-D4EC8957FF3D}"/>
              </a:ext>
            </a:extLst>
          </p:cNvPr>
          <p:cNvSpPr txBox="1"/>
          <p:nvPr/>
        </p:nvSpPr>
        <p:spPr>
          <a:xfrm>
            <a:off x="5125438" y="1405276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NEW YORK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04597-7B68-19A8-35F6-C8E80447309D}"/>
              </a:ext>
            </a:extLst>
          </p:cNvPr>
          <p:cNvSpPr txBox="1"/>
          <p:nvPr/>
        </p:nvSpPr>
        <p:spPr>
          <a:xfrm>
            <a:off x="2980352" y="1319462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b="1" dirty="0"/>
              <a:t>CHICAGO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EBCA7E-9713-7AE3-638B-C84D5A1C2253}"/>
              </a:ext>
            </a:extLst>
          </p:cNvPr>
          <p:cNvSpPr txBox="1"/>
          <p:nvPr/>
        </p:nvSpPr>
        <p:spPr>
          <a:xfrm>
            <a:off x="1410632" y="2099788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/>
              <a:t>PHOENIX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B70626-067E-1AE7-11BD-EC7DA8DABC28}"/>
              </a:ext>
            </a:extLst>
          </p:cNvPr>
          <p:cNvSpPr txBox="1"/>
          <p:nvPr/>
        </p:nvSpPr>
        <p:spPr>
          <a:xfrm>
            <a:off x="3109892" y="2707872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/>
              <a:t>HOUSTON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BCE81D-7A63-8764-295C-1A6242CC4274}"/>
              </a:ext>
            </a:extLst>
          </p:cNvPr>
          <p:cNvSpPr txBox="1"/>
          <p:nvPr/>
        </p:nvSpPr>
        <p:spPr>
          <a:xfrm>
            <a:off x="364092" y="2197591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b="1" dirty="0"/>
              <a:t>LOS ANGELES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515F5F-2E20-7D13-537C-F772A00535F4}"/>
              </a:ext>
            </a:extLst>
          </p:cNvPr>
          <p:cNvSpPr txBox="1"/>
          <p:nvPr/>
        </p:nvSpPr>
        <p:spPr>
          <a:xfrm>
            <a:off x="525385" y="2358288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b="1" dirty="0"/>
              <a:t>SAN DIEGO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578E0-62E1-B8F6-ECD2-2E7AA0CF70F9}"/>
              </a:ext>
            </a:extLst>
          </p:cNvPr>
          <p:cNvSpPr txBox="1"/>
          <p:nvPr/>
        </p:nvSpPr>
        <p:spPr>
          <a:xfrm>
            <a:off x="-246647" y="1742455"/>
            <a:ext cx="12848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b="1" dirty="0"/>
              <a:t>SAN FRANCISCO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19594-8958-5678-A91A-D009CFEE0A3F}"/>
              </a:ext>
            </a:extLst>
          </p:cNvPr>
          <p:cNvSpPr txBox="1"/>
          <p:nvPr/>
        </p:nvSpPr>
        <p:spPr>
          <a:xfrm>
            <a:off x="-162757" y="1894151"/>
            <a:ext cx="12848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b="1" dirty="0"/>
              <a:t>SAN JOSE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D4F7E3-EC48-9668-BA84-2D97CF23BD85}"/>
              </a:ext>
            </a:extLst>
          </p:cNvPr>
          <p:cNvSpPr txBox="1"/>
          <p:nvPr/>
        </p:nvSpPr>
        <p:spPr>
          <a:xfrm>
            <a:off x="2504568" y="1542666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DENVER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CA7152-99C7-A2F4-E83D-4F855AAFA37C}"/>
              </a:ext>
            </a:extLst>
          </p:cNvPr>
          <p:cNvSpPr txBox="1"/>
          <p:nvPr/>
        </p:nvSpPr>
        <p:spPr>
          <a:xfrm>
            <a:off x="3155612" y="2202211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DALLAS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A7FCAD-7DCD-492E-33EA-E8EA0A4B7A03}"/>
              </a:ext>
            </a:extLst>
          </p:cNvPr>
          <p:cNvSpPr txBox="1"/>
          <p:nvPr/>
        </p:nvSpPr>
        <p:spPr>
          <a:xfrm>
            <a:off x="2208598" y="2063711"/>
            <a:ext cx="101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b="1" dirty="0"/>
              <a:t>FORTH </a:t>
            </a:r>
          </a:p>
          <a:p>
            <a:pPr algn="r"/>
            <a:r>
              <a:rPr lang="en-GB" sz="900" b="1" dirty="0"/>
              <a:t>WORTH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112713-98E8-0868-E1E6-C5213A18CDB4}"/>
              </a:ext>
            </a:extLst>
          </p:cNvPr>
          <p:cNvSpPr txBox="1"/>
          <p:nvPr/>
        </p:nvSpPr>
        <p:spPr>
          <a:xfrm>
            <a:off x="2391806" y="2440887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/>
              <a:t>AUSTIN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DF4E4E-4BD6-4A43-6D8D-57FA7E5B4C8A}"/>
              </a:ext>
            </a:extLst>
          </p:cNvPr>
          <p:cNvSpPr txBox="1"/>
          <p:nvPr/>
        </p:nvSpPr>
        <p:spPr>
          <a:xfrm>
            <a:off x="2100299" y="2692625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b="1" dirty="0"/>
              <a:t>SAN ANTONIO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80BE35-27AF-2DCD-5D81-D484CE796AE1}"/>
              </a:ext>
            </a:extLst>
          </p:cNvPr>
          <p:cNvSpPr txBox="1"/>
          <p:nvPr/>
        </p:nvSpPr>
        <p:spPr>
          <a:xfrm>
            <a:off x="4482423" y="2530358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JACKSONVILLE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8BFD8B-1858-9531-2319-F3352B9FCE3E}"/>
              </a:ext>
            </a:extLst>
          </p:cNvPr>
          <p:cNvSpPr txBox="1"/>
          <p:nvPr/>
        </p:nvSpPr>
        <p:spPr>
          <a:xfrm>
            <a:off x="4551722" y="2033231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ATLANTA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4E7FEC-AF83-FD28-4A16-70D6430EB6E5}"/>
              </a:ext>
            </a:extLst>
          </p:cNvPr>
          <p:cNvSpPr txBox="1"/>
          <p:nvPr/>
        </p:nvSpPr>
        <p:spPr>
          <a:xfrm>
            <a:off x="4850525" y="1751524"/>
            <a:ext cx="1284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WASHINGTON D.C.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AE0BC5-794B-D23C-A945-2D48666A380B}"/>
              </a:ext>
            </a:extLst>
          </p:cNvPr>
          <p:cNvSpPr txBox="1"/>
          <p:nvPr/>
        </p:nvSpPr>
        <p:spPr>
          <a:xfrm>
            <a:off x="3923891" y="1670374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/>
              <a:t>COLUMBUS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8180B-A357-5916-14AE-BEBA0E61C958}"/>
              </a:ext>
            </a:extLst>
          </p:cNvPr>
          <p:cNvSpPr txBox="1"/>
          <p:nvPr/>
        </p:nvSpPr>
        <p:spPr>
          <a:xfrm>
            <a:off x="3100926" y="1550290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b="1" dirty="0"/>
              <a:t>INDIANAPOLIS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8C8933-F6FB-E197-23C5-6A6AC1467788}"/>
              </a:ext>
            </a:extLst>
          </p:cNvPr>
          <p:cNvSpPr txBox="1"/>
          <p:nvPr/>
        </p:nvSpPr>
        <p:spPr>
          <a:xfrm>
            <a:off x="0" y="621535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b="1" dirty="0"/>
              <a:t>SEATTLE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8DFDE3-CB83-C412-EE9B-B89348B18975}"/>
              </a:ext>
            </a:extLst>
          </p:cNvPr>
          <p:cNvSpPr txBox="1"/>
          <p:nvPr/>
        </p:nvSpPr>
        <p:spPr>
          <a:xfrm>
            <a:off x="5062066" y="1578400"/>
            <a:ext cx="1284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PHILADELPHIA</a:t>
            </a:r>
          </a:p>
        </p:txBody>
      </p:sp>
    </p:spTree>
    <p:extLst>
      <p:ext uri="{BB962C8B-B14F-4D97-AF65-F5344CB8AC3E}">
        <p14:creationId xmlns:p14="http://schemas.microsoft.com/office/powerpoint/2010/main" val="241666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67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Pillosu</cp:lastModifiedBy>
  <cp:revision>1</cp:revision>
  <dcterms:created xsi:type="dcterms:W3CDTF">2024-03-26T14:42:50Z</dcterms:created>
  <dcterms:modified xsi:type="dcterms:W3CDTF">2024-04-05T08:13:45Z</dcterms:modified>
</cp:coreProperties>
</file>