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6858000" cy="3455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35277-CDE9-49BC-BCAE-AA472193550C}" v="9" dt="2024-04-10T15:54:32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5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3E41C07-9A28-4C7A-9DEF-9D9A683B818F}"/>
    <pc:docChg chg="custSel modSld">
      <pc:chgData name="Fatima Pillosu" userId="a6295d4dc9e22643" providerId="LiveId" clId="{D3E41C07-9A28-4C7A-9DEF-9D9A683B818F}" dt="2024-04-05T08:17:55.524" v="3"/>
      <pc:docMkLst>
        <pc:docMk/>
      </pc:docMkLst>
      <pc:sldChg chg="addSp delSp modSp mod">
        <pc:chgData name="Fatima Pillosu" userId="a6295d4dc9e22643" providerId="LiveId" clId="{D3E41C07-9A28-4C7A-9DEF-9D9A683B818F}" dt="2024-04-05T08:17:55.524" v="3"/>
        <pc:sldMkLst>
          <pc:docMk/>
          <pc:sldMk cId="1822901782" sldId="256"/>
        </pc:sldMkLst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46" creationId="{F1D71C2F-8A93-3E18-C947-1AAE4CB8DE6C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47" creationId="{6FDD74F2-32FC-DC5C-AFCF-1109251281A8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48" creationId="{22DBE79A-CDEE-2F1B-733D-4B4214DE63A9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49" creationId="{E023B178-82B8-A456-CC6F-11113A21FC39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0" creationId="{F2E82DC8-5C42-716E-4D57-068EA4CD263A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1" creationId="{13CCC7D0-D92F-B870-9BE8-D967DDA8EC43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2" creationId="{20FCCC32-A76A-C731-E53C-976B51B2E78F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3" creationId="{D080BFB8-ECAC-4575-6E3F-C442E1C78A1B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4" creationId="{9A4B1EC8-EEF5-3E04-30C8-8119BB015E8C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5" creationId="{79094C95-0B0A-3F7B-65FF-675BE29609E9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6" creationId="{6137EC09-A128-E4B0-D950-46CA0486F051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7" creationId="{358AF0F2-D83D-E62C-48BA-4BD85AC209FD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8" creationId="{3FE915F8-D5A5-D72B-714A-2332F7428974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59" creationId="{35FB6C0A-ABF7-0967-AE90-D6E6D00DED53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60" creationId="{2B1B51A5-3A13-957B-480D-BE6A65A3C9D4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61" creationId="{5575BA01-6C94-5BE2-21E1-3A89ADE0CA6D}"/>
          </ac:spMkLst>
        </pc:spChg>
        <pc:spChg chg="del">
          <ac:chgData name="Fatima Pillosu" userId="a6295d4dc9e22643" providerId="LiveId" clId="{D3E41C07-9A28-4C7A-9DEF-9D9A683B818F}" dt="2024-04-05T08:17:45.583" v="2" actId="21"/>
          <ac:spMkLst>
            <pc:docMk/>
            <pc:sldMk cId="1822901782" sldId="256"/>
            <ac:spMk id="62" creationId="{31989090-3AC2-BECC-CBF8-E09CCF9C11A4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3" creationId="{F1D71C2F-8A93-3E18-C947-1AAE4CB8DE6C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4" creationId="{6FDD74F2-32FC-DC5C-AFCF-1109251281A8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5" creationId="{22DBE79A-CDEE-2F1B-733D-4B4214DE63A9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6" creationId="{E023B178-82B8-A456-CC6F-11113A21FC39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7" creationId="{F2E82DC8-5C42-716E-4D57-068EA4CD263A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8" creationId="{13CCC7D0-D92F-B870-9BE8-D967DDA8EC43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69" creationId="{20FCCC32-A76A-C731-E53C-976B51B2E78F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0" creationId="{D080BFB8-ECAC-4575-6E3F-C442E1C78A1B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1" creationId="{9A4B1EC8-EEF5-3E04-30C8-8119BB015E8C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2" creationId="{79094C95-0B0A-3F7B-65FF-675BE29609E9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3" creationId="{6137EC09-A128-E4B0-D950-46CA0486F051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4" creationId="{358AF0F2-D83D-E62C-48BA-4BD85AC209FD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5" creationId="{3FE915F8-D5A5-D72B-714A-2332F7428974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6" creationId="{35FB6C0A-ABF7-0967-AE90-D6E6D00DED53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7" creationId="{2B1B51A5-3A13-957B-480D-BE6A65A3C9D4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8" creationId="{5575BA01-6C94-5BE2-21E1-3A89ADE0CA6D}"/>
          </ac:spMkLst>
        </pc:spChg>
        <pc:spChg chg="add mod">
          <ac:chgData name="Fatima Pillosu" userId="a6295d4dc9e22643" providerId="LiveId" clId="{D3E41C07-9A28-4C7A-9DEF-9D9A683B818F}" dt="2024-04-05T08:17:55.524" v="3"/>
          <ac:spMkLst>
            <pc:docMk/>
            <pc:sldMk cId="1822901782" sldId="256"/>
            <ac:spMk id="79" creationId="{31989090-3AC2-BECC-CBF8-E09CCF9C11A4}"/>
          </ac:spMkLst>
        </pc:spChg>
        <pc:picChg chg="del">
          <ac:chgData name="Fatima Pillosu" userId="a6295d4dc9e22643" providerId="LiveId" clId="{D3E41C07-9A28-4C7A-9DEF-9D9A683B818F}" dt="2024-04-05T08:16:40.470" v="0" actId="478"/>
          <ac:picMkLst>
            <pc:docMk/>
            <pc:sldMk cId="1822901782" sldId="256"/>
            <ac:picMk id="44" creationId="{DD19E003-9B69-0D4C-8F3A-5E4B1DB55312}"/>
          </ac:picMkLst>
        </pc:picChg>
        <pc:picChg chg="del">
          <ac:chgData name="Fatima Pillosu" userId="a6295d4dc9e22643" providerId="LiveId" clId="{D3E41C07-9A28-4C7A-9DEF-9D9A683B818F}" dt="2024-04-05T08:16:42.363" v="1" actId="478"/>
          <ac:picMkLst>
            <pc:docMk/>
            <pc:sldMk cId="1822901782" sldId="256"/>
            <ac:picMk id="45" creationId="{3DECA9E4-0733-4976-F224-87334909E84A}"/>
          </ac:picMkLst>
        </pc:picChg>
      </pc:sldChg>
    </pc:docChg>
  </pc:docChgLst>
  <pc:docChgLst>
    <pc:chgData name="Fatima Pillosu" userId="a6295d4dc9e22643" providerId="LiveId" clId="{0DE35277-CDE9-49BC-BCAE-AA472193550C}"/>
    <pc:docChg chg="undo custSel modSld">
      <pc:chgData name="Fatima Pillosu" userId="a6295d4dc9e22643" providerId="LiveId" clId="{0DE35277-CDE9-49BC-BCAE-AA472193550C}" dt="2024-04-10T15:54:42.925" v="356" actId="1036"/>
      <pc:docMkLst>
        <pc:docMk/>
      </pc:docMkLst>
      <pc:sldChg chg="addSp delSp modSp mod">
        <pc:chgData name="Fatima Pillosu" userId="a6295d4dc9e22643" providerId="LiveId" clId="{0DE35277-CDE9-49BC-BCAE-AA472193550C}" dt="2024-04-10T15:54:42.925" v="356" actId="1036"/>
        <pc:sldMkLst>
          <pc:docMk/>
          <pc:sldMk cId="1822901782" sldId="256"/>
        </pc:sldMkLst>
        <pc:spChg chg="add del">
          <ac:chgData name="Fatima Pillosu" userId="a6295d4dc9e22643" providerId="LiveId" clId="{0DE35277-CDE9-49BC-BCAE-AA472193550C}" dt="2024-04-10T15:34:05.914" v="46" actId="478"/>
          <ac:spMkLst>
            <pc:docMk/>
            <pc:sldMk cId="1822901782" sldId="256"/>
            <ac:spMk id="13" creationId="{7A9588FC-1AB2-D871-135F-5E4EE246FFF1}"/>
          </ac:spMkLst>
        </pc:spChg>
        <pc:spChg chg="add 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14" creationId="{DAD78EC8-C6C7-03E4-D0CD-4EAB347BF2CA}"/>
          </ac:spMkLst>
        </pc:spChg>
        <pc:spChg chg="add 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15" creationId="{9BC17661-E7F9-CBDF-B7F4-DE517898BC70}"/>
          </ac:spMkLst>
        </pc:spChg>
        <pc:spChg chg="add 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16" creationId="{8CAAE919-5FA4-AC73-D195-8CB971B493B3}"/>
          </ac:spMkLst>
        </pc:spChg>
        <pc:spChg chg="add 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17" creationId="{31AB00F7-B54A-12D4-D7AC-F3CBEEF793F4}"/>
          </ac:spMkLst>
        </pc:spChg>
        <pc:spChg chg="add del">
          <ac:chgData name="Fatima Pillosu" userId="a6295d4dc9e22643" providerId="LiveId" clId="{0DE35277-CDE9-49BC-BCAE-AA472193550C}" dt="2024-04-10T15:54:08.626" v="351" actId="478"/>
          <ac:spMkLst>
            <pc:docMk/>
            <pc:sldMk cId="1822901782" sldId="256"/>
            <ac:spMk id="18" creationId="{1C28B044-CDF5-6EB9-E848-167A42F95F93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19" creationId="{EA953768-5639-6453-D57E-D128195947DC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0" creationId="{456AF0E1-3C02-838F-C5E2-E45E0AB00F10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1" creationId="{805B685F-6EA7-23CB-0365-3271E8D4A637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2" creationId="{9AAC7404-2C0B-9ADE-B566-044B1701C6C7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3" creationId="{AFCFCBC7-965B-9FF6-A871-A6651CAFE987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4" creationId="{41827C0D-FA1B-5DF4-0AF7-B7ED166FF6E4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5" creationId="{DA3EBF97-0E4C-E2FC-0EBC-605974D9EB51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6" creationId="{3BBA8B21-8E44-EDEC-BABB-A0BA8EE44A58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7" creationId="{1B30E5BF-825B-2D14-CF75-44E2935311BB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8" creationId="{CB3A7FED-C866-DF0C-6805-77A0950C95FE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29" creationId="{022DF029-2C85-EC67-9A66-0B53362C5E73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0" creationId="{860B9DF7-57B2-85DD-B996-ADE7E5FDADDE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1" creationId="{3E60F4ED-5F36-BF5C-6D8F-21FE2833AEBB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2" creationId="{E68E70C6-C75E-5E15-851F-4A4B2066A5CC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3" creationId="{F263A41A-45A3-9862-D706-922B6D33F8F9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4" creationId="{33C36C32-AA1A-DA02-58A0-C5395B3A366E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5" creationId="{65804234-BC08-CC06-C46F-5A9A72BE47C6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8" creationId="{FA07105E-6270-165B-171B-91C3FDBB8062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39" creationId="{617CF09C-C26D-1A2D-DA9C-A4962B444449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40" creationId="{8EFC5CF2-4C37-07B9-052D-489046E2D5D5}"/>
          </ac:spMkLst>
        </pc:spChg>
        <pc:spChg chg="add mod">
          <ac:chgData name="Fatima Pillosu" userId="a6295d4dc9e22643" providerId="LiveId" clId="{0DE35277-CDE9-49BC-BCAE-AA472193550C}" dt="2024-04-10T15:54:42.925" v="356" actId="1036"/>
          <ac:spMkLst>
            <pc:docMk/>
            <pc:sldMk cId="1822901782" sldId="256"/>
            <ac:spMk id="41" creationId="{3EC13AE9-8CC0-9B74-E04A-9E22F80998C4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3" creationId="{F1D71C2F-8A93-3E18-C947-1AAE4CB8DE6C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4" creationId="{6FDD74F2-32FC-DC5C-AFCF-1109251281A8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5" creationId="{22DBE79A-CDEE-2F1B-733D-4B4214DE63A9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6" creationId="{E023B178-82B8-A456-CC6F-11113A21FC39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7" creationId="{F2E82DC8-5C42-716E-4D57-068EA4CD263A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8" creationId="{13CCC7D0-D92F-B870-9BE8-D967DDA8EC43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69" creationId="{20FCCC32-A76A-C731-E53C-976B51B2E78F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0" creationId="{D080BFB8-ECAC-4575-6E3F-C442E1C78A1B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1" creationId="{9A4B1EC8-EEF5-3E04-30C8-8119BB015E8C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2" creationId="{79094C95-0B0A-3F7B-65FF-675BE29609E9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3" creationId="{6137EC09-A128-E4B0-D950-46CA0486F051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4" creationId="{358AF0F2-D83D-E62C-48BA-4BD85AC209FD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5" creationId="{3FE915F8-D5A5-D72B-714A-2332F7428974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6" creationId="{35FB6C0A-ABF7-0967-AE90-D6E6D00DED53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7" creationId="{2B1B51A5-3A13-957B-480D-BE6A65A3C9D4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8" creationId="{5575BA01-6C94-5BE2-21E1-3A89ADE0CA6D}"/>
          </ac:spMkLst>
        </pc:spChg>
        <pc:spChg chg="del mod">
          <ac:chgData name="Fatima Pillosu" userId="a6295d4dc9e22643" providerId="LiveId" clId="{0DE35277-CDE9-49BC-BCAE-AA472193550C}" dt="2024-04-10T15:54:11.561" v="352" actId="21"/>
          <ac:spMkLst>
            <pc:docMk/>
            <pc:sldMk cId="1822901782" sldId="256"/>
            <ac:spMk id="79" creationId="{31989090-3AC2-BECC-CBF8-E09CCF9C11A4}"/>
          </ac:spMkLst>
        </pc:spChg>
        <pc:picChg chg="add del mod modCrop">
          <ac:chgData name="Fatima Pillosu" userId="a6295d4dc9e22643" providerId="LiveId" clId="{0DE35277-CDE9-49BC-BCAE-AA472193550C}" dt="2024-04-10T15:41:40.002" v="75" actId="478"/>
          <ac:picMkLst>
            <pc:docMk/>
            <pc:sldMk cId="1822901782" sldId="256"/>
            <ac:picMk id="3" creationId="{C4FDE176-0CD1-EAC6-4793-826B25256FD9}"/>
          </ac:picMkLst>
        </pc:picChg>
        <pc:picChg chg="add del mod modCrop">
          <ac:chgData name="Fatima Pillosu" userId="a6295d4dc9e22643" providerId="LiveId" clId="{0DE35277-CDE9-49BC-BCAE-AA472193550C}" dt="2024-04-10T15:41:39.440" v="74" actId="478"/>
          <ac:picMkLst>
            <pc:docMk/>
            <pc:sldMk cId="1822901782" sldId="256"/>
            <ac:picMk id="5" creationId="{85BE48AB-3D51-C9AA-F8AF-90C8876BCDB4}"/>
          </ac:picMkLst>
        </pc:picChg>
        <pc:picChg chg="add del mod modCrop">
          <ac:chgData name="Fatima Pillosu" userId="a6295d4dc9e22643" providerId="LiveId" clId="{0DE35277-CDE9-49BC-BCAE-AA472193550C}" dt="2024-04-10T15:41:38.902" v="73" actId="478"/>
          <ac:picMkLst>
            <pc:docMk/>
            <pc:sldMk cId="1822901782" sldId="256"/>
            <ac:picMk id="7" creationId="{270DB31F-5811-73C1-B3DD-249B6A9DAC49}"/>
          </ac:picMkLst>
        </pc:picChg>
        <pc:picChg chg="add del mod modCrop">
          <ac:chgData name="Fatima Pillosu" userId="a6295d4dc9e22643" providerId="LiveId" clId="{0DE35277-CDE9-49BC-BCAE-AA472193550C}" dt="2024-04-10T15:41:38.214" v="72" actId="478"/>
          <ac:picMkLst>
            <pc:docMk/>
            <pc:sldMk cId="1822901782" sldId="256"/>
            <ac:picMk id="9" creationId="{D9983F92-23D6-2607-B3FC-4EC9A0D43EEF}"/>
          </ac:picMkLst>
        </pc:picChg>
        <pc:picChg chg="add del mod modCrop">
          <ac:chgData name="Fatima Pillosu" userId="a6295d4dc9e22643" providerId="LiveId" clId="{0DE35277-CDE9-49BC-BCAE-AA472193550C}" dt="2024-04-10T15:54:11.561" v="352" actId="21"/>
          <ac:picMkLst>
            <pc:docMk/>
            <pc:sldMk cId="1822901782" sldId="256"/>
            <ac:picMk id="11" creationId="{84131F01-5789-DFF9-6D94-6A893A6EEEE5}"/>
          </ac:picMkLst>
        </pc:picChg>
        <pc:picChg chg="add del mod modCrop">
          <ac:chgData name="Fatima Pillosu" userId="a6295d4dc9e22643" providerId="LiveId" clId="{0DE35277-CDE9-49BC-BCAE-AA472193550C}" dt="2024-04-10T15:54:11.561" v="352" actId="21"/>
          <ac:picMkLst>
            <pc:docMk/>
            <pc:sldMk cId="1822901782" sldId="256"/>
            <ac:picMk id="12" creationId="{D5784E26-E2EF-F0A4-4F47-D36DF051D010}"/>
          </ac:picMkLst>
        </pc:picChg>
        <pc:picChg chg="add mod">
          <ac:chgData name="Fatima Pillosu" userId="a6295d4dc9e22643" providerId="LiveId" clId="{0DE35277-CDE9-49BC-BCAE-AA472193550C}" dt="2024-04-10T15:54:42.925" v="356" actId="1036"/>
          <ac:picMkLst>
            <pc:docMk/>
            <pc:sldMk cId="1822901782" sldId="256"/>
            <ac:picMk id="36" creationId="{A4677D21-F51F-78C6-BCDE-8A1947AD1B33}"/>
          </ac:picMkLst>
        </pc:picChg>
        <pc:picChg chg="add mod">
          <ac:chgData name="Fatima Pillosu" userId="a6295d4dc9e22643" providerId="LiveId" clId="{0DE35277-CDE9-49BC-BCAE-AA472193550C}" dt="2024-04-10T15:54:42.925" v="356" actId="1036"/>
          <ac:picMkLst>
            <pc:docMk/>
            <pc:sldMk cId="1822901782" sldId="256"/>
            <ac:picMk id="37" creationId="{B8BF5456-E268-1E7B-851C-D3F47093F37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62B2-AEF4-4A78-8543-88D85193ABAD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1143000"/>
            <a:ext cx="612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C9F54-0BFA-4FF2-9003-FB5CC7551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69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8300" y="1143000"/>
            <a:ext cx="6121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C9F54-0BFA-4FF2-9003-FB5CC7551B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5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565598"/>
            <a:ext cx="5829300" cy="1203196"/>
          </a:xfrm>
        </p:spPr>
        <p:txBody>
          <a:bodyPr anchor="b"/>
          <a:lstStyle>
            <a:lvl1pPr algn="ctr">
              <a:defRPr sz="1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815194"/>
            <a:ext cx="5143500" cy="834397"/>
          </a:xfrm>
        </p:spPr>
        <p:txBody>
          <a:bodyPr/>
          <a:lstStyle>
            <a:lvl1pPr marL="0" indent="0" algn="ctr">
              <a:buNone/>
              <a:defRPr sz="628"/>
            </a:lvl1pPr>
            <a:lvl2pPr marL="119638" indent="0" algn="ctr">
              <a:buNone/>
              <a:defRPr sz="523"/>
            </a:lvl2pPr>
            <a:lvl3pPr marL="239276" indent="0" algn="ctr">
              <a:buNone/>
              <a:defRPr sz="471"/>
            </a:lvl3pPr>
            <a:lvl4pPr marL="358913" indent="0" algn="ctr">
              <a:buNone/>
              <a:defRPr sz="419"/>
            </a:lvl4pPr>
            <a:lvl5pPr marL="478551" indent="0" algn="ctr">
              <a:buNone/>
              <a:defRPr sz="419"/>
            </a:lvl5pPr>
            <a:lvl6pPr marL="598189" indent="0" algn="ctr">
              <a:buNone/>
              <a:defRPr sz="419"/>
            </a:lvl6pPr>
            <a:lvl7pPr marL="717827" indent="0" algn="ctr">
              <a:buNone/>
              <a:defRPr sz="419"/>
            </a:lvl7pPr>
            <a:lvl8pPr marL="837465" indent="0" algn="ctr">
              <a:buNone/>
              <a:defRPr sz="419"/>
            </a:lvl8pPr>
            <a:lvl9pPr marL="957102" indent="0" algn="ctr">
              <a:buNone/>
              <a:defRPr sz="4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2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41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84000"/>
            <a:ext cx="1478756" cy="2928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84000"/>
            <a:ext cx="4350544" cy="29287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7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34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861598"/>
            <a:ext cx="5915025" cy="1437595"/>
          </a:xfrm>
        </p:spPr>
        <p:txBody>
          <a:bodyPr anchor="b"/>
          <a:lstStyle>
            <a:lvl1pPr>
              <a:defRPr sz="15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2312793"/>
            <a:ext cx="5915025" cy="755997"/>
          </a:xfrm>
        </p:spPr>
        <p:txBody>
          <a:bodyPr/>
          <a:lstStyle>
            <a:lvl1pPr marL="0" indent="0">
              <a:buNone/>
              <a:defRPr sz="628">
                <a:solidFill>
                  <a:schemeClr val="tx1">
                    <a:tint val="82000"/>
                  </a:schemeClr>
                </a:solidFill>
              </a:defRPr>
            </a:lvl1pPr>
            <a:lvl2pPr marL="119638" indent="0">
              <a:buNone/>
              <a:defRPr sz="523">
                <a:solidFill>
                  <a:schemeClr val="tx1">
                    <a:tint val="82000"/>
                  </a:schemeClr>
                </a:solidFill>
              </a:defRPr>
            </a:lvl2pPr>
            <a:lvl3pPr marL="239276" indent="0">
              <a:buNone/>
              <a:defRPr sz="471">
                <a:solidFill>
                  <a:schemeClr val="tx1">
                    <a:tint val="82000"/>
                  </a:schemeClr>
                </a:solidFill>
              </a:defRPr>
            </a:lvl3pPr>
            <a:lvl4pPr marL="358913" indent="0">
              <a:buNone/>
              <a:defRPr sz="419">
                <a:solidFill>
                  <a:schemeClr val="tx1">
                    <a:tint val="82000"/>
                  </a:schemeClr>
                </a:solidFill>
              </a:defRPr>
            </a:lvl4pPr>
            <a:lvl5pPr marL="478551" indent="0">
              <a:buNone/>
              <a:defRPr sz="419">
                <a:solidFill>
                  <a:schemeClr val="tx1">
                    <a:tint val="82000"/>
                  </a:schemeClr>
                </a:solidFill>
              </a:defRPr>
            </a:lvl5pPr>
            <a:lvl6pPr marL="598189" indent="0">
              <a:buNone/>
              <a:defRPr sz="419">
                <a:solidFill>
                  <a:schemeClr val="tx1">
                    <a:tint val="82000"/>
                  </a:schemeClr>
                </a:solidFill>
              </a:defRPr>
            </a:lvl6pPr>
            <a:lvl7pPr marL="717827" indent="0">
              <a:buNone/>
              <a:defRPr sz="419">
                <a:solidFill>
                  <a:schemeClr val="tx1">
                    <a:tint val="82000"/>
                  </a:schemeClr>
                </a:solidFill>
              </a:defRPr>
            </a:lvl7pPr>
            <a:lvl8pPr marL="837465" indent="0">
              <a:buNone/>
              <a:defRPr sz="419">
                <a:solidFill>
                  <a:schemeClr val="tx1">
                    <a:tint val="82000"/>
                  </a:schemeClr>
                </a:solidFill>
              </a:defRPr>
            </a:lvl8pPr>
            <a:lvl9pPr marL="957102" indent="0">
              <a:buNone/>
              <a:defRPr sz="4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80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19997"/>
            <a:ext cx="2914650" cy="219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19997"/>
            <a:ext cx="2914650" cy="219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1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184000"/>
            <a:ext cx="5915025" cy="6679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47198"/>
            <a:ext cx="2901255" cy="415198"/>
          </a:xfrm>
        </p:spPr>
        <p:txBody>
          <a:bodyPr anchor="b"/>
          <a:lstStyle>
            <a:lvl1pPr marL="0" indent="0">
              <a:buNone/>
              <a:defRPr sz="628" b="1"/>
            </a:lvl1pPr>
            <a:lvl2pPr marL="119638" indent="0">
              <a:buNone/>
              <a:defRPr sz="523" b="1"/>
            </a:lvl2pPr>
            <a:lvl3pPr marL="239276" indent="0">
              <a:buNone/>
              <a:defRPr sz="471" b="1"/>
            </a:lvl3pPr>
            <a:lvl4pPr marL="358913" indent="0">
              <a:buNone/>
              <a:defRPr sz="419" b="1"/>
            </a:lvl4pPr>
            <a:lvl5pPr marL="478551" indent="0">
              <a:buNone/>
              <a:defRPr sz="419" b="1"/>
            </a:lvl5pPr>
            <a:lvl6pPr marL="598189" indent="0">
              <a:buNone/>
              <a:defRPr sz="419" b="1"/>
            </a:lvl6pPr>
            <a:lvl7pPr marL="717827" indent="0">
              <a:buNone/>
              <a:defRPr sz="419" b="1"/>
            </a:lvl7pPr>
            <a:lvl8pPr marL="837465" indent="0">
              <a:buNone/>
              <a:defRPr sz="419" b="1"/>
            </a:lvl8pPr>
            <a:lvl9pPr marL="957102" indent="0">
              <a:buNone/>
              <a:defRPr sz="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62396"/>
            <a:ext cx="2901255" cy="1856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847198"/>
            <a:ext cx="2915543" cy="415198"/>
          </a:xfrm>
        </p:spPr>
        <p:txBody>
          <a:bodyPr anchor="b"/>
          <a:lstStyle>
            <a:lvl1pPr marL="0" indent="0">
              <a:buNone/>
              <a:defRPr sz="628" b="1"/>
            </a:lvl1pPr>
            <a:lvl2pPr marL="119638" indent="0">
              <a:buNone/>
              <a:defRPr sz="523" b="1"/>
            </a:lvl2pPr>
            <a:lvl3pPr marL="239276" indent="0">
              <a:buNone/>
              <a:defRPr sz="471" b="1"/>
            </a:lvl3pPr>
            <a:lvl4pPr marL="358913" indent="0">
              <a:buNone/>
              <a:defRPr sz="419" b="1"/>
            </a:lvl4pPr>
            <a:lvl5pPr marL="478551" indent="0">
              <a:buNone/>
              <a:defRPr sz="419" b="1"/>
            </a:lvl5pPr>
            <a:lvl6pPr marL="598189" indent="0">
              <a:buNone/>
              <a:defRPr sz="419" b="1"/>
            </a:lvl6pPr>
            <a:lvl7pPr marL="717827" indent="0">
              <a:buNone/>
              <a:defRPr sz="419" b="1"/>
            </a:lvl7pPr>
            <a:lvl8pPr marL="837465" indent="0">
              <a:buNone/>
              <a:defRPr sz="419" b="1"/>
            </a:lvl8pPr>
            <a:lvl9pPr marL="957102" indent="0">
              <a:buNone/>
              <a:defRPr sz="4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1262396"/>
            <a:ext cx="2915543" cy="1856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46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67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0399"/>
            <a:ext cx="2211884" cy="806397"/>
          </a:xfrm>
        </p:spPr>
        <p:txBody>
          <a:bodyPr anchor="b"/>
          <a:lstStyle>
            <a:lvl1pPr>
              <a:defRPr sz="8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497599"/>
            <a:ext cx="3471863" cy="2455992"/>
          </a:xfrm>
        </p:spPr>
        <p:txBody>
          <a:bodyPr/>
          <a:lstStyle>
            <a:lvl1pPr>
              <a:defRPr sz="837"/>
            </a:lvl1pPr>
            <a:lvl2pPr>
              <a:defRPr sz="733"/>
            </a:lvl2pPr>
            <a:lvl3pPr>
              <a:defRPr sz="628"/>
            </a:lvl3pPr>
            <a:lvl4pPr>
              <a:defRPr sz="523"/>
            </a:lvl4pPr>
            <a:lvl5pPr>
              <a:defRPr sz="523"/>
            </a:lvl5pPr>
            <a:lvl6pPr>
              <a:defRPr sz="523"/>
            </a:lvl6pPr>
            <a:lvl7pPr>
              <a:defRPr sz="523"/>
            </a:lvl7pPr>
            <a:lvl8pPr>
              <a:defRPr sz="523"/>
            </a:lvl8pPr>
            <a:lvl9pPr>
              <a:defRPr sz="5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36796"/>
            <a:ext cx="2211884" cy="1920794"/>
          </a:xfrm>
        </p:spPr>
        <p:txBody>
          <a:bodyPr/>
          <a:lstStyle>
            <a:lvl1pPr marL="0" indent="0">
              <a:buNone/>
              <a:defRPr sz="419"/>
            </a:lvl1pPr>
            <a:lvl2pPr marL="119638" indent="0">
              <a:buNone/>
              <a:defRPr sz="366"/>
            </a:lvl2pPr>
            <a:lvl3pPr marL="239276" indent="0">
              <a:buNone/>
              <a:defRPr sz="314"/>
            </a:lvl3pPr>
            <a:lvl4pPr marL="358913" indent="0">
              <a:buNone/>
              <a:defRPr sz="262"/>
            </a:lvl4pPr>
            <a:lvl5pPr marL="478551" indent="0">
              <a:buNone/>
              <a:defRPr sz="262"/>
            </a:lvl5pPr>
            <a:lvl6pPr marL="598189" indent="0">
              <a:buNone/>
              <a:defRPr sz="262"/>
            </a:lvl6pPr>
            <a:lvl7pPr marL="717827" indent="0">
              <a:buNone/>
              <a:defRPr sz="262"/>
            </a:lvl7pPr>
            <a:lvl8pPr marL="837465" indent="0">
              <a:buNone/>
              <a:defRPr sz="262"/>
            </a:lvl8pPr>
            <a:lvl9pPr marL="957102" indent="0">
              <a:buNone/>
              <a:defRPr sz="2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538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30399"/>
            <a:ext cx="2211884" cy="806397"/>
          </a:xfrm>
        </p:spPr>
        <p:txBody>
          <a:bodyPr anchor="b"/>
          <a:lstStyle>
            <a:lvl1pPr>
              <a:defRPr sz="8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497599"/>
            <a:ext cx="3471863" cy="2455992"/>
          </a:xfrm>
        </p:spPr>
        <p:txBody>
          <a:bodyPr anchor="t"/>
          <a:lstStyle>
            <a:lvl1pPr marL="0" indent="0">
              <a:buNone/>
              <a:defRPr sz="837"/>
            </a:lvl1pPr>
            <a:lvl2pPr marL="119638" indent="0">
              <a:buNone/>
              <a:defRPr sz="733"/>
            </a:lvl2pPr>
            <a:lvl3pPr marL="239276" indent="0">
              <a:buNone/>
              <a:defRPr sz="628"/>
            </a:lvl3pPr>
            <a:lvl4pPr marL="358913" indent="0">
              <a:buNone/>
              <a:defRPr sz="523"/>
            </a:lvl4pPr>
            <a:lvl5pPr marL="478551" indent="0">
              <a:buNone/>
              <a:defRPr sz="523"/>
            </a:lvl5pPr>
            <a:lvl6pPr marL="598189" indent="0">
              <a:buNone/>
              <a:defRPr sz="523"/>
            </a:lvl6pPr>
            <a:lvl7pPr marL="717827" indent="0">
              <a:buNone/>
              <a:defRPr sz="523"/>
            </a:lvl7pPr>
            <a:lvl8pPr marL="837465" indent="0">
              <a:buNone/>
              <a:defRPr sz="523"/>
            </a:lvl8pPr>
            <a:lvl9pPr marL="957102" indent="0">
              <a:buNone/>
              <a:defRPr sz="5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36796"/>
            <a:ext cx="2211884" cy="1920794"/>
          </a:xfrm>
        </p:spPr>
        <p:txBody>
          <a:bodyPr/>
          <a:lstStyle>
            <a:lvl1pPr marL="0" indent="0">
              <a:buNone/>
              <a:defRPr sz="419"/>
            </a:lvl1pPr>
            <a:lvl2pPr marL="119638" indent="0">
              <a:buNone/>
              <a:defRPr sz="366"/>
            </a:lvl2pPr>
            <a:lvl3pPr marL="239276" indent="0">
              <a:buNone/>
              <a:defRPr sz="314"/>
            </a:lvl3pPr>
            <a:lvl4pPr marL="358913" indent="0">
              <a:buNone/>
              <a:defRPr sz="262"/>
            </a:lvl4pPr>
            <a:lvl5pPr marL="478551" indent="0">
              <a:buNone/>
              <a:defRPr sz="262"/>
            </a:lvl5pPr>
            <a:lvl6pPr marL="598189" indent="0">
              <a:buNone/>
              <a:defRPr sz="262"/>
            </a:lvl6pPr>
            <a:lvl7pPr marL="717827" indent="0">
              <a:buNone/>
              <a:defRPr sz="262"/>
            </a:lvl7pPr>
            <a:lvl8pPr marL="837465" indent="0">
              <a:buNone/>
              <a:defRPr sz="262"/>
            </a:lvl8pPr>
            <a:lvl9pPr marL="957102" indent="0">
              <a:buNone/>
              <a:defRPr sz="2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3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184000"/>
            <a:ext cx="5915025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919997"/>
            <a:ext cx="5915025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203190"/>
            <a:ext cx="154305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8CFAB-1E7E-451D-AC8D-2ADD82320E1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3203190"/>
            <a:ext cx="231457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203190"/>
            <a:ext cx="1543050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C91-A3F2-4205-8862-66DCC5A885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58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39276" rtl="0" eaLnBrk="1" latinLnBrk="0" hangingPunct="1">
        <a:lnSpc>
          <a:spcPct val="90000"/>
        </a:lnSpc>
        <a:spcBef>
          <a:spcPct val="0"/>
        </a:spcBef>
        <a:buNone/>
        <a:defRPr sz="11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819" indent="-59819" algn="l" defTabSz="239276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733" kern="1200">
          <a:solidFill>
            <a:schemeClr val="tx1"/>
          </a:solidFill>
          <a:latin typeface="+mn-lt"/>
          <a:ea typeface="+mn-ea"/>
          <a:cs typeface="+mn-cs"/>
        </a:defRPr>
      </a:lvl1pPr>
      <a:lvl2pPr marL="179457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28" kern="1200">
          <a:solidFill>
            <a:schemeClr val="tx1"/>
          </a:solidFill>
          <a:latin typeface="+mn-lt"/>
          <a:ea typeface="+mn-ea"/>
          <a:cs typeface="+mn-cs"/>
        </a:defRPr>
      </a:lvl2pPr>
      <a:lvl3pPr marL="299095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3" kern="1200">
          <a:solidFill>
            <a:schemeClr val="tx1"/>
          </a:solidFill>
          <a:latin typeface="+mn-lt"/>
          <a:ea typeface="+mn-ea"/>
          <a:cs typeface="+mn-cs"/>
        </a:defRPr>
      </a:lvl3pPr>
      <a:lvl4pPr marL="418732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538370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58008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77646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897284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1016921" indent="-59819" algn="l" defTabSz="23927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1pPr>
      <a:lvl2pPr marL="119638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2pPr>
      <a:lvl3pPr marL="239276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3pPr>
      <a:lvl4pPr marL="358913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478551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598189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17827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837465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957102" algn="l" defTabSz="23927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A953768-5639-6453-D57E-D128195947DC}"/>
              </a:ext>
            </a:extLst>
          </p:cNvPr>
          <p:cNvSpPr txBox="1"/>
          <p:nvPr/>
        </p:nvSpPr>
        <p:spPr>
          <a:xfrm>
            <a:off x="-98874" y="333887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6AF0E1-3C02-838F-C5E2-E45E0AB00F10}"/>
              </a:ext>
            </a:extLst>
          </p:cNvPr>
          <p:cNvSpPr txBox="1"/>
          <p:nvPr/>
        </p:nvSpPr>
        <p:spPr>
          <a:xfrm>
            <a:off x="-94819" y="1525877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B685F-6EA7-23CB-0365-3271E8D4A637}"/>
              </a:ext>
            </a:extLst>
          </p:cNvPr>
          <p:cNvSpPr txBox="1"/>
          <p:nvPr/>
        </p:nvSpPr>
        <p:spPr>
          <a:xfrm>
            <a:off x="-94818" y="2529207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AC7404-2C0B-9ADE-B566-044B1701C6C7}"/>
              </a:ext>
            </a:extLst>
          </p:cNvPr>
          <p:cNvSpPr txBox="1"/>
          <p:nvPr/>
        </p:nvSpPr>
        <p:spPr>
          <a:xfrm>
            <a:off x="962411" y="-20849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FCBC7-965B-9FF6-A871-A6651CAFE987}"/>
              </a:ext>
            </a:extLst>
          </p:cNvPr>
          <p:cNvSpPr txBox="1"/>
          <p:nvPr/>
        </p:nvSpPr>
        <p:spPr>
          <a:xfrm>
            <a:off x="2625718" y="-20849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827C0D-FA1B-5DF4-0AF7-B7ED166FF6E4}"/>
              </a:ext>
            </a:extLst>
          </p:cNvPr>
          <p:cNvSpPr txBox="1"/>
          <p:nvPr/>
        </p:nvSpPr>
        <p:spPr>
          <a:xfrm>
            <a:off x="4251812" y="-20849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9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3EBF97-0E4C-E2FC-0EBC-605974D9EB51}"/>
              </a:ext>
            </a:extLst>
          </p:cNvPr>
          <p:cNvSpPr txBox="1"/>
          <p:nvPr/>
        </p:nvSpPr>
        <p:spPr>
          <a:xfrm>
            <a:off x="5626293" y="-31542"/>
            <a:ext cx="1371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Population count</a:t>
            </a:r>
            <a:endParaRPr lang="en-GB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BA8B21-8E44-EDEC-BABB-A0BA8EE44A58}"/>
              </a:ext>
            </a:extLst>
          </p:cNvPr>
          <p:cNvSpPr txBox="1"/>
          <p:nvPr/>
        </p:nvSpPr>
        <p:spPr>
          <a:xfrm>
            <a:off x="6248443" y="326658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0E5BF-825B-2D14-CF75-44E2935311BB}"/>
              </a:ext>
            </a:extLst>
          </p:cNvPr>
          <p:cNvSpPr txBox="1"/>
          <p:nvPr/>
        </p:nvSpPr>
        <p:spPr>
          <a:xfrm>
            <a:off x="6248443" y="318668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A7FED-C866-DF0C-6805-77A0950C95FE}"/>
              </a:ext>
            </a:extLst>
          </p:cNvPr>
          <p:cNvSpPr txBox="1"/>
          <p:nvPr/>
        </p:nvSpPr>
        <p:spPr>
          <a:xfrm>
            <a:off x="6248443" y="832138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2DF029-2C85-EC67-9A66-0B53362C5E73}"/>
              </a:ext>
            </a:extLst>
          </p:cNvPr>
          <p:cNvSpPr txBox="1"/>
          <p:nvPr/>
        </p:nvSpPr>
        <p:spPr>
          <a:xfrm>
            <a:off x="6248443" y="1319028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0B9DF7-57B2-85DD-B996-ADE7E5FDADDE}"/>
              </a:ext>
            </a:extLst>
          </p:cNvPr>
          <p:cNvSpPr txBox="1"/>
          <p:nvPr/>
        </p:nvSpPr>
        <p:spPr>
          <a:xfrm>
            <a:off x="6248443" y="1795286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0F4ED-5F36-BF5C-6D8F-21FE2833AEBB}"/>
              </a:ext>
            </a:extLst>
          </p:cNvPr>
          <p:cNvSpPr txBox="1"/>
          <p:nvPr/>
        </p:nvSpPr>
        <p:spPr>
          <a:xfrm>
            <a:off x="6248443" y="229812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8E70C6-C75E-5E15-851F-4A4B2066A5CC}"/>
              </a:ext>
            </a:extLst>
          </p:cNvPr>
          <p:cNvSpPr txBox="1"/>
          <p:nvPr/>
        </p:nvSpPr>
        <p:spPr>
          <a:xfrm>
            <a:off x="6248443" y="253625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63A41A-45A3-9862-D706-922B6D33F8F9}"/>
              </a:ext>
            </a:extLst>
          </p:cNvPr>
          <p:cNvSpPr txBox="1"/>
          <p:nvPr/>
        </p:nvSpPr>
        <p:spPr>
          <a:xfrm>
            <a:off x="6248443" y="2785014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C36C32-AA1A-DA02-58A0-C5395B3A366E}"/>
              </a:ext>
            </a:extLst>
          </p:cNvPr>
          <p:cNvSpPr txBox="1"/>
          <p:nvPr/>
        </p:nvSpPr>
        <p:spPr>
          <a:xfrm>
            <a:off x="6248443" y="3033775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804234-BC08-CC06-C46F-5A9A72BE47C6}"/>
              </a:ext>
            </a:extLst>
          </p:cNvPr>
          <p:cNvSpPr txBox="1"/>
          <p:nvPr/>
        </p:nvSpPr>
        <p:spPr>
          <a:xfrm>
            <a:off x="6248443" y="10180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10000</a:t>
            </a:r>
          </a:p>
        </p:txBody>
      </p:sp>
      <p:pic>
        <p:nvPicPr>
          <p:cNvPr id="36" name="Picture 35" descr="A map of the united states&#10;&#10;Description automatically generated">
            <a:extLst>
              <a:ext uri="{FF2B5EF4-FFF2-40B4-BE49-F238E27FC236}">
                <a16:creationId xmlns:a16="http://schemas.microsoft.com/office/drawing/2014/main" id="{A4677D21-F51F-78C6-BCDE-8A1947AD1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8" t="28457" r="7358" b="4731"/>
          <a:stretch/>
        </p:blipFill>
        <p:spPr>
          <a:xfrm>
            <a:off x="371410" y="177508"/>
            <a:ext cx="5806800" cy="3216161"/>
          </a:xfrm>
          <a:prstGeom prst="rect">
            <a:avLst/>
          </a:prstGeom>
        </p:spPr>
      </p:pic>
      <p:pic>
        <p:nvPicPr>
          <p:cNvPr id="37" name="Picture 36" descr="A map of the united states&#10;&#10;Description automatically generated">
            <a:extLst>
              <a:ext uri="{FF2B5EF4-FFF2-40B4-BE49-F238E27FC236}">
                <a16:creationId xmlns:a16="http://schemas.microsoft.com/office/drawing/2014/main" id="{B8BF5456-E268-1E7B-851C-D3F47093F3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 t="22734" r="11370" b="73612"/>
          <a:stretch/>
        </p:blipFill>
        <p:spPr>
          <a:xfrm rot="16200000">
            <a:off x="4661371" y="1742617"/>
            <a:ext cx="3216161" cy="1072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07105E-6270-165B-171B-91C3FDBB8062}"/>
              </a:ext>
            </a:extLst>
          </p:cNvPr>
          <p:cNvSpPr txBox="1"/>
          <p:nvPr/>
        </p:nvSpPr>
        <p:spPr>
          <a:xfrm>
            <a:off x="6251716" y="107558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250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7CF09C-C26D-1A2D-DA9C-A4962B444449}"/>
              </a:ext>
            </a:extLst>
          </p:cNvPr>
          <p:cNvSpPr txBox="1"/>
          <p:nvPr/>
        </p:nvSpPr>
        <p:spPr>
          <a:xfrm>
            <a:off x="6251716" y="1562473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FC5CF2-4C37-07B9-052D-489046E2D5D5}"/>
              </a:ext>
            </a:extLst>
          </p:cNvPr>
          <p:cNvSpPr txBox="1"/>
          <p:nvPr/>
        </p:nvSpPr>
        <p:spPr>
          <a:xfrm>
            <a:off x="6251716" y="2054679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13AE9-8CC0-9B74-E04A-9E22F80998C4}"/>
              </a:ext>
            </a:extLst>
          </p:cNvPr>
          <p:cNvSpPr txBox="1"/>
          <p:nvPr/>
        </p:nvSpPr>
        <p:spPr>
          <a:xfrm>
            <a:off x="6251716" y="578061"/>
            <a:ext cx="536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2">
                    <a:lumMod val="50000"/>
                  </a:schemeClr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18229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Maria Pillosu</cp:lastModifiedBy>
  <cp:revision>1</cp:revision>
  <dcterms:created xsi:type="dcterms:W3CDTF">2024-04-05T07:46:44Z</dcterms:created>
  <dcterms:modified xsi:type="dcterms:W3CDTF">2024-04-10T15:54:51Z</dcterms:modified>
</cp:coreProperties>
</file>