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8BB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A38254-249E-45B5-8C4D-1A8B9D2D5456}" v="68" dt="2024-04-20T16:02:25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BA38254-249E-45B5-8C4D-1A8B9D2D5456}"/>
    <pc:docChg chg="undo custSel modSld">
      <pc:chgData name="Fatima Pillosu" userId="a6295d4dc9e22643" providerId="LiveId" clId="{FBA38254-249E-45B5-8C4D-1A8B9D2D5456}" dt="2024-04-20T16:04:17.709" v="1163" actId="20577"/>
      <pc:docMkLst>
        <pc:docMk/>
      </pc:docMkLst>
      <pc:sldChg chg="addSp delSp modSp mod">
        <pc:chgData name="Fatima Pillosu" userId="a6295d4dc9e22643" providerId="LiveId" clId="{FBA38254-249E-45B5-8C4D-1A8B9D2D5456}" dt="2024-04-20T16:04:17.709" v="1163" actId="20577"/>
        <pc:sldMkLst>
          <pc:docMk/>
          <pc:sldMk cId="3526088048" sldId="256"/>
        </pc:sldMkLst>
        <pc:spChg chg="mod">
          <ac:chgData name="Fatima Pillosu" userId="a6295d4dc9e22643" providerId="LiveId" clId="{FBA38254-249E-45B5-8C4D-1A8B9D2D5456}" dt="2024-04-20T07:08:33.478" v="475" actId="20577"/>
          <ac:spMkLst>
            <pc:docMk/>
            <pc:sldMk cId="3526088048" sldId="256"/>
            <ac:spMk id="5" creationId="{2FED1811-D3BC-FE36-E814-20610FFA57B1}"/>
          </ac:spMkLst>
        </pc:spChg>
        <pc:spChg chg="mod">
          <ac:chgData name="Fatima Pillosu" userId="a6295d4dc9e22643" providerId="LiveId" clId="{FBA38254-249E-45B5-8C4D-1A8B9D2D5456}" dt="2024-04-20T07:04:51.553" v="334" actId="207"/>
          <ac:spMkLst>
            <pc:docMk/>
            <pc:sldMk cId="3526088048" sldId="256"/>
            <ac:spMk id="10" creationId="{BB8FDFA2-2FB7-1102-BB6E-0D2419EC6919}"/>
          </ac:spMkLst>
        </pc:spChg>
        <pc:spChg chg="mod">
          <ac:chgData name="Fatima Pillosu" userId="a6295d4dc9e22643" providerId="LiveId" clId="{FBA38254-249E-45B5-8C4D-1A8B9D2D5456}" dt="2024-04-20T07:04:51.553" v="334" actId="207"/>
          <ac:spMkLst>
            <pc:docMk/>
            <pc:sldMk cId="3526088048" sldId="256"/>
            <ac:spMk id="11" creationId="{D7AB6EE4-D207-7430-1C1E-48DD2C53C814}"/>
          </ac:spMkLst>
        </pc:spChg>
        <pc:spChg chg="mod">
          <ac:chgData name="Fatima Pillosu" userId="a6295d4dc9e22643" providerId="LiveId" clId="{FBA38254-249E-45B5-8C4D-1A8B9D2D5456}" dt="2024-04-20T07:04:51.553" v="334" actId="207"/>
          <ac:spMkLst>
            <pc:docMk/>
            <pc:sldMk cId="3526088048" sldId="256"/>
            <ac:spMk id="12" creationId="{D1A828D1-9255-613C-DD10-446403B632A6}"/>
          </ac:spMkLst>
        </pc:spChg>
        <pc:spChg chg="mod">
          <ac:chgData name="Fatima Pillosu" userId="a6295d4dc9e22643" providerId="LiveId" clId="{FBA38254-249E-45B5-8C4D-1A8B9D2D5456}" dt="2024-04-20T07:04:51.553" v="334" actId="207"/>
          <ac:spMkLst>
            <pc:docMk/>
            <pc:sldMk cId="3526088048" sldId="256"/>
            <ac:spMk id="14" creationId="{87F68D55-B6BE-4541-82D5-A5BD1B64D3E1}"/>
          </ac:spMkLst>
        </pc:spChg>
        <pc:spChg chg="add mod">
          <ac:chgData name="Fatima Pillosu" userId="a6295d4dc9e22643" providerId="LiveId" clId="{FBA38254-249E-45B5-8C4D-1A8B9D2D5456}" dt="2024-04-20T07:09:02.035" v="483" actId="14100"/>
          <ac:spMkLst>
            <pc:docMk/>
            <pc:sldMk cId="3526088048" sldId="256"/>
            <ac:spMk id="15" creationId="{C681CE30-9CA0-3A4A-213F-B1A44652EC8D}"/>
          </ac:spMkLst>
        </pc:spChg>
        <pc:spChg chg="add mod">
          <ac:chgData name="Fatima Pillosu" userId="a6295d4dc9e22643" providerId="LiveId" clId="{FBA38254-249E-45B5-8C4D-1A8B9D2D5456}" dt="2024-04-20T07:09:54.355" v="516" actId="14100"/>
          <ac:spMkLst>
            <pc:docMk/>
            <pc:sldMk cId="3526088048" sldId="256"/>
            <ac:spMk id="16" creationId="{89162784-20DD-5A80-4B21-35466E73DB95}"/>
          </ac:spMkLst>
        </pc:spChg>
        <pc:spChg chg="add del mod">
          <ac:chgData name="Fatima Pillosu" userId="a6295d4dc9e22643" providerId="LiveId" clId="{FBA38254-249E-45B5-8C4D-1A8B9D2D5456}" dt="2024-04-20T07:04:36.388" v="332" actId="478"/>
          <ac:spMkLst>
            <pc:docMk/>
            <pc:sldMk cId="3526088048" sldId="256"/>
            <ac:spMk id="17" creationId="{F5AAC048-F278-B3E9-037C-57ADD52E3E32}"/>
          </ac:spMkLst>
        </pc:spChg>
        <pc:spChg chg="add mod">
          <ac:chgData name="Fatima Pillosu" userId="a6295d4dc9e22643" providerId="LiveId" clId="{FBA38254-249E-45B5-8C4D-1A8B9D2D5456}" dt="2024-04-20T07:11:39.101" v="605" actId="20577"/>
          <ac:spMkLst>
            <pc:docMk/>
            <pc:sldMk cId="3526088048" sldId="256"/>
            <ac:spMk id="20" creationId="{DEFF78AC-463C-EB52-C330-18A1B857E0E6}"/>
          </ac:spMkLst>
        </pc:spChg>
        <pc:spChg chg="add del mod">
          <ac:chgData name="Fatima Pillosu" userId="a6295d4dc9e22643" providerId="LiveId" clId="{FBA38254-249E-45B5-8C4D-1A8B9D2D5456}" dt="2024-04-20T14:56:06.325" v="622"/>
          <ac:spMkLst>
            <pc:docMk/>
            <pc:sldMk cId="3526088048" sldId="256"/>
            <ac:spMk id="24" creationId="{BEE424D5-2C53-BE65-38E6-255C2A51F034}"/>
          </ac:spMkLst>
        </pc:spChg>
        <pc:spChg chg="add del mod">
          <ac:chgData name="Fatima Pillosu" userId="a6295d4dc9e22643" providerId="LiveId" clId="{FBA38254-249E-45B5-8C4D-1A8B9D2D5456}" dt="2024-04-20T14:57:31.201" v="683" actId="478"/>
          <ac:spMkLst>
            <pc:docMk/>
            <pc:sldMk cId="3526088048" sldId="256"/>
            <ac:spMk id="26" creationId="{E073DD1B-C720-AF73-266B-982C13A415FD}"/>
          </ac:spMkLst>
        </pc:spChg>
        <pc:spChg chg="add del mod">
          <ac:chgData name="Fatima Pillosu" userId="a6295d4dc9e22643" providerId="LiveId" clId="{FBA38254-249E-45B5-8C4D-1A8B9D2D5456}" dt="2024-04-20T15:04:08.758" v="716"/>
          <ac:spMkLst>
            <pc:docMk/>
            <pc:sldMk cId="3526088048" sldId="256"/>
            <ac:spMk id="32" creationId="{35F07F0D-0931-573C-7EC4-8D1A80E9C8D8}"/>
          </ac:spMkLst>
        </pc:spChg>
        <pc:spChg chg="add del mod">
          <ac:chgData name="Fatima Pillosu" userId="a6295d4dc9e22643" providerId="LiveId" clId="{FBA38254-249E-45B5-8C4D-1A8B9D2D5456}" dt="2024-04-20T15:03:12.012" v="713" actId="478"/>
          <ac:spMkLst>
            <pc:docMk/>
            <pc:sldMk cId="3526088048" sldId="256"/>
            <ac:spMk id="33" creationId="{BCAB9C0F-6DFC-F6E2-9F26-C153032B33C0}"/>
          </ac:spMkLst>
        </pc:spChg>
        <pc:spChg chg="add del mod">
          <ac:chgData name="Fatima Pillosu" userId="a6295d4dc9e22643" providerId="LiveId" clId="{FBA38254-249E-45B5-8C4D-1A8B9D2D5456}" dt="2024-04-20T15:04:14.896" v="717" actId="478"/>
          <ac:spMkLst>
            <pc:docMk/>
            <pc:sldMk cId="3526088048" sldId="256"/>
            <ac:spMk id="35" creationId="{B6949FEE-2D27-0C00-4B9D-737874EE89C6}"/>
          </ac:spMkLst>
        </pc:spChg>
        <pc:spChg chg="add del mod">
          <ac:chgData name="Fatima Pillosu" userId="a6295d4dc9e22643" providerId="LiveId" clId="{FBA38254-249E-45B5-8C4D-1A8B9D2D5456}" dt="2024-04-20T15:04:44.771" v="718"/>
          <ac:spMkLst>
            <pc:docMk/>
            <pc:sldMk cId="3526088048" sldId="256"/>
            <ac:spMk id="36" creationId="{9F880A18-3410-CCFB-105C-FAD53CF34570}"/>
          </ac:spMkLst>
        </pc:spChg>
        <pc:spChg chg="add del mod">
          <ac:chgData name="Fatima Pillosu" userId="a6295d4dc9e22643" providerId="LiveId" clId="{FBA38254-249E-45B5-8C4D-1A8B9D2D5456}" dt="2024-04-20T15:06:43.794" v="729" actId="478"/>
          <ac:spMkLst>
            <pc:docMk/>
            <pc:sldMk cId="3526088048" sldId="256"/>
            <ac:spMk id="41" creationId="{3FE74E06-832F-7A9C-85F0-D8CC966358C4}"/>
          </ac:spMkLst>
        </pc:spChg>
        <pc:spChg chg="add del mod">
          <ac:chgData name="Fatima Pillosu" userId="a6295d4dc9e22643" providerId="LiveId" clId="{FBA38254-249E-45B5-8C4D-1A8B9D2D5456}" dt="2024-04-20T15:07:00.016" v="731"/>
          <ac:spMkLst>
            <pc:docMk/>
            <pc:sldMk cId="3526088048" sldId="256"/>
            <ac:spMk id="42" creationId="{20DCBB57-6C11-BBCD-F5D9-E9F2A114438F}"/>
          </ac:spMkLst>
        </pc:spChg>
        <pc:spChg chg="add del mod">
          <ac:chgData name="Fatima Pillosu" userId="a6295d4dc9e22643" providerId="LiveId" clId="{FBA38254-249E-45B5-8C4D-1A8B9D2D5456}" dt="2024-04-20T15:06:51.755" v="730"/>
          <ac:spMkLst>
            <pc:docMk/>
            <pc:sldMk cId="3526088048" sldId="256"/>
            <ac:spMk id="44" creationId="{AAB47943-BCD1-D6A4-06C9-A2E2F810BD13}"/>
          </ac:spMkLst>
        </pc:spChg>
        <pc:spChg chg="add del mod">
          <ac:chgData name="Fatima Pillosu" userId="a6295d4dc9e22643" providerId="LiveId" clId="{FBA38254-249E-45B5-8C4D-1A8B9D2D5456}" dt="2024-04-20T15:06:42.839" v="728" actId="478"/>
          <ac:spMkLst>
            <pc:docMk/>
            <pc:sldMk cId="3526088048" sldId="256"/>
            <ac:spMk id="45" creationId="{AC557E2A-103E-CF7F-E00C-8A2D85AD98F9}"/>
          </ac:spMkLst>
        </pc:spChg>
        <pc:spChg chg="add mod">
          <ac:chgData name="Fatima Pillosu" userId="a6295d4dc9e22643" providerId="LiveId" clId="{FBA38254-249E-45B5-8C4D-1A8B9D2D5456}" dt="2024-04-20T16:02:17.332" v="1038" actId="1076"/>
          <ac:spMkLst>
            <pc:docMk/>
            <pc:sldMk cId="3526088048" sldId="256"/>
            <ac:spMk id="157" creationId="{28013E36-5A51-5F57-A384-156C14241051}"/>
          </ac:spMkLst>
        </pc:spChg>
        <pc:spChg chg="add mod">
          <ac:chgData name="Fatima Pillosu" userId="a6295d4dc9e22643" providerId="LiveId" clId="{FBA38254-249E-45B5-8C4D-1A8B9D2D5456}" dt="2024-04-20T16:04:17.709" v="1163" actId="20577"/>
          <ac:spMkLst>
            <pc:docMk/>
            <pc:sldMk cId="3526088048" sldId="256"/>
            <ac:spMk id="158" creationId="{4FD99450-9881-B199-76D9-0ACFA1B675B1}"/>
          </ac:spMkLst>
        </pc:spChg>
        <pc:grpChg chg="add del mod">
          <ac:chgData name="Fatima Pillosu" userId="a6295d4dc9e22643" providerId="LiveId" clId="{FBA38254-249E-45B5-8C4D-1A8B9D2D5456}" dt="2024-04-20T15:31:02.182" v="856" actId="478"/>
          <ac:grpSpMkLst>
            <pc:docMk/>
            <pc:sldMk cId="3526088048" sldId="256"/>
            <ac:grpSpMk id="61" creationId="{590E8118-49C4-B53D-A199-D2F02C8D3F81}"/>
          </ac:grpSpMkLst>
        </pc:grpChg>
        <pc:grpChg chg="add mod">
          <ac:chgData name="Fatima Pillosu" userId="a6295d4dc9e22643" providerId="LiveId" clId="{FBA38254-249E-45B5-8C4D-1A8B9D2D5456}" dt="2024-04-20T15:43:05.940" v="938" actId="164"/>
          <ac:grpSpMkLst>
            <pc:docMk/>
            <pc:sldMk cId="3526088048" sldId="256"/>
            <ac:grpSpMk id="62" creationId="{1516620F-89BB-1290-1B1E-0B5E5EFEAB9A}"/>
          </ac:grpSpMkLst>
        </pc:grpChg>
        <pc:grpChg chg="add del mod">
          <ac:chgData name="Fatima Pillosu" userId="a6295d4dc9e22643" providerId="LiveId" clId="{FBA38254-249E-45B5-8C4D-1A8B9D2D5456}" dt="2024-04-20T15:31:04.405" v="859" actId="478"/>
          <ac:grpSpMkLst>
            <pc:docMk/>
            <pc:sldMk cId="3526088048" sldId="256"/>
            <ac:grpSpMk id="63" creationId="{C58E3837-F5D3-F462-AC33-86B5200E12B8}"/>
          </ac:grpSpMkLst>
        </pc:grpChg>
        <pc:grpChg chg="add del mod">
          <ac:chgData name="Fatima Pillosu" userId="a6295d4dc9e22643" providerId="LiveId" clId="{FBA38254-249E-45B5-8C4D-1A8B9D2D5456}" dt="2024-04-20T15:31:03.760" v="858" actId="478"/>
          <ac:grpSpMkLst>
            <pc:docMk/>
            <pc:sldMk cId="3526088048" sldId="256"/>
            <ac:grpSpMk id="64" creationId="{3AABE74C-E902-6239-C08D-E47789587F38}"/>
          </ac:grpSpMkLst>
        </pc:grpChg>
        <pc:grpChg chg="add del mod">
          <ac:chgData name="Fatima Pillosu" userId="a6295d4dc9e22643" providerId="LiveId" clId="{FBA38254-249E-45B5-8C4D-1A8B9D2D5456}" dt="2024-04-20T15:31:03.247" v="857" actId="478"/>
          <ac:grpSpMkLst>
            <pc:docMk/>
            <pc:sldMk cId="3526088048" sldId="256"/>
            <ac:grpSpMk id="65" creationId="{FCF35AFC-11AE-A7B6-072F-A9AABFE4C64F}"/>
          </ac:grpSpMkLst>
        </pc:grpChg>
        <pc:grpChg chg="add mod">
          <ac:chgData name="Fatima Pillosu" userId="a6295d4dc9e22643" providerId="LiveId" clId="{FBA38254-249E-45B5-8C4D-1A8B9D2D5456}" dt="2024-04-20T15:44:11.223" v="944" actId="164"/>
          <ac:grpSpMkLst>
            <pc:docMk/>
            <pc:sldMk cId="3526088048" sldId="256"/>
            <ac:grpSpMk id="66" creationId="{E8F917CB-1C5C-3B5D-22EF-FF78F8E0DC0E}"/>
          </ac:grpSpMkLst>
        </pc:grpChg>
        <pc:grpChg chg="add mod">
          <ac:chgData name="Fatima Pillosu" userId="a6295d4dc9e22643" providerId="LiveId" clId="{FBA38254-249E-45B5-8C4D-1A8B9D2D5456}" dt="2024-04-20T15:44:42.856" v="947" actId="164"/>
          <ac:grpSpMkLst>
            <pc:docMk/>
            <pc:sldMk cId="3526088048" sldId="256"/>
            <ac:grpSpMk id="69" creationId="{07FF7B3E-7363-ADFF-D422-7026490EABF1}"/>
          </ac:grpSpMkLst>
        </pc:grpChg>
        <pc:grpChg chg="add mod ord">
          <ac:chgData name="Fatima Pillosu" userId="a6295d4dc9e22643" providerId="LiveId" clId="{FBA38254-249E-45B5-8C4D-1A8B9D2D5456}" dt="2024-04-20T15:43:52.173" v="941" actId="164"/>
          <ac:grpSpMkLst>
            <pc:docMk/>
            <pc:sldMk cId="3526088048" sldId="256"/>
            <ac:grpSpMk id="72" creationId="{177BD8FC-1B40-08AA-B32E-1E8C7524542D}"/>
          </ac:grpSpMkLst>
        </pc:grpChg>
        <pc:grpChg chg="add mod ord">
          <ac:chgData name="Fatima Pillosu" userId="a6295d4dc9e22643" providerId="LiveId" clId="{FBA38254-249E-45B5-8C4D-1A8B9D2D5456}" dt="2024-04-20T15:43:05.940" v="938" actId="164"/>
          <ac:grpSpMkLst>
            <pc:docMk/>
            <pc:sldMk cId="3526088048" sldId="256"/>
            <ac:grpSpMk id="75" creationId="{02F23B03-8792-AA93-5317-92FCF4596580}"/>
          </ac:grpSpMkLst>
        </pc:grpChg>
        <pc:grpChg chg="add mod">
          <ac:chgData name="Fatima Pillosu" userId="a6295d4dc9e22643" providerId="LiveId" clId="{FBA38254-249E-45B5-8C4D-1A8B9D2D5456}" dt="2024-04-20T15:43:52.173" v="941" actId="164"/>
          <ac:grpSpMkLst>
            <pc:docMk/>
            <pc:sldMk cId="3526088048" sldId="256"/>
            <ac:grpSpMk id="78" creationId="{BA40C9CC-B078-1575-96B5-B4E4FD813D25}"/>
          </ac:grpSpMkLst>
        </pc:grpChg>
        <pc:grpChg chg="add mod ord">
          <ac:chgData name="Fatima Pillosu" userId="a6295d4dc9e22643" providerId="LiveId" clId="{FBA38254-249E-45B5-8C4D-1A8B9D2D5456}" dt="2024-04-20T15:44:11.223" v="944" actId="164"/>
          <ac:grpSpMkLst>
            <pc:docMk/>
            <pc:sldMk cId="3526088048" sldId="256"/>
            <ac:grpSpMk id="81" creationId="{20250EAF-34CE-FE75-C550-AA8EABD59DDA}"/>
          </ac:grpSpMkLst>
        </pc:grpChg>
        <pc:grpChg chg="add del mod ord">
          <ac:chgData name="Fatima Pillosu" userId="a6295d4dc9e22643" providerId="LiveId" clId="{FBA38254-249E-45B5-8C4D-1A8B9D2D5456}" dt="2024-04-20T15:44:42.856" v="947" actId="164"/>
          <ac:grpSpMkLst>
            <pc:docMk/>
            <pc:sldMk cId="3526088048" sldId="256"/>
            <ac:grpSpMk id="84" creationId="{BFEE92CC-6DD1-81DE-35A3-C1A20E513A9C}"/>
          </ac:grpSpMkLst>
        </pc:grpChg>
        <pc:grpChg chg="add del mod">
          <ac:chgData name="Fatima Pillosu" userId="a6295d4dc9e22643" providerId="LiveId" clId="{FBA38254-249E-45B5-8C4D-1A8B9D2D5456}" dt="2024-04-20T15:47:46.351" v="986" actId="164"/>
          <ac:grpSpMkLst>
            <pc:docMk/>
            <pc:sldMk cId="3526088048" sldId="256"/>
            <ac:grpSpMk id="87" creationId="{98601BDE-E4B7-3412-F678-B56D82BC35B7}"/>
          </ac:grpSpMkLst>
        </pc:grpChg>
        <pc:grpChg chg="add del mod">
          <ac:chgData name="Fatima Pillosu" userId="a6295d4dc9e22643" providerId="LiveId" clId="{FBA38254-249E-45B5-8C4D-1A8B9D2D5456}" dt="2024-04-20T15:47:34.190" v="981" actId="164"/>
          <ac:grpSpMkLst>
            <pc:docMk/>
            <pc:sldMk cId="3526088048" sldId="256"/>
            <ac:grpSpMk id="90" creationId="{C65A0117-A3D9-87C6-23B0-821EA0C6FD35}"/>
          </ac:grpSpMkLst>
        </pc:grpChg>
        <pc:grpChg chg="add del mod topLvl">
          <ac:chgData name="Fatima Pillosu" userId="a6295d4dc9e22643" providerId="LiveId" clId="{FBA38254-249E-45B5-8C4D-1A8B9D2D5456}" dt="2024-04-20T15:47:17.521" v="976" actId="164"/>
          <ac:grpSpMkLst>
            <pc:docMk/>
            <pc:sldMk cId="3526088048" sldId="256"/>
            <ac:grpSpMk id="93" creationId="{D7B6257D-984E-02F5-CF2E-05B674EB6D77}"/>
          </ac:grpSpMkLst>
        </pc:grpChg>
        <pc:grpChg chg="add mod">
          <ac:chgData name="Fatima Pillosu" userId="a6295d4dc9e22643" providerId="LiveId" clId="{FBA38254-249E-45B5-8C4D-1A8B9D2D5456}" dt="2024-04-20T15:47:34.190" v="981" actId="164"/>
          <ac:grpSpMkLst>
            <pc:docMk/>
            <pc:sldMk cId="3526088048" sldId="256"/>
            <ac:grpSpMk id="96" creationId="{C3FB5AC4-437A-8349-68F0-E2BD7A4CDBB8}"/>
          </ac:grpSpMkLst>
        </pc:grpChg>
        <pc:grpChg chg="add mod">
          <ac:chgData name="Fatima Pillosu" userId="a6295d4dc9e22643" providerId="LiveId" clId="{FBA38254-249E-45B5-8C4D-1A8B9D2D5456}" dt="2024-04-20T15:47:46.351" v="986" actId="164"/>
          <ac:grpSpMkLst>
            <pc:docMk/>
            <pc:sldMk cId="3526088048" sldId="256"/>
            <ac:grpSpMk id="99" creationId="{0743AD75-8264-9215-4563-A4836F1F937C}"/>
          </ac:grpSpMkLst>
        </pc:grpChg>
        <pc:grpChg chg="add mod topLvl">
          <ac:chgData name="Fatima Pillosu" userId="a6295d4dc9e22643" providerId="LiveId" clId="{FBA38254-249E-45B5-8C4D-1A8B9D2D5456}" dt="2024-04-20T15:47:17.521" v="976" actId="164"/>
          <ac:grpSpMkLst>
            <pc:docMk/>
            <pc:sldMk cId="3526088048" sldId="256"/>
            <ac:grpSpMk id="102" creationId="{D757C34E-C29E-A8B8-CD79-CA50293B2AA4}"/>
          </ac:grpSpMkLst>
        </pc:grpChg>
        <pc:grpChg chg="add del mod">
          <ac:chgData name="Fatima Pillosu" userId="a6295d4dc9e22643" providerId="LiveId" clId="{FBA38254-249E-45B5-8C4D-1A8B9D2D5456}" dt="2024-04-20T15:46:27.332" v="966" actId="164"/>
          <ac:grpSpMkLst>
            <pc:docMk/>
            <pc:sldMk cId="3526088048" sldId="256"/>
            <ac:grpSpMk id="105" creationId="{923C06AF-3A67-9962-E8AF-2600A3D11182}"/>
          </ac:grpSpMkLst>
        </pc:grpChg>
        <pc:grpChg chg="add mod">
          <ac:chgData name="Fatima Pillosu" userId="a6295d4dc9e22643" providerId="LiveId" clId="{FBA38254-249E-45B5-8C4D-1A8B9D2D5456}" dt="2024-04-20T15:46:27.332" v="966" actId="164"/>
          <ac:grpSpMkLst>
            <pc:docMk/>
            <pc:sldMk cId="3526088048" sldId="256"/>
            <ac:grpSpMk id="108" creationId="{71802346-08DC-EBFF-FFCE-6116A48EB6B8}"/>
          </ac:grpSpMkLst>
        </pc:grpChg>
        <pc:grpChg chg="add del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11" creationId="{47B9C5CE-35C4-4824-0C10-AE5AC113FC53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14" creationId="{3D0A1B47-1DC1-6443-26E3-AB3736D9A924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17" creationId="{93683155-039B-0CE3-9A6E-BD9F42391D05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20" creationId="{DA6A1C5F-BBCD-CC13-DCB9-8308AD093294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28" creationId="{94A5F629-0129-1D70-3757-2D674F021EA8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30" creationId="{5F3EB63C-5644-A412-4BC3-00BF429D003D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32" creationId="{507D6E1C-9D58-61E5-AC9F-92295C779F32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34" creationId="{2C62063A-473B-8464-0568-1A5789BFBAAD}"/>
          </ac:grpSpMkLst>
        </pc:grpChg>
        <pc:grpChg chg="add del mod">
          <ac:chgData name="Fatima Pillosu" userId="a6295d4dc9e22643" providerId="LiveId" clId="{FBA38254-249E-45B5-8C4D-1A8B9D2D5456}" dt="2024-04-20T15:45:49.268" v="960"/>
          <ac:grpSpMkLst>
            <pc:docMk/>
            <pc:sldMk cId="3526088048" sldId="256"/>
            <ac:grpSpMk id="136" creationId="{A208110A-D331-6BDC-0309-206F051F7D7F}"/>
          </ac:grpSpMkLst>
        </pc:grpChg>
        <pc:grpChg chg="add del mod">
          <ac:chgData name="Fatima Pillosu" userId="a6295d4dc9e22643" providerId="LiveId" clId="{FBA38254-249E-45B5-8C4D-1A8B9D2D5456}" dt="2024-04-20T15:46:59.549" v="974" actId="165"/>
          <ac:grpSpMkLst>
            <pc:docMk/>
            <pc:sldMk cId="3526088048" sldId="256"/>
            <ac:grpSpMk id="139" creationId="{C7947671-3E85-010D-AA61-378BBE5F5F61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41" creationId="{19BD3490-4888-FCC3-861E-B811900B1335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43" creationId="{5DCC8F2A-9C29-B432-EE25-9A7D6230D297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45" creationId="{6782385F-A5FA-F9E2-E62E-704AD18EB60D}"/>
          </ac:grpSpMkLst>
        </pc:grpChg>
        <pc:grpChg chg="add del mod">
          <ac:chgData name="Fatima Pillosu" userId="a6295d4dc9e22643" providerId="LiveId" clId="{FBA38254-249E-45B5-8C4D-1A8B9D2D5456}" dt="2024-04-20T15:49:33.617" v="996" actId="478"/>
          <ac:grpSpMkLst>
            <pc:docMk/>
            <pc:sldMk cId="3526088048" sldId="256"/>
            <ac:grpSpMk id="146" creationId="{EE0888EE-4C06-82F3-6FD9-F43162788994}"/>
          </ac:grpSpMkLst>
        </pc:grpChg>
        <pc:grpChg chg="mod">
          <ac:chgData name="Fatima Pillosu" userId="a6295d4dc9e22643" providerId="LiveId" clId="{FBA38254-249E-45B5-8C4D-1A8B9D2D5456}" dt="2024-04-20T15:47:35.555" v="982"/>
          <ac:grpSpMkLst>
            <pc:docMk/>
            <pc:sldMk cId="3526088048" sldId="256"/>
            <ac:grpSpMk id="147" creationId="{96414A07-4442-2335-BF52-E977BB71468C}"/>
          </ac:grpSpMkLst>
        </pc:grpChg>
        <pc:grpChg chg="mod">
          <ac:chgData name="Fatima Pillosu" userId="a6295d4dc9e22643" providerId="LiveId" clId="{FBA38254-249E-45B5-8C4D-1A8B9D2D5456}" dt="2024-04-20T15:47:35.555" v="982"/>
          <ac:grpSpMkLst>
            <pc:docMk/>
            <pc:sldMk cId="3526088048" sldId="256"/>
            <ac:grpSpMk id="148" creationId="{0F7EDC8F-0DA6-91A8-3546-2561D9577880}"/>
          </ac:grpSpMkLst>
        </pc:grpChg>
        <pc:grpChg chg="add mod">
          <ac:chgData name="Fatima Pillosu" userId="a6295d4dc9e22643" providerId="LiveId" clId="{FBA38254-249E-45B5-8C4D-1A8B9D2D5456}" dt="2024-04-20T15:48:33.196" v="989" actId="1076"/>
          <ac:grpSpMkLst>
            <pc:docMk/>
            <pc:sldMk cId="3526088048" sldId="256"/>
            <ac:grpSpMk id="153" creationId="{3DDD6527-E943-1205-9F20-E23FA8D96938}"/>
          </ac:grpSpMkLst>
        </pc:grpChg>
        <pc:picChg chg="add del mod">
          <ac:chgData name="Fatima Pillosu" userId="a6295d4dc9e22643" providerId="LiveId" clId="{FBA38254-249E-45B5-8C4D-1A8B9D2D5456}" dt="2024-04-20T15:07:00.016" v="731"/>
          <ac:picMkLst>
            <pc:docMk/>
            <pc:sldMk cId="3526088048" sldId="256"/>
            <ac:picMk id="22" creationId="{128DC842-D2A1-5207-B142-5D4A9DDDF9CD}"/>
          </ac:picMkLst>
        </pc:picChg>
        <pc:picChg chg="add del mod">
          <ac:chgData name="Fatima Pillosu" userId="a6295d4dc9e22643" providerId="LiveId" clId="{FBA38254-249E-45B5-8C4D-1A8B9D2D5456}" dt="2024-04-20T14:56:06.325" v="622"/>
          <ac:picMkLst>
            <pc:docMk/>
            <pc:sldMk cId="3526088048" sldId="256"/>
            <ac:picMk id="23" creationId="{03E47699-D234-1F78-74FF-63F1E6816B3D}"/>
          </ac:picMkLst>
        </pc:picChg>
        <pc:picChg chg="del mod">
          <ac:chgData name="Fatima Pillosu" userId="a6295d4dc9e22643" providerId="LiveId" clId="{FBA38254-249E-45B5-8C4D-1A8B9D2D5456}" dt="2024-04-20T15:02:22.938" v="704" actId="478"/>
          <ac:picMkLst>
            <pc:docMk/>
            <pc:sldMk cId="3526088048" sldId="256"/>
            <ac:picMk id="25" creationId="{28404522-830C-AFB5-1B4F-E3C2B742D2AD}"/>
          </ac:picMkLst>
        </pc:picChg>
        <pc:picChg chg="add del mod">
          <ac:chgData name="Fatima Pillosu" userId="a6295d4dc9e22643" providerId="LiveId" clId="{FBA38254-249E-45B5-8C4D-1A8B9D2D5456}" dt="2024-04-20T15:04:08.758" v="716"/>
          <ac:picMkLst>
            <pc:docMk/>
            <pc:sldMk cId="3526088048" sldId="256"/>
            <ac:picMk id="31" creationId="{E10EC290-EF43-7CA4-4A36-7D18189DF0AF}"/>
          </ac:picMkLst>
        </pc:picChg>
        <pc:picChg chg="add del mod">
          <ac:chgData name="Fatima Pillosu" userId="a6295d4dc9e22643" providerId="LiveId" clId="{FBA38254-249E-45B5-8C4D-1A8B9D2D5456}" dt="2024-04-20T15:04:44.771" v="718"/>
          <ac:picMkLst>
            <pc:docMk/>
            <pc:sldMk cId="3526088048" sldId="256"/>
            <ac:picMk id="34" creationId="{7FBE3F0C-7AC0-6D49-9029-C7E58274051F}"/>
          </ac:picMkLst>
        </pc:picChg>
        <pc:picChg chg="del mod">
          <ac:chgData name="Fatima Pillosu" userId="a6295d4dc9e22643" providerId="LiveId" clId="{FBA38254-249E-45B5-8C4D-1A8B9D2D5456}" dt="2024-04-20T15:08:44.282" v="742" actId="478"/>
          <ac:picMkLst>
            <pc:docMk/>
            <pc:sldMk cId="3526088048" sldId="256"/>
            <ac:picMk id="37" creationId="{256829D8-CF3C-B17F-C5BF-6E6D091BE17B}"/>
          </ac:picMkLst>
        </pc:picChg>
        <pc:picChg chg="del mod">
          <ac:chgData name="Fatima Pillosu" userId="a6295d4dc9e22643" providerId="LiveId" clId="{FBA38254-249E-45B5-8C4D-1A8B9D2D5456}" dt="2024-04-20T15:28:04.370" v="841" actId="478"/>
          <ac:picMkLst>
            <pc:docMk/>
            <pc:sldMk cId="3526088048" sldId="256"/>
            <ac:picMk id="38" creationId="{3B891377-762F-ACE8-4170-0868E1CA0BF5}"/>
          </ac:picMkLst>
        </pc:picChg>
        <pc:picChg chg="del mod">
          <ac:chgData name="Fatima Pillosu" userId="a6295d4dc9e22643" providerId="LiveId" clId="{FBA38254-249E-45B5-8C4D-1A8B9D2D5456}" dt="2024-04-20T15:09:52.904" v="751" actId="478"/>
          <ac:picMkLst>
            <pc:docMk/>
            <pc:sldMk cId="3526088048" sldId="256"/>
            <ac:picMk id="39" creationId="{2A6941BC-938E-64FE-A231-6AA04627501E}"/>
          </ac:picMkLst>
        </pc:picChg>
        <pc:picChg chg="del mod">
          <ac:chgData name="Fatima Pillosu" userId="a6295d4dc9e22643" providerId="LiveId" clId="{FBA38254-249E-45B5-8C4D-1A8B9D2D5456}" dt="2024-04-20T15:11:04.942" v="760" actId="478"/>
          <ac:picMkLst>
            <pc:docMk/>
            <pc:sldMk cId="3526088048" sldId="256"/>
            <ac:picMk id="40" creationId="{7039AE23-2E5D-1516-B57E-02EC89085249}"/>
          </ac:picMkLst>
        </pc:picChg>
        <pc:picChg chg="add del mod">
          <ac:chgData name="Fatima Pillosu" userId="a6295d4dc9e22643" providerId="LiveId" clId="{FBA38254-249E-45B5-8C4D-1A8B9D2D5456}" dt="2024-04-20T15:06:51.755" v="730"/>
          <ac:picMkLst>
            <pc:docMk/>
            <pc:sldMk cId="3526088048" sldId="256"/>
            <ac:picMk id="43" creationId="{C0279F10-C59A-EDA6-18FD-144519CFDE39}"/>
          </ac:picMkLst>
        </pc:picChg>
        <pc:picChg chg="mod">
          <ac:chgData name="Fatima Pillosu" userId="a6295d4dc9e22643" providerId="LiveId" clId="{FBA38254-249E-45B5-8C4D-1A8B9D2D5456}" dt="2024-04-20T15:12:53.179" v="781" actId="164"/>
          <ac:picMkLst>
            <pc:docMk/>
            <pc:sldMk cId="3526088048" sldId="256"/>
            <ac:picMk id="46" creationId="{2A06A755-6B2E-86F6-CDAA-8FDF0581CC3E}"/>
          </ac:picMkLst>
        </pc:picChg>
        <pc:picChg chg="mod">
          <ac:chgData name="Fatima Pillosu" userId="a6295d4dc9e22643" providerId="LiveId" clId="{FBA38254-249E-45B5-8C4D-1A8B9D2D5456}" dt="2024-04-20T15:14:47.972" v="801" actId="164"/>
          <ac:picMkLst>
            <pc:docMk/>
            <pc:sldMk cId="3526088048" sldId="256"/>
            <ac:picMk id="47" creationId="{5E5A6A46-6ED5-21BE-7407-101846562DAA}"/>
          </ac:picMkLst>
        </pc:picChg>
        <pc:picChg chg="add mod">
          <ac:chgData name="Fatima Pillosu" userId="a6295d4dc9e22643" providerId="LiveId" clId="{FBA38254-249E-45B5-8C4D-1A8B9D2D5456}" dt="2024-04-20T15:30:19.990" v="853" actId="208"/>
          <ac:picMkLst>
            <pc:docMk/>
            <pc:sldMk cId="3526088048" sldId="256"/>
            <ac:picMk id="52" creationId="{FB0EFF56-A1F7-F3D7-DB66-0DD48997654B}"/>
          </ac:picMkLst>
        </pc:picChg>
        <pc:picChg chg="add mod">
          <ac:chgData name="Fatima Pillosu" userId="a6295d4dc9e22643" providerId="LiveId" clId="{FBA38254-249E-45B5-8C4D-1A8B9D2D5456}" dt="2024-04-20T15:14:38.312" v="800" actId="164"/>
          <ac:picMkLst>
            <pc:docMk/>
            <pc:sldMk cId="3526088048" sldId="256"/>
            <ac:picMk id="54" creationId="{5302C0B9-5D30-2690-F14E-8D97CB367F61}"/>
          </ac:picMkLst>
        </pc:picChg>
        <pc:picChg chg="add mod">
          <ac:chgData name="Fatima Pillosu" userId="a6295d4dc9e22643" providerId="LiveId" clId="{FBA38254-249E-45B5-8C4D-1A8B9D2D5456}" dt="2024-04-20T15:14:30.473" v="799" actId="164"/>
          <ac:picMkLst>
            <pc:docMk/>
            <pc:sldMk cId="3526088048" sldId="256"/>
            <ac:picMk id="55" creationId="{75C6D209-6B5A-E5AB-98A1-6727F7B75D1F}"/>
          </ac:picMkLst>
        </pc:picChg>
        <pc:picChg chg="add mod">
          <ac:chgData name="Fatima Pillosu" userId="a6295d4dc9e22643" providerId="LiveId" clId="{FBA38254-249E-45B5-8C4D-1A8B9D2D5456}" dt="2024-04-20T15:30:19.990" v="853" actId="208"/>
          <ac:picMkLst>
            <pc:docMk/>
            <pc:sldMk cId="3526088048" sldId="256"/>
            <ac:picMk id="56" creationId="{7642ABB1-EFC8-49BF-12EF-248E958C5DCB}"/>
          </ac:picMkLst>
        </pc:picChg>
        <pc:picChg chg="mod">
          <ac:chgData name="Fatima Pillosu" userId="a6295d4dc9e22643" providerId="LiveId" clId="{FBA38254-249E-45B5-8C4D-1A8B9D2D5456}" dt="2024-04-20T15:33:57.067" v="902" actId="207"/>
          <ac:picMkLst>
            <pc:docMk/>
            <pc:sldMk cId="3526088048" sldId="256"/>
            <ac:picMk id="68" creationId="{EA0CA292-0AFF-2706-1F89-E95EEBB786D7}"/>
          </ac:picMkLst>
        </pc:picChg>
        <pc:picChg chg="mod">
          <ac:chgData name="Fatima Pillosu" userId="a6295d4dc9e22643" providerId="LiveId" clId="{FBA38254-249E-45B5-8C4D-1A8B9D2D5456}" dt="2024-04-20T15:33:57.067" v="902" actId="207"/>
          <ac:picMkLst>
            <pc:docMk/>
            <pc:sldMk cId="3526088048" sldId="256"/>
            <ac:picMk id="70" creationId="{4DED22A9-7B20-0833-D866-13A53242F01C}"/>
          </ac:picMkLst>
        </pc:picChg>
        <pc:picChg chg="mod">
          <ac:chgData name="Fatima Pillosu" userId="a6295d4dc9e22643" providerId="LiveId" clId="{FBA38254-249E-45B5-8C4D-1A8B9D2D5456}" dt="2024-04-20T15:33:57.067" v="902" actId="207"/>
          <ac:picMkLst>
            <pc:docMk/>
            <pc:sldMk cId="3526088048" sldId="256"/>
            <ac:picMk id="73" creationId="{0619C99C-E132-51AB-FD88-75CA3C40751A}"/>
          </ac:picMkLst>
        </pc:picChg>
        <pc:picChg chg="mod">
          <ac:chgData name="Fatima Pillosu" userId="a6295d4dc9e22643" providerId="LiveId" clId="{FBA38254-249E-45B5-8C4D-1A8B9D2D5456}" dt="2024-04-20T15:33:58.025" v="904" actId="207"/>
          <ac:picMkLst>
            <pc:docMk/>
            <pc:sldMk cId="3526088048" sldId="256"/>
            <ac:picMk id="76" creationId="{EA82B598-0968-BC86-733C-6C3792A02A98}"/>
          </ac:picMkLst>
        </pc:picChg>
        <pc:picChg chg="mod">
          <ac:chgData name="Fatima Pillosu" userId="a6295d4dc9e22643" providerId="LiveId" clId="{FBA38254-249E-45B5-8C4D-1A8B9D2D5456}" dt="2024-04-20T15:30:19.990" v="853" actId="208"/>
          <ac:picMkLst>
            <pc:docMk/>
            <pc:sldMk cId="3526088048" sldId="256"/>
            <ac:picMk id="79" creationId="{B8396BB5-E684-F935-3439-061A0304DFE8}"/>
          </ac:picMkLst>
        </pc:picChg>
        <pc:picChg chg="mod">
          <ac:chgData name="Fatima Pillosu" userId="a6295d4dc9e22643" providerId="LiveId" clId="{FBA38254-249E-45B5-8C4D-1A8B9D2D5456}" dt="2024-04-20T15:30:19.990" v="853" actId="208"/>
          <ac:picMkLst>
            <pc:docMk/>
            <pc:sldMk cId="3526088048" sldId="256"/>
            <ac:picMk id="80" creationId="{F10C7DDB-65E5-5125-D48D-D491FC50C75B}"/>
          </ac:picMkLst>
        </pc:picChg>
        <pc:picChg chg="mod">
          <ac:chgData name="Fatima Pillosu" userId="a6295d4dc9e22643" providerId="LiveId" clId="{FBA38254-249E-45B5-8C4D-1A8B9D2D5456}" dt="2024-04-20T15:30:19.990" v="853" actId="208"/>
          <ac:picMkLst>
            <pc:docMk/>
            <pc:sldMk cId="3526088048" sldId="256"/>
            <ac:picMk id="82" creationId="{42AF228D-AD9C-2DDD-FC54-72E68E52AE2C}"/>
          </ac:picMkLst>
        </pc:picChg>
        <pc:picChg chg="mod">
          <ac:chgData name="Fatima Pillosu" userId="a6295d4dc9e22643" providerId="LiveId" clId="{FBA38254-249E-45B5-8C4D-1A8B9D2D5456}" dt="2024-04-20T15:30:19.990" v="853" actId="208"/>
          <ac:picMkLst>
            <pc:docMk/>
            <pc:sldMk cId="3526088048" sldId="256"/>
            <ac:picMk id="83" creationId="{80CB6D42-9A35-021B-FEE9-153B906FD635}"/>
          </ac:picMkLst>
        </pc:picChg>
        <pc:picChg chg="mod topLvl">
          <ac:chgData name="Fatima Pillosu" userId="a6295d4dc9e22643" providerId="LiveId" clId="{FBA38254-249E-45B5-8C4D-1A8B9D2D5456}" dt="2024-04-20T15:30:19.990" v="853" actId="208"/>
          <ac:picMkLst>
            <pc:docMk/>
            <pc:sldMk cId="3526088048" sldId="256"/>
            <ac:picMk id="85" creationId="{40C108BE-6693-495C-80BA-7CA535F8E843}"/>
          </ac:picMkLst>
        </pc:picChg>
        <pc:picChg chg="add del mod topLvl">
          <ac:chgData name="Fatima Pillosu" userId="a6295d4dc9e22643" providerId="LiveId" clId="{FBA38254-249E-45B5-8C4D-1A8B9D2D5456}" dt="2024-04-20T15:30:19.990" v="853" actId="208"/>
          <ac:picMkLst>
            <pc:docMk/>
            <pc:sldMk cId="3526088048" sldId="256"/>
            <ac:picMk id="86" creationId="{54C67680-6D7C-4E6E-9627-6DAA6DC641A7}"/>
          </ac:picMkLst>
        </pc:picChg>
        <pc:picChg chg="mod">
          <ac:chgData name="Fatima Pillosu" userId="a6295d4dc9e22643" providerId="LiveId" clId="{FBA38254-249E-45B5-8C4D-1A8B9D2D5456}" dt="2024-04-20T15:47:42.162" v="985" actId="2085"/>
          <ac:picMkLst>
            <pc:docMk/>
            <pc:sldMk cId="3526088048" sldId="256"/>
            <ac:picMk id="88" creationId="{25689751-367F-2DE8-1CE7-9666D9190186}"/>
          </ac:picMkLst>
        </pc:picChg>
        <pc:picChg chg="mod">
          <ac:chgData name="Fatima Pillosu" userId="a6295d4dc9e22643" providerId="LiveId" clId="{FBA38254-249E-45B5-8C4D-1A8B9D2D5456}" dt="2024-04-20T15:47:42.162" v="985" actId="2085"/>
          <ac:picMkLst>
            <pc:docMk/>
            <pc:sldMk cId="3526088048" sldId="256"/>
            <ac:picMk id="89" creationId="{A1D384BF-5DF8-36C3-9BA2-A4E8E26C7678}"/>
          </ac:picMkLst>
        </pc:picChg>
        <pc:picChg chg="mod">
          <ac:chgData name="Fatima Pillosu" userId="a6295d4dc9e22643" providerId="LiveId" clId="{FBA38254-249E-45B5-8C4D-1A8B9D2D5456}" dt="2024-04-20T15:47:30.126" v="980" actId="2085"/>
          <ac:picMkLst>
            <pc:docMk/>
            <pc:sldMk cId="3526088048" sldId="256"/>
            <ac:picMk id="91" creationId="{EEAA08CD-D205-F839-AFB8-31B4C9A63A19}"/>
          </ac:picMkLst>
        </pc:picChg>
        <pc:picChg chg="mod">
          <ac:chgData name="Fatima Pillosu" userId="a6295d4dc9e22643" providerId="LiveId" clId="{FBA38254-249E-45B5-8C4D-1A8B9D2D5456}" dt="2024-04-20T15:47:30.126" v="980" actId="2085"/>
          <ac:picMkLst>
            <pc:docMk/>
            <pc:sldMk cId="3526088048" sldId="256"/>
            <ac:picMk id="92" creationId="{9156C879-CE3A-B772-D769-E4F73E08657B}"/>
          </ac:picMkLst>
        </pc:picChg>
        <pc:picChg chg="mod">
          <ac:chgData name="Fatima Pillosu" userId="a6295d4dc9e22643" providerId="LiveId" clId="{FBA38254-249E-45B5-8C4D-1A8B9D2D5456}" dt="2024-04-20T15:47:05.137" v="975" actId="2084"/>
          <ac:picMkLst>
            <pc:docMk/>
            <pc:sldMk cId="3526088048" sldId="256"/>
            <ac:picMk id="94" creationId="{FD4C9C3D-FB7E-1B26-3B1B-8EBC7B64A5F8}"/>
          </ac:picMkLst>
        </pc:picChg>
        <pc:picChg chg="mod">
          <ac:chgData name="Fatima Pillosu" userId="a6295d4dc9e22643" providerId="LiveId" clId="{FBA38254-249E-45B5-8C4D-1A8B9D2D5456}" dt="2024-04-20T15:47:05.137" v="975" actId="2084"/>
          <ac:picMkLst>
            <pc:docMk/>
            <pc:sldMk cId="3526088048" sldId="256"/>
            <ac:picMk id="95" creationId="{A9FB860C-008F-FA15-81FF-E5D65A760522}"/>
          </ac:picMkLst>
        </pc:picChg>
        <pc:picChg chg="mod">
          <ac:chgData name="Fatima Pillosu" userId="a6295d4dc9e22643" providerId="LiveId" clId="{FBA38254-249E-45B5-8C4D-1A8B9D2D5456}" dt="2024-04-20T15:33:57.067" v="902" actId="207"/>
          <ac:picMkLst>
            <pc:docMk/>
            <pc:sldMk cId="3526088048" sldId="256"/>
            <ac:picMk id="98" creationId="{F63C8BCB-E279-BD68-9881-FC723FF72E70}"/>
          </ac:picMkLst>
        </pc:picChg>
        <pc:picChg chg="mod">
          <ac:chgData name="Fatima Pillosu" userId="a6295d4dc9e22643" providerId="LiveId" clId="{FBA38254-249E-45B5-8C4D-1A8B9D2D5456}" dt="2024-04-20T15:33:57.067" v="902" actId="207"/>
          <ac:picMkLst>
            <pc:docMk/>
            <pc:sldMk cId="3526088048" sldId="256"/>
            <ac:picMk id="100" creationId="{1C4E4A09-4B0F-B37C-22CA-B3B4E3D38136}"/>
          </ac:picMkLst>
        </pc:picChg>
        <pc:picChg chg="mod">
          <ac:chgData name="Fatima Pillosu" userId="a6295d4dc9e22643" providerId="LiveId" clId="{FBA38254-249E-45B5-8C4D-1A8B9D2D5456}" dt="2024-04-20T15:46:59.549" v="974" actId="165"/>
          <ac:picMkLst>
            <pc:docMk/>
            <pc:sldMk cId="3526088048" sldId="256"/>
            <ac:picMk id="103" creationId="{3ECBF844-9BBA-38DE-BB22-FA06C08902FD}"/>
          </ac:picMkLst>
        </pc:picChg>
        <pc:picChg chg="mod">
          <ac:chgData name="Fatima Pillosu" userId="a6295d4dc9e22643" providerId="LiveId" clId="{FBA38254-249E-45B5-8C4D-1A8B9D2D5456}" dt="2024-04-20T15:46:21.952" v="965" actId="2085"/>
          <ac:picMkLst>
            <pc:docMk/>
            <pc:sldMk cId="3526088048" sldId="256"/>
            <ac:picMk id="106" creationId="{E47DA2B2-00CE-7810-03E6-CD287BD85E9B}"/>
          </ac:picMkLst>
        </pc:picChg>
        <pc:picChg chg="mod">
          <ac:chgData name="Fatima Pillosu" userId="a6295d4dc9e22643" providerId="LiveId" clId="{FBA38254-249E-45B5-8C4D-1A8B9D2D5456}" dt="2024-04-20T15:46:21.952" v="965" actId="2085"/>
          <ac:picMkLst>
            <pc:docMk/>
            <pc:sldMk cId="3526088048" sldId="256"/>
            <ac:picMk id="107" creationId="{1A2BA22D-F712-19E8-230A-BFC632423936}"/>
          </ac:picMkLst>
        </pc:picChg>
        <pc:picChg chg="mod">
          <ac:chgData name="Fatima Pillosu" userId="a6295d4dc9e22643" providerId="LiveId" clId="{FBA38254-249E-45B5-8C4D-1A8B9D2D5456}" dt="2024-04-20T15:33:57.067" v="902" actId="207"/>
          <ac:picMkLst>
            <pc:docMk/>
            <pc:sldMk cId="3526088048" sldId="256"/>
            <ac:picMk id="109" creationId="{D30FA78D-7C7C-8C04-2B70-6C34525F36CF}"/>
          </ac:picMkLst>
        </pc:picChg>
        <pc:picChg chg="add del mod topLvl">
          <ac:chgData name="Fatima Pillosu" userId="a6295d4dc9e22643" providerId="LiveId" clId="{FBA38254-249E-45B5-8C4D-1A8B9D2D5456}" dt="2024-04-20T15:34:27.779" v="909" actId="207"/>
          <ac:picMkLst>
            <pc:docMk/>
            <pc:sldMk cId="3526088048" sldId="256"/>
            <ac:picMk id="112" creationId="{B3C1FA7E-D632-1EE0-507D-9D084A9355FE}"/>
          </ac:picMkLst>
        </pc:picChg>
        <pc:picChg chg="mod topLvl">
          <ac:chgData name="Fatima Pillosu" userId="a6295d4dc9e22643" providerId="LiveId" clId="{FBA38254-249E-45B5-8C4D-1A8B9D2D5456}" dt="2024-04-20T15:34:27.779" v="909" actId="207"/>
          <ac:picMkLst>
            <pc:docMk/>
            <pc:sldMk cId="3526088048" sldId="256"/>
            <ac:picMk id="113" creationId="{B025F4D9-8061-16FE-C9AF-A5F582BB2460}"/>
          </ac:picMkLst>
        </pc:picChg>
        <pc:picChg chg="mod">
          <ac:chgData name="Fatima Pillosu" userId="a6295d4dc9e22643" providerId="LiveId" clId="{FBA38254-249E-45B5-8C4D-1A8B9D2D5456}" dt="2024-04-20T15:35:03.997" v="916" actId="207"/>
          <ac:picMkLst>
            <pc:docMk/>
            <pc:sldMk cId="3526088048" sldId="256"/>
            <ac:picMk id="115" creationId="{B65E797A-930D-C1D7-9E7E-DA7F164842AD}"/>
          </ac:picMkLst>
        </pc:picChg>
        <pc:picChg chg="mod">
          <ac:chgData name="Fatima Pillosu" userId="a6295d4dc9e22643" providerId="LiveId" clId="{FBA38254-249E-45B5-8C4D-1A8B9D2D5456}" dt="2024-04-20T15:35:03.997" v="916" actId="207"/>
          <ac:picMkLst>
            <pc:docMk/>
            <pc:sldMk cId="3526088048" sldId="256"/>
            <ac:picMk id="116" creationId="{6420F8CF-4562-D6F0-6D41-73F97E365206}"/>
          </ac:picMkLst>
        </pc:picChg>
        <pc:picChg chg="mod">
          <ac:chgData name="Fatima Pillosu" userId="a6295d4dc9e22643" providerId="LiveId" clId="{FBA38254-249E-45B5-8C4D-1A8B9D2D5456}" dt="2024-04-20T15:35:15.383" v="917" actId="207"/>
          <ac:picMkLst>
            <pc:docMk/>
            <pc:sldMk cId="3526088048" sldId="256"/>
            <ac:picMk id="118" creationId="{928FD257-C90C-ADA3-3989-DA470CE00796}"/>
          </ac:picMkLst>
        </pc:picChg>
        <pc:picChg chg="mod">
          <ac:chgData name="Fatima Pillosu" userId="a6295d4dc9e22643" providerId="LiveId" clId="{FBA38254-249E-45B5-8C4D-1A8B9D2D5456}" dt="2024-04-20T15:35:15.383" v="917" actId="207"/>
          <ac:picMkLst>
            <pc:docMk/>
            <pc:sldMk cId="3526088048" sldId="256"/>
            <ac:picMk id="119" creationId="{0201F8EF-C9A1-CF0B-1F38-9583BD8BC194}"/>
          </ac:picMkLst>
        </pc:picChg>
        <pc:picChg chg="mod">
          <ac:chgData name="Fatima Pillosu" userId="a6295d4dc9e22643" providerId="LiveId" clId="{FBA38254-249E-45B5-8C4D-1A8B9D2D5456}" dt="2024-04-20T15:35:38.853" v="918" actId="207"/>
          <ac:picMkLst>
            <pc:docMk/>
            <pc:sldMk cId="3526088048" sldId="256"/>
            <ac:picMk id="121" creationId="{75D64400-3941-18F7-8382-8EE193EDACC7}"/>
          </ac:picMkLst>
        </pc:picChg>
        <pc:picChg chg="mod">
          <ac:chgData name="Fatima Pillosu" userId="a6295d4dc9e22643" providerId="LiveId" clId="{FBA38254-249E-45B5-8C4D-1A8B9D2D5456}" dt="2024-04-20T15:35:38.853" v="918" actId="207"/>
          <ac:picMkLst>
            <pc:docMk/>
            <pc:sldMk cId="3526088048" sldId="256"/>
            <ac:picMk id="122" creationId="{50D090D4-7F92-C840-ED2C-D0C8C3FC8A33}"/>
          </ac:picMkLst>
        </pc:picChg>
        <pc:picChg chg="add mod">
          <ac:chgData name="Fatima Pillosu" userId="a6295d4dc9e22643" providerId="LiveId" clId="{FBA38254-249E-45B5-8C4D-1A8B9D2D5456}" dt="2024-04-20T16:00:12.594" v="1036" actId="1076"/>
          <ac:picMkLst>
            <pc:docMk/>
            <pc:sldMk cId="3526088048" sldId="256"/>
            <ac:picMk id="123" creationId="{9E2135DE-F3E2-B9AE-0158-33F5A4D8DBC9}"/>
          </ac:picMkLst>
        </pc:picChg>
        <pc:picChg chg="add mod">
          <ac:chgData name="Fatima Pillosu" userId="a6295d4dc9e22643" providerId="LiveId" clId="{FBA38254-249E-45B5-8C4D-1A8B9D2D5456}" dt="2024-04-20T15:58:10.175" v="1035" actId="1076"/>
          <ac:picMkLst>
            <pc:docMk/>
            <pc:sldMk cId="3526088048" sldId="256"/>
            <ac:picMk id="124" creationId="{EFEF2B7A-8712-648E-2575-9E551DB6EAB1}"/>
          </ac:picMkLst>
        </pc:picChg>
        <pc:picChg chg="add mod">
          <ac:chgData name="Fatima Pillosu" userId="a6295d4dc9e22643" providerId="LiveId" clId="{FBA38254-249E-45B5-8C4D-1A8B9D2D5456}" dt="2024-04-20T15:58:10.175" v="1035" actId="1076"/>
          <ac:picMkLst>
            <pc:docMk/>
            <pc:sldMk cId="3526088048" sldId="256"/>
            <ac:picMk id="125" creationId="{2CA2BF9F-862D-255F-3400-CC91349291F0}"/>
          </ac:picMkLst>
        </pc:picChg>
        <pc:picChg chg="add mod">
          <ac:chgData name="Fatima Pillosu" userId="a6295d4dc9e22643" providerId="LiveId" clId="{FBA38254-249E-45B5-8C4D-1A8B9D2D5456}" dt="2024-04-20T15:58:10.175" v="1035" actId="1076"/>
          <ac:picMkLst>
            <pc:docMk/>
            <pc:sldMk cId="3526088048" sldId="256"/>
            <ac:picMk id="126" creationId="{832D3ED2-03E8-230A-52AD-20D8D458E5F9}"/>
          </ac:picMkLst>
        </pc:picChg>
        <pc:picChg chg="add del mod">
          <ac:chgData name="Fatima Pillosu" userId="a6295d4dc9e22643" providerId="LiveId" clId="{FBA38254-249E-45B5-8C4D-1A8B9D2D5456}" dt="2024-04-20T15:42:56.936" v="937" actId="478"/>
          <ac:picMkLst>
            <pc:docMk/>
            <pc:sldMk cId="3526088048" sldId="256"/>
            <ac:picMk id="127" creationId="{4A6717C7-9B89-F74E-7A80-CC4F9954BE70}"/>
          </ac:picMkLst>
        </pc:picChg>
        <pc:picChg chg="add mod">
          <ac:chgData name="Fatima Pillosu" userId="a6295d4dc9e22643" providerId="LiveId" clId="{FBA38254-249E-45B5-8C4D-1A8B9D2D5456}" dt="2024-04-20T15:58:03.699" v="1034" actId="1076"/>
          <ac:picMkLst>
            <pc:docMk/>
            <pc:sldMk cId="3526088048" sldId="256"/>
            <ac:picMk id="129" creationId="{388474CF-593B-0F75-AD03-CDF203A02747}"/>
          </ac:picMkLst>
        </pc:picChg>
        <pc:picChg chg="add mod">
          <ac:chgData name="Fatima Pillosu" userId="a6295d4dc9e22643" providerId="LiveId" clId="{FBA38254-249E-45B5-8C4D-1A8B9D2D5456}" dt="2024-04-20T15:58:03.699" v="1034" actId="1076"/>
          <ac:picMkLst>
            <pc:docMk/>
            <pc:sldMk cId="3526088048" sldId="256"/>
            <ac:picMk id="131" creationId="{D1286CD4-6048-4ED2-8436-C7B596346BD6}"/>
          </ac:picMkLst>
        </pc:picChg>
        <pc:picChg chg="add mod">
          <ac:chgData name="Fatima Pillosu" userId="a6295d4dc9e22643" providerId="LiveId" clId="{FBA38254-249E-45B5-8C4D-1A8B9D2D5456}" dt="2024-04-20T15:58:03.699" v="1034" actId="1076"/>
          <ac:picMkLst>
            <pc:docMk/>
            <pc:sldMk cId="3526088048" sldId="256"/>
            <ac:picMk id="133" creationId="{C1807162-37B8-C0DF-D455-1540290B49C7}"/>
          </ac:picMkLst>
        </pc:picChg>
        <pc:picChg chg="add mod">
          <ac:chgData name="Fatima Pillosu" userId="a6295d4dc9e22643" providerId="LiveId" clId="{FBA38254-249E-45B5-8C4D-1A8B9D2D5456}" dt="2024-04-20T15:58:03.699" v="1034" actId="1076"/>
          <ac:picMkLst>
            <pc:docMk/>
            <pc:sldMk cId="3526088048" sldId="256"/>
            <ac:picMk id="135" creationId="{82CD2226-DF9C-FAFA-FA06-C6646FA6754B}"/>
          </ac:picMkLst>
        </pc:picChg>
        <pc:picChg chg="mod">
          <ac:chgData name="Fatima Pillosu" userId="a6295d4dc9e22643" providerId="LiveId" clId="{FBA38254-249E-45B5-8C4D-1A8B9D2D5456}" dt="2024-04-20T15:45:47.513" v="959"/>
          <ac:picMkLst>
            <pc:docMk/>
            <pc:sldMk cId="3526088048" sldId="256"/>
            <ac:picMk id="137" creationId="{A7F48366-27A4-C5BC-D918-970F6163CE7A}"/>
          </ac:picMkLst>
        </pc:picChg>
        <pc:picChg chg="mod">
          <ac:chgData name="Fatima Pillosu" userId="a6295d4dc9e22643" providerId="LiveId" clId="{FBA38254-249E-45B5-8C4D-1A8B9D2D5456}" dt="2024-04-20T15:45:47.513" v="959"/>
          <ac:picMkLst>
            <pc:docMk/>
            <pc:sldMk cId="3526088048" sldId="256"/>
            <ac:picMk id="138" creationId="{CF31AE55-5770-141B-10A7-484BB1B4F857}"/>
          </ac:picMkLst>
        </pc:picChg>
        <pc:picChg chg="add del mod">
          <ac:chgData name="Fatima Pillosu" userId="a6295d4dc9e22643" providerId="LiveId" clId="{FBA38254-249E-45B5-8C4D-1A8B9D2D5456}" dt="2024-04-20T15:46:54.780" v="973" actId="478"/>
          <ac:picMkLst>
            <pc:docMk/>
            <pc:sldMk cId="3526088048" sldId="256"/>
            <ac:picMk id="140" creationId="{23B58B51-9A6B-E399-FEA6-C646BF1C204B}"/>
          </ac:picMkLst>
        </pc:picChg>
        <pc:picChg chg="add mod">
          <ac:chgData name="Fatima Pillosu" userId="a6295d4dc9e22643" providerId="LiveId" clId="{FBA38254-249E-45B5-8C4D-1A8B9D2D5456}" dt="2024-04-20T15:58:03.699" v="1034" actId="1076"/>
          <ac:picMkLst>
            <pc:docMk/>
            <pc:sldMk cId="3526088048" sldId="256"/>
            <ac:picMk id="142" creationId="{C522A8A0-0A5C-537E-1290-A4E7079FA3F7}"/>
          </ac:picMkLst>
        </pc:picChg>
        <pc:picChg chg="add mod">
          <ac:chgData name="Fatima Pillosu" userId="a6295d4dc9e22643" providerId="LiveId" clId="{FBA38254-249E-45B5-8C4D-1A8B9D2D5456}" dt="2024-04-20T15:58:03.699" v="1034" actId="1076"/>
          <ac:picMkLst>
            <pc:docMk/>
            <pc:sldMk cId="3526088048" sldId="256"/>
            <ac:picMk id="144" creationId="{E41EF88B-42F4-BE51-5581-104BF2CFEA09}"/>
          </ac:picMkLst>
        </pc:picChg>
        <pc:picChg chg="mod">
          <ac:chgData name="Fatima Pillosu" userId="a6295d4dc9e22643" providerId="LiveId" clId="{FBA38254-249E-45B5-8C4D-1A8B9D2D5456}" dt="2024-04-20T15:47:35.555" v="982"/>
          <ac:picMkLst>
            <pc:docMk/>
            <pc:sldMk cId="3526088048" sldId="256"/>
            <ac:picMk id="150" creationId="{B9B7C3B9-2DF0-5902-A716-A028EB4319D5}"/>
          </ac:picMkLst>
        </pc:picChg>
        <pc:picChg chg="mod">
          <ac:chgData name="Fatima Pillosu" userId="a6295d4dc9e22643" providerId="LiveId" clId="{FBA38254-249E-45B5-8C4D-1A8B9D2D5456}" dt="2024-04-20T15:47:35.555" v="982"/>
          <ac:picMkLst>
            <pc:docMk/>
            <pc:sldMk cId="3526088048" sldId="256"/>
            <ac:picMk id="151" creationId="{57A53887-5B33-1857-0B3D-8AE461E522E7}"/>
          </ac:picMkLst>
        </pc:picChg>
        <pc:picChg chg="mod">
          <ac:chgData name="Fatima Pillosu" userId="a6295d4dc9e22643" providerId="LiveId" clId="{FBA38254-249E-45B5-8C4D-1A8B9D2D5456}" dt="2024-04-20T15:47:35.555" v="982"/>
          <ac:picMkLst>
            <pc:docMk/>
            <pc:sldMk cId="3526088048" sldId="256"/>
            <ac:picMk id="152" creationId="{147E90D0-72E0-8B0C-7FC6-85AE8933AD8D}"/>
          </ac:picMkLst>
        </pc:picChg>
        <pc:picChg chg="add del mod">
          <ac:chgData name="Fatima Pillosu" userId="a6295d4dc9e22643" providerId="LiveId" clId="{FBA38254-249E-45B5-8C4D-1A8B9D2D5456}" dt="2024-04-20T15:49:43.968" v="998" actId="478"/>
          <ac:picMkLst>
            <pc:docMk/>
            <pc:sldMk cId="3526088048" sldId="256"/>
            <ac:picMk id="154" creationId="{B5BAD96D-A42D-6B6D-05C7-E5A7F7F5CABC}"/>
          </ac:picMkLst>
        </pc:picChg>
        <pc:picChg chg="add mod">
          <ac:chgData name="Fatima Pillosu" userId="a6295d4dc9e22643" providerId="LiveId" clId="{FBA38254-249E-45B5-8C4D-1A8B9D2D5456}" dt="2024-04-20T15:58:03.699" v="1034" actId="1076"/>
          <ac:picMkLst>
            <pc:docMk/>
            <pc:sldMk cId="3526088048" sldId="256"/>
            <ac:picMk id="155" creationId="{659501DB-0D64-5C2A-6866-D00506C583BE}"/>
          </ac:picMkLst>
        </pc:picChg>
        <pc:picChg chg="add mod">
          <ac:chgData name="Fatima Pillosu" userId="a6295d4dc9e22643" providerId="LiveId" clId="{FBA38254-249E-45B5-8C4D-1A8B9D2D5456}" dt="2024-04-20T15:58:03.699" v="1034" actId="1076"/>
          <ac:picMkLst>
            <pc:docMk/>
            <pc:sldMk cId="3526088048" sldId="256"/>
            <ac:picMk id="156" creationId="{CBB77608-8A60-41D0-3CBA-CA797851D993}"/>
          </ac:picMkLst>
        </pc:picChg>
        <pc:cxnChg chg="mod">
          <ac:chgData name="Fatima Pillosu" userId="a6295d4dc9e22643" providerId="LiveId" clId="{FBA38254-249E-45B5-8C4D-1A8B9D2D5456}" dt="2024-04-20T06:55:21.380" v="19" actId="1038"/>
          <ac:cxnSpMkLst>
            <pc:docMk/>
            <pc:sldMk cId="3526088048" sldId="256"/>
            <ac:cxnSpMk id="7" creationId="{C072E029-7089-41BF-2883-BB5ADCA1AAB1}"/>
          </ac:cxnSpMkLst>
        </pc:cxnChg>
        <pc:cxnChg chg="mod">
          <ac:chgData name="Fatima Pillosu" userId="a6295d4dc9e22643" providerId="LiveId" clId="{FBA38254-249E-45B5-8C4D-1A8B9D2D5456}" dt="2024-04-20T06:55:21.380" v="19" actId="1038"/>
          <ac:cxnSpMkLst>
            <pc:docMk/>
            <pc:sldMk cId="3526088048" sldId="256"/>
            <ac:cxnSpMk id="8" creationId="{4EF40BD1-3F20-4514-1D05-6AD6F81B5BC3}"/>
          </ac:cxnSpMkLst>
        </pc:cxnChg>
        <pc:cxnChg chg="mod">
          <ac:chgData name="Fatima Pillosu" userId="a6295d4dc9e22643" providerId="LiveId" clId="{FBA38254-249E-45B5-8C4D-1A8B9D2D5456}" dt="2024-04-20T06:55:21.380" v="19" actId="1038"/>
          <ac:cxnSpMkLst>
            <pc:docMk/>
            <pc:sldMk cId="3526088048" sldId="256"/>
            <ac:cxnSpMk id="13" creationId="{93AC4858-73C5-D3E8-1DE1-E4D9105B4FB2}"/>
          </ac:cxnSpMkLst>
        </pc:cxnChg>
        <pc:cxnChg chg="add mod">
          <ac:chgData name="Fatima Pillosu" userId="a6295d4dc9e22643" providerId="LiveId" clId="{FBA38254-249E-45B5-8C4D-1A8B9D2D5456}" dt="2024-04-20T07:10:40.457" v="519" actId="14100"/>
          <ac:cxnSpMkLst>
            <pc:docMk/>
            <pc:sldMk cId="3526088048" sldId="256"/>
            <ac:cxnSpMk id="18" creationId="{1A75940C-B97D-A51B-8411-430731370392}"/>
          </ac:cxnSpMkLst>
        </pc:cxnChg>
        <pc:cxnChg chg="add mod ord">
          <ac:chgData name="Fatima Pillosu" userId="a6295d4dc9e22643" providerId="LiveId" clId="{FBA38254-249E-45B5-8C4D-1A8B9D2D5456}" dt="2024-04-20T15:14:30.473" v="799" actId="164"/>
          <ac:cxnSpMkLst>
            <pc:docMk/>
            <pc:sldMk cId="3526088048" sldId="256"/>
            <ac:cxnSpMk id="28" creationId="{DFD09EDF-E987-5448-7B3A-74C255563529}"/>
          </ac:cxnSpMkLst>
        </pc:cxnChg>
        <pc:cxnChg chg="add mod">
          <ac:chgData name="Fatima Pillosu" userId="a6295d4dc9e22643" providerId="LiveId" clId="{FBA38254-249E-45B5-8C4D-1A8B9D2D5456}" dt="2024-04-20T15:14:38.312" v="800" actId="164"/>
          <ac:cxnSpMkLst>
            <pc:docMk/>
            <pc:sldMk cId="3526088048" sldId="256"/>
            <ac:cxnSpMk id="53" creationId="{9FA50FBD-E08A-B52E-0A9F-014E8B7C7562}"/>
          </ac:cxnSpMkLst>
        </pc:cxnChg>
        <pc:cxnChg chg="add mod ord">
          <ac:chgData name="Fatima Pillosu" userId="a6295d4dc9e22643" providerId="LiveId" clId="{FBA38254-249E-45B5-8C4D-1A8B9D2D5456}" dt="2024-04-20T15:12:53.179" v="781" actId="164"/>
          <ac:cxnSpMkLst>
            <pc:docMk/>
            <pc:sldMk cId="3526088048" sldId="256"/>
            <ac:cxnSpMk id="57" creationId="{92DDD9DE-063B-04AC-A287-8F417F41CBD3}"/>
          </ac:cxnSpMkLst>
        </pc:cxnChg>
        <pc:cxnChg chg="add mod ord">
          <ac:chgData name="Fatima Pillosu" userId="a6295d4dc9e22643" providerId="LiveId" clId="{FBA38254-249E-45B5-8C4D-1A8B9D2D5456}" dt="2024-04-20T15:14:47.972" v="801" actId="164"/>
          <ac:cxnSpMkLst>
            <pc:docMk/>
            <pc:sldMk cId="3526088048" sldId="256"/>
            <ac:cxnSpMk id="60" creationId="{633419D6-D0F0-6194-BAA4-87E7C60DACDC}"/>
          </ac:cxnSpMkLst>
        </pc:cxnChg>
        <pc:cxnChg chg="mod">
          <ac:chgData name="Fatima Pillosu" userId="a6295d4dc9e22643" providerId="LiveId" clId="{FBA38254-249E-45B5-8C4D-1A8B9D2D5456}" dt="2024-04-20T15:31:47.475" v="871" actId="207"/>
          <ac:cxnSpMkLst>
            <pc:docMk/>
            <pc:sldMk cId="3526088048" sldId="256"/>
            <ac:cxnSpMk id="67" creationId="{0F1FA95A-5E23-497A-73A9-9F3EAB1AA076}"/>
          </ac:cxnSpMkLst>
        </pc:cxnChg>
        <pc:cxnChg chg="mod">
          <ac:chgData name="Fatima Pillosu" userId="a6295d4dc9e22643" providerId="LiveId" clId="{FBA38254-249E-45B5-8C4D-1A8B9D2D5456}" dt="2024-04-20T15:31:47.475" v="871" actId="207"/>
          <ac:cxnSpMkLst>
            <pc:docMk/>
            <pc:sldMk cId="3526088048" sldId="256"/>
            <ac:cxnSpMk id="71" creationId="{F4C69E6C-8218-FC10-715D-6D5C9CA6F00E}"/>
          </ac:cxnSpMkLst>
        </pc:cxnChg>
        <pc:cxnChg chg="mod">
          <ac:chgData name="Fatima Pillosu" userId="a6295d4dc9e22643" providerId="LiveId" clId="{FBA38254-249E-45B5-8C4D-1A8B9D2D5456}" dt="2024-04-20T15:31:47.475" v="871" actId="207"/>
          <ac:cxnSpMkLst>
            <pc:docMk/>
            <pc:sldMk cId="3526088048" sldId="256"/>
            <ac:cxnSpMk id="74" creationId="{B6DF3E98-52E3-6734-05C9-14C3591EFAF5}"/>
          </ac:cxnSpMkLst>
        </pc:cxnChg>
        <pc:cxnChg chg="mod">
          <ac:chgData name="Fatima Pillosu" userId="a6295d4dc9e22643" providerId="LiveId" clId="{FBA38254-249E-45B5-8C4D-1A8B9D2D5456}" dt="2024-04-20T15:31:47.475" v="871" actId="207"/>
          <ac:cxnSpMkLst>
            <pc:docMk/>
            <pc:sldMk cId="3526088048" sldId="256"/>
            <ac:cxnSpMk id="77" creationId="{49CCFB4D-CD7A-E106-E951-0ED671194B88}"/>
          </ac:cxnSpMkLst>
        </pc:cxnChg>
        <pc:cxnChg chg="mod">
          <ac:chgData name="Fatima Pillosu" userId="a6295d4dc9e22643" providerId="LiveId" clId="{FBA38254-249E-45B5-8C4D-1A8B9D2D5456}" dt="2024-04-20T15:31:47.475" v="871" actId="207"/>
          <ac:cxnSpMkLst>
            <pc:docMk/>
            <pc:sldMk cId="3526088048" sldId="256"/>
            <ac:cxnSpMk id="97" creationId="{A40F55C1-314C-F6C5-7822-8196170F9060}"/>
          </ac:cxnSpMkLst>
        </pc:cxnChg>
        <pc:cxnChg chg="mod">
          <ac:chgData name="Fatima Pillosu" userId="a6295d4dc9e22643" providerId="LiveId" clId="{FBA38254-249E-45B5-8C4D-1A8B9D2D5456}" dt="2024-04-20T15:31:47.475" v="871" actId="207"/>
          <ac:cxnSpMkLst>
            <pc:docMk/>
            <pc:sldMk cId="3526088048" sldId="256"/>
            <ac:cxnSpMk id="101" creationId="{9FA4D2C8-300A-50D8-FDA1-CAF25EDAEEC2}"/>
          </ac:cxnSpMkLst>
        </pc:cxnChg>
        <pc:cxnChg chg="mod">
          <ac:chgData name="Fatima Pillosu" userId="a6295d4dc9e22643" providerId="LiveId" clId="{FBA38254-249E-45B5-8C4D-1A8B9D2D5456}" dt="2024-04-20T15:46:59.549" v="974" actId="165"/>
          <ac:cxnSpMkLst>
            <pc:docMk/>
            <pc:sldMk cId="3526088048" sldId="256"/>
            <ac:cxnSpMk id="104" creationId="{D24D50D8-C89E-D6DB-227C-906F805C8725}"/>
          </ac:cxnSpMkLst>
        </pc:cxnChg>
        <pc:cxnChg chg="mod">
          <ac:chgData name="Fatima Pillosu" userId="a6295d4dc9e22643" providerId="LiveId" clId="{FBA38254-249E-45B5-8C4D-1A8B9D2D5456}" dt="2024-04-20T15:31:47.475" v="871" actId="207"/>
          <ac:cxnSpMkLst>
            <pc:docMk/>
            <pc:sldMk cId="3526088048" sldId="256"/>
            <ac:cxnSpMk id="110" creationId="{93231C12-9A9D-7F51-7FD9-B80C36B77DBF}"/>
          </ac:cxnSpMkLst>
        </pc:cxnChg>
        <pc:cxnChg chg="mod">
          <ac:chgData name="Fatima Pillosu" userId="a6295d4dc9e22643" providerId="LiveId" clId="{FBA38254-249E-45B5-8C4D-1A8B9D2D5456}" dt="2024-04-20T15:47:35.555" v="982"/>
          <ac:cxnSpMkLst>
            <pc:docMk/>
            <pc:sldMk cId="3526088048" sldId="256"/>
            <ac:cxnSpMk id="149" creationId="{E2849A3D-7F80-F38C-774D-9E6012C3FC3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0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87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1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1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03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30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38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74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26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84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99AB-88A0-4A87-B840-A4656B9BE57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4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299AB-88A0-4A87-B840-A4656B9BE576}" type="datetimeFigureOut">
              <a:rPr lang="en-GB" smtClean="0"/>
              <a:t>20/04/2024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C2642-FFE9-4831-9AC6-F1A835F4EC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1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sv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ED1811-D3BC-FE36-E814-20610FFA57B1}"/>
              </a:ext>
            </a:extLst>
          </p:cNvPr>
          <p:cNvSpPr/>
          <p:nvPr/>
        </p:nvSpPr>
        <p:spPr>
          <a:xfrm>
            <a:off x="673099" y="892165"/>
            <a:ext cx="2055813" cy="8001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Train an artificial neural network (ANN) using flash flood reports from Storm Event Database (SED)</a:t>
            </a:r>
          </a:p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Train period: 2005 to 2020</a:t>
            </a:r>
            <a:endParaRPr lang="en-GB" sz="800" b="1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2E029-7089-41BF-2883-BB5ADCA1AAB1}"/>
              </a:ext>
            </a:extLst>
          </p:cNvPr>
          <p:cNvCxnSpPr>
            <a:cxnSpLocks/>
          </p:cNvCxnSpPr>
          <p:nvPr/>
        </p:nvCxnSpPr>
        <p:spPr>
          <a:xfrm flipH="1">
            <a:off x="1114425" y="1692265"/>
            <a:ext cx="1" cy="45085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F40BD1-3F20-4514-1D05-6AD6F81B5B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54338" y="1060440"/>
            <a:ext cx="1" cy="45085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828D1-9255-613C-DD10-446403B632A6}"/>
              </a:ext>
            </a:extLst>
          </p:cNvPr>
          <p:cNvSpPr/>
          <p:nvPr/>
        </p:nvSpPr>
        <p:spPr>
          <a:xfrm rot="16200000">
            <a:off x="2838462" y="1100130"/>
            <a:ext cx="1149337" cy="34607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Predictors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8FDFA2-2FB7-1102-BB6E-0D2419EC6919}"/>
              </a:ext>
            </a:extLst>
          </p:cNvPr>
          <p:cNvSpPr/>
          <p:nvPr/>
        </p:nvSpPr>
        <p:spPr>
          <a:xfrm>
            <a:off x="3519488" y="517524"/>
            <a:ext cx="3243262" cy="63817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From ERA5-ecPoint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- Return period class for extreme rainfall (99</a:t>
            </a:r>
            <a:r>
              <a:rPr lang="en-US" sz="8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th</a:t>
            </a: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percentile) 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- Ratio between extreme-mean rainfall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AB6EE4-D207-7430-1C1E-48DD2C53C814}"/>
              </a:ext>
            </a:extLst>
          </p:cNvPr>
          <p:cNvSpPr/>
          <p:nvPr/>
        </p:nvSpPr>
        <p:spPr>
          <a:xfrm>
            <a:off x="3519488" y="1155699"/>
            <a:ext cx="2949575" cy="92075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From ERA5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- Percentage of soil saturation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- Leaf Area Index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- Standard deviation of the orography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AC4858-73C5-D3E8-1DE1-E4D9105B4FB2}"/>
              </a:ext>
            </a:extLst>
          </p:cNvPr>
          <p:cNvCxnSpPr>
            <a:cxnSpLocks/>
          </p:cNvCxnSpPr>
          <p:nvPr/>
        </p:nvCxnSpPr>
        <p:spPr>
          <a:xfrm flipH="1">
            <a:off x="2288381" y="1692265"/>
            <a:ext cx="1" cy="450850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7F68D55-B6BE-4541-82D5-A5BD1B64D3E1}"/>
              </a:ext>
            </a:extLst>
          </p:cNvPr>
          <p:cNvSpPr/>
          <p:nvPr/>
        </p:nvSpPr>
        <p:spPr>
          <a:xfrm>
            <a:off x="1145381" y="0"/>
            <a:ext cx="4227513" cy="4508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Generate a reanalysis dataset indicating the probabilities of having a flash flood event at each domain’s grid-box</a:t>
            </a:r>
            <a:endParaRPr lang="en-GB" sz="800" b="1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81CE30-9CA0-3A4A-213F-B1A44652EC8D}"/>
              </a:ext>
            </a:extLst>
          </p:cNvPr>
          <p:cNvSpPr/>
          <p:nvPr/>
        </p:nvSpPr>
        <p:spPr>
          <a:xfrm>
            <a:off x="527050" y="2143114"/>
            <a:ext cx="1320797" cy="7270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Test reanalysis quality against SED flash flood reports</a:t>
            </a:r>
          </a:p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Verification period: 2021</a:t>
            </a:r>
            <a:endParaRPr lang="en-GB" sz="800" b="1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162784-20DD-5A80-4B21-35466E73DB95}"/>
              </a:ext>
            </a:extLst>
          </p:cNvPr>
          <p:cNvSpPr/>
          <p:nvPr/>
        </p:nvSpPr>
        <p:spPr>
          <a:xfrm>
            <a:off x="1879601" y="2143114"/>
            <a:ext cx="1549398" cy="8794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Test reanalysis impact on flash-flood-focused verification of rainfall forecasts</a:t>
            </a:r>
          </a:p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Verification period: 2022</a:t>
            </a:r>
            <a:endParaRPr lang="en-GB" sz="800" b="1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75940C-B97D-A51B-8411-430731370392}"/>
              </a:ext>
            </a:extLst>
          </p:cNvPr>
          <p:cNvCxnSpPr>
            <a:cxnSpLocks/>
          </p:cNvCxnSpPr>
          <p:nvPr/>
        </p:nvCxnSpPr>
        <p:spPr>
          <a:xfrm>
            <a:off x="2687634" y="1489065"/>
            <a:ext cx="1541466" cy="654048"/>
          </a:xfrm>
          <a:prstGeom prst="straightConnector1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EFF78AC-463C-EB52-C330-18A1B857E0E6}"/>
              </a:ext>
            </a:extLst>
          </p:cNvPr>
          <p:cNvSpPr/>
          <p:nvPr/>
        </p:nvSpPr>
        <p:spPr>
          <a:xfrm>
            <a:off x="3702051" y="2155802"/>
            <a:ext cx="1168399" cy="5619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Explain ANN outcomes using Shapley approach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07D6E1C-9D58-61E5-AC9F-92295C779F32}"/>
              </a:ext>
            </a:extLst>
          </p:cNvPr>
          <p:cNvGrpSpPr/>
          <p:nvPr/>
        </p:nvGrpSpPr>
        <p:grpSpPr>
          <a:xfrm>
            <a:off x="11893979" y="2659226"/>
            <a:ext cx="1900243" cy="1175020"/>
            <a:chOff x="4129600" y="6182126"/>
            <a:chExt cx="1900243" cy="117502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0250EAF-34CE-FE75-C550-AA8EABD59DDA}"/>
                </a:ext>
              </a:extLst>
            </p:cNvPr>
            <p:cNvGrpSpPr/>
            <p:nvPr/>
          </p:nvGrpSpPr>
          <p:grpSpPr>
            <a:xfrm>
              <a:off x="4129600" y="6182126"/>
              <a:ext cx="1900243" cy="1175020"/>
              <a:chOff x="4457461" y="3777980"/>
              <a:chExt cx="1900243" cy="1175020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42AF228D-AD9C-2DDD-FC54-72E68E52A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83" name="Graphic 82">
                <a:extLst>
                  <a:ext uri="{FF2B5EF4-FFF2-40B4-BE49-F238E27FC236}">
                    <a16:creationId xmlns:a16="http://schemas.microsoft.com/office/drawing/2014/main" id="{80CB6D42-9A35-021B-FEE9-153B906FD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8F917CB-1C5C-3B5D-22EF-FF78F8E0DC0E}"/>
                </a:ext>
              </a:extLst>
            </p:cNvPr>
            <p:cNvGrpSpPr/>
            <p:nvPr/>
          </p:nvGrpSpPr>
          <p:grpSpPr>
            <a:xfrm>
              <a:off x="4129600" y="6182126"/>
              <a:ext cx="825978" cy="1175020"/>
              <a:chOff x="1021869" y="4776145"/>
              <a:chExt cx="825978" cy="117502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1FA95A-5E23-497A-73A9-9F3EAB1AA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847" y="4877655"/>
                <a:ext cx="0" cy="97200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EA0CA292-0AFF-2706-1F89-E95EEBB78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1021869" y="4776145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C62063A-473B-8464-0568-1A5789BFBAAD}"/>
              </a:ext>
            </a:extLst>
          </p:cNvPr>
          <p:cNvGrpSpPr/>
          <p:nvPr/>
        </p:nvGrpSpPr>
        <p:grpSpPr>
          <a:xfrm>
            <a:off x="11882929" y="3935756"/>
            <a:ext cx="1900243" cy="1175020"/>
            <a:chOff x="4118550" y="7458656"/>
            <a:chExt cx="1900243" cy="117502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FEE92CC-6DD1-81DE-35A3-C1A20E513A9C}"/>
                </a:ext>
              </a:extLst>
            </p:cNvPr>
            <p:cNvGrpSpPr/>
            <p:nvPr/>
          </p:nvGrpSpPr>
          <p:grpSpPr>
            <a:xfrm>
              <a:off x="4118550" y="7458656"/>
              <a:ext cx="1900243" cy="1175020"/>
              <a:chOff x="4457461" y="3777980"/>
              <a:chExt cx="1900243" cy="1175020"/>
            </a:xfrm>
          </p:grpSpPr>
          <p:pic>
            <p:nvPicPr>
              <p:cNvPr id="85" name="Graphic 84">
                <a:extLst>
                  <a:ext uri="{FF2B5EF4-FFF2-40B4-BE49-F238E27FC236}">
                    <a16:creationId xmlns:a16="http://schemas.microsoft.com/office/drawing/2014/main" id="{40C108BE-6693-495C-80BA-7CA535F8E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86" name="Graphic 85">
                <a:extLst>
                  <a:ext uri="{FF2B5EF4-FFF2-40B4-BE49-F238E27FC236}">
                    <a16:creationId xmlns:a16="http://schemas.microsoft.com/office/drawing/2014/main" id="{54C67680-6D7C-4E6E-9627-6DAA6DC64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7FF7B3E-7363-ADFF-D422-7026490EABF1}"/>
                </a:ext>
              </a:extLst>
            </p:cNvPr>
            <p:cNvGrpSpPr/>
            <p:nvPr/>
          </p:nvGrpSpPr>
          <p:grpSpPr>
            <a:xfrm>
              <a:off x="4944528" y="7458656"/>
              <a:ext cx="1074265" cy="1175020"/>
              <a:chOff x="3813011" y="5347769"/>
              <a:chExt cx="1074265" cy="1175020"/>
            </a:xfrm>
          </p:grpSpPr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4DED22A9-7B20-0833-D866-13A53242F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3813011" y="5347769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4C69E6C-8218-FC10-715D-6D5C9CA6F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3011" y="5465165"/>
                <a:ext cx="0" cy="97200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4A5F629-0129-1D70-3757-2D674F021EA8}"/>
              </a:ext>
            </a:extLst>
          </p:cNvPr>
          <p:cNvGrpSpPr/>
          <p:nvPr/>
        </p:nvGrpSpPr>
        <p:grpSpPr>
          <a:xfrm>
            <a:off x="11955376" y="14009"/>
            <a:ext cx="1900243" cy="1175020"/>
            <a:chOff x="4190997" y="3536909"/>
            <a:chExt cx="1900243" cy="117502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516620F-89BB-1290-1B1E-0B5E5EFEAB9A}"/>
                </a:ext>
              </a:extLst>
            </p:cNvPr>
            <p:cNvGrpSpPr/>
            <p:nvPr/>
          </p:nvGrpSpPr>
          <p:grpSpPr>
            <a:xfrm>
              <a:off x="4190997" y="3536909"/>
              <a:ext cx="1900243" cy="1175020"/>
              <a:chOff x="4457461" y="3777980"/>
              <a:chExt cx="1900243" cy="1175020"/>
            </a:xfrm>
          </p:grpSpPr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FB0EFF56-A1F7-F3D7-DB66-0DD4899765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56" name="Graphic 55">
                <a:extLst>
                  <a:ext uri="{FF2B5EF4-FFF2-40B4-BE49-F238E27FC236}">
                    <a16:creationId xmlns:a16="http://schemas.microsoft.com/office/drawing/2014/main" id="{7642ABB1-EFC8-49BF-12EF-248E958C5D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2F23B03-8792-AA93-5317-92FCF4596580}"/>
                </a:ext>
              </a:extLst>
            </p:cNvPr>
            <p:cNvGrpSpPr/>
            <p:nvPr/>
          </p:nvGrpSpPr>
          <p:grpSpPr>
            <a:xfrm>
              <a:off x="4190997" y="3536909"/>
              <a:ext cx="1900238" cy="574687"/>
              <a:chOff x="164308" y="3560307"/>
              <a:chExt cx="1900238" cy="574687"/>
            </a:xfrm>
          </p:grpSpPr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EA82B598-0968-BC86-733C-6C3792A02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 b="51091"/>
              <a:stretch>
                <a:fillRect/>
              </a:stretch>
            </p:blipFill>
            <p:spPr>
              <a:xfrm>
                <a:off x="164308" y="3560307"/>
                <a:ext cx="1900238" cy="574687"/>
              </a:xfrm>
              <a:custGeom>
                <a:avLst/>
                <a:gdLst>
                  <a:gd name="connsiteX0" fmla="*/ 0 w 1900238"/>
                  <a:gd name="connsiteY0" fmla="*/ 0 h 574687"/>
                  <a:gd name="connsiteX1" fmla="*/ 1900238 w 1900238"/>
                  <a:gd name="connsiteY1" fmla="*/ 0 h 574687"/>
                  <a:gd name="connsiteX2" fmla="*/ 1900238 w 1900238"/>
                  <a:gd name="connsiteY2" fmla="*/ 574687 h 574687"/>
                  <a:gd name="connsiteX3" fmla="*/ 0 w 1900238"/>
                  <a:gd name="connsiteY3" fmla="*/ 574687 h 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0238" h="574687">
                    <a:moveTo>
                      <a:pt x="0" y="0"/>
                    </a:moveTo>
                    <a:lnTo>
                      <a:pt x="1900238" y="0"/>
                    </a:lnTo>
                    <a:lnTo>
                      <a:pt x="1900238" y="574687"/>
                    </a:lnTo>
                    <a:lnTo>
                      <a:pt x="0" y="574687"/>
                    </a:lnTo>
                    <a:close/>
                  </a:path>
                </a:pathLst>
              </a:custGeom>
            </p:spPr>
          </p:pic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9CCFB4D-CD7A-E106-E951-0ED671194B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34" y="4134994"/>
                <a:ext cx="1562062" cy="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F3EB63C-5644-A412-4BC3-00BF429D003D}"/>
              </a:ext>
            </a:extLst>
          </p:cNvPr>
          <p:cNvGrpSpPr/>
          <p:nvPr/>
        </p:nvGrpSpPr>
        <p:grpSpPr>
          <a:xfrm>
            <a:off x="11983807" y="1328435"/>
            <a:ext cx="1900243" cy="1175020"/>
            <a:chOff x="4219428" y="4851335"/>
            <a:chExt cx="1900243" cy="1175020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A40C9CC-B078-1575-96B5-B4E4FD813D25}"/>
                </a:ext>
              </a:extLst>
            </p:cNvPr>
            <p:cNvGrpSpPr/>
            <p:nvPr/>
          </p:nvGrpSpPr>
          <p:grpSpPr>
            <a:xfrm>
              <a:off x="4219428" y="4851335"/>
              <a:ext cx="1900243" cy="1175020"/>
              <a:chOff x="4457461" y="3777980"/>
              <a:chExt cx="1900243" cy="1175020"/>
            </a:xfrm>
          </p:grpSpPr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B8396BB5-E684-F935-3439-061A0304D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F10C7DDB-65E5-5125-D48D-D491FC50C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77BD8FC-1B40-08AA-B32E-1E8C7524542D}"/>
                </a:ext>
              </a:extLst>
            </p:cNvPr>
            <p:cNvGrpSpPr/>
            <p:nvPr/>
          </p:nvGrpSpPr>
          <p:grpSpPr>
            <a:xfrm>
              <a:off x="4219428" y="5426022"/>
              <a:ext cx="1900238" cy="600333"/>
              <a:chOff x="2229642" y="4143386"/>
              <a:chExt cx="1900238" cy="600333"/>
            </a:xfrm>
          </p:grpSpPr>
          <p:pic>
            <p:nvPicPr>
              <p:cNvPr id="73" name="Graphic 72">
                <a:extLst>
                  <a:ext uri="{FF2B5EF4-FFF2-40B4-BE49-F238E27FC236}">
                    <a16:creationId xmlns:a16="http://schemas.microsoft.com/office/drawing/2014/main" id="{0619C99C-E132-51AB-FD88-75CA3C407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 t="48909"/>
              <a:stretch>
                <a:fillRect/>
              </a:stretch>
            </p:blipFill>
            <p:spPr>
              <a:xfrm>
                <a:off x="2229642" y="4143386"/>
                <a:ext cx="1900238" cy="600333"/>
              </a:xfrm>
              <a:custGeom>
                <a:avLst/>
                <a:gdLst>
                  <a:gd name="connsiteX0" fmla="*/ 0 w 1900238"/>
                  <a:gd name="connsiteY0" fmla="*/ 0 h 600333"/>
                  <a:gd name="connsiteX1" fmla="*/ 1900238 w 1900238"/>
                  <a:gd name="connsiteY1" fmla="*/ 0 h 600333"/>
                  <a:gd name="connsiteX2" fmla="*/ 1900238 w 1900238"/>
                  <a:gd name="connsiteY2" fmla="*/ 600333 h 600333"/>
                  <a:gd name="connsiteX3" fmla="*/ 0 w 1900238"/>
                  <a:gd name="connsiteY3" fmla="*/ 600333 h 60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0238" h="600333">
                    <a:moveTo>
                      <a:pt x="0" y="0"/>
                    </a:moveTo>
                    <a:lnTo>
                      <a:pt x="1900238" y="0"/>
                    </a:lnTo>
                    <a:lnTo>
                      <a:pt x="1900238" y="600333"/>
                    </a:lnTo>
                    <a:lnTo>
                      <a:pt x="0" y="600333"/>
                    </a:lnTo>
                    <a:close/>
                  </a:path>
                </a:pathLst>
              </a:custGeom>
            </p:spPr>
          </p:pic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6DF3E98-52E3-6734-05C9-14C3591EFA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7855" y="4143386"/>
                <a:ext cx="1562062" cy="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782385F-A5FA-F9E2-E62E-704AD18EB60D}"/>
              </a:ext>
            </a:extLst>
          </p:cNvPr>
          <p:cNvGrpSpPr/>
          <p:nvPr/>
        </p:nvGrpSpPr>
        <p:grpSpPr>
          <a:xfrm>
            <a:off x="8613250" y="2659226"/>
            <a:ext cx="1900243" cy="1175020"/>
            <a:chOff x="848871" y="6182126"/>
            <a:chExt cx="1900243" cy="117502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65A0117-A3D9-87C6-23B0-821EA0C6FD35}"/>
                </a:ext>
              </a:extLst>
            </p:cNvPr>
            <p:cNvGrpSpPr/>
            <p:nvPr/>
          </p:nvGrpSpPr>
          <p:grpSpPr>
            <a:xfrm>
              <a:off x="848871" y="6182126"/>
              <a:ext cx="1900243" cy="1175020"/>
              <a:chOff x="4457461" y="3777980"/>
              <a:chExt cx="1900243" cy="1175020"/>
            </a:xfrm>
          </p:grpSpPr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EEAA08CD-D205-F839-AFB8-31B4C9A63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92" name="Graphic 91">
                <a:extLst>
                  <a:ext uri="{FF2B5EF4-FFF2-40B4-BE49-F238E27FC236}">
                    <a16:creationId xmlns:a16="http://schemas.microsoft.com/office/drawing/2014/main" id="{9156C879-CE3A-B772-D769-E4F73E086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3FB5AC4-437A-8349-68F0-E2BD7A4CDBB8}"/>
                </a:ext>
              </a:extLst>
            </p:cNvPr>
            <p:cNvGrpSpPr/>
            <p:nvPr/>
          </p:nvGrpSpPr>
          <p:grpSpPr>
            <a:xfrm>
              <a:off x="848871" y="6182126"/>
              <a:ext cx="825978" cy="1175020"/>
              <a:chOff x="1021869" y="4776145"/>
              <a:chExt cx="825978" cy="1175020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40F55C1-314C-F6C5-7822-8196170F90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7847" y="4877655"/>
                <a:ext cx="0" cy="97200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8" name="Graphic 97">
                <a:extLst>
                  <a:ext uri="{FF2B5EF4-FFF2-40B4-BE49-F238E27FC236}">
                    <a16:creationId xmlns:a16="http://schemas.microsoft.com/office/drawing/2014/main" id="{F63C8BCB-E279-BD68-9881-FC723FF72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1021869" y="4776145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DDD6527-E943-1205-9F20-E23FA8D96938}"/>
              </a:ext>
            </a:extLst>
          </p:cNvPr>
          <p:cNvGrpSpPr/>
          <p:nvPr/>
        </p:nvGrpSpPr>
        <p:grpSpPr>
          <a:xfrm>
            <a:off x="8602200" y="3935756"/>
            <a:ext cx="1900243" cy="1175020"/>
            <a:chOff x="837821" y="7458656"/>
            <a:chExt cx="1900243" cy="117502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8601BDE-E4B7-3412-F678-B56D82BC35B7}"/>
                </a:ext>
              </a:extLst>
            </p:cNvPr>
            <p:cNvGrpSpPr/>
            <p:nvPr/>
          </p:nvGrpSpPr>
          <p:grpSpPr>
            <a:xfrm>
              <a:off x="837821" y="7458656"/>
              <a:ext cx="1900243" cy="1175020"/>
              <a:chOff x="4457461" y="3777980"/>
              <a:chExt cx="1900243" cy="1175020"/>
            </a:xfrm>
          </p:grpSpPr>
          <p:pic>
            <p:nvPicPr>
              <p:cNvPr id="88" name="Graphic 87">
                <a:extLst>
                  <a:ext uri="{FF2B5EF4-FFF2-40B4-BE49-F238E27FC236}">
                    <a16:creationId xmlns:a16="http://schemas.microsoft.com/office/drawing/2014/main" id="{25689751-367F-2DE8-1CE7-9666D9190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A1D384BF-5DF8-36C3-9BA2-A4E8E26C7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743AD75-8264-9215-4563-A4836F1F937C}"/>
                </a:ext>
              </a:extLst>
            </p:cNvPr>
            <p:cNvGrpSpPr/>
            <p:nvPr/>
          </p:nvGrpSpPr>
          <p:grpSpPr>
            <a:xfrm>
              <a:off x="1663799" y="7458656"/>
              <a:ext cx="1074265" cy="1175020"/>
              <a:chOff x="3813011" y="5347769"/>
              <a:chExt cx="1074265" cy="1175020"/>
            </a:xfrm>
          </p:grpSpPr>
          <p:pic>
            <p:nvPicPr>
              <p:cNvPr id="100" name="Graphic 99">
                <a:extLst>
                  <a:ext uri="{FF2B5EF4-FFF2-40B4-BE49-F238E27FC236}">
                    <a16:creationId xmlns:a16="http://schemas.microsoft.com/office/drawing/2014/main" id="{1C4E4A09-4B0F-B37C-22CA-B3B4E3D38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3813011" y="5347769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FA4D2C8-300A-50D8-FDA1-CAF25EDAE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3011" y="5465165"/>
                <a:ext cx="0" cy="97200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DCC8F2A-9C29-B432-EE25-9A7D6230D297}"/>
              </a:ext>
            </a:extLst>
          </p:cNvPr>
          <p:cNvGrpSpPr/>
          <p:nvPr/>
        </p:nvGrpSpPr>
        <p:grpSpPr>
          <a:xfrm>
            <a:off x="8674647" y="14009"/>
            <a:ext cx="1900243" cy="1175020"/>
            <a:chOff x="910268" y="3536909"/>
            <a:chExt cx="1900243" cy="1175020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7B6257D-984E-02F5-CF2E-05B674EB6D77}"/>
                </a:ext>
              </a:extLst>
            </p:cNvPr>
            <p:cNvGrpSpPr/>
            <p:nvPr/>
          </p:nvGrpSpPr>
          <p:grpSpPr>
            <a:xfrm>
              <a:off x="910268" y="3536909"/>
              <a:ext cx="1900243" cy="1175020"/>
              <a:chOff x="4457461" y="3777980"/>
              <a:chExt cx="1900243" cy="1175020"/>
            </a:xfrm>
          </p:grpSpPr>
          <p:pic>
            <p:nvPicPr>
              <p:cNvPr id="94" name="Graphic 93">
                <a:extLst>
                  <a:ext uri="{FF2B5EF4-FFF2-40B4-BE49-F238E27FC236}">
                    <a16:creationId xmlns:a16="http://schemas.microsoft.com/office/drawing/2014/main" id="{FD4C9C3D-FB7E-1B26-3B1B-8EBC7B64A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95" name="Graphic 94">
                <a:extLst>
                  <a:ext uri="{FF2B5EF4-FFF2-40B4-BE49-F238E27FC236}">
                    <a16:creationId xmlns:a16="http://schemas.microsoft.com/office/drawing/2014/main" id="{A9FB860C-008F-FA15-81FF-E5D65A760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757C34E-C29E-A8B8-CD79-CA50293B2AA4}"/>
                </a:ext>
              </a:extLst>
            </p:cNvPr>
            <p:cNvGrpSpPr/>
            <p:nvPr/>
          </p:nvGrpSpPr>
          <p:grpSpPr>
            <a:xfrm>
              <a:off x="910268" y="3536909"/>
              <a:ext cx="1900238" cy="574687"/>
              <a:chOff x="164308" y="3560307"/>
              <a:chExt cx="1900238" cy="574687"/>
            </a:xfrm>
          </p:grpSpPr>
          <p:pic>
            <p:nvPicPr>
              <p:cNvPr id="103" name="Graphic 102">
                <a:extLst>
                  <a:ext uri="{FF2B5EF4-FFF2-40B4-BE49-F238E27FC236}">
                    <a16:creationId xmlns:a16="http://schemas.microsoft.com/office/drawing/2014/main" id="{3ECBF844-9BBA-38DE-BB22-FA06C08902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 b="51091"/>
              <a:stretch>
                <a:fillRect/>
              </a:stretch>
            </p:blipFill>
            <p:spPr>
              <a:xfrm>
                <a:off x="164308" y="3560307"/>
                <a:ext cx="1900238" cy="574687"/>
              </a:xfrm>
              <a:custGeom>
                <a:avLst/>
                <a:gdLst>
                  <a:gd name="connsiteX0" fmla="*/ 0 w 1900238"/>
                  <a:gd name="connsiteY0" fmla="*/ 0 h 574687"/>
                  <a:gd name="connsiteX1" fmla="*/ 1900238 w 1900238"/>
                  <a:gd name="connsiteY1" fmla="*/ 0 h 574687"/>
                  <a:gd name="connsiteX2" fmla="*/ 1900238 w 1900238"/>
                  <a:gd name="connsiteY2" fmla="*/ 574687 h 574687"/>
                  <a:gd name="connsiteX3" fmla="*/ 0 w 1900238"/>
                  <a:gd name="connsiteY3" fmla="*/ 574687 h 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0238" h="574687">
                    <a:moveTo>
                      <a:pt x="0" y="0"/>
                    </a:moveTo>
                    <a:lnTo>
                      <a:pt x="1900238" y="0"/>
                    </a:lnTo>
                    <a:lnTo>
                      <a:pt x="1900238" y="574687"/>
                    </a:lnTo>
                    <a:lnTo>
                      <a:pt x="0" y="574687"/>
                    </a:lnTo>
                    <a:close/>
                  </a:path>
                </a:pathLst>
              </a:custGeom>
            </p:spPr>
          </p:pic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24D50D8-C89E-D6DB-227C-906F805C87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0434" y="4134994"/>
                <a:ext cx="1562062" cy="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9BD3490-4888-FCC3-861E-B811900B1335}"/>
              </a:ext>
            </a:extLst>
          </p:cNvPr>
          <p:cNvGrpSpPr/>
          <p:nvPr/>
        </p:nvGrpSpPr>
        <p:grpSpPr>
          <a:xfrm>
            <a:off x="8703078" y="1328435"/>
            <a:ext cx="1900243" cy="1175020"/>
            <a:chOff x="938699" y="4851335"/>
            <a:chExt cx="1900243" cy="117502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23C06AF-3A67-9962-E8AF-2600A3D11182}"/>
                </a:ext>
              </a:extLst>
            </p:cNvPr>
            <p:cNvGrpSpPr/>
            <p:nvPr/>
          </p:nvGrpSpPr>
          <p:grpSpPr>
            <a:xfrm>
              <a:off x="938699" y="4851335"/>
              <a:ext cx="1900243" cy="1175020"/>
              <a:chOff x="4457461" y="3777980"/>
              <a:chExt cx="1900243" cy="1175020"/>
            </a:xfrm>
          </p:grpSpPr>
          <p:pic>
            <p:nvPicPr>
              <p:cNvPr id="106" name="Graphic 105">
                <a:extLst>
                  <a:ext uri="{FF2B5EF4-FFF2-40B4-BE49-F238E27FC236}">
                    <a16:creationId xmlns:a16="http://schemas.microsoft.com/office/drawing/2014/main" id="{E47DA2B2-00CE-7810-03E6-CD287BD85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 r="56533"/>
              <a:stretch>
                <a:fillRect/>
              </a:stretch>
            </p:blipFill>
            <p:spPr>
              <a:xfrm>
                <a:off x="4457461" y="3777980"/>
                <a:ext cx="825978" cy="1175020"/>
              </a:xfrm>
              <a:custGeom>
                <a:avLst/>
                <a:gdLst>
                  <a:gd name="connsiteX0" fmla="*/ 0 w 825978"/>
                  <a:gd name="connsiteY0" fmla="*/ 0 h 1175020"/>
                  <a:gd name="connsiteX1" fmla="*/ 825978 w 825978"/>
                  <a:gd name="connsiteY1" fmla="*/ 0 h 1175020"/>
                  <a:gd name="connsiteX2" fmla="*/ 825978 w 825978"/>
                  <a:gd name="connsiteY2" fmla="*/ 1175020 h 1175020"/>
                  <a:gd name="connsiteX3" fmla="*/ 0 w 825978"/>
                  <a:gd name="connsiteY3" fmla="*/ 1175020 h 1175020"/>
                  <a:gd name="connsiteX4" fmla="*/ 0 w 825978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5978" h="1175020">
                    <a:moveTo>
                      <a:pt x="0" y="0"/>
                    </a:moveTo>
                    <a:lnTo>
                      <a:pt x="825978" y="0"/>
                    </a:lnTo>
                    <a:lnTo>
                      <a:pt x="825978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07" name="Graphic 106">
                <a:extLst>
                  <a:ext uri="{FF2B5EF4-FFF2-40B4-BE49-F238E27FC236}">
                    <a16:creationId xmlns:a16="http://schemas.microsoft.com/office/drawing/2014/main" id="{1A2BA22D-F712-19E8-230A-BFC632423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43467"/>
              <a:stretch>
                <a:fillRect/>
              </a:stretch>
            </p:blipFill>
            <p:spPr>
              <a:xfrm>
                <a:off x="5283439" y="3777980"/>
                <a:ext cx="1074265" cy="1175020"/>
              </a:xfrm>
              <a:custGeom>
                <a:avLst/>
                <a:gdLst>
                  <a:gd name="connsiteX0" fmla="*/ 0 w 1074265"/>
                  <a:gd name="connsiteY0" fmla="*/ 0 h 1175020"/>
                  <a:gd name="connsiteX1" fmla="*/ 1074265 w 1074265"/>
                  <a:gd name="connsiteY1" fmla="*/ 0 h 1175020"/>
                  <a:gd name="connsiteX2" fmla="*/ 1074265 w 1074265"/>
                  <a:gd name="connsiteY2" fmla="*/ 1175020 h 1175020"/>
                  <a:gd name="connsiteX3" fmla="*/ 0 w 1074265"/>
                  <a:gd name="connsiteY3" fmla="*/ 1175020 h 1175020"/>
                  <a:gd name="connsiteX4" fmla="*/ 0 w 1074265"/>
                  <a:gd name="connsiteY4" fmla="*/ 0 h 117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265" h="1175020">
                    <a:moveTo>
                      <a:pt x="0" y="0"/>
                    </a:moveTo>
                    <a:lnTo>
                      <a:pt x="1074265" y="0"/>
                    </a:lnTo>
                    <a:lnTo>
                      <a:pt x="1074265" y="1175020"/>
                    </a:lnTo>
                    <a:lnTo>
                      <a:pt x="0" y="117502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71802346-08DC-EBFF-FFCE-6116A48EB6B8}"/>
                </a:ext>
              </a:extLst>
            </p:cNvPr>
            <p:cNvGrpSpPr/>
            <p:nvPr/>
          </p:nvGrpSpPr>
          <p:grpSpPr>
            <a:xfrm>
              <a:off x="938699" y="5426022"/>
              <a:ext cx="1900238" cy="600333"/>
              <a:chOff x="2229642" y="4143386"/>
              <a:chExt cx="1900238" cy="600333"/>
            </a:xfrm>
          </p:grpSpPr>
          <p:pic>
            <p:nvPicPr>
              <p:cNvPr id="109" name="Graphic 108">
                <a:extLst>
                  <a:ext uri="{FF2B5EF4-FFF2-40B4-BE49-F238E27FC236}">
                    <a16:creationId xmlns:a16="http://schemas.microsoft.com/office/drawing/2014/main" id="{D30FA78D-7C7C-8C04-2B70-6C34525F3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 t="48909"/>
              <a:stretch>
                <a:fillRect/>
              </a:stretch>
            </p:blipFill>
            <p:spPr>
              <a:xfrm>
                <a:off x="2229642" y="4143386"/>
                <a:ext cx="1900238" cy="600333"/>
              </a:xfrm>
              <a:custGeom>
                <a:avLst/>
                <a:gdLst>
                  <a:gd name="connsiteX0" fmla="*/ 0 w 1900238"/>
                  <a:gd name="connsiteY0" fmla="*/ 0 h 600333"/>
                  <a:gd name="connsiteX1" fmla="*/ 1900238 w 1900238"/>
                  <a:gd name="connsiteY1" fmla="*/ 0 h 600333"/>
                  <a:gd name="connsiteX2" fmla="*/ 1900238 w 1900238"/>
                  <a:gd name="connsiteY2" fmla="*/ 600333 h 600333"/>
                  <a:gd name="connsiteX3" fmla="*/ 0 w 1900238"/>
                  <a:gd name="connsiteY3" fmla="*/ 600333 h 600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0238" h="600333">
                    <a:moveTo>
                      <a:pt x="0" y="0"/>
                    </a:moveTo>
                    <a:lnTo>
                      <a:pt x="1900238" y="0"/>
                    </a:lnTo>
                    <a:lnTo>
                      <a:pt x="1900238" y="600333"/>
                    </a:lnTo>
                    <a:lnTo>
                      <a:pt x="0" y="600333"/>
                    </a:lnTo>
                    <a:close/>
                  </a:path>
                </a:pathLst>
              </a:custGeom>
            </p:spPr>
          </p:pic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3231C12-9A9D-7F51-7FD9-B80C36B77D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7855" y="4143386"/>
                <a:ext cx="1562062" cy="0"/>
              </a:xfrm>
              <a:prstGeom prst="line">
                <a:avLst/>
              </a:prstGeom>
              <a:ln w="3175">
                <a:solidFill>
                  <a:schemeClr val="accent1">
                    <a:alpha val="37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7B9C5CE-35C4-4824-0C10-AE5AC113FC53}"/>
              </a:ext>
            </a:extLst>
          </p:cNvPr>
          <p:cNvGrpSpPr/>
          <p:nvPr/>
        </p:nvGrpSpPr>
        <p:grpSpPr>
          <a:xfrm>
            <a:off x="14874830" y="30229"/>
            <a:ext cx="1900243" cy="1175020"/>
            <a:chOff x="4457461" y="3777980"/>
            <a:chExt cx="1900243" cy="1175020"/>
          </a:xfrm>
        </p:grpSpPr>
        <p:pic>
          <p:nvPicPr>
            <p:cNvPr id="112" name="Graphic 111">
              <a:extLst>
                <a:ext uri="{FF2B5EF4-FFF2-40B4-BE49-F238E27FC236}">
                  <a16:creationId xmlns:a16="http://schemas.microsoft.com/office/drawing/2014/main" id="{B3C1FA7E-D632-1EE0-507D-9D084A935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rcRect r="56533"/>
            <a:stretch>
              <a:fillRect/>
            </a:stretch>
          </p:blipFill>
          <p:spPr>
            <a:xfrm>
              <a:off x="4457461" y="3777980"/>
              <a:ext cx="825978" cy="1175020"/>
            </a:xfrm>
            <a:custGeom>
              <a:avLst/>
              <a:gdLst>
                <a:gd name="connsiteX0" fmla="*/ 0 w 825978"/>
                <a:gd name="connsiteY0" fmla="*/ 0 h 1175020"/>
                <a:gd name="connsiteX1" fmla="*/ 825978 w 825978"/>
                <a:gd name="connsiteY1" fmla="*/ 0 h 1175020"/>
                <a:gd name="connsiteX2" fmla="*/ 825978 w 825978"/>
                <a:gd name="connsiteY2" fmla="*/ 1175020 h 1175020"/>
                <a:gd name="connsiteX3" fmla="*/ 0 w 825978"/>
                <a:gd name="connsiteY3" fmla="*/ 1175020 h 1175020"/>
                <a:gd name="connsiteX4" fmla="*/ 0 w 825978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78" h="1175020">
                  <a:moveTo>
                    <a:pt x="0" y="0"/>
                  </a:moveTo>
                  <a:lnTo>
                    <a:pt x="825978" y="0"/>
                  </a:lnTo>
                  <a:lnTo>
                    <a:pt x="825978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B025F4D9-8061-16FE-C9AF-A5F582BB2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 l="43467"/>
            <a:stretch>
              <a:fillRect/>
            </a:stretch>
          </p:blipFill>
          <p:spPr>
            <a:xfrm>
              <a:off x="5283439" y="3777980"/>
              <a:ext cx="1074265" cy="1175020"/>
            </a:xfrm>
            <a:custGeom>
              <a:avLst/>
              <a:gdLst>
                <a:gd name="connsiteX0" fmla="*/ 0 w 1074265"/>
                <a:gd name="connsiteY0" fmla="*/ 0 h 1175020"/>
                <a:gd name="connsiteX1" fmla="*/ 1074265 w 1074265"/>
                <a:gd name="connsiteY1" fmla="*/ 0 h 1175020"/>
                <a:gd name="connsiteX2" fmla="*/ 1074265 w 1074265"/>
                <a:gd name="connsiteY2" fmla="*/ 1175020 h 1175020"/>
                <a:gd name="connsiteX3" fmla="*/ 0 w 1074265"/>
                <a:gd name="connsiteY3" fmla="*/ 1175020 h 1175020"/>
                <a:gd name="connsiteX4" fmla="*/ 0 w 1074265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265" h="1175020">
                  <a:moveTo>
                    <a:pt x="0" y="0"/>
                  </a:moveTo>
                  <a:lnTo>
                    <a:pt x="1074265" y="0"/>
                  </a:lnTo>
                  <a:lnTo>
                    <a:pt x="1074265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D0A1B47-1DC1-6443-26E3-AB3736D9A924}"/>
              </a:ext>
            </a:extLst>
          </p:cNvPr>
          <p:cNvGrpSpPr/>
          <p:nvPr/>
        </p:nvGrpSpPr>
        <p:grpSpPr>
          <a:xfrm>
            <a:off x="14874830" y="1430100"/>
            <a:ext cx="1900243" cy="1175020"/>
            <a:chOff x="4457461" y="3777980"/>
            <a:chExt cx="1900243" cy="1175020"/>
          </a:xfrm>
          <a:solidFill>
            <a:srgbClr val="FF0066">
              <a:alpha val="89804"/>
            </a:srgbClr>
          </a:solidFill>
        </p:grpSpPr>
        <p:pic>
          <p:nvPicPr>
            <p:cNvPr id="115" name="Graphic 114">
              <a:extLst>
                <a:ext uri="{FF2B5EF4-FFF2-40B4-BE49-F238E27FC236}">
                  <a16:creationId xmlns:a16="http://schemas.microsoft.com/office/drawing/2014/main" id="{B65E797A-930D-C1D7-9E7E-DA7F16484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 r="56533"/>
            <a:stretch>
              <a:fillRect/>
            </a:stretch>
          </p:blipFill>
          <p:spPr>
            <a:xfrm>
              <a:off x="4457461" y="3777980"/>
              <a:ext cx="825978" cy="1175020"/>
            </a:xfrm>
            <a:custGeom>
              <a:avLst/>
              <a:gdLst>
                <a:gd name="connsiteX0" fmla="*/ 0 w 825978"/>
                <a:gd name="connsiteY0" fmla="*/ 0 h 1175020"/>
                <a:gd name="connsiteX1" fmla="*/ 825978 w 825978"/>
                <a:gd name="connsiteY1" fmla="*/ 0 h 1175020"/>
                <a:gd name="connsiteX2" fmla="*/ 825978 w 825978"/>
                <a:gd name="connsiteY2" fmla="*/ 1175020 h 1175020"/>
                <a:gd name="connsiteX3" fmla="*/ 0 w 825978"/>
                <a:gd name="connsiteY3" fmla="*/ 1175020 h 1175020"/>
                <a:gd name="connsiteX4" fmla="*/ 0 w 825978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78" h="1175020">
                  <a:moveTo>
                    <a:pt x="0" y="0"/>
                  </a:moveTo>
                  <a:lnTo>
                    <a:pt x="825978" y="0"/>
                  </a:lnTo>
                  <a:lnTo>
                    <a:pt x="825978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6420F8CF-4562-D6F0-6D41-73F97E365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 l="43467"/>
            <a:stretch>
              <a:fillRect/>
            </a:stretch>
          </p:blipFill>
          <p:spPr>
            <a:xfrm>
              <a:off x="5283439" y="3777980"/>
              <a:ext cx="1074265" cy="1175020"/>
            </a:xfrm>
            <a:custGeom>
              <a:avLst/>
              <a:gdLst>
                <a:gd name="connsiteX0" fmla="*/ 0 w 1074265"/>
                <a:gd name="connsiteY0" fmla="*/ 0 h 1175020"/>
                <a:gd name="connsiteX1" fmla="*/ 1074265 w 1074265"/>
                <a:gd name="connsiteY1" fmla="*/ 0 h 1175020"/>
                <a:gd name="connsiteX2" fmla="*/ 1074265 w 1074265"/>
                <a:gd name="connsiteY2" fmla="*/ 1175020 h 1175020"/>
                <a:gd name="connsiteX3" fmla="*/ 0 w 1074265"/>
                <a:gd name="connsiteY3" fmla="*/ 1175020 h 1175020"/>
                <a:gd name="connsiteX4" fmla="*/ 0 w 1074265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265" h="1175020">
                  <a:moveTo>
                    <a:pt x="0" y="0"/>
                  </a:moveTo>
                  <a:lnTo>
                    <a:pt x="1074265" y="0"/>
                  </a:lnTo>
                  <a:lnTo>
                    <a:pt x="1074265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3683155-039B-0CE3-9A6E-BD9F42391D05}"/>
              </a:ext>
            </a:extLst>
          </p:cNvPr>
          <p:cNvGrpSpPr/>
          <p:nvPr/>
        </p:nvGrpSpPr>
        <p:grpSpPr>
          <a:xfrm>
            <a:off x="14874830" y="2628091"/>
            <a:ext cx="1900243" cy="1175020"/>
            <a:chOff x="4457461" y="3777980"/>
            <a:chExt cx="1900243" cy="1175020"/>
          </a:xfrm>
        </p:grpSpPr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928FD257-C90C-ADA3-3989-DA470CE00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 r="56533"/>
            <a:stretch>
              <a:fillRect/>
            </a:stretch>
          </p:blipFill>
          <p:spPr>
            <a:xfrm>
              <a:off x="4457461" y="3777980"/>
              <a:ext cx="825978" cy="1175020"/>
            </a:xfrm>
            <a:custGeom>
              <a:avLst/>
              <a:gdLst>
                <a:gd name="connsiteX0" fmla="*/ 0 w 825978"/>
                <a:gd name="connsiteY0" fmla="*/ 0 h 1175020"/>
                <a:gd name="connsiteX1" fmla="*/ 825978 w 825978"/>
                <a:gd name="connsiteY1" fmla="*/ 0 h 1175020"/>
                <a:gd name="connsiteX2" fmla="*/ 825978 w 825978"/>
                <a:gd name="connsiteY2" fmla="*/ 1175020 h 1175020"/>
                <a:gd name="connsiteX3" fmla="*/ 0 w 825978"/>
                <a:gd name="connsiteY3" fmla="*/ 1175020 h 1175020"/>
                <a:gd name="connsiteX4" fmla="*/ 0 w 825978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78" h="1175020">
                  <a:moveTo>
                    <a:pt x="0" y="0"/>
                  </a:moveTo>
                  <a:lnTo>
                    <a:pt x="825978" y="0"/>
                  </a:lnTo>
                  <a:lnTo>
                    <a:pt x="825978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9" name="Graphic 118">
              <a:extLst>
                <a:ext uri="{FF2B5EF4-FFF2-40B4-BE49-F238E27FC236}">
                  <a16:creationId xmlns:a16="http://schemas.microsoft.com/office/drawing/2014/main" id="{0201F8EF-C9A1-CF0B-1F38-9583BD8B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rcRect l="43467"/>
            <a:stretch>
              <a:fillRect/>
            </a:stretch>
          </p:blipFill>
          <p:spPr>
            <a:xfrm>
              <a:off x="5283439" y="3777980"/>
              <a:ext cx="1074265" cy="1175020"/>
            </a:xfrm>
            <a:custGeom>
              <a:avLst/>
              <a:gdLst>
                <a:gd name="connsiteX0" fmla="*/ 0 w 1074265"/>
                <a:gd name="connsiteY0" fmla="*/ 0 h 1175020"/>
                <a:gd name="connsiteX1" fmla="*/ 1074265 w 1074265"/>
                <a:gd name="connsiteY1" fmla="*/ 0 h 1175020"/>
                <a:gd name="connsiteX2" fmla="*/ 1074265 w 1074265"/>
                <a:gd name="connsiteY2" fmla="*/ 1175020 h 1175020"/>
                <a:gd name="connsiteX3" fmla="*/ 0 w 1074265"/>
                <a:gd name="connsiteY3" fmla="*/ 1175020 h 1175020"/>
                <a:gd name="connsiteX4" fmla="*/ 0 w 1074265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265" h="1175020">
                  <a:moveTo>
                    <a:pt x="0" y="0"/>
                  </a:moveTo>
                  <a:lnTo>
                    <a:pt x="1074265" y="0"/>
                  </a:lnTo>
                  <a:lnTo>
                    <a:pt x="1074265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A6A1C5F-BBCD-CC13-DCB9-8308AD093294}"/>
              </a:ext>
            </a:extLst>
          </p:cNvPr>
          <p:cNvGrpSpPr/>
          <p:nvPr/>
        </p:nvGrpSpPr>
        <p:grpSpPr>
          <a:xfrm>
            <a:off x="14874830" y="3935756"/>
            <a:ext cx="1900243" cy="1175020"/>
            <a:chOff x="4457461" y="3777980"/>
            <a:chExt cx="1900243" cy="1175020"/>
          </a:xfrm>
        </p:grpSpPr>
        <p:pic>
          <p:nvPicPr>
            <p:cNvPr id="121" name="Graphic 120">
              <a:extLst>
                <a:ext uri="{FF2B5EF4-FFF2-40B4-BE49-F238E27FC236}">
                  <a16:creationId xmlns:a16="http://schemas.microsoft.com/office/drawing/2014/main" id="{75D64400-3941-18F7-8382-8EE193EDA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rcRect r="56533"/>
            <a:stretch>
              <a:fillRect/>
            </a:stretch>
          </p:blipFill>
          <p:spPr>
            <a:xfrm>
              <a:off x="4457461" y="3777980"/>
              <a:ext cx="825978" cy="1175020"/>
            </a:xfrm>
            <a:custGeom>
              <a:avLst/>
              <a:gdLst>
                <a:gd name="connsiteX0" fmla="*/ 0 w 825978"/>
                <a:gd name="connsiteY0" fmla="*/ 0 h 1175020"/>
                <a:gd name="connsiteX1" fmla="*/ 825978 w 825978"/>
                <a:gd name="connsiteY1" fmla="*/ 0 h 1175020"/>
                <a:gd name="connsiteX2" fmla="*/ 825978 w 825978"/>
                <a:gd name="connsiteY2" fmla="*/ 1175020 h 1175020"/>
                <a:gd name="connsiteX3" fmla="*/ 0 w 825978"/>
                <a:gd name="connsiteY3" fmla="*/ 1175020 h 1175020"/>
                <a:gd name="connsiteX4" fmla="*/ 0 w 825978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5978" h="1175020">
                  <a:moveTo>
                    <a:pt x="0" y="0"/>
                  </a:moveTo>
                  <a:lnTo>
                    <a:pt x="825978" y="0"/>
                  </a:lnTo>
                  <a:lnTo>
                    <a:pt x="825978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50D090D4-7F92-C840-ED2C-D0C8C3FC8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rcRect l="43467"/>
            <a:stretch>
              <a:fillRect/>
            </a:stretch>
          </p:blipFill>
          <p:spPr>
            <a:xfrm>
              <a:off x="5283439" y="3777980"/>
              <a:ext cx="1074265" cy="1175020"/>
            </a:xfrm>
            <a:custGeom>
              <a:avLst/>
              <a:gdLst>
                <a:gd name="connsiteX0" fmla="*/ 0 w 1074265"/>
                <a:gd name="connsiteY0" fmla="*/ 0 h 1175020"/>
                <a:gd name="connsiteX1" fmla="*/ 1074265 w 1074265"/>
                <a:gd name="connsiteY1" fmla="*/ 0 h 1175020"/>
                <a:gd name="connsiteX2" fmla="*/ 1074265 w 1074265"/>
                <a:gd name="connsiteY2" fmla="*/ 1175020 h 1175020"/>
                <a:gd name="connsiteX3" fmla="*/ 0 w 1074265"/>
                <a:gd name="connsiteY3" fmla="*/ 1175020 h 1175020"/>
                <a:gd name="connsiteX4" fmla="*/ 0 w 1074265"/>
                <a:gd name="connsiteY4" fmla="*/ 0 h 117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265" h="1175020">
                  <a:moveTo>
                    <a:pt x="0" y="0"/>
                  </a:moveTo>
                  <a:lnTo>
                    <a:pt x="1074265" y="0"/>
                  </a:lnTo>
                  <a:lnTo>
                    <a:pt x="1074265" y="1175020"/>
                  </a:lnTo>
                  <a:lnTo>
                    <a:pt x="0" y="1175020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pic>
        <p:nvPicPr>
          <p:cNvPr id="123" name="Picture 122">
            <a:extLst>
              <a:ext uri="{FF2B5EF4-FFF2-40B4-BE49-F238E27FC236}">
                <a16:creationId xmlns:a16="http://schemas.microsoft.com/office/drawing/2014/main" id="{9E2135DE-F3E2-B9AE-0158-33F5A4D8DBC9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484084" y="1557689"/>
            <a:ext cx="581969" cy="36000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EFEF2B7A-8712-648E-2575-9E551DB6EAB1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294600" y="5682368"/>
            <a:ext cx="585001" cy="36000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2CA2BF9F-862D-255F-3400-CC91349291F0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294600" y="6222736"/>
            <a:ext cx="581969" cy="36000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832D3ED2-03E8-230A-52AD-20D8D458E5F9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294600" y="6763104"/>
            <a:ext cx="585001" cy="36000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388474CF-593B-0F75-AD03-CDF203A02747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3343589" y="5682368"/>
            <a:ext cx="581969" cy="360000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D1286CD4-6048-4ED2-8436-C7B596346BD6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3343589" y="6222736"/>
            <a:ext cx="581969" cy="3600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C1807162-37B8-C0DF-D455-1540290B49C7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3343589" y="6763104"/>
            <a:ext cx="581969" cy="360000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82CD2226-DF9C-FAFA-FA06-C6646FA6754B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3343589" y="7303472"/>
            <a:ext cx="583125" cy="360000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C522A8A0-0A5C-537E-1290-A4E7079FA3F7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5531642" y="5966064"/>
            <a:ext cx="581969" cy="360000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E41EF88B-42F4-BE51-5581-104BF2CFEA09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5531642" y="5682368"/>
            <a:ext cx="581969" cy="3600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659501DB-0D64-5C2A-6866-D00506C583BE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531642" y="6506432"/>
            <a:ext cx="581969" cy="360000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CBB77608-8A60-41D0-3CBA-CA797851D993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5531642" y="7046798"/>
            <a:ext cx="585001" cy="360000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28013E36-5A51-5F57-A384-156C14241051}"/>
              </a:ext>
            </a:extLst>
          </p:cNvPr>
          <p:cNvSpPr txBox="1"/>
          <p:nvPr/>
        </p:nvSpPr>
        <p:spPr>
          <a:xfrm>
            <a:off x="5593828" y="1909763"/>
            <a:ext cx="3600000" cy="2062103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Sensitivity Analysis n.1 </a:t>
            </a:r>
          </a:p>
          <a:p>
            <a:pPr algn="ctr"/>
            <a:r>
              <a:rPr lang="en-GB" sz="1600" i="1">
                <a:solidFill>
                  <a:schemeClr val="tx1">
                    <a:lumMod val="75000"/>
                    <a:lumOff val="25000"/>
                  </a:schemeClr>
                </a:solidFill>
              </a:rPr>
              <a:t>Assess how the ANN’s accuracy is sensitive to having sparse and scarce flood reports in the training phase. </a:t>
            </a:r>
          </a:p>
          <a:p>
            <a:pPr algn="ctr"/>
            <a:endParaRPr lang="en-GB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sz="1600">
                <a:solidFill>
                  <a:schemeClr val="tx1">
                    <a:lumMod val="75000"/>
                    <a:lumOff val="25000"/>
                  </a:schemeClr>
                </a:solidFill>
              </a:rPr>
              <a:t>This was simulated by randomly reducing the flood reports by 10%, 20%, ….., and 90% on each day of the training dataset.  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4FD99450-9881-B199-76D9-0ACFA1B675B1}"/>
              </a:ext>
            </a:extLst>
          </p:cNvPr>
          <p:cNvSpPr/>
          <p:nvPr/>
        </p:nvSpPr>
        <p:spPr>
          <a:xfrm>
            <a:off x="456177" y="3962874"/>
            <a:ext cx="2055813" cy="8001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Sensitivity analysis n.1</a:t>
            </a:r>
          </a:p>
          <a:p>
            <a:pPr algn="ctr"/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Assess ANN’s accuracy varies with sparse flash </a:t>
            </a:r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flood reports.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8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174</Words>
  <Application>Microsoft Office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2024-04-20T06:05:17Z</dcterms:created>
  <dcterms:modified xsi:type="dcterms:W3CDTF">2024-04-20T16:04:25Z</dcterms:modified>
</cp:coreProperties>
</file>