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083300" cy="3527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56B84-E7F2-42B1-B652-585ABF37E7E2}" v="17" dt="2024-04-15T00:17:34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2F856B84-E7F2-42B1-B652-585ABF37E7E2}"/>
    <pc:docChg chg="custSel modSld">
      <pc:chgData name="Fatima Pillosu" userId="a6295d4dc9e22643" providerId="LiveId" clId="{2F856B84-E7F2-42B1-B652-585ABF37E7E2}" dt="2024-04-15T00:20:32.147" v="543" actId="1038"/>
      <pc:docMkLst>
        <pc:docMk/>
      </pc:docMkLst>
      <pc:sldChg chg="addSp delSp modSp mod">
        <pc:chgData name="Fatima Pillosu" userId="a6295d4dc9e22643" providerId="LiveId" clId="{2F856B84-E7F2-42B1-B652-585ABF37E7E2}" dt="2024-04-15T00:20:32.147" v="543" actId="1038"/>
        <pc:sldMkLst>
          <pc:docMk/>
          <pc:sldMk cId="3388292743" sldId="256"/>
        </pc:sldMkLst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27" creationId="{712E3461-2E10-F92A-A6B1-FADD8CAD58D0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28" creationId="{D84F4D89-9A4D-4FC9-2076-25F728CB3BD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29" creationId="{1A05A833-3CC3-6B66-2658-D2ECC31C1ED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0" creationId="{B949F047-BB8F-B03E-E0A2-462E6D7556D2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1" creationId="{4BFAF0D6-D861-9295-819D-152EB3504AD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2" creationId="{D001F2C6-34A0-87CE-03BE-6E23319C2BD6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3" creationId="{1086CA19-AB8D-4EAD-3FD2-1B86326232C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4" creationId="{2D7A6F18-75BC-E721-7B44-A7EF2CF3607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5" creationId="{57C2D54D-2D78-B325-B29F-C9F656F5D7F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6" creationId="{A330FA34-4BEC-DC41-D378-C96E26CDEA3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7" creationId="{93C50A3D-8A35-FEAE-C87C-0CA1C284443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8" creationId="{7021D979-FBEC-E30A-AEA7-E2A2C85AE36D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0" creationId="{7A140537-6CC3-88EB-9CB5-6587133CF60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1" creationId="{10A23F45-982F-7EA3-FDA6-469CCC32E06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2" creationId="{72EA2F81-9249-5A09-7EC4-7804B606562B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3" creationId="{98968C05-1493-2A96-66E9-9DE7777DAF7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4" creationId="{70F288C3-BD5D-5D9E-914F-3D7688392760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5" creationId="{D6CB29CA-4889-7D17-F2BB-9C90CF24A2A3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6" creationId="{D15012E6-9498-3CFB-1525-5D4A07CC460A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7" creationId="{E7BC4959-2E64-F09F-9DA6-EB953E34C4CD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8" creationId="{CF3F757D-91D8-A9FE-05CF-80D5BEF6100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2" creationId="{E02A1AF4-6AD6-C5FB-B5B0-4254CABDB29A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3" creationId="{42010BA5-0AD9-FA63-DA04-53D4CFE77B5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4" creationId="{0F0BD11B-FE6B-D011-5056-01C9C10C39A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5" creationId="{EEDB2C4D-5C28-92B2-FA6C-BE67F3E1ED85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6" creationId="{FDC02A41-E216-0DB6-7BDF-04BC1C9ACDA6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7" creationId="{1E311E1B-3FD6-108F-D8B8-2359857DF6FA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8" creationId="{B28D6F2C-9DF3-BE4A-4B86-9013F273641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9" creationId="{858EF619-B975-F177-F5DF-585FE7852423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0" creationId="{AB8B1DFE-6234-3650-7CEC-3ED51539D5F9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1" creationId="{95909E5C-3DF1-73F3-F5D2-6F90238CB41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2" creationId="{DEC7DA2B-2CF3-0FCC-2F58-927C4B063186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3" creationId="{E73D9B91-6B92-924B-2674-3DCF91B8012B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4" creationId="{6EBEE5D1-CFFB-2180-63F7-079F505775D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5" creationId="{232B001C-C5C2-D259-CCEF-8C89877B11D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6" creationId="{1A5AF96F-D6A5-B98C-3190-8D093E35DB8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7" creationId="{92E2EE86-AD6D-ADB4-A5DA-53D606AD178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8" creationId="{75F30061-E444-B5A9-644E-DD0A69A3A88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9" creationId="{1AD1C4C1-892E-6688-39DF-882DCB920F3D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0" creationId="{BF191282-A3F3-91BD-BF53-320486C5108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1" creationId="{279E83F1-32DD-1EEA-407E-BAEF52AC72C5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2" creationId="{486CC54B-7B51-41CE-AD51-0C06F1ECB04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3" creationId="{5FC812F6-1AD8-232B-3160-A81702BAD9A0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4" creationId="{A3B17E32-9058-0A95-0F51-F5007C54F1B5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6" creationId="{59F6AF1C-C8FE-1BCE-C4D8-F41561E4732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7" creationId="{06C652E0-3BA7-DC3A-C509-6FE249960DD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94" creationId="{D91C7479-5494-2952-6428-81E07459C154}"/>
          </ac:spMkLst>
        </pc:spChg>
        <pc:spChg chg="add 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97" creationId="{1DD7891C-4116-6FAE-8D29-73740D32227B}"/>
          </ac:spMkLst>
        </pc:spChg>
        <pc:spChg chg="add del">
          <ac:chgData name="Fatima Pillosu" userId="a6295d4dc9e22643" providerId="LiveId" clId="{2F856B84-E7F2-42B1-B652-585ABF37E7E2}" dt="2024-04-14T23:55:21.150" v="293" actId="478"/>
          <ac:spMkLst>
            <pc:docMk/>
            <pc:sldMk cId="3388292743" sldId="256"/>
            <ac:spMk id="98" creationId="{60952432-FA1E-E8C6-815E-DEEB34FC41D4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0" creationId="{4CC6B047-5E93-9FF7-9062-75657E34A92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1" creationId="{37D0BADA-4165-C035-7A4D-4D38D87CDB6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2" creationId="{E05D5021-8507-6F55-9548-F2A24FEFABE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3" creationId="{ED7F2B6B-E8E3-D5DC-34B1-901CFB5EAF04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4" creationId="{8135336E-8411-436A-1D40-3A4D22711BB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5" creationId="{D2BA19E4-E8AE-55AF-C1DC-B9C56C64D85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6" creationId="{2489D3AC-ECFE-683A-2D16-18463BA90F8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7" creationId="{CC173C8D-3E33-F535-ADB3-F09037C2561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8" creationId="{B5395159-5624-9A5B-D7E4-C94C21F5F0B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9" creationId="{74299129-9BC6-4135-2572-0E7DB4F9832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0" creationId="{7A49EA3A-4478-7FCD-07B1-F5C45AE16FFB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1" creationId="{F1C839C8-9463-8C68-87B4-488702A1413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2" creationId="{84105F39-AA14-A115-EB2E-D1101B75DEE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3" creationId="{B3D62C88-46FE-2B56-21A5-7784EA6694E4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4" creationId="{6440B5D8-9652-5B3E-3133-92608C8447A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5" creationId="{6C9F8A75-2E79-21F8-D878-52C518A6048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6" creationId="{AEBDE4EC-55BE-A117-810C-AA85ACDB03F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7" creationId="{32729C8B-7A6D-21A5-D2B8-DD780E48C1E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8" creationId="{99F01241-9C91-8304-51C9-17195A22234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9" creationId="{5413AE2D-274D-F969-67AE-503F8724CDB1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0" creationId="{24BC5E7C-3632-8CDA-B688-E825C246218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4" creationId="{DCA2F5B2-4A08-DC1B-E7F6-ECD13D5A7047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6" creationId="{A35AC2F6-FCF3-DFA6-BB3B-98F901301BC7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7" creationId="{DFE27AD5-1BE0-4D5A-87A5-A73AD6E3239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8" creationId="{F52D2F75-B43B-74E3-3134-AF900EC92D81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9" creationId="{BFF4C7FE-1C2D-B4D9-774A-0D969EBE2D2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0" creationId="{CABA8295-8E39-69F2-6770-91F6CD1650B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1" creationId="{A463FCCB-AED0-425B-D814-D67BF1BD9F9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2" creationId="{F8E7545F-B800-50AA-44B1-6A40105CBE3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3" creationId="{0EBF1149-88BA-9FF8-B106-A97640B4181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4" creationId="{35519D42-DF02-3EDE-D8F3-A66776146EB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5" creationId="{81C4C738-812C-B351-1D54-36EFE8D8ED9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6" creationId="{A0578AA7-DB0C-24A8-F995-083BBA40D68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7" creationId="{839D1198-ABEE-E90C-9725-E94EA539880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8" creationId="{CBEA597C-D06C-D2C8-373A-80A4DAA6F249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9" creationId="{664C3821-8F76-33EF-1A62-0262742DC37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0" creationId="{F2B31B8D-BD2D-068F-BB85-594BF7C6197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1" creationId="{32100081-AF10-C4F5-720A-1769F29D742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2" creationId="{EA7061BF-B2F5-3805-BD3F-A9C54B0FCFAE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3" creationId="{28669BEB-DC64-0481-2F50-131D0900017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4" creationId="{F377772B-C036-B049-6620-19DCD73C564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5" creationId="{48389951-1329-256E-67A4-A006DBF7C6B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6" creationId="{BDB7928A-0A48-7536-AFAD-C86457E0146D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7" creationId="{7BEA2276-0552-A9BE-C428-A57A0EB403D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8" creationId="{70FB48D7-E9E1-37A2-237A-7ADE3FC98ED1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9" creationId="{F1C84865-E51D-5151-01E0-914FC5A02D7E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50" creationId="{FB1F2519-17FF-951D-6C18-9C06F834453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51" creationId="{8346C4F3-EA0B-0A1B-FAAB-8B0035EA3381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3" creationId="{D2AB30F9-38FC-373C-3451-FD974E7D6C4D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4" creationId="{803874FC-1A0A-2CB3-385F-70C47B73DED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5" creationId="{70BFFEE2-BC9C-0047-235A-6B7C1945001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6" creationId="{124B18A2-8999-39EB-1088-2AC5271DF04C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7" creationId="{D9929BCA-E18C-B078-5127-B621ED62FC36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8" creationId="{95325DBE-9C30-8FC2-FC63-3C4AE58E11C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9" creationId="{5C8440C5-06AA-3B5A-3CEF-13DD79F0BF7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0" creationId="{E45BF172-FA5E-E718-0F33-63002FE01660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1" creationId="{78228F64-4F48-0903-D91F-2AFA628D6C6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2" creationId="{5AF9F56D-FF17-EB23-23C5-9F77235E66E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3" creationId="{42FE1052-0826-2F0D-E55D-EAE4580F986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4" creationId="{4CF9F185-4CBB-7253-5A08-6E7D44972D7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5" creationId="{7D112BAC-8C54-6FBD-65AF-BE3F56F2D333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6" creationId="{64F08175-4E24-D5B3-0F7B-18F2A604D71A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7" creationId="{5DD3B105-F8A2-E8EF-724F-90A8BB14F45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8" creationId="{3BF41DCA-D54D-A8D1-304C-A170C8F6934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9" creationId="{C2842732-D070-D809-66FC-9E9EC9F1B58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0" creationId="{1EA73855-0172-6795-C7BD-A406340C136F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1" creationId="{674360D7-72C0-7DFE-1ADA-300CF411CB87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2" creationId="{35D1D282-55C3-6663-BE59-F79D96D840C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3" creationId="{3A99DC02-401A-D121-A9D8-7FEC69A264A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7" creationId="{3C28882B-D592-7823-9559-0111E55E7196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9" creationId="{45F5AAEE-1C8F-34BA-9E28-A461586E6F8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0" creationId="{0C51F898-AC3A-18AB-6C86-A43713C0094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1" creationId="{A40118BF-9077-9F62-6B11-94879C1E2B5D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2" creationId="{F73327A5-B0B9-AE36-EAFD-E92D60DE43E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3" creationId="{91959072-4518-E61C-FF04-2D8353521810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4" creationId="{8B3394C6-045B-2B37-968C-ADC3A242E06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5" creationId="{D7367D7D-4314-0A11-899D-C29A2922E180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6" creationId="{8841C720-B8EE-161E-7D7A-B729B9B7BB4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7" creationId="{BC678DDF-259B-FE94-ED19-B2F56A8F217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8" creationId="{C57DAD50-E033-6C67-6375-BBF3C311655A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9" creationId="{39BD5A5D-9AC7-83DF-F2EE-02451711318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0" creationId="{4890512E-C14B-4307-4405-3E01D62F3DD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1" creationId="{59447B13-B89D-FC9A-CD9C-33B644EBC907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2" creationId="{3F493713-49CE-3086-DBB4-A6D2E509DF4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3" creationId="{8614CB93-7D0F-4778-AC3C-95DC509B5BB6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4" creationId="{72C90102-5406-7E02-3F32-AF3976ADCA0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5" creationId="{61778F51-38FA-CBAC-5341-AEA02B2B212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6" creationId="{42F42210-5AF2-1CB0-89C6-5FAFE8A9BB33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7" creationId="{947107E1-4FE2-F829-5DD1-335D749B266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8" creationId="{723F1ED9-7BE4-D9A4-9E01-33D97040AF0B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9" creationId="{430339F8-F0FF-BDEA-629C-88415B9A547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0" creationId="{F625D947-E661-BF1E-72CD-D8943EE9839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1" creationId="{6B0FE4F4-4332-1404-89CD-7401053C5B5C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2" creationId="{8A647566-7DA2-B1C5-74B3-6696ADFFE35F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3" creationId="{75B3B1DF-4E71-1C4C-2F95-09AB66C8223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4" creationId="{150DE9CB-877F-ACC2-F342-432D5F2AC406}"/>
          </ac:spMkLst>
        </pc:spChg>
        <pc:picChg chg="del mod">
          <ac:chgData name="Fatima Pillosu" userId="a6295d4dc9e22643" providerId="LiveId" clId="{2F856B84-E7F2-42B1-B652-585ABF37E7E2}" dt="2024-04-14T23:55:23.260" v="294" actId="21"/>
          <ac:picMkLst>
            <pc:docMk/>
            <pc:sldMk cId="3388292743" sldId="256"/>
            <ac:picMk id="25" creationId="{5AB56DCF-BE8D-4561-CE30-276A157846EE}"/>
          </ac:picMkLst>
        </pc:picChg>
        <pc:picChg chg="del mod">
          <ac:chgData name="Fatima Pillosu" userId="a6295d4dc9e22643" providerId="LiveId" clId="{2F856B84-E7F2-42B1-B652-585ABF37E7E2}" dt="2024-04-14T23:55:23.260" v="294" actId="21"/>
          <ac:picMkLst>
            <pc:docMk/>
            <pc:sldMk cId="3388292743" sldId="256"/>
            <ac:picMk id="26" creationId="{1DE66DC6-A2F1-64A5-3F83-053371EA7294}"/>
          </ac:picMkLst>
        </pc:picChg>
        <pc:picChg chg="add del mod">
          <ac:chgData name="Fatima Pillosu" userId="a6295d4dc9e22643" providerId="LiveId" clId="{2F856B84-E7F2-42B1-B652-585ABF37E7E2}" dt="2024-04-14T23:55:55.742" v="296"/>
          <ac:picMkLst>
            <pc:docMk/>
            <pc:sldMk cId="3388292743" sldId="256"/>
            <ac:picMk id="99" creationId="{5BE0B916-30C8-01EC-3249-9E383550E8EA}"/>
          </ac:picMkLst>
        </pc:picChg>
        <pc:picChg chg="add del mod">
          <ac:chgData name="Fatima Pillosu" userId="a6295d4dc9e22643" providerId="LiveId" clId="{2F856B84-E7F2-42B1-B652-585ABF37E7E2}" dt="2024-04-14T23:55:55.742" v="296"/>
          <ac:picMkLst>
            <pc:docMk/>
            <pc:sldMk cId="3388292743" sldId="256"/>
            <ac:picMk id="125" creationId="{A4558479-5B9E-CA67-65F6-C70A3992C255}"/>
          </ac:picMkLst>
        </pc:picChg>
        <pc:picChg chg="add mod">
          <ac:chgData name="Fatima Pillosu" userId="a6295d4dc9e22643" providerId="LiveId" clId="{2F856B84-E7F2-42B1-B652-585ABF37E7E2}" dt="2024-04-15T00:20:32.147" v="543" actId="1038"/>
          <ac:picMkLst>
            <pc:docMk/>
            <pc:sldMk cId="3388292743" sldId="256"/>
            <ac:picMk id="152" creationId="{703E96B9-318C-E6E2-8984-31E67101476C}"/>
          </ac:picMkLst>
        </pc:picChg>
        <pc:picChg chg="add mod">
          <ac:chgData name="Fatima Pillosu" userId="a6295d4dc9e22643" providerId="LiveId" clId="{2F856B84-E7F2-42B1-B652-585ABF37E7E2}" dt="2024-04-15T00:20:32.147" v="543" actId="1038"/>
          <ac:picMkLst>
            <pc:docMk/>
            <pc:sldMk cId="3388292743" sldId="256"/>
            <ac:picMk id="178" creationId="{D3E76F8A-C466-6EA8-878C-69CEAA4CFA00}"/>
          </ac:picMkLst>
        </pc:picChg>
        <pc:cxnChg chg="del mod">
          <ac:chgData name="Fatima Pillosu" userId="a6295d4dc9e22643" providerId="LiveId" clId="{2F856B84-E7F2-42B1-B652-585ABF37E7E2}" dt="2024-04-14T23:55:23.260" v="294" actId="21"/>
          <ac:cxnSpMkLst>
            <pc:docMk/>
            <pc:sldMk cId="3388292743" sldId="256"/>
            <ac:cxnSpMk id="57" creationId="{DC48E8DC-3B5D-8976-132E-36B95818062B}"/>
          </ac:cxnSpMkLst>
        </pc:cxnChg>
        <pc:cxnChg chg="del mod">
          <ac:chgData name="Fatima Pillosu" userId="a6295d4dc9e22643" providerId="LiveId" clId="{2F856B84-E7F2-42B1-B652-585ABF37E7E2}" dt="2024-04-14T23:55:23.260" v="294" actId="21"/>
          <ac:cxnSpMkLst>
            <pc:docMk/>
            <pc:sldMk cId="3388292743" sldId="256"/>
            <ac:cxnSpMk id="58" creationId="{B020607F-166D-2E0D-F508-838CE1057FF0}"/>
          </ac:cxnSpMkLst>
        </pc:cxnChg>
        <pc:cxnChg chg="del mod">
          <ac:chgData name="Fatima Pillosu" userId="a6295d4dc9e22643" providerId="LiveId" clId="{2F856B84-E7F2-42B1-B652-585ABF37E7E2}" dt="2024-04-14T23:55:23.260" v="294" actId="21"/>
          <ac:cxnSpMkLst>
            <pc:docMk/>
            <pc:sldMk cId="3388292743" sldId="256"/>
            <ac:cxnSpMk id="59" creationId="{241A8A24-84B1-CA4C-BA25-218E98D05E63}"/>
          </ac:cxnSpMkLst>
        </pc:cxnChg>
        <pc:cxnChg chg="add del mod">
          <ac:chgData name="Fatima Pillosu" userId="a6295d4dc9e22643" providerId="LiveId" clId="{2F856B84-E7F2-42B1-B652-585ABF37E7E2}" dt="2024-04-14T23:55:55.742" v="296"/>
          <ac:cxnSpMkLst>
            <pc:docMk/>
            <pc:sldMk cId="3388292743" sldId="256"/>
            <ac:cxnSpMk id="121" creationId="{9782D220-9CF5-CEE7-CCF9-363535A9D025}"/>
          </ac:cxnSpMkLst>
        </pc:cxnChg>
        <pc:cxnChg chg="add del mod">
          <ac:chgData name="Fatima Pillosu" userId="a6295d4dc9e22643" providerId="LiveId" clId="{2F856B84-E7F2-42B1-B652-585ABF37E7E2}" dt="2024-04-14T23:55:55.742" v="296"/>
          <ac:cxnSpMkLst>
            <pc:docMk/>
            <pc:sldMk cId="3388292743" sldId="256"/>
            <ac:cxnSpMk id="122" creationId="{60F7798F-C793-0F21-D172-37C8961AC011}"/>
          </ac:cxnSpMkLst>
        </pc:cxnChg>
        <pc:cxnChg chg="add del mod">
          <ac:chgData name="Fatima Pillosu" userId="a6295d4dc9e22643" providerId="LiveId" clId="{2F856B84-E7F2-42B1-B652-585ABF37E7E2}" dt="2024-04-14T23:55:55.742" v="296"/>
          <ac:cxnSpMkLst>
            <pc:docMk/>
            <pc:sldMk cId="3388292743" sldId="256"/>
            <ac:cxnSpMk id="123" creationId="{1B6F5A73-ABDE-0C89-FA31-7CD0B9089416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174" creationId="{D0DD3196-6175-293A-F58C-69C095D3F6C6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175" creationId="{04F66119-0D75-A1BB-D269-6684B13B45B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176" creationId="{194F5683-A6B8-BD9F-9123-DFFAC804E4D4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05" creationId="{236AD5DE-9177-7623-D9F3-3160B68707B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09" creationId="{7D66217A-7B5A-176F-29C1-4344536B6821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1" creationId="{4BB85298-2AB4-83CD-2496-4607CED357C5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4" creationId="{FB4FF550-E0DD-7A5D-5FE2-F287A42F7D8B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6" creationId="{68E808D6-C6B3-53BA-AF21-5AA208B9E4E1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8" creationId="{51C97000-22C7-45AA-09C8-B40F2D71C42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0" creationId="{EBBE1EAF-FC44-2C11-DD41-652D5D8EEE6E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3" creationId="{DE37AEE8-E9AC-911F-D880-3654B811328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5" creationId="{8F0F7BA8-6CE8-AB43-7BAD-0DA5AABF4397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7" creationId="{73C29097-90CC-6C73-7D65-6817A56E5B5B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9" creationId="{A4CB8059-4966-CD59-8569-E79B5F61B321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32" creationId="{7F3FDB81-E034-EF49-38EC-EC00C6EC21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413" y="577290"/>
            <a:ext cx="4562475" cy="1228066"/>
          </a:xfrm>
        </p:spPr>
        <p:txBody>
          <a:bodyPr anchor="b"/>
          <a:lstStyle>
            <a:lvl1pPr algn="ctr">
              <a:defRPr sz="2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413" y="1852715"/>
            <a:ext cx="4562475" cy="851644"/>
          </a:xfrm>
        </p:spPr>
        <p:txBody>
          <a:bodyPr/>
          <a:lstStyle>
            <a:lvl1pPr marL="0" indent="0" algn="ctr">
              <a:buNone/>
              <a:defRPr sz="1198"/>
            </a:lvl1pPr>
            <a:lvl2pPr marL="228143" indent="0" algn="ctr">
              <a:buNone/>
              <a:defRPr sz="998"/>
            </a:lvl2pPr>
            <a:lvl3pPr marL="456286" indent="0" algn="ctr">
              <a:buNone/>
              <a:defRPr sz="898"/>
            </a:lvl3pPr>
            <a:lvl4pPr marL="684428" indent="0" algn="ctr">
              <a:buNone/>
              <a:defRPr sz="798"/>
            </a:lvl4pPr>
            <a:lvl5pPr marL="912571" indent="0" algn="ctr">
              <a:buNone/>
              <a:defRPr sz="798"/>
            </a:lvl5pPr>
            <a:lvl6pPr marL="1140714" indent="0" algn="ctr">
              <a:buNone/>
              <a:defRPr sz="798"/>
            </a:lvl6pPr>
            <a:lvl7pPr marL="1368857" indent="0" algn="ctr">
              <a:buNone/>
              <a:defRPr sz="798"/>
            </a:lvl7pPr>
            <a:lvl8pPr marL="1597000" indent="0" algn="ctr">
              <a:buNone/>
              <a:defRPr sz="798"/>
            </a:lvl8pPr>
            <a:lvl9pPr marL="1825142" indent="0" algn="ctr">
              <a:buNone/>
              <a:defRPr sz="7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24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5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53361" y="187803"/>
            <a:ext cx="1311712" cy="29893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8227" y="187803"/>
            <a:ext cx="3859093" cy="29893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2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059" y="879407"/>
            <a:ext cx="5246846" cy="1467311"/>
          </a:xfrm>
        </p:spPr>
        <p:txBody>
          <a:bodyPr anchor="b"/>
          <a:lstStyle>
            <a:lvl1pPr>
              <a:defRPr sz="2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59" y="2360599"/>
            <a:ext cx="5246846" cy="771624"/>
          </a:xfrm>
        </p:spPr>
        <p:txBody>
          <a:bodyPr/>
          <a:lstStyle>
            <a:lvl1pPr marL="0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1pPr>
            <a:lvl2pPr marL="228143" indent="0">
              <a:buNone/>
              <a:defRPr sz="998">
                <a:solidFill>
                  <a:schemeClr val="tx1">
                    <a:tint val="75000"/>
                  </a:schemeClr>
                </a:solidFill>
              </a:defRPr>
            </a:lvl2pPr>
            <a:lvl3pPr marL="456286" indent="0">
              <a:buNone/>
              <a:defRPr sz="898">
                <a:solidFill>
                  <a:schemeClr val="tx1">
                    <a:tint val="75000"/>
                  </a:schemeClr>
                </a:solidFill>
              </a:defRPr>
            </a:lvl3pPr>
            <a:lvl4pPr marL="684428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2571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40714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8857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70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5142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03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8227" y="939013"/>
            <a:ext cx="2585403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9670" y="939013"/>
            <a:ext cx="2585403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4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19" y="187803"/>
            <a:ext cx="5246846" cy="681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019" y="864709"/>
            <a:ext cx="2573521" cy="423781"/>
          </a:xfrm>
        </p:spPr>
        <p:txBody>
          <a:bodyPr anchor="b"/>
          <a:lstStyle>
            <a:lvl1pPr marL="0" indent="0">
              <a:buNone/>
              <a:defRPr sz="1198" b="1"/>
            </a:lvl1pPr>
            <a:lvl2pPr marL="228143" indent="0">
              <a:buNone/>
              <a:defRPr sz="998" b="1"/>
            </a:lvl2pPr>
            <a:lvl3pPr marL="456286" indent="0">
              <a:buNone/>
              <a:defRPr sz="898" b="1"/>
            </a:lvl3pPr>
            <a:lvl4pPr marL="684428" indent="0">
              <a:buNone/>
              <a:defRPr sz="798" b="1"/>
            </a:lvl4pPr>
            <a:lvl5pPr marL="912571" indent="0">
              <a:buNone/>
              <a:defRPr sz="798" b="1"/>
            </a:lvl5pPr>
            <a:lvl6pPr marL="1140714" indent="0">
              <a:buNone/>
              <a:defRPr sz="798" b="1"/>
            </a:lvl6pPr>
            <a:lvl7pPr marL="1368857" indent="0">
              <a:buNone/>
              <a:defRPr sz="798" b="1"/>
            </a:lvl7pPr>
            <a:lvl8pPr marL="1597000" indent="0">
              <a:buNone/>
              <a:defRPr sz="798" b="1"/>
            </a:lvl8pPr>
            <a:lvl9pPr marL="1825142" indent="0">
              <a:buNone/>
              <a:defRPr sz="7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019" y="1288490"/>
            <a:ext cx="2573521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79671" y="864709"/>
            <a:ext cx="2586195" cy="423781"/>
          </a:xfrm>
        </p:spPr>
        <p:txBody>
          <a:bodyPr anchor="b"/>
          <a:lstStyle>
            <a:lvl1pPr marL="0" indent="0">
              <a:buNone/>
              <a:defRPr sz="1198" b="1"/>
            </a:lvl1pPr>
            <a:lvl2pPr marL="228143" indent="0">
              <a:buNone/>
              <a:defRPr sz="998" b="1"/>
            </a:lvl2pPr>
            <a:lvl3pPr marL="456286" indent="0">
              <a:buNone/>
              <a:defRPr sz="898" b="1"/>
            </a:lvl3pPr>
            <a:lvl4pPr marL="684428" indent="0">
              <a:buNone/>
              <a:defRPr sz="798" b="1"/>
            </a:lvl4pPr>
            <a:lvl5pPr marL="912571" indent="0">
              <a:buNone/>
              <a:defRPr sz="798" b="1"/>
            </a:lvl5pPr>
            <a:lvl6pPr marL="1140714" indent="0">
              <a:buNone/>
              <a:defRPr sz="798" b="1"/>
            </a:lvl6pPr>
            <a:lvl7pPr marL="1368857" indent="0">
              <a:buNone/>
              <a:defRPr sz="798" b="1"/>
            </a:lvl7pPr>
            <a:lvl8pPr marL="1597000" indent="0">
              <a:buNone/>
              <a:defRPr sz="798" b="1"/>
            </a:lvl8pPr>
            <a:lvl9pPr marL="1825142" indent="0">
              <a:buNone/>
              <a:defRPr sz="7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79671" y="1288490"/>
            <a:ext cx="2586195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8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20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77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20" y="235162"/>
            <a:ext cx="1962022" cy="823066"/>
          </a:xfrm>
        </p:spPr>
        <p:txBody>
          <a:bodyPr anchor="b"/>
          <a:lstStyle>
            <a:lvl1pPr>
              <a:defRPr sz="1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195" y="507884"/>
            <a:ext cx="3079671" cy="2506758"/>
          </a:xfrm>
        </p:spPr>
        <p:txBody>
          <a:bodyPr/>
          <a:lstStyle>
            <a:lvl1pPr>
              <a:defRPr sz="1597"/>
            </a:lvl1pPr>
            <a:lvl2pPr>
              <a:defRPr sz="1397"/>
            </a:lvl2pPr>
            <a:lvl3pPr>
              <a:defRPr sz="1198"/>
            </a:lvl3pPr>
            <a:lvl4pPr>
              <a:defRPr sz="998"/>
            </a:lvl4pPr>
            <a:lvl5pPr>
              <a:defRPr sz="998"/>
            </a:lvl5pPr>
            <a:lvl6pPr>
              <a:defRPr sz="998"/>
            </a:lvl6pPr>
            <a:lvl7pPr>
              <a:defRPr sz="998"/>
            </a:lvl7pPr>
            <a:lvl8pPr>
              <a:defRPr sz="998"/>
            </a:lvl8pPr>
            <a:lvl9pPr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20" y="1058228"/>
            <a:ext cx="1962022" cy="1960497"/>
          </a:xfrm>
        </p:spPr>
        <p:txBody>
          <a:bodyPr/>
          <a:lstStyle>
            <a:lvl1pPr marL="0" indent="0">
              <a:buNone/>
              <a:defRPr sz="798"/>
            </a:lvl1pPr>
            <a:lvl2pPr marL="228143" indent="0">
              <a:buNone/>
              <a:defRPr sz="699"/>
            </a:lvl2pPr>
            <a:lvl3pPr marL="456286" indent="0">
              <a:buNone/>
              <a:defRPr sz="599"/>
            </a:lvl3pPr>
            <a:lvl4pPr marL="684428" indent="0">
              <a:buNone/>
              <a:defRPr sz="499"/>
            </a:lvl4pPr>
            <a:lvl5pPr marL="912571" indent="0">
              <a:buNone/>
              <a:defRPr sz="499"/>
            </a:lvl5pPr>
            <a:lvl6pPr marL="1140714" indent="0">
              <a:buNone/>
              <a:defRPr sz="499"/>
            </a:lvl6pPr>
            <a:lvl7pPr marL="1368857" indent="0">
              <a:buNone/>
              <a:defRPr sz="499"/>
            </a:lvl7pPr>
            <a:lvl8pPr marL="1597000" indent="0">
              <a:buNone/>
              <a:defRPr sz="499"/>
            </a:lvl8pPr>
            <a:lvl9pPr marL="1825142" indent="0">
              <a:buNone/>
              <a:defRPr sz="4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89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20" y="235162"/>
            <a:ext cx="1962022" cy="823066"/>
          </a:xfrm>
        </p:spPr>
        <p:txBody>
          <a:bodyPr anchor="b"/>
          <a:lstStyle>
            <a:lvl1pPr>
              <a:defRPr sz="15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6195" y="507884"/>
            <a:ext cx="3079671" cy="2506758"/>
          </a:xfrm>
        </p:spPr>
        <p:txBody>
          <a:bodyPr anchor="t"/>
          <a:lstStyle>
            <a:lvl1pPr marL="0" indent="0">
              <a:buNone/>
              <a:defRPr sz="1597"/>
            </a:lvl1pPr>
            <a:lvl2pPr marL="228143" indent="0">
              <a:buNone/>
              <a:defRPr sz="1397"/>
            </a:lvl2pPr>
            <a:lvl3pPr marL="456286" indent="0">
              <a:buNone/>
              <a:defRPr sz="1198"/>
            </a:lvl3pPr>
            <a:lvl4pPr marL="684428" indent="0">
              <a:buNone/>
              <a:defRPr sz="998"/>
            </a:lvl4pPr>
            <a:lvl5pPr marL="912571" indent="0">
              <a:buNone/>
              <a:defRPr sz="998"/>
            </a:lvl5pPr>
            <a:lvl6pPr marL="1140714" indent="0">
              <a:buNone/>
              <a:defRPr sz="998"/>
            </a:lvl6pPr>
            <a:lvl7pPr marL="1368857" indent="0">
              <a:buNone/>
              <a:defRPr sz="998"/>
            </a:lvl7pPr>
            <a:lvl8pPr marL="1597000" indent="0">
              <a:buNone/>
              <a:defRPr sz="998"/>
            </a:lvl8pPr>
            <a:lvl9pPr marL="1825142" indent="0">
              <a:buNone/>
              <a:defRPr sz="9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20" y="1058228"/>
            <a:ext cx="1962022" cy="1960497"/>
          </a:xfrm>
        </p:spPr>
        <p:txBody>
          <a:bodyPr/>
          <a:lstStyle>
            <a:lvl1pPr marL="0" indent="0">
              <a:buNone/>
              <a:defRPr sz="798"/>
            </a:lvl1pPr>
            <a:lvl2pPr marL="228143" indent="0">
              <a:buNone/>
              <a:defRPr sz="699"/>
            </a:lvl2pPr>
            <a:lvl3pPr marL="456286" indent="0">
              <a:buNone/>
              <a:defRPr sz="599"/>
            </a:lvl3pPr>
            <a:lvl4pPr marL="684428" indent="0">
              <a:buNone/>
              <a:defRPr sz="499"/>
            </a:lvl4pPr>
            <a:lvl5pPr marL="912571" indent="0">
              <a:buNone/>
              <a:defRPr sz="499"/>
            </a:lvl5pPr>
            <a:lvl6pPr marL="1140714" indent="0">
              <a:buNone/>
              <a:defRPr sz="499"/>
            </a:lvl6pPr>
            <a:lvl7pPr marL="1368857" indent="0">
              <a:buNone/>
              <a:defRPr sz="499"/>
            </a:lvl7pPr>
            <a:lvl8pPr marL="1597000" indent="0">
              <a:buNone/>
              <a:defRPr sz="499"/>
            </a:lvl8pPr>
            <a:lvl9pPr marL="1825142" indent="0">
              <a:buNone/>
              <a:defRPr sz="4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51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227" y="187803"/>
            <a:ext cx="5246846" cy="681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227" y="939013"/>
            <a:ext cx="5246846" cy="223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8227" y="3269401"/>
            <a:ext cx="1368743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AB92-9B2A-4B8F-852B-2B1D132E881F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5093" y="3269401"/>
            <a:ext cx="2053114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96330" y="3269401"/>
            <a:ext cx="1368743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82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6286" rtl="0" eaLnBrk="1" latinLnBrk="0" hangingPunct="1">
        <a:lnSpc>
          <a:spcPct val="90000"/>
        </a:lnSpc>
        <a:spcBef>
          <a:spcPct val="0"/>
        </a:spcBef>
        <a:buNone/>
        <a:defRPr sz="2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071" indent="-114071" algn="l" defTabSz="456286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7" kern="1200">
          <a:solidFill>
            <a:schemeClr val="tx1"/>
          </a:solidFill>
          <a:latin typeface="+mn-lt"/>
          <a:ea typeface="+mn-ea"/>
          <a:cs typeface="+mn-cs"/>
        </a:defRPr>
      </a:lvl1pPr>
      <a:lvl2pPr marL="342214" indent="-114071" algn="l" defTabSz="456286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2pPr>
      <a:lvl3pPr marL="570357" indent="-114071" algn="l" defTabSz="456286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98" kern="1200">
          <a:solidFill>
            <a:schemeClr val="tx1"/>
          </a:solidFill>
          <a:latin typeface="+mn-lt"/>
          <a:ea typeface="+mn-ea"/>
          <a:cs typeface="+mn-cs"/>
        </a:defRPr>
      </a:lvl3pPr>
      <a:lvl4pPr marL="798500" indent="-114071" algn="l" defTabSz="456286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4pPr>
      <a:lvl5pPr marL="1026643" indent="-114071" algn="l" defTabSz="456286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5pPr>
      <a:lvl6pPr marL="1254785" indent="-114071" algn="l" defTabSz="456286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6pPr>
      <a:lvl7pPr marL="1482928" indent="-114071" algn="l" defTabSz="456286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7pPr>
      <a:lvl8pPr marL="1711071" indent="-114071" algn="l" defTabSz="456286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8pPr>
      <a:lvl9pPr marL="1939214" indent="-114071" algn="l" defTabSz="456286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286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1pPr>
      <a:lvl2pPr marL="228143" algn="l" defTabSz="456286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56286" algn="l" defTabSz="456286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3pPr>
      <a:lvl4pPr marL="684428" algn="l" defTabSz="456286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4pPr>
      <a:lvl5pPr marL="912571" algn="l" defTabSz="456286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5pPr>
      <a:lvl6pPr marL="1140714" algn="l" defTabSz="456286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6pPr>
      <a:lvl7pPr marL="1368857" algn="l" defTabSz="456286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7pPr>
      <a:lvl8pPr marL="1597000" algn="l" defTabSz="456286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8pPr>
      <a:lvl9pPr marL="1825142" algn="l" defTabSz="456286" rtl="0" eaLnBrk="1" latinLnBrk="0" hangingPunct="1">
        <a:defRPr sz="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 descr="A graph of different colored objects&#10;&#10;Description automatically generated with medium confidence">
            <a:extLst>
              <a:ext uri="{FF2B5EF4-FFF2-40B4-BE49-F238E27FC236}">
                <a16:creationId xmlns:a16="http://schemas.microsoft.com/office/drawing/2014/main" id="{703E96B9-318C-E6E2-8984-31E671014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6" t="7037" r="2236" b="5165"/>
          <a:stretch/>
        </p:blipFill>
        <p:spPr>
          <a:xfrm>
            <a:off x="819520" y="382616"/>
            <a:ext cx="2262651" cy="2741584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D2AB30F9-38FC-373C-3451-FD974E7D6C4D}"/>
              </a:ext>
            </a:extLst>
          </p:cNvPr>
          <p:cNvSpPr txBox="1"/>
          <p:nvPr/>
        </p:nvSpPr>
        <p:spPr>
          <a:xfrm>
            <a:off x="-107100" y="337970"/>
            <a:ext cx="955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AllFF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03874FC-1A0A-2CB3-385F-70C47B73DED4}"/>
              </a:ext>
            </a:extLst>
          </p:cNvPr>
          <p:cNvSpPr txBox="1"/>
          <p:nvPr/>
        </p:nvSpPr>
        <p:spPr>
          <a:xfrm>
            <a:off x="-107100" y="561501"/>
            <a:ext cx="955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RedRnd_10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0BFFEE2-BC9C-0047-235A-6B7C19450015}"/>
              </a:ext>
            </a:extLst>
          </p:cNvPr>
          <p:cNvSpPr txBox="1"/>
          <p:nvPr/>
        </p:nvSpPr>
        <p:spPr>
          <a:xfrm>
            <a:off x="-107100" y="785032"/>
            <a:ext cx="955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RedRnd_50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24B18A2-8999-39EB-1088-2AC5271DF04C}"/>
              </a:ext>
            </a:extLst>
          </p:cNvPr>
          <p:cNvSpPr txBox="1"/>
          <p:nvPr/>
        </p:nvSpPr>
        <p:spPr>
          <a:xfrm>
            <a:off x="-107100" y="1008563"/>
            <a:ext cx="955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RedRnd_90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9929BCA-E18C-B078-5127-B621ED62FC36}"/>
              </a:ext>
            </a:extLst>
          </p:cNvPr>
          <p:cNvSpPr txBox="1"/>
          <p:nvPr/>
        </p:nvSpPr>
        <p:spPr>
          <a:xfrm>
            <a:off x="-107100" y="1232094"/>
            <a:ext cx="955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NoEastGP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325DBE-9C30-8FC2-FC63-3C4AE58E11CE}"/>
              </a:ext>
            </a:extLst>
          </p:cNvPr>
          <p:cNvSpPr txBox="1"/>
          <p:nvPr/>
        </p:nvSpPr>
        <p:spPr>
          <a:xfrm>
            <a:off x="-107100" y="1455625"/>
            <a:ext cx="955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NoWestGP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C8440C5-06AA-3B5A-3CEF-13DD79F0BF7E}"/>
              </a:ext>
            </a:extLst>
          </p:cNvPr>
          <p:cNvSpPr txBox="1"/>
          <p:nvPr/>
        </p:nvSpPr>
        <p:spPr>
          <a:xfrm>
            <a:off x="-107100" y="1679156"/>
            <a:ext cx="955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NoSouthGP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45BF172-FA5E-E718-0F33-63002FE01660}"/>
              </a:ext>
            </a:extLst>
          </p:cNvPr>
          <p:cNvSpPr txBox="1"/>
          <p:nvPr/>
        </p:nvSpPr>
        <p:spPr>
          <a:xfrm>
            <a:off x="-107100" y="1902687"/>
            <a:ext cx="955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NoNorthGP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8228F64-4F48-0903-D91F-2AFA628D6C62}"/>
              </a:ext>
            </a:extLst>
          </p:cNvPr>
          <p:cNvSpPr txBox="1"/>
          <p:nvPr/>
        </p:nvSpPr>
        <p:spPr>
          <a:xfrm>
            <a:off x="-107100" y="2126218"/>
            <a:ext cx="955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NoEastFF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AF9F56D-FF17-EB23-23C5-9F77235E66E8}"/>
              </a:ext>
            </a:extLst>
          </p:cNvPr>
          <p:cNvSpPr txBox="1"/>
          <p:nvPr/>
        </p:nvSpPr>
        <p:spPr>
          <a:xfrm>
            <a:off x="-107100" y="2349749"/>
            <a:ext cx="955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NoWestFF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2FE1052-0826-2F0D-E55D-EAE4580F9862}"/>
              </a:ext>
            </a:extLst>
          </p:cNvPr>
          <p:cNvSpPr txBox="1"/>
          <p:nvPr/>
        </p:nvSpPr>
        <p:spPr>
          <a:xfrm>
            <a:off x="-107100" y="2573280"/>
            <a:ext cx="955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NoSouthFF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CF9F185-4CBB-7253-5A08-6E7D44972D75}"/>
              </a:ext>
            </a:extLst>
          </p:cNvPr>
          <p:cNvSpPr txBox="1"/>
          <p:nvPr/>
        </p:nvSpPr>
        <p:spPr>
          <a:xfrm>
            <a:off x="-107100" y="2796806"/>
            <a:ext cx="955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NoNorthFF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D112BAC-8C54-6FBD-65AF-BE3F56F2D333}"/>
              </a:ext>
            </a:extLst>
          </p:cNvPr>
          <p:cNvSpPr txBox="1"/>
          <p:nvPr/>
        </p:nvSpPr>
        <p:spPr>
          <a:xfrm>
            <a:off x="2849775" y="3088332"/>
            <a:ext cx="306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16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4F08175-4E24-D5B3-0F7B-18F2A604D71A}"/>
              </a:ext>
            </a:extLst>
          </p:cNvPr>
          <p:cNvSpPr txBox="1"/>
          <p:nvPr/>
        </p:nvSpPr>
        <p:spPr>
          <a:xfrm>
            <a:off x="2591794" y="3088332"/>
            <a:ext cx="306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14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DD3B105-F8A2-E8EF-724F-90A8BB14F452}"/>
              </a:ext>
            </a:extLst>
          </p:cNvPr>
          <p:cNvSpPr txBox="1"/>
          <p:nvPr/>
        </p:nvSpPr>
        <p:spPr>
          <a:xfrm>
            <a:off x="1301869" y="3088332"/>
            <a:ext cx="306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BF41DCA-D54D-A8D1-304C-A170C8F69342}"/>
              </a:ext>
            </a:extLst>
          </p:cNvPr>
          <p:cNvSpPr txBox="1"/>
          <p:nvPr/>
        </p:nvSpPr>
        <p:spPr>
          <a:xfrm>
            <a:off x="1043884" y="3088332"/>
            <a:ext cx="306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2842732-D070-D809-66FC-9E9EC9F1B584}"/>
              </a:ext>
            </a:extLst>
          </p:cNvPr>
          <p:cNvSpPr txBox="1"/>
          <p:nvPr/>
        </p:nvSpPr>
        <p:spPr>
          <a:xfrm>
            <a:off x="1817839" y="3088332"/>
            <a:ext cx="306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EA73855-0172-6795-C7BD-A406340C136F}"/>
              </a:ext>
            </a:extLst>
          </p:cNvPr>
          <p:cNvSpPr txBox="1"/>
          <p:nvPr/>
        </p:nvSpPr>
        <p:spPr>
          <a:xfrm>
            <a:off x="1559854" y="3088332"/>
            <a:ext cx="306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74360D7-72C0-7DFE-1ADA-300CF411CB87}"/>
              </a:ext>
            </a:extLst>
          </p:cNvPr>
          <p:cNvSpPr txBox="1"/>
          <p:nvPr/>
        </p:nvSpPr>
        <p:spPr>
          <a:xfrm>
            <a:off x="2333809" y="3088332"/>
            <a:ext cx="306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12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5D1D282-55C3-6663-BE59-F79D96D840C5}"/>
              </a:ext>
            </a:extLst>
          </p:cNvPr>
          <p:cNvSpPr txBox="1"/>
          <p:nvPr/>
        </p:nvSpPr>
        <p:spPr>
          <a:xfrm>
            <a:off x="2075824" y="3088332"/>
            <a:ext cx="306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A99DC02-401A-D121-A9D8-7FEC69A264A9}"/>
              </a:ext>
            </a:extLst>
          </p:cNvPr>
          <p:cNvSpPr txBox="1"/>
          <p:nvPr/>
        </p:nvSpPr>
        <p:spPr>
          <a:xfrm>
            <a:off x="785899" y="3088332"/>
            <a:ext cx="306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0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0DD3196-6175-293A-F58C-69C095D3F6C6}"/>
              </a:ext>
            </a:extLst>
          </p:cNvPr>
          <p:cNvCxnSpPr>
            <a:cxnSpLocks/>
          </p:cNvCxnSpPr>
          <p:nvPr/>
        </p:nvCxnSpPr>
        <p:spPr>
          <a:xfrm>
            <a:off x="3314700" y="3089714"/>
            <a:ext cx="2593152" cy="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4F66119-0D75-A1BB-D269-6684B13B45B8}"/>
              </a:ext>
            </a:extLst>
          </p:cNvPr>
          <p:cNvCxnSpPr>
            <a:cxnSpLocks/>
          </p:cNvCxnSpPr>
          <p:nvPr/>
        </p:nvCxnSpPr>
        <p:spPr>
          <a:xfrm flipV="1">
            <a:off x="5401065" y="676917"/>
            <a:ext cx="1647" cy="235426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94F5683-A6B8-BD9F-9123-DFFAC804E4D4}"/>
              </a:ext>
            </a:extLst>
          </p:cNvPr>
          <p:cNvCxnSpPr>
            <a:cxnSpLocks/>
          </p:cNvCxnSpPr>
          <p:nvPr/>
        </p:nvCxnSpPr>
        <p:spPr>
          <a:xfrm rot="16200000">
            <a:off x="5391912" y="3101413"/>
            <a:ext cx="21600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3C28882B-D592-7823-9559-0111E55E7196}"/>
              </a:ext>
            </a:extLst>
          </p:cNvPr>
          <p:cNvSpPr txBox="1"/>
          <p:nvPr/>
        </p:nvSpPr>
        <p:spPr>
          <a:xfrm>
            <a:off x="5117046" y="3070664"/>
            <a:ext cx="8677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247953 (AllFF)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78" name="Picture 177" descr="A graph with colored dots&#10;&#10;Description automatically generated with medium confidence">
            <a:extLst>
              <a:ext uri="{FF2B5EF4-FFF2-40B4-BE49-F238E27FC236}">
                <a16:creationId xmlns:a16="http://schemas.microsoft.com/office/drawing/2014/main" id="{D3E76F8A-C466-6EA8-878C-69CEAA4CFA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0" t="3766" r="1" b="7573"/>
          <a:stretch/>
        </p:blipFill>
        <p:spPr>
          <a:xfrm>
            <a:off x="3635604" y="587526"/>
            <a:ext cx="2519053" cy="2390624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45F5AAEE-1C8F-34BA-9E28-A461586E6F8E}"/>
              </a:ext>
            </a:extLst>
          </p:cNvPr>
          <p:cNvSpPr txBox="1"/>
          <p:nvPr/>
        </p:nvSpPr>
        <p:spPr>
          <a:xfrm>
            <a:off x="4450776" y="2802334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207735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C51F898-AC3A-18AB-6C86-A43713C00944}"/>
              </a:ext>
            </a:extLst>
          </p:cNvPr>
          <p:cNvSpPr txBox="1"/>
          <p:nvPr/>
        </p:nvSpPr>
        <p:spPr>
          <a:xfrm>
            <a:off x="4120171" y="2585040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180380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40118BF-9077-9F62-6B11-94879C1E2B5D}"/>
              </a:ext>
            </a:extLst>
          </p:cNvPr>
          <p:cNvSpPr txBox="1"/>
          <p:nvPr/>
        </p:nvSpPr>
        <p:spPr>
          <a:xfrm>
            <a:off x="3763570" y="2361514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151235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73327A5-B0B9-AE36-EAFD-E92D60DE43EE}"/>
              </a:ext>
            </a:extLst>
          </p:cNvPr>
          <p:cNvSpPr txBox="1"/>
          <p:nvPr/>
        </p:nvSpPr>
        <p:spPr>
          <a:xfrm>
            <a:off x="3366678" y="2146219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118936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1959072-4518-E61C-FF04-2D8353521810}"/>
              </a:ext>
            </a:extLst>
          </p:cNvPr>
          <p:cNvSpPr txBox="1"/>
          <p:nvPr/>
        </p:nvSpPr>
        <p:spPr>
          <a:xfrm>
            <a:off x="4910866" y="1922688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245018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B3394C6-045B-2B37-968C-ADC3A242E065}"/>
              </a:ext>
            </a:extLst>
          </p:cNvPr>
          <p:cNvSpPr txBox="1"/>
          <p:nvPr/>
        </p:nvSpPr>
        <p:spPr>
          <a:xfrm>
            <a:off x="4347198" y="1701276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198465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7367D7D-4314-0A11-899D-C29A2922E180}"/>
              </a:ext>
            </a:extLst>
          </p:cNvPr>
          <p:cNvSpPr txBox="1"/>
          <p:nvPr/>
        </p:nvSpPr>
        <p:spPr>
          <a:xfrm>
            <a:off x="5341992" y="1475626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251486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841C720-B8EE-161E-7D7A-B729B9B7BB45}"/>
              </a:ext>
            </a:extLst>
          </p:cNvPr>
          <p:cNvSpPr txBox="1"/>
          <p:nvPr/>
        </p:nvSpPr>
        <p:spPr>
          <a:xfrm>
            <a:off x="4533345" y="1254759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213860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C678DDF-259B-FE94-ED19-B2F56A8F2178}"/>
              </a:ext>
            </a:extLst>
          </p:cNvPr>
          <p:cNvSpPr txBox="1"/>
          <p:nvPr/>
        </p:nvSpPr>
        <p:spPr>
          <a:xfrm>
            <a:off x="3847147" y="1035343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157447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57DAD50-E033-6C67-6375-BBF3C311655A}"/>
              </a:ext>
            </a:extLst>
          </p:cNvPr>
          <p:cNvSpPr txBox="1"/>
          <p:nvPr/>
        </p:nvSpPr>
        <p:spPr>
          <a:xfrm>
            <a:off x="4660206" y="810633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224252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9BD5A5D-9AC7-83DF-F2EE-024517113188}"/>
              </a:ext>
            </a:extLst>
          </p:cNvPr>
          <p:cNvSpPr txBox="1"/>
          <p:nvPr/>
        </p:nvSpPr>
        <p:spPr>
          <a:xfrm>
            <a:off x="5349104" y="587526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</a:rPr>
              <a:t>251486</a:t>
            </a:r>
            <a:endParaRPr lang="en-GB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890512E-C14B-4307-4405-3E01D62F3DD9}"/>
              </a:ext>
            </a:extLst>
          </p:cNvPr>
          <p:cNvSpPr txBox="1"/>
          <p:nvPr/>
        </p:nvSpPr>
        <p:spPr>
          <a:xfrm>
            <a:off x="4445461" y="2718223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(-16.22 %)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9447B13-B89D-FC9A-CD9C-33B644EBC907}"/>
              </a:ext>
            </a:extLst>
          </p:cNvPr>
          <p:cNvSpPr txBox="1"/>
          <p:nvPr/>
        </p:nvSpPr>
        <p:spPr>
          <a:xfrm>
            <a:off x="4120171" y="2480894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(-27.25 %)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F493713-49CE-3086-DBB4-A6D2E509DF44}"/>
              </a:ext>
            </a:extLst>
          </p:cNvPr>
          <p:cNvSpPr txBox="1"/>
          <p:nvPr/>
        </p:nvSpPr>
        <p:spPr>
          <a:xfrm>
            <a:off x="3764958" y="2262673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(-39.00 %)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614CB93-7D0F-4778-AC3C-95DC509B5BB6}"/>
              </a:ext>
            </a:extLst>
          </p:cNvPr>
          <p:cNvSpPr txBox="1"/>
          <p:nvPr/>
        </p:nvSpPr>
        <p:spPr>
          <a:xfrm>
            <a:off x="3354068" y="2048809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(-52.04 %)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2C90102-5406-7E02-3F32-AF3976ADCA05}"/>
              </a:ext>
            </a:extLst>
          </p:cNvPr>
          <p:cNvSpPr txBox="1"/>
          <p:nvPr/>
        </p:nvSpPr>
        <p:spPr>
          <a:xfrm>
            <a:off x="4910436" y="1833995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(-1.18 %)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1778F51-38FA-CBAC-5341-AEA02B2B2122}"/>
              </a:ext>
            </a:extLst>
          </p:cNvPr>
          <p:cNvSpPr txBox="1"/>
          <p:nvPr/>
        </p:nvSpPr>
        <p:spPr>
          <a:xfrm>
            <a:off x="4348123" y="1610393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(-19.96 %)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2F42210-5AF2-1CB0-89C6-5FAFE8A9BB33}"/>
              </a:ext>
            </a:extLst>
          </p:cNvPr>
          <p:cNvSpPr txBox="1"/>
          <p:nvPr/>
        </p:nvSpPr>
        <p:spPr>
          <a:xfrm>
            <a:off x="5330741" y="1383453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(+ 1.42 %)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47107E1-4FE2-F829-5DD1-335D749B2668}"/>
              </a:ext>
            </a:extLst>
          </p:cNvPr>
          <p:cNvSpPr txBox="1"/>
          <p:nvPr/>
        </p:nvSpPr>
        <p:spPr>
          <a:xfrm>
            <a:off x="4534987" y="1170700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(-13.75 %)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23F1ED9-7BE4-D9A4-9E01-33D97040AF0B}"/>
              </a:ext>
            </a:extLst>
          </p:cNvPr>
          <p:cNvSpPr txBox="1"/>
          <p:nvPr/>
        </p:nvSpPr>
        <p:spPr>
          <a:xfrm>
            <a:off x="3847578" y="923580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(-36.50 %)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30339F8-F0FF-BDEA-629C-88415B9A5479}"/>
              </a:ext>
            </a:extLst>
          </p:cNvPr>
          <p:cNvSpPr txBox="1"/>
          <p:nvPr/>
        </p:nvSpPr>
        <p:spPr>
          <a:xfrm>
            <a:off x="4674426" y="714795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(-9.56 %)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625D947-E661-BF1E-72CD-D8943EE98399}"/>
              </a:ext>
            </a:extLst>
          </p:cNvPr>
          <p:cNvSpPr txBox="1"/>
          <p:nvPr/>
        </p:nvSpPr>
        <p:spPr>
          <a:xfrm>
            <a:off x="5349104" y="499618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(+1.42 %)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B0FE4F4-4332-1404-89CD-7401053C5B5C}"/>
              </a:ext>
            </a:extLst>
          </p:cNvPr>
          <p:cNvSpPr txBox="1"/>
          <p:nvPr/>
        </p:nvSpPr>
        <p:spPr>
          <a:xfrm>
            <a:off x="1493303" y="3306201"/>
            <a:ext cx="955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Probabilities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[%]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A647566-7DA2-B1C5-74B3-6696ADFFE35F}"/>
              </a:ext>
            </a:extLst>
          </p:cNvPr>
          <p:cNvSpPr txBox="1"/>
          <p:nvPr/>
        </p:nvSpPr>
        <p:spPr>
          <a:xfrm>
            <a:off x="4049292" y="3299756"/>
            <a:ext cx="1514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Number of grid-boxes 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[-]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5B3B1DF-4E71-1C4C-2F95-09AB66C82232}"/>
              </a:ext>
            </a:extLst>
          </p:cNvPr>
          <p:cNvSpPr txBox="1"/>
          <p:nvPr/>
        </p:nvSpPr>
        <p:spPr>
          <a:xfrm>
            <a:off x="88900" y="-43034"/>
            <a:ext cx="298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Distribution of probabilities of having a flash flood event in a grid-box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50DE9CB-877F-ACC2-F342-432D5F2AC406}"/>
              </a:ext>
            </a:extLst>
          </p:cNvPr>
          <p:cNvSpPr txBox="1"/>
          <p:nvPr/>
        </p:nvSpPr>
        <p:spPr>
          <a:xfrm>
            <a:off x="3271509" y="-48692"/>
            <a:ext cx="26363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Number of grid-boxes exceeding the climatological average probability (0.08%) of having a flash flood event in a grid-box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36AD5DE-9177-7623-D9F3-3160B68707B8}"/>
              </a:ext>
            </a:extLst>
          </p:cNvPr>
          <p:cNvCxnSpPr>
            <a:cxnSpLocks/>
            <a:endCxn id="179" idx="1"/>
          </p:cNvCxnSpPr>
          <p:nvPr/>
        </p:nvCxnSpPr>
        <p:spPr>
          <a:xfrm flipV="1">
            <a:off x="1455325" y="2902362"/>
            <a:ext cx="2995451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D66217A-7B5A-176F-29C1-4344536B6821}"/>
              </a:ext>
            </a:extLst>
          </p:cNvPr>
          <p:cNvCxnSpPr>
            <a:cxnSpLocks/>
          </p:cNvCxnSpPr>
          <p:nvPr/>
        </p:nvCxnSpPr>
        <p:spPr>
          <a:xfrm flipV="1">
            <a:off x="3093824" y="2685068"/>
            <a:ext cx="1077147" cy="411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BB85298-2AB4-83CD-2496-4607CED357C5}"/>
              </a:ext>
            </a:extLst>
          </p:cNvPr>
          <p:cNvCxnSpPr>
            <a:cxnSpLocks/>
          </p:cNvCxnSpPr>
          <p:nvPr/>
        </p:nvCxnSpPr>
        <p:spPr>
          <a:xfrm>
            <a:off x="2057525" y="2461541"/>
            <a:ext cx="1731445" cy="1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B4FF550-E0DD-7A5D-5FE2-F287A42F7D8B}"/>
              </a:ext>
            </a:extLst>
          </p:cNvPr>
          <p:cNvCxnSpPr>
            <a:cxnSpLocks/>
          </p:cNvCxnSpPr>
          <p:nvPr/>
        </p:nvCxnSpPr>
        <p:spPr>
          <a:xfrm>
            <a:off x="1187660" y="2238014"/>
            <a:ext cx="2248868" cy="8233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8E808D6-C6B3-53BA-AF21-5AA208B9E4E1}"/>
              </a:ext>
            </a:extLst>
          </p:cNvPr>
          <p:cNvCxnSpPr>
            <a:cxnSpLocks/>
          </p:cNvCxnSpPr>
          <p:nvPr/>
        </p:nvCxnSpPr>
        <p:spPr>
          <a:xfrm>
            <a:off x="1988945" y="2020719"/>
            <a:ext cx="2960021" cy="1997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1C97000-22C7-45AA-09C8-B40F2D71C428}"/>
              </a:ext>
            </a:extLst>
          </p:cNvPr>
          <p:cNvCxnSpPr>
            <a:cxnSpLocks/>
          </p:cNvCxnSpPr>
          <p:nvPr/>
        </p:nvCxnSpPr>
        <p:spPr>
          <a:xfrm>
            <a:off x="2451591" y="1791949"/>
            <a:ext cx="1940057" cy="9355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BBE1EAF-FC44-2C11-DD41-652D5D8EEE6E}"/>
              </a:ext>
            </a:extLst>
          </p:cNvPr>
          <p:cNvCxnSpPr>
            <a:cxnSpLocks/>
          </p:cNvCxnSpPr>
          <p:nvPr/>
        </p:nvCxnSpPr>
        <p:spPr>
          <a:xfrm>
            <a:off x="2248549" y="1571781"/>
            <a:ext cx="3060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E37AEE8-E9AC-911F-D880-3654B8113288}"/>
              </a:ext>
            </a:extLst>
          </p:cNvPr>
          <p:cNvCxnSpPr>
            <a:cxnSpLocks/>
          </p:cNvCxnSpPr>
          <p:nvPr/>
        </p:nvCxnSpPr>
        <p:spPr>
          <a:xfrm>
            <a:off x="1331648" y="1353860"/>
            <a:ext cx="3276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8F0F7BA8-6CE8-AB43-7BAD-0DA5AABF4397}"/>
              </a:ext>
            </a:extLst>
          </p:cNvPr>
          <p:cNvCxnSpPr>
            <a:cxnSpLocks/>
          </p:cNvCxnSpPr>
          <p:nvPr/>
        </p:nvCxnSpPr>
        <p:spPr>
          <a:xfrm>
            <a:off x="1544103" y="1123635"/>
            <a:ext cx="2353844" cy="11736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3C29097-90CC-6C73-7D65-6817A56E5B5B}"/>
              </a:ext>
            </a:extLst>
          </p:cNvPr>
          <p:cNvCxnSpPr>
            <a:cxnSpLocks/>
          </p:cNvCxnSpPr>
          <p:nvPr/>
        </p:nvCxnSpPr>
        <p:spPr>
          <a:xfrm>
            <a:off x="1778629" y="900923"/>
            <a:ext cx="2947632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4CB8059-4966-CD59-8569-E79B5F61B321}"/>
              </a:ext>
            </a:extLst>
          </p:cNvPr>
          <p:cNvCxnSpPr>
            <a:cxnSpLocks/>
          </p:cNvCxnSpPr>
          <p:nvPr/>
        </p:nvCxnSpPr>
        <p:spPr>
          <a:xfrm>
            <a:off x="2035050" y="676917"/>
            <a:ext cx="3273499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F3FDB81-E034-EF49-38EC-EC00C6EC21F4}"/>
              </a:ext>
            </a:extLst>
          </p:cNvPr>
          <p:cNvCxnSpPr>
            <a:cxnSpLocks/>
          </p:cNvCxnSpPr>
          <p:nvPr/>
        </p:nvCxnSpPr>
        <p:spPr>
          <a:xfrm>
            <a:off x="3207487" y="0"/>
            <a:ext cx="0" cy="3527425"/>
          </a:xfrm>
          <a:prstGeom prst="line">
            <a:avLst/>
          </a:prstGeom>
          <a:ln w="3175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9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113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2024-04-14T22:07:57Z</dcterms:created>
  <dcterms:modified xsi:type="dcterms:W3CDTF">2024-04-15T00:20:39Z</dcterms:modified>
</cp:coreProperties>
</file>