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78B"/>
    <a:srgbClr val="E16589"/>
    <a:srgbClr val="FFA500"/>
    <a:srgbClr val="7D007D"/>
    <a:srgbClr val="3D1053"/>
    <a:srgbClr val="CC0099"/>
    <a:srgbClr val="D6493C"/>
    <a:srgbClr val="0000FF"/>
    <a:srgbClr val="05569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B9D8D-E6BA-4707-B7DF-25FF8C621829}" v="85" dt="2023-11-19T23:28:11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>
        <p:scale>
          <a:sx n="122" d="100"/>
          <a:sy n="122" d="100"/>
        </p:scale>
        <p:origin x="182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9BC3672-DF75-49C8-96E0-9DED449D2FE8}"/>
    <pc:docChg chg="undo custSel addSld modSld">
      <pc:chgData name="Fatima Pillosu" userId="a6295d4dc9e22643" providerId="LiveId" clId="{89BC3672-DF75-49C8-96E0-9DED449D2FE8}" dt="2023-11-03T17:38:49.880" v="5426" actId="14100"/>
      <pc:docMkLst>
        <pc:docMk/>
      </pc:docMkLst>
      <pc:sldChg chg="addSp delSp modSp mod">
        <pc:chgData name="Fatima Pillosu" userId="a6295d4dc9e22643" providerId="LiveId" clId="{89BC3672-DF75-49C8-96E0-9DED449D2FE8}" dt="2023-11-03T17:38:49.880" v="5426" actId="14100"/>
        <pc:sldMkLst>
          <pc:docMk/>
          <pc:sldMk cId="2758204548" sldId="256"/>
        </pc:sldMkLst>
        <pc:spChg chg="add del mod">
          <ac:chgData name="Fatima Pillosu" userId="a6295d4dc9e22643" providerId="LiveId" clId="{89BC3672-DF75-49C8-96E0-9DED449D2FE8}" dt="2023-11-02T13:33:12.793" v="155" actId="478"/>
          <ac:spMkLst>
            <pc:docMk/>
            <pc:sldMk cId="2758204548" sldId="256"/>
            <ac:spMk id="3" creationId="{1BA01F2D-A781-B218-7486-6B45BB12E5EA}"/>
          </ac:spMkLst>
        </pc:spChg>
        <pc:spChg chg="add mod">
          <ac:chgData name="Fatima Pillosu" userId="a6295d4dc9e22643" providerId="LiveId" clId="{89BC3672-DF75-49C8-96E0-9DED449D2FE8}" dt="2023-11-03T17:35:33.859" v="5369" actId="1035"/>
          <ac:spMkLst>
            <pc:docMk/>
            <pc:sldMk cId="2758204548" sldId="256"/>
            <ac:spMk id="3" creationId="{839D67C0-29E3-8A85-5C62-2CA544B949B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" creationId="{15928717-7563-00DB-C362-E3A0B89B718F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" creationId="{3A1D0125-E0BE-0B49-BF65-32603331778F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6" creationId="{24FE255A-6877-A5A8-B8AB-5D23F757D0D4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" creationId="{9A3F348A-1407-F683-D47E-B8F22363DD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0" creationId="{73896A31-49D7-AE4E-8A3C-B682327721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1" creationId="{5472FFAE-2AB7-BC34-E244-A69D4934FE54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2" creationId="{4CABBF22-5F70-4E36-8842-833EA77B6E9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4" creationId="{3FADADD2-7B34-2FC0-69DF-4A0F52C57E75}"/>
          </ac:spMkLst>
        </pc:spChg>
        <pc:spChg chg="del mod">
          <ac:chgData name="Fatima Pillosu" userId="a6295d4dc9e22643" providerId="LiveId" clId="{89BC3672-DF75-49C8-96E0-9DED449D2FE8}" dt="2023-11-03T17:00:23.255" v="5145" actId="478"/>
          <ac:spMkLst>
            <pc:docMk/>
            <pc:sldMk cId="2758204548" sldId="256"/>
            <ac:spMk id="15" creationId="{98D99305-1581-2D30-4B00-7CC93D4DF3BA}"/>
          </ac:spMkLst>
        </pc:spChg>
        <pc:spChg chg="del mod">
          <ac:chgData name="Fatima Pillosu" userId="a6295d4dc9e22643" providerId="LiveId" clId="{89BC3672-DF75-49C8-96E0-9DED449D2FE8}" dt="2023-11-03T17:00:26.240" v="5146" actId="478"/>
          <ac:spMkLst>
            <pc:docMk/>
            <pc:sldMk cId="2758204548" sldId="256"/>
            <ac:spMk id="16" creationId="{144473F2-6DF3-6CFE-1E0C-F254BC7C3E22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7" creationId="{87F358A8-DAEE-B737-5CD8-12471275754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7" creationId="{B95F4CCA-0B3E-D68C-0D4D-E5F43117620D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18" creationId="{5DBEC4FB-5E2A-E1A0-81B5-C97879E49E8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8" creationId="{7D0C8A6E-E772-B35E-C9CD-A86EDF3B8276}"/>
          </ac:spMkLst>
        </pc:spChg>
        <pc:spChg chg="add mod">
          <ac:chgData name="Fatima Pillosu" userId="a6295d4dc9e22643" providerId="LiveId" clId="{89BC3672-DF75-49C8-96E0-9DED449D2FE8}" dt="2023-11-02T13:47:53.194" v="235" actId="571"/>
          <ac:spMkLst>
            <pc:docMk/>
            <pc:sldMk cId="2758204548" sldId="256"/>
            <ac:spMk id="20" creationId="{8C054EBA-D531-E2DF-E194-5FB2941D982F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0" creationId="{EC01C5A2-8504-0CB3-5BBB-EE7EC3D8BD6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1" creationId="{227C0819-F83B-D0C9-27BC-07FF4D556F3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2" creationId="{6B00C2AE-5E0B-AF5B-514D-688E6A7819C2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5" creationId="{26EBC47E-C6CF-D592-F937-39B368B6629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26" creationId="{A9C9110F-23A1-352C-0590-372ACF7EF3E5}"/>
          </ac:spMkLst>
        </pc:spChg>
        <pc:spChg chg="add mod">
          <ac:chgData name="Fatima Pillosu" userId="a6295d4dc9e22643" providerId="LiveId" clId="{89BC3672-DF75-49C8-96E0-9DED449D2FE8}" dt="2023-11-03T17:21:15.549" v="5351" actId="1035"/>
          <ac:spMkLst>
            <pc:docMk/>
            <pc:sldMk cId="2758204548" sldId="256"/>
            <ac:spMk id="29" creationId="{03E134F3-0888-4305-EB11-5F6BF4E23DD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1" creationId="{908A4B09-8FB6-4D51-3C55-1F8C10FF3A1B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32" creationId="{2B3BD5B6-5E20-B6C8-AF11-D435465B0C4F}"/>
          </ac:spMkLst>
        </pc:spChg>
        <pc:spChg chg="del mod">
          <ac:chgData name="Fatima Pillosu" userId="a6295d4dc9e22643" providerId="LiveId" clId="{89BC3672-DF75-49C8-96E0-9DED449D2FE8}" dt="2023-11-02T16:08:01.299" v="1824" actId="478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4" creationId="{2BF56753-01B6-ED85-9A20-4DCFF9843DE3}"/>
          </ac:spMkLst>
        </pc:spChg>
        <pc:spChg chg="mod">
          <ac:chgData name="Fatima Pillosu" userId="a6295d4dc9e22643" providerId="LiveId" clId="{89BC3672-DF75-49C8-96E0-9DED449D2FE8}" dt="2023-11-03T17:20:12.503" v="5329" actId="1036"/>
          <ac:spMkLst>
            <pc:docMk/>
            <pc:sldMk cId="2758204548" sldId="256"/>
            <ac:spMk id="35" creationId="{5A4F4406-FD96-2B40-20C5-4D337ED33E9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6" creationId="{64B86067-626F-5A71-6B25-18F669BEFB51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7" creationId="{B909C07C-AE67-15B1-BD6C-C9681AFE2751}"/>
          </ac:spMkLst>
        </pc:spChg>
        <pc:spChg chg="mod">
          <ac:chgData name="Fatima Pillosu" userId="a6295d4dc9e22643" providerId="LiveId" clId="{89BC3672-DF75-49C8-96E0-9DED449D2FE8}" dt="2023-11-03T17:14:54.682" v="5269" actId="1076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39" creationId="{6A4488DE-F966-1106-166E-CAA7D4EF0C15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40" creationId="{5133ECDF-AC4D-5C2A-7771-8632B7681E80}"/>
          </ac:spMkLst>
        </pc:spChg>
        <pc:spChg chg="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41" creationId="{506D6E8C-7876-C818-895D-D9CD1D3F12C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2" creationId="{4F774D70-E2A1-3E6B-A8E6-56F61A84D06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3" creationId="{E38B064D-67F2-62DE-1913-E00CF0AB2B8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4" creationId="{7D627104-B7A4-AEE0-8087-79A5FF3D00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5" creationId="{1BE5F4C2-AC69-9E3F-AD18-3F3AD1EFFB0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6" creationId="{BF4BDFF4-2B72-7D70-324D-B5B18E21D6D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8" creationId="{4941C186-A3EA-A3DB-4601-6580AEEFF5E1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49" creationId="{4EC9AAE1-C5EE-5493-15A2-73D6CDE79988}"/>
          </ac:spMkLst>
        </pc:spChg>
        <pc:spChg chg="add mod">
          <ac:chgData name="Fatima Pillosu" userId="a6295d4dc9e22643" providerId="LiveId" clId="{89BC3672-DF75-49C8-96E0-9DED449D2FE8}" dt="2023-11-03T17:16:08.084" v="5285" actId="12788"/>
          <ac:spMkLst>
            <pc:docMk/>
            <pc:sldMk cId="2758204548" sldId="256"/>
            <ac:spMk id="50" creationId="{8ADC644C-8FA8-C000-BA3A-2C46CD2A24B6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1" creationId="{F551F0CC-F505-108E-C05B-40A74477527E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53" creationId="{F082B17A-99C5-F292-6F53-CD56C78EB931}"/>
          </ac:spMkLst>
        </pc:spChg>
        <pc:spChg chg="del mod">
          <ac:chgData name="Fatima Pillosu" userId="a6295d4dc9e22643" providerId="LiveId" clId="{89BC3672-DF75-49C8-96E0-9DED449D2FE8}" dt="2023-11-02T16:11:30.946" v="1866" actId="478"/>
          <ac:spMkLst>
            <pc:docMk/>
            <pc:sldMk cId="2758204548" sldId="256"/>
            <ac:spMk id="54" creationId="{4BC18DF1-7083-E971-964F-5A39FB098E9D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5" creationId="{E85A892F-FF7C-E59A-2F1A-828BA732D3F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6" creationId="{925EB0EB-A054-552F-835E-88E7400C91F5}"/>
          </ac:spMkLst>
        </pc:spChg>
        <pc:spChg chg="del mod">
          <ac:chgData name="Fatima Pillosu" userId="a6295d4dc9e22643" providerId="LiveId" clId="{89BC3672-DF75-49C8-96E0-9DED449D2FE8}" dt="2023-11-03T11:47:58.029" v="2775" actId="478"/>
          <ac:spMkLst>
            <pc:docMk/>
            <pc:sldMk cId="2758204548" sldId="256"/>
            <ac:spMk id="57" creationId="{73B047AF-FE1D-2FCD-7B8B-EA04B43241D8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58" creationId="{A3095E11-A14D-8C07-3D66-9BD7F5620992}"/>
          </ac:spMkLst>
        </pc:spChg>
        <pc:spChg chg="add mod">
          <ac:chgData name="Fatima Pillosu" userId="a6295d4dc9e22643" providerId="LiveId" clId="{89BC3672-DF75-49C8-96E0-9DED449D2FE8}" dt="2023-11-02T15:25:05.265" v="1309" actId="571"/>
          <ac:spMkLst>
            <pc:docMk/>
            <pc:sldMk cId="2758204548" sldId="256"/>
            <ac:spMk id="61" creationId="{8D05ABAF-D466-174D-C59A-EF750700D56F}"/>
          </ac:spMkLst>
        </pc:spChg>
        <pc:spChg chg="add del mod">
          <ac:chgData name="Fatima Pillosu" userId="a6295d4dc9e22643" providerId="LiveId" clId="{89BC3672-DF75-49C8-96E0-9DED449D2FE8}" dt="2023-11-03T17:17:26.122" v="5299" actId="478"/>
          <ac:spMkLst>
            <pc:docMk/>
            <pc:sldMk cId="2758204548" sldId="256"/>
            <ac:spMk id="61" creationId="{EE257EF5-5DC9-EDD4-F935-0F200246CF50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65" creationId="{A20F40E6-90EF-C120-6B90-A948CE935CC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6" creationId="{48C4ED08-BBD4-05BB-C2FD-86FAE15FADAE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7" creationId="{2BD65336-D25F-6732-0796-1EB0C20A637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8" creationId="{2D11FFDB-875A-7204-D050-FA5265409142}"/>
          </ac:spMkLst>
        </pc:spChg>
        <pc:spChg chg="add del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69" creationId="{02269A34-7B72-B89B-DDA9-728E8F58DBEC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0" creationId="{5524F6C8-EC0E-1C25-0804-307C40C232D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1" creationId="{D8473B9E-C428-50AA-058D-676DDDBC9B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5" creationId="{33242925-C949-6760-E0EC-132D897AAC24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78" creationId="{4F053B08-213F-2EFA-193E-B4AC006DDB0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79" creationId="{83559B3F-64B4-C1D1-2BCF-6BCD9CAFC48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0" creationId="{B6DC900C-BE04-F87D-C681-86CC39D1F15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1" creationId="{624D2916-FB99-585E-5B00-CD882704BD55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2" creationId="{34FF932D-D3A2-B88F-D45A-1624547925C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4" creationId="{6845DE53-77C6-D197-3386-C83C66069FC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5" creationId="{901B9A82-E8FD-EC7E-E187-325656F20F6C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86" creationId="{9C392F15-19C6-E689-E6A4-E9587483CF6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0" creationId="{65E1C9AB-BE43-D6D0-E1F8-F537FA503328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92" creationId="{B855A47F-3196-CE96-3724-2CF0D5269B0E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1" creationId="{793ED260-1271-71BF-1F54-D7C5E287C999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2" creationId="{F5086117-AEC6-B321-659C-B691C6E9C15A}"/>
          </ac:spMkLst>
        </pc:spChg>
        <pc:spChg chg="add del mod">
          <ac:chgData name="Fatima Pillosu" userId="a6295d4dc9e22643" providerId="LiveId" clId="{89BC3672-DF75-49C8-96E0-9DED449D2FE8}" dt="2023-11-03T14:35:37.039" v="3991"/>
          <ac:spMkLst>
            <pc:docMk/>
            <pc:sldMk cId="2758204548" sldId="256"/>
            <ac:spMk id="103" creationId="{571993DC-5D9D-9BED-F8A5-81EB956694BC}"/>
          </ac:spMkLst>
        </pc:spChg>
        <pc:spChg chg="add mod">
          <ac:chgData name="Fatima Pillosu" userId="a6295d4dc9e22643" providerId="LiveId" clId="{89BC3672-DF75-49C8-96E0-9DED449D2FE8}" dt="2023-11-03T17:35:00.124" v="5353" actId="14100"/>
          <ac:spMkLst>
            <pc:docMk/>
            <pc:sldMk cId="2758204548" sldId="256"/>
            <ac:spMk id="110" creationId="{599EFE2D-90C1-94AF-5797-59147618D958}"/>
          </ac:spMkLst>
        </pc:spChg>
        <pc:spChg chg="mod">
          <ac:chgData name="Fatima Pillosu" userId="a6295d4dc9e22643" providerId="LiveId" clId="{89BC3672-DF75-49C8-96E0-9DED449D2FE8}" dt="2023-11-03T17:14:25.411" v="5265" actId="14100"/>
          <ac:spMkLst>
            <pc:docMk/>
            <pc:sldMk cId="2758204548" sldId="256"/>
            <ac:spMk id="125" creationId="{15E262DB-6A85-E487-53CF-45F1F33986B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6" creationId="{982274CE-A600-1DF2-EA99-AF0DE2A35CDB}"/>
          </ac:spMkLst>
        </pc:spChg>
        <pc:spChg chg="mod">
          <ac:chgData name="Fatima Pillosu" userId="a6295d4dc9e22643" providerId="LiveId" clId="{89BC3672-DF75-49C8-96E0-9DED449D2FE8}" dt="2023-11-03T17:35:55.354" v="5372" actId="14100"/>
          <ac:spMkLst>
            <pc:docMk/>
            <pc:sldMk cId="2758204548" sldId="256"/>
            <ac:spMk id="127" creationId="{BD828958-01E2-07BB-5D4E-601C3D1796C3}"/>
          </ac:spMkLst>
        </pc:spChg>
        <pc:spChg chg="mod or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28" creationId="{212A8F7B-8FF2-8CC1-A035-5966729C153F}"/>
          </ac:spMkLst>
        </pc:spChg>
        <pc:spChg chg="mod">
          <ac:chgData name="Fatima Pillosu" userId="a6295d4dc9e22643" providerId="LiveId" clId="{89BC3672-DF75-49C8-96E0-9DED449D2FE8}" dt="2023-11-03T17:16:02.206" v="5284" actId="1076"/>
          <ac:spMkLst>
            <pc:docMk/>
            <pc:sldMk cId="2758204548" sldId="256"/>
            <ac:spMk id="132" creationId="{ABD30BF0-AEC1-761C-2184-10596C032D39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3" creationId="{9660629C-3788-A5AB-3216-9F803F2D4901}"/>
          </ac:spMkLst>
        </pc:spChg>
        <pc:spChg chg="mod">
          <ac:chgData name="Fatima Pillosu" userId="a6295d4dc9e22643" providerId="LiveId" clId="{89BC3672-DF75-49C8-96E0-9DED449D2FE8}" dt="2023-11-03T17:15:55.003" v="5283" actId="1076"/>
          <ac:spMkLst>
            <pc:docMk/>
            <pc:sldMk cId="2758204548" sldId="256"/>
            <ac:spMk id="134" creationId="{C99D58F5-5CD3-BC66-F0C2-5614644B206F}"/>
          </ac:spMkLst>
        </pc:spChg>
        <pc:spChg chg="del mod">
          <ac:chgData name="Fatima Pillosu" userId="a6295d4dc9e22643" providerId="LiveId" clId="{89BC3672-DF75-49C8-96E0-9DED449D2FE8}" dt="2023-11-02T15:21:38.769" v="1259" actId="478"/>
          <ac:spMkLst>
            <pc:docMk/>
            <pc:sldMk cId="2758204548" sldId="256"/>
            <ac:spMk id="135" creationId="{144EB331-805E-570E-2262-45293472F25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6" creationId="{6C742C62-2225-C68E-F961-C322B36EB70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37" creationId="{8126F804-ABEC-1036-2CEE-2B30342DA71F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2" creationId="{B36ED3AB-7E55-1011-776A-CDAF45AB685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3" creationId="{7D6EF7DD-5964-3B8C-12C7-EDBE392D5F2C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66" creationId="{C0282C00-B6F0-1731-7D49-6B4406136C38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1" creationId="{0786EFE8-29DF-254A-FABC-13DFB8263B0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84" creationId="{BB86B209-74D5-E395-4D6F-EA7CEA40B3CE}"/>
          </ac:spMkLst>
        </pc:spChg>
        <pc:spChg chg="mod">
          <ac:chgData name="Fatima Pillosu" userId="a6295d4dc9e22643" providerId="LiveId" clId="{89BC3672-DF75-49C8-96E0-9DED449D2FE8}" dt="2023-11-03T17:15:07.838" v="5272" actId="12789"/>
          <ac:spMkLst>
            <pc:docMk/>
            <pc:sldMk cId="2758204548" sldId="256"/>
            <ac:spMk id="189" creationId="{E638D01C-76AD-3840-AE37-FDFF73BA39FC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0" creationId="{5B4297DF-F0D2-FF01-48EA-73270EE0F740}"/>
          </ac:spMkLst>
        </pc:spChg>
        <pc:spChg chg="mod">
          <ac:chgData name="Fatima Pillosu" userId="a6295d4dc9e22643" providerId="LiveId" clId="{89BC3672-DF75-49C8-96E0-9DED449D2FE8}" dt="2023-11-03T17:14:49.193" v="5268" actId="12789"/>
          <ac:spMkLst>
            <pc:docMk/>
            <pc:sldMk cId="2758204548" sldId="256"/>
            <ac:spMk id="191" creationId="{96FCE19C-17FF-45E3-559B-FDF1C9B1384A}"/>
          </ac:spMkLst>
        </pc:spChg>
        <pc:spChg chg="add 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89BC3672-DF75-49C8-96E0-9DED449D2FE8}" dt="2023-11-03T16:55:04.507" v="5027" actId="571"/>
          <ac:spMkLst>
            <pc:docMk/>
            <pc:sldMk cId="2758204548" sldId="256"/>
            <ac:spMk id="203" creationId="{42D7D2E5-B1DA-2BED-8857-098F6C7B2C87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12" creationId="{D0BA5A3B-C385-C07C-24D7-92601439D272}"/>
          </ac:spMkLst>
        </pc:spChg>
        <pc:spChg chg="del mod">
          <ac:chgData name="Fatima Pillosu" userId="a6295d4dc9e22643" providerId="LiveId" clId="{89BC3672-DF75-49C8-96E0-9DED449D2FE8}" dt="2023-11-03T16:55:08.832" v="5029" actId="478"/>
          <ac:spMkLst>
            <pc:docMk/>
            <pc:sldMk cId="2758204548" sldId="256"/>
            <ac:spMk id="213" creationId="{F9202CAC-85D5-8979-C028-AF1BD1DC5EE6}"/>
          </ac:spMkLst>
        </pc:spChg>
        <pc:spChg chg="add del">
          <ac:chgData name="Fatima Pillosu" userId="a6295d4dc9e22643" providerId="LiveId" clId="{89BC3672-DF75-49C8-96E0-9DED449D2FE8}" dt="2023-11-03T17:02:45.183" v="5184" actId="478"/>
          <ac:spMkLst>
            <pc:docMk/>
            <pc:sldMk cId="2758204548" sldId="256"/>
            <ac:spMk id="217" creationId="{46DF4665-5A94-8714-3462-3B507B8D3C9B}"/>
          </ac:spMkLst>
        </pc:spChg>
        <pc:spChg chg="add mod">
          <ac:chgData name="Fatima Pillosu" userId="a6295d4dc9e22643" providerId="LiveId" clId="{89BC3672-DF75-49C8-96E0-9DED449D2FE8}" dt="2023-11-03T17:37:11.213" v="5390" actId="14100"/>
          <ac:spMkLst>
            <pc:docMk/>
            <pc:sldMk cId="2758204548" sldId="256"/>
            <ac:spMk id="237" creationId="{B65A30D8-230A-D8BF-1ED8-6A7609EE7570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2" creationId="{F53E4101-0E97-04DC-7362-3A57272FD1A6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4" creationId="{EAFE5D88-41B7-FB3F-E932-2709C4D0F99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67" creationId="{69CEC451-6323-6DA8-D38E-E43224452AE3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1" creationId="{7DEB27B8-2C3E-DD4F-C2F1-2FA087B3348A}"/>
          </ac:spMkLst>
        </pc:spChg>
        <pc:spChg chg="mod">
          <ac:chgData name="Fatima Pillosu" userId="a6295d4dc9e22643" providerId="LiveId" clId="{89BC3672-DF75-49C8-96E0-9DED449D2FE8}" dt="2023-11-03T17:07:47.167" v="5262" actId="1036"/>
          <ac:spMkLst>
            <pc:docMk/>
            <pc:sldMk cId="2758204548" sldId="256"/>
            <ac:spMk id="272" creationId="{7E2E3B15-115F-25EC-DF17-BA6C53B15480}"/>
          </ac:spMkLst>
        </pc:spChg>
        <pc:picChg chg="add del mod modCrop">
          <ac:chgData name="Fatima Pillosu" userId="a6295d4dc9e22643" providerId="LiveId" clId="{89BC3672-DF75-49C8-96E0-9DED449D2FE8}" dt="2023-11-02T15:57:04.033" v="1708" actId="478"/>
          <ac:picMkLst>
            <pc:docMk/>
            <pc:sldMk cId="2758204548" sldId="256"/>
            <ac:picMk id="2" creationId="{4062A8DA-C6DC-3AC7-AF43-6F45093D5125}"/>
          </ac:picMkLst>
        </pc:picChg>
        <pc:picChg chg="add del mod modCrop">
          <ac:chgData name="Fatima Pillosu" userId="a6295d4dc9e22643" providerId="LiveId" clId="{89BC3672-DF75-49C8-96E0-9DED449D2FE8}" dt="2023-11-03T11:40:08.870" v="2621" actId="478"/>
          <ac:picMkLst>
            <pc:docMk/>
            <pc:sldMk cId="2758204548" sldId="256"/>
            <ac:picMk id="3" creationId="{71DCBD56-31C4-4FD5-A51F-6D705295F722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" creationId="{0BEEB24D-E1EA-E24F-9ED2-749A7C098CA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8" creationId="{B469AE19-25A7-DA0C-EF3D-9EAA824F8B92}"/>
          </ac:picMkLst>
        </pc:picChg>
        <pc:picChg chg="del">
          <ac:chgData name="Fatima Pillosu" userId="a6295d4dc9e22643" providerId="LiveId" clId="{89BC3672-DF75-49C8-96E0-9DED449D2FE8}" dt="2023-11-02T13:31:53.289" v="128" actId="478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89BC3672-DF75-49C8-96E0-9DED449D2FE8}" dt="2023-11-03T14:27:23.488" v="3761" actId="478"/>
          <ac:picMkLst>
            <pc:docMk/>
            <pc:sldMk cId="2758204548" sldId="256"/>
            <ac:picMk id="9" creationId="{8709618C-D08E-1017-A73A-10BD38D31A1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2" creationId="{EC4C22A9-2796-4FF6-0B46-843B997F4DA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89BC3672-DF75-49C8-96E0-9DED449D2FE8}" dt="2023-11-02T13:50:24.026" v="311" actId="478"/>
          <ac:picMkLst>
            <pc:docMk/>
            <pc:sldMk cId="2758204548" sldId="256"/>
            <ac:picMk id="21" creationId="{9B4F8726-05D8-AD4C-842C-259365B71210}"/>
          </ac:picMkLst>
        </pc:picChg>
        <pc:picChg chg="add del mod">
          <ac:chgData name="Fatima Pillosu" userId="a6295d4dc9e22643" providerId="LiveId" clId="{89BC3672-DF75-49C8-96E0-9DED449D2FE8}" dt="2023-11-02T13:50:53.627" v="318" actId="478"/>
          <ac:picMkLst>
            <pc:docMk/>
            <pc:sldMk cId="2758204548" sldId="256"/>
            <ac:picMk id="24" creationId="{07E595BB-64CA-02C4-50C6-0EC113E22174}"/>
          </ac:picMkLst>
        </pc:picChg>
        <pc:picChg chg="add del mod">
          <ac:chgData name="Fatima Pillosu" userId="a6295d4dc9e22643" providerId="LiveId" clId="{89BC3672-DF75-49C8-96E0-9DED449D2FE8}" dt="2023-11-02T14:00:55.363" v="717" actId="478"/>
          <ac:picMkLst>
            <pc:docMk/>
            <pc:sldMk cId="2758204548" sldId="256"/>
            <ac:picMk id="25" creationId="{BB23D7DF-1D59-5307-D542-346D4F00BD63}"/>
          </ac:picMkLst>
        </pc:picChg>
        <pc:picChg chg="add del mod">
          <ac:chgData name="Fatima Pillosu" userId="a6295d4dc9e22643" providerId="LiveId" clId="{89BC3672-DF75-49C8-96E0-9DED449D2FE8}" dt="2023-11-02T14:03:33.916" v="841" actId="478"/>
          <ac:picMkLst>
            <pc:docMk/>
            <pc:sldMk cId="2758204548" sldId="256"/>
            <ac:picMk id="28" creationId="{1C44522F-9D54-EC6E-BF94-12454874E020}"/>
          </ac:picMkLst>
        </pc:picChg>
        <pc:picChg chg="add del mod">
          <ac:chgData name="Fatima Pillosu" userId="a6295d4dc9e22643" providerId="LiveId" clId="{89BC3672-DF75-49C8-96E0-9DED449D2FE8}" dt="2023-11-02T14:04:49.105" v="905" actId="478"/>
          <ac:picMkLst>
            <pc:docMk/>
            <pc:sldMk cId="2758204548" sldId="256"/>
            <ac:picMk id="29" creationId="{59F8D3EF-0C18-8E85-CA6B-C85F6BB1F8ED}"/>
          </ac:picMkLst>
        </pc:picChg>
        <pc:picChg chg="add del mod">
          <ac:chgData name="Fatima Pillosu" userId="a6295d4dc9e22643" providerId="LiveId" clId="{89BC3672-DF75-49C8-96E0-9DED449D2FE8}" dt="2023-11-02T14:07:01.964" v="979" actId="478"/>
          <ac:picMkLst>
            <pc:docMk/>
            <pc:sldMk cId="2758204548" sldId="256"/>
            <ac:picMk id="30" creationId="{2AA3E89B-2E06-9454-3FF5-33EAE30F44F4}"/>
          </ac:picMkLst>
        </pc:picChg>
        <pc:picChg chg="add del mod">
          <ac:chgData name="Fatima Pillosu" userId="a6295d4dc9e22643" providerId="LiveId" clId="{89BC3672-DF75-49C8-96E0-9DED449D2FE8}" dt="2023-11-02T14:08:16.410" v="1017" actId="478"/>
          <ac:picMkLst>
            <pc:docMk/>
            <pc:sldMk cId="2758204548" sldId="256"/>
            <ac:picMk id="31" creationId="{A24F6785-ED1E-F56A-062A-0F992F0D2BF1}"/>
          </ac:picMkLst>
        </pc:picChg>
        <pc:picChg chg="add del mod">
          <ac:chgData name="Fatima Pillosu" userId="a6295d4dc9e22643" providerId="LiveId" clId="{89BC3672-DF75-49C8-96E0-9DED449D2FE8}" dt="2023-11-02T15:02:13.851" v="1092" actId="478"/>
          <ac:picMkLst>
            <pc:docMk/>
            <pc:sldMk cId="2758204548" sldId="256"/>
            <ac:picMk id="36" creationId="{C7E57C57-AAA2-6DCC-1D8C-BE7270B23D71}"/>
          </ac:picMkLst>
        </pc:picChg>
        <pc:picChg chg="del mod">
          <ac:chgData name="Fatima Pillosu" userId="a6295d4dc9e22643" providerId="LiveId" clId="{89BC3672-DF75-49C8-96E0-9DED449D2FE8}" dt="2023-11-03T11:47:58.029" v="2775" actId="478"/>
          <ac:picMkLst>
            <pc:docMk/>
            <pc:sldMk cId="2758204548" sldId="256"/>
            <ac:picMk id="39" creationId="{83C55443-D55B-C610-50E3-3E1F72CA825E}"/>
          </ac:picMkLst>
        </pc:picChg>
        <pc:picChg chg="add del mod">
          <ac:chgData name="Fatima Pillosu" userId="a6295d4dc9e22643" providerId="LiveId" clId="{89BC3672-DF75-49C8-96E0-9DED449D2FE8}" dt="2023-11-03T14:27:04.414" v="3757" actId="478"/>
          <ac:picMkLst>
            <pc:docMk/>
            <pc:sldMk cId="2758204548" sldId="256"/>
            <ac:picMk id="47" creationId="{682466FB-F250-015B-A30B-9569FAA3F394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89BC3672-DF75-49C8-96E0-9DED449D2FE8}" dt="2023-11-03T11:47:14.675" v="2765" actId="478"/>
          <ac:picMkLst>
            <pc:docMk/>
            <pc:sldMk cId="2758204548" sldId="256"/>
            <ac:picMk id="62" creationId="{26E89273-4BEE-DBAC-E14B-648E76848C67}"/>
          </ac:picMkLst>
        </pc:picChg>
        <pc:picChg chg="add del mod">
          <ac:chgData name="Fatima Pillosu" userId="a6295d4dc9e22643" providerId="LiveId" clId="{89BC3672-DF75-49C8-96E0-9DED449D2FE8}" dt="2023-11-03T11:49:08.548" v="2782" actId="478"/>
          <ac:picMkLst>
            <pc:docMk/>
            <pc:sldMk cId="2758204548" sldId="256"/>
            <ac:picMk id="65" creationId="{94BD5E8D-A424-D925-88A9-087F36FA3DCC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2" creationId="{E1976CE4-D7B9-9631-AC1B-8C4E48956D61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3" creationId="{D02EF075-F939-9465-5F92-49302152EDF8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4" creationId="{276A9274-ADB7-E95C-5A5A-FC5BAC9ACFEE}"/>
          </ac:picMkLst>
        </pc:picChg>
        <pc:picChg chg="add 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76" creationId="{6A5D4F54-9D53-A6F4-F0E4-C1FECC16A43A}"/>
          </ac:picMkLst>
        </pc:picChg>
        <pc:picChg chg="del mod">
          <ac:chgData name="Fatima Pillosu" userId="a6295d4dc9e22643" providerId="LiveId" clId="{89BC3672-DF75-49C8-96E0-9DED449D2FE8}" dt="2023-11-02T13:50:14.352" v="307" actId="478"/>
          <ac:picMkLst>
            <pc:docMk/>
            <pc:sldMk cId="2758204548" sldId="256"/>
            <ac:picMk id="85" creationId="{AE10908A-2DBE-AE52-6C84-DB112FDB31F0}"/>
          </ac:picMkLst>
        </pc:picChg>
        <pc:picChg chg="add mod">
          <ac:chgData name="Fatima Pillosu" userId="a6295d4dc9e22643" providerId="LiveId" clId="{89BC3672-DF75-49C8-96E0-9DED449D2FE8}" dt="2023-11-03T17:37:07.626" v="5389" actId="1036"/>
          <ac:picMkLst>
            <pc:docMk/>
            <pc:sldMk cId="2758204548" sldId="256"/>
            <ac:picMk id="108" creationId="{2A399575-D1E8-75C6-7541-F8AC7755DDA4}"/>
          </ac:picMkLst>
        </pc:picChg>
        <pc:picChg chg="add del">
          <ac:chgData name="Fatima Pillosu" userId="a6295d4dc9e22643" providerId="LiveId" clId="{89BC3672-DF75-49C8-96E0-9DED449D2FE8}" dt="2023-11-03T15:51:30.056" v="4267" actId="478"/>
          <ac:picMkLst>
            <pc:docMk/>
            <pc:sldMk cId="2758204548" sldId="256"/>
            <ac:picMk id="116" creationId="{E0BC3578-68DF-7483-AEDC-9045B9FD1FF4}"/>
          </ac:picMkLst>
        </pc:picChg>
        <pc:picChg chg="add mod">
          <ac:chgData name="Fatima Pillosu" userId="a6295d4dc9e22643" providerId="LiveId" clId="{89BC3672-DF75-49C8-96E0-9DED449D2FE8}" dt="2023-11-03T17:21:04.746" v="5346" actId="1035"/>
          <ac:picMkLst>
            <pc:docMk/>
            <pc:sldMk cId="2758204548" sldId="256"/>
            <ac:picMk id="119" creationId="{EE67426A-0AAC-8E23-7C61-1913D1B82C8A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5" creationId="{210B00A8-F1F4-7E86-5076-2CAE75E6184D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8" creationId="{7AB4EACF-2524-F6FF-5A2F-9CB807E41770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149" creationId="{C0E5D669-163B-7791-E1A6-41799EB7079D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61" creationId="{2952A91A-B334-3FA7-5339-EDB5B5739973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8" creationId="{03D6DD49-2251-0E19-B931-FB89B9DB0676}"/>
          </ac:picMkLst>
        </pc:picChg>
        <pc:picChg chg="del mod">
          <ac:chgData name="Fatima Pillosu" userId="a6295d4dc9e22643" providerId="LiveId" clId="{89BC3672-DF75-49C8-96E0-9DED449D2FE8}" dt="2023-11-02T15:42:36.655" v="1635" actId="478"/>
          <ac:picMkLst>
            <pc:docMk/>
            <pc:sldMk cId="2758204548" sldId="256"/>
            <ac:picMk id="199" creationId="{A5CD8ED2-F990-3F14-85DC-6128D753997E}"/>
          </ac:picMkLst>
        </pc:picChg>
        <pc:picChg chg="del mod">
          <ac:chgData name="Fatima Pillosu" userId="a6295d4dc9e22643" providerId="LiveId" clId="{89BC3672-DF75-49C8-96E0-9DED449D2FE8}" dt="2023-11-02T15:41:48.976" v="1629" actId="478"/>
          <ac:picMkLst>
            <pc:docMk/>
            <pc:sldMk cId="2758204548" sldId="256"/>
            <ac:picMk id="203" creationId="{C587A07D-0D8C-CD89-65FD-FC18A664116C}"/>
          </ac:picMkLst>
        </pc:picChg>
        <pc:picChg chg="del mod">
          <ac:chgData name="Fatima Pillosu" userId="a6295d4dc9e22643" providerId="LiveId" clId="{89BC3672-DF75-49C8-96E0-9DED449D2FE8}" dt="2023-11-02T15:42:04.757" v="1631" actId="478"/>
          <ac:picMkLst>
            <pc:docMk/>
            <pc:sldMk cId="2758204548" sldId="256"/>
            <ac:picMk id="204" creationId="{8C67E95D-EE15-8ACB-AD28-59798F791421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5" creationId="{4A5F5882-F0A3-597C-0179-2CA44A82E76C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6" creationId="{1B39B680-B07B-2990-2609-7D1828E7CBC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18" creationId="{2FA09AE9-7647-3D0C-391E-F168CF857CB7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4" creationId="{1D3DE61B-1286-20EC-C353-C928AC54B4F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5" creationId="{1796E90C-2723-1A3E-F634-476981DFE05E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6" creationId="{EA1C4070-0AE4-C9EB-E1E5-39EE39964D63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7" creationId="{3BFEF59E-8C86-E3D0-678B-3B1333163C5F}"/>
          </ac:picMkLst>
        </pc:picChg>
        <pc:picChg chg="mod">
          <ac:chgData name="Fatima Pillosu" userId="a6295d4dc9e22643" providerId="LiveId" clId="{89BC3672-DF75-49C8-96E0-9DED449D2FE8}" dt="2023-11-03T17:07:47.167" v="5262" actId="1036"/>
          <ac:picMkLst>
            <pc:docMk/>
            <pc:sldMk cId="2758204548" sldId="256"/>
            <ac:picMk id="228" creationId="{D707A3C2-0548-4D34-4FEB-1997F2D80469}"/>
          </ac:picMkLst>
        </pc:picChg>
        <pc:cxnChg chg="add mod">
          <ac:chgData name="Fatima Pillosu" userId="a6295d4dc9e22643" providerId="LiveId" clId="{89BC3672-DF75-49C8-96E0-9DED449D2FE8}" dt="2023-11-03T17:36:38.684" v="5379" actId="14100"/>
          <ac:cxnSpMkLst>
            <pc:docMk/>
            <pc:sldMk cId="2758204548" sldId="256"/>
            <ac:cxnSpMk id="2" creationId="{82FF6C10-543C-4DC5-B946-9F42E2A212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4" creationId="{AE7A5EFC-42A1-0E23-8D11-B47DAF75EA8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" creationId="{ADBEEC03-35FD-59B3-5375-F4AFB5D27372}"/>
          </ac:cxnSpMkLst>
        </pc:cxnChg>
        <pc:cxnChg chg="add mod">
          <ac:chgData name="Fatima Pillosu" userId="a6295d4dc9e22643" providerId="LiveId" clId="{89BC3672-DF75-49C8-96E0-9DED449D2FE8}" dt="2023-11-03T17:21:15.549" v="5351" actId="1035"/>
          <ac:cxnSpMkLst>
            <pc:docMk/>
            <pc:sldMk cId="2758204548" sldId="256"/>
            <ac:cxnSpMk id="28" creationId="{7465F503-9EE5-5F77-5CB1-06B28800C60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40" creationId="{FFFF11E6-2AB4-EF38-64F2-FFD720D595B4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4" creationId="{B0D28868-5627-B8CB-861F-1C22BE72BDA6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5" creationId="{5EC601A0-F948-DD6B-0518-0DCCF70F72D4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57" creationId="{D5A2AF36-38E7-39C0-AAE3-AC8A076A6FA3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0" creationId="{AE5825B6-426A-1FA0-0121-6645AD304CD0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2" creationId="{06D7F701-7BA1-E754-335D-594EE7CAFC71}"/>
          </ac:cxnSpMkLst>
        </pc:cxnChg>
        <pc:cxnChg chg="add del mod">
          <ac:chgData name="Fatima Pillosu" userId="a6295d4dc9e22643" providerId="LiveId" clId="{89BC3672-DF75-49C8-96E0-9DED449D2FE8}" dt="2023-11-03T17:17:21.506" v="5296" actId="478"/>
          <ac:cxnSpMkLst>
            <pc:docMk/>
            <pc:sldMk cId="2758204548" sldId="256"/>
            <ac:cxnSpMk id="63" creationId="{13405D89-6DEB-4F7E-4845-851DF77AAC1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64" creationId="{977DF080-F892-60C2-DE73-265AE5B6735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7" creationId="{BAE0AAF1-BE29-0AFD-173D-B473E917A44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88" creationId="{8CFC325F-DD8C-F017-C8F8-BAC658DC5879}"/>
          </ac:cxnSpMkLst>
        </pc:cxnChg>
        <pc:cxnChg chg="mod">
          <ac:chgData name="Fatima Pillosu" userId="a6295d4dc9e22643" providerId="LiveId" clId="{89BC3672-DF75-49C8-96E0-9DED449D2FE8}" dt="2023-11-03T17:15:26.730" v="5275" actId="1076"/>
          <ac:cxnSpMkLst>
            <pc:docMk/>
            <pc:sldMk cId="2758204548" sldId="256"/>
            <ac:cxnSpMk id="93" creationId="{BF303423-E9D0-C88A-FA1D-052A38D88089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94" creationId="{4AA6B0B9-6921-04CF-B674-88C736816FD6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5" creationId="{02BFFD1E-DD99-FD95-C33C-357CA662FCDE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6" creationId="{C3856F48-E731-536E-93D0-4EC8CF6561F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7" creationId="{BDAF05F7-C08B-523D-A390-DFB92CC95071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8" creationId="{598D1AF2-0B05-3045-82A9-E550056CF06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99" creationId="{6767BAF7-D96C-4690-0A46-D3D3DF0B2D43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4" creationId="{81F90BD2-D2A2-9962-77C2-78A722883AD8}"/>
          </ac:cxnSpMkLst>
        </pc:cxnChg>
        <pc:cxnChg chg="add del mod">
          <ac:chgData name="Fatima Pillosu" userId="a6295d4dc9e22643" providerId="LiveId" clId="{89BC3672-DF75-49C8-96E0-9DED449D2FE8}" dt="2023-11-03T14:35:37.039" v="3991"/>
          <ac:cxnSpMkLst>
            <pc:docMk/>
            <pc:sldMk cId="2758204548" sldId="256"/>
            <ac:cxnSpMk id="105" creationId="{E11DC7E1-9B71-122A-C82C-78ED436574D3}"/>
          </ac:cxnSpMkLst>
        </pc:cxnChg>
        <pc:cxnChg chg="mod">
          <ac:chgData name="Fatima Pillosu" userId="a6295d4dc9e22643" providerId="LiveId" clId="{89BC3672-DF75-49C8-96E0-9DED449D2FE8}" dt="2023-11-03T17:16:08.084" v="5285" actId="12788"/>
          <ac:cxnSpMkLst>
            <pc:docMk/>
            <pc:sldMk cId="2758204548" sldId="256"/>
            <ac:cxnSpMk id="106" creationId="{7C381BE1-F2AF-17C6-6211-6BD8B5C1080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07" creationId="{C4E0B3B5-F3B7-5862-BB88-222003BED8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1" creationId="{DE766FA8-0CF0-608F-7DFA-545A0EB96F40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2" creationId="{12FC7DD1-AD53-42AA-AEED-CDE8962AE0F5}"/>
          </ac:cxnSpMkLst>
        </pc:cxnChg>
        <pc:cxnChg chg="del mod">
          <ac:chgData name="Fatima Pillosu" userId="a6295d4dc9e22643" providerId="LiveId" clId="{89BC3672-DF75-49C8-96E0-9DED449D2FE8}" dt="2023-11-03T16:52:30.886" v="4965" actId="478"/>
          <ac:cxnSpMkLst>
            <pc:docMk/>
            <pc:sldMk cId="2758204548" sldId="256"/>
            <ac:cxnSpMk id="113" creationId="{60D94A2A-FA1F-E4D3-4051-2E1B76DB7E89}"/>
          </ac:cxnSpMkLst>
        </pc:cxnChg>
        <pc:cxnChg chg="del mod">
          <ac:chgData name="Fatima Pillosu" userId="a6295d4dc9e22643" providerId="LiveId" clId="{89BC3672-DF75-49C8-96E0-9DED449D2FE8}" dt="2023-11-03T16:52:31.741" v="4966" actId="478"/>
          <ac:cxnSpMkLst>
            <pc:docMk/>
            <pc:sldMk cId="2758204548" sldId="256"/>
            <ac:cxnSpMk id="114" creationId="{24286C7E-AF05-45CF-1AC1-4D088E49EC3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5" creationId="{2F607D5D-EDC0-0C41-F2C3-B864D36C9AC7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7" creationId="{63C034E7-A420-9A4F-4470-B62E6EEDFAC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18" creationId="{79923668-AD99-AEDD-B9C6-D81727BBA8EE}"/>
          </ac:cxnSpMkLst>
        </pc:cxnChg>
        <pc:cxnChg chg="add mod">
          <ac:chgData name="Fatima Pillosu" userId="a6295d4dc9e22643" providerId="LiveId" clId="{89BC3672-DF75-49C8-96E0-9DED449D2FE8}" dt="2023-11-03T17:20:59.872" v="5337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mod">
          <ac:chgData name="Fatima Pillosu" userId="a6295d4dc9e22643" providerId="LiveId" clId="{89BC3672-DF75-49C8-96E0-9DED449D2FE8}" dt="2023-11-03T17:35:38.614" v="5370" actId="14100"/>
          <ac:cxnSpMkLst>
            <pc:docMk/>
            <pc:sldMk cId="2758204548" sldId="256"/>
            <ac:cxnSpMk id="129" creationId="{D3380442-6D5B-C074-63B4-0BFF9FF5A752}"/>
          </ac:cxnSpMkLst>
        </pc:cxnChg>
        <pc:cxnChg chg="add mod">
          <ac:chgData name="Fatima Pillosu" userId="a6295d4dc9e22643" providerId="LiveId" clId="{89BC3672-DF75-49C8-96E0-9DED449D2FE8}" dt="2023-11-03T17:37:11.213" v="5390" actId="14100"/>
          <ac:cxnSpMkLst>
            <pc:docMk/>
            <pc:sldMk cId="2758204548" sldId="256"/>
            <ac:cxnSpMk id="138" creationId="{C7143AD4-7BA3-94D8-9540-55203F232CAE}"/>
          </ac:cxnSpMkLst>
        </pc:cxnChg>
        <pc:cxnChg chg="add mod">
          <ac:chgData name="Fatima Pillosu" userId="a6295d4dc9e22643" providerId="LiveId" clId="{89BC3672-DF75-49C8-96E0-9DED449D2FE8}" dt="2023-11-03T17:38:49.880" v="5426" actId="14100"/>
          <ac:cxnSpMkLst>
            <pc:docMk/>
            <pc:sldMk cId="2758204548" sldId="256"/>
            <ac:cxnSpMk id="146" creationId="{4F14911B-E9AF-7360-55FD-2EB3956D3662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67" creationId="{8BE78375-1FFB-505B-4152-6252E4826C30}"/>
          </ac:cxnSpMkLst>
        </pc:cxnChg>
        <pc:cxnChg chg="del mod">
          <ac:chgData name="Fatima Pillosu" userId="a6295d4dc9e22643" providerId="LiveId" clId="{89BC3672-DF75-49C8-96E0-9DED449D2FE8}" dt="2023-11-03T11:47:58.029" v="2775" actId="478"/>
          <ac:cxnSpMkLst>
            <pc:docMk/>
            <pc:sldMk cId="2758204548" sldId="256"/>
            <ac:cxnSpMk id="168" creationId="{B9BB30F6-89F9-DAF6-501A-A636C9D2C30B}"/>
          </ac:cxnSpMkLst>
        </pc:cxnChg>
        <pc:cxnChg chg="mod">
          <ac:chgData name="Fatima Pillosu" userId="a6295d4dc9e22643" providerId="LiveId" clId="{89BC3672-DF75-49C8-96E0-9DED449D2FE8}" dt="2023-11-03T17:37:57.686" v="5394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mod">
          <ac:chgData name="Fatima Pillosu" userId="a6295d4dc9e22643" providerId="LiveId" clId="{89BC3672-DF75-49C8-96E0-9DED449D2FE8}" dt="2023-11-03T17:38:23.278" v="5418" actId="14100"/>
          <ac:cxnSpMkLst>
            <pc:docMk/>
            <pc:sldMk cId="2758204548" sldId="256"/>
            <ac:cxnSpMk id="170" creationId="{DCDC58C1-58CE-B4DF-C220-7A169C423E87}"/>
          </ac:cxnSpMkLst>
        </pc:cxnChg>
        <pc:cxnChg chg="mod">
          <ac:chgData name="Fatima Pillosu" userId="a6295d4dc9e22643" providerId="LiveId" clId="{89BC3672-DF75-49C8-96E0-9DED449D2FE8}" dt="2023-11-03T17:38:27.003" v="5419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82" creationId="{168F7B29-E080-0F55-5999-16C1D0A026D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6" creationId="{940C2BC2-8B02-A7FB-AE61-05A8072949ED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7" creationId="{318E237C-75C4-CFB9-04FD-2D7B41C48A50}"/>
          </ac:cxnSpMkLst>
        </pc:cxnChg>
        <pc:cxnChg chg="add 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199" creationId="{DDD863EF-0F2F-49D9-4733-905E3D211343}"/>
          </ac:cxnSpMkLst>
        </pc:cxnChg>
        <pc:cxnChg chg="add mod">
          <ac:chgData name="Fatima Pillosu" userId="a6295d4dc9e22643" providerId="LiveId" clId="{89BC3672-DF75-49C8-96E0-9DED449D2FE8}" dt="2023-11-03T16:55:04.507" v="5027" actId="571"/>
          <ac:cxnSpMkLst>
            <pc:docMk/>
            <pc:sldMk cId="2758204548" sldId="256"/>
            <ac:cxnSpMk id="204" creationId="{0B0402D5-19B0-4282-3393-E290BABB5269}"/>
          </ac:cxnSpMkLst>
        </pc:cxnChg>
        <pc:cxnChg chg="add del mod">
          <ac:chgData name="Fatima Pillosu" userId="a6295d4dc9e22643" providerId="LiveId" clId="{89BC3672-DF75-49C8-96E0-9DED449D2FE8}" dt="2023-11-03T16:59:41.015" v="5140" actId="478"/>
          <ac:cxnSpMkLst>
            <pc:docMk/>
            <pc:sldMk cId="2758204548" sldId="256"/>
            <ac:cxnSpMk id="214" creationId="{ED652116-7972-6456-C308-B9D6B7B0D338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6" creationId="{D25422F6-0F9D-A872-B4CC-87495BF9D71A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39" creationId="{DD86CB11-C1D8-5F7F-381F-67F1EDACFD64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53" creationId="{F1A09779-1227-051E-822D-D20E0094F369}"/>
          </ac:cxnSpMkLst>
        </pc:cxnChg>
        <pc:cxnChg chg="mod">
          <ac:chgData name="Fatima Pillosu" userId="a6295d4dc9e22643" providerId="LiveId" clId="{89BC3672-DF75-49C8-96E0-9DED449D2FE8}" dt="2023-11-03T17:07:47.167" v="5262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mod">
        <pc:chgData name="Fatima Pillosu" userId="a6295d4dc9e22643" providerId="LiveId" clId="{89BC3672-DF75-49C8-96E0-9DED449D2FE8}" dt="2023-11-03T11:40:00.639" v="2620" actId="113"/>
        <pc:sldMkLst>
          <pc:docMk/>
          <pc:sldMk cId="2369477478" sldId="257"/>
        </pc:sldMkLst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3" creationId="{173435D8-39C8-886B-5094-4B38F0CA931E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2" creationId="{2CF6A993-CE98-F4BE-0D03-25A177CD10EF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3" creationId="{36ABA0BB-DFF9-2902-2FFC-5B1C21AB8FDA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4" creationId="{429EABA0-89AE-A82C-DC5E-330020DCEE24}"/>
          </ac:spMkLst>
        </pc:spChg>
        <pc:spChg chg="add 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65" creationId="{0FF6262A-54B2-2258-2828-C8C8189F71AD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6" creationId="{BF289C25-70BE-84A5-C813-C2B697560CEB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7" creationId="{3F623177-7EDD-88D8-D621-258D39AF8E3F}"/>
          </ac:spMkLst>
        </pc:spChg>
        <pc:spChg chg="mod">
          <ac:chgData name="Fatima Pillosu" userId="a6295d4dc9e22643" providerId="LiveId" clId="{89BC3672-DF75-49C8-96E0-9DED449D2FE8}" dt="2023-11-03T11:34:20.868" v="2497" actId="1076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19" creationId="{6FC4C41D-7AB7-862F-46C3-B4C608494547}"/>
          </ac:spMkLst>
        </pc:spChg>
        <pc:spChg chg="del">
          <ac:chgData name="Fatima Pillosu" userId="a6295d4dc9e22643" providerId="LiveId" clId="{89BC3672-DF75-49C8-96E0-9DED449D2FE8}" dt="2023-11-02T13:27:54.473" v="31" actId="478"/>
          <ac:spMkLst>
            <pc:docMk/>
            <pc:sldMk cId="2369477478" sldId="257"/>
            <ac:spMk id="119" creationId="{928916AE-F1A7-C367-4002-90A83AD0D155}"/>
          </ac:spMkLst>
        </pc:spChg>
        <pc:spChg chg="del">
          <ac:chgData name="Fatima Pillosu" userId="a6295d4dc9e22643" providerId="LiveId" clId="{89BC3672-DF75-49C8-96E0-9DED449D2FE8}" dt="2023-11-02T13:27:52.652" v="30" actId="478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0" creationId="{E9747B34-194B-EF03-1546-B2687E4F8980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1" creationId="{D2D30A08-A06D-6334-55FA-792FF9914F9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2" creationId="{A33681CF-8BD9-D3FE-B7C8-9666B77A6E7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4" creationId="{687F3ECB-356F-D10E-790C-47FA35489579}"/>
          </ac:spMkLst>
        </pc:spChg>
        <pc:spChg chg="del">
          <ac:chgData name="Fatima Pillosu" userId="a6295d4dc9e22643" providerId="LiveId" clId="{89BC3672-DF75-49C8-96E0-9DED449D2FE8}" dt="2023-11-02T13:27:38.137" v="28" actId="478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6" creationId="{0756282F-D2A6-4C19-FFDB-A3545D69125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28" creationId="{5AE411F7-109D-666E-787C-A5AFC3BC2239}"/>
          </ac:spMkLst>
        </pc:spChg>
        <pc:spChg chg="del">
          <ac:chgData name="Fatima Pillosu" userId="a6295d4dc9e22643" providerId="LiveId" clId="{89BC3672-DF75-49C8-96E0-9DED449D2FE8}" dt="2023-11-02T13:27:36.622" v="26" actId="478"/>
          <ac:spMkLst>
            <pc:docMk/>
            <pc:sldMk cId="2369477478" sldId="257"/>
            <ac:spMk id="129" creationId="{5219F6B9-B584-FD68-3421-FA35FBE206D7}"/>
          </ac:spMkLst>
        </pc:spChg>
        <pc:spChg chg="del">
          <ac:chgData name="Fatima Pillosu" userId="a6295d4dc9e22643" providerId="LiveId" clId="{89BC3672-DF75-49C8-96E0-9DED449D2FE8}" dt="2023-11-02T13:27:34.827" v="24" actId="478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30" creationId="{CA0B2BA9-3D0E-D71F-86E6-DC5E3401D5BB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2" creationId="{6598C3FF-BA77-1B61-7D5A-C3EC1DEE654E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34" creationId="{1EB6AB49-5079-540E-9133-28457390D2E7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36" creationId="{F182EDFA-2670-554B-F93A-E3F2FB149424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38" creationId="{65F26B36-203F-317D-16DD-EAA8C6AD5392}"/>
          </ac:spMkLst>
        </pc:spChg>
        <pc:spChg chg="mod">
          <ac:chgData name="Fatima Pillosu" userId="a6295d4dc9e22643" providerId="LiveId" clId="{89BC3672-DF75-49C8-96E0-9DED449D2FE8}" dt="2023-11-03T11:38:56.285" v="2553" actId="12789"/>
          <ac:spMkLst>
            <pc:docMk/>
            <pc:sldMk cId="2369477478" sldId="257"/>
            <ac:spMk id="140" creationId="{14DD6732-BACA-5559-FDEE-0DD28C0AD99D}"/>
          </ac:spMkLst>
        </pc:spChg>
        <pc:spChg chg="mod">
          <ac:chgData name="Fatima Pillosu" userId="a6295d4dc9e22643" providerId="LiveId" clId="{89BC3672-DF75-49C8-96E0-9DED449D2FE8}" dt="2023-11-03T11:39:04.775" v="2554" actId="12789"/>
          <ac:spMkLst>
            <pc:docMk/>
            <pc:sldMk cId="2369477478" sldId="257"/>
            <ac:spMk id="142" creationId="{E333115C-6370-44C2-AFE7-86A32D668336}"/>
          </ac:spMkLst>
        </pc:spChg>
        <pc:spChg chg="mod">
          <ac:chgData name="Fatima Pillosu" userId="a6295d4dc9e22643" providerId="LiveId" clId="{89BC3672-DF75-49C8-96E0-9DED449D2FE8}" dt="2023-11-03T11:38:49.831" v="2552" actId="12789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6" creationId="{C2CC498E-D3FC-6398-BDC1-CF8840798DB3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48" creationId="{2107039B-F2DD-9C74-7735-AEBA38976EC1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0" creationId="{FA6086B8-4F8D-D1DC-97DF-4821E309A499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1" creationId="{E32AC335-A0D6-30F0-9D3A-27D456DB470A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2" creationId="{4C2FB3BC-1875-B9B6-51D0-30AC0DAC175E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59" creationId="{70548262-9A24-F6C4-F0AF-1423FB207F84}"/>
          </ac:spMkLst>
        </pc:spChg>
        <pc:spChg chg="add del mod">
          <ac:chgData name="Fatima Pillosu" userId="a6295d4dc9e22643" providerId="LiveId" clId="{89BC3672-DF75-49C8-96E0-9DED449D2FE8}" dt="2023-11-03T11:36:30.130" v="2532" actId="478"/>
          <ac:spMkLst>
            <pc:docMk/>
            <pc:sldMk cId="2369477478" sldId="257"/>
            <ac:spMk id="166" creationId="{30E01CBA-3ED3-88CA-AD55-B5B62DBA53C5}"/>
          </ac:spMkLst>
        </pc:spChg>
        <pc:spChg chg="add mod">
          <ac:chgData name="Fatima Pillosu" userId="a6295d4dc9e22643" providerId="LiveId" clId="{89BC3672-DF75-49C8-96E0-9DED449D2FE8}" dt="2023-11-03T11:40:00.639" v="2620" actId="113"/>
          <ac:spMkLst>
            <pc:docMk/>
            <pc:sldMk cId="2369477478" sldId="257"/>
            <ac:spMk id="202" creationId="{0DE7CF24-38A9-B137-3D05-7A42D3D3D956}"/>
          </ac:spMkLst>
        </pc:spChg>
        <pc:picChg chg="del">
          <ac:chgData name="Fatima Pillosu" userId="a6295d4dc9e22643" providerId="LiveId" clId="{89BC3672-DF75-49C8-96E0-9DED449D2FE8}" dt="2023-11-02T13:27:33.181" v="23" actId="478"/>
          <ac:picMkLst>
            <pc:docMk/>
            <pc:sldMk cId="2369477478" sldId="257"/>
            <ac:picMk id="2" creationId="{09A6D670-BA10-8544-C101-0BE260C406EB}"/>
          </ac:picMkLst>
        </pc:picChg>
        <pc:picChg chg="add mod modCrop">
          <ac:chgData name="Fatima Pillosu" userId="a6295d4dc9e22643" providerId="LiveId" clId="{89BC3672-DF75-49C8-96E0-9DED449D2FE8}" dt="2023-11-03T11:34:20.868" v="2497" actId="1076"/>
          <ac:picMkLst>
            <pc:docMk/>
            <pc:sldMk cId="2369477478" sldId="257"/>
            <ac:picMk id="4" creationId="{6F33697C-DEAD-6F82-C1C6-52D9545715D1}"/>
          </ac:picMkLst>
        </pc:picChg>
        <pc:picChg chg="add del mod modCrop">
          <ac:chgData name="Fatima Pillosu" userId="a6295d4dc9e22643" providerId="LiveId" clId="{89BC3672-DF75-49C8-96E0-9DED449D2FE8}" dt="2023-11-02T15:54:45.580" v="1694" actId="478"/>
          <ac:picMkLst>
            <pc:docMk/>
            <pc:sldMk cId="2369477478" sldId="257"/>
            <ac:picMk id="60" creationId="{96A6A7BF-A679-0E86-DBFE-77A305251283}"/>
          </ac:picMkLst>
        </pc:picChg>
        <pc:picChg chg="add del mod">
          <ac:chgData name="Fatima Pillosu" userId="a6295d4dc9e22643" providerId="LiveId" clId="{89BC3672-DF75-49C8-96E0-9DED449D2FE8}" dt="2023-11-03T11:36:30.130" v="2532" actId="478"/>
          <ac:picMkLst>
            <pc:docMk/>
            <pc:sldMk cId="2369477478" sldId="257"/>
            <ac:picMk id="186" creationId="{2531DEE9-73E7-EE6C-E4EA-D2D4DDE17492}"/>
          </ac:picMkLst>
        </pc:pic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3" creationId="{41870291-7D41-FFCB-89E0-E922FF77BC2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5" creationId="{B419731A-9275-5277-FB7A-EEDF23ABFD32}"/>
          </ac:cxnSpMkLst>
        </pc:cxnChg>
        <pc:cxnChg chg="del mod">
          <ac:chgData name="Fatima Pillosu" userId="a6295d4dc9e22643" providerId="LiveId" clId="{89BC3672-DF75-49C8-96E0-9DED449D2FE8}" dt="2023-11-02T13:27:37.252" v="27" actId="478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7" creationId="{6146AF86-713D-DF46-5676-3C8B2A30B847}"/>
          </ac:cxnSpMkLst>
        </pc:cxnChg>
        <pc:cxnChg chg="del">
          <ac:chgData name="Fatima Pillosu" userId="a6295d4dc9e22643" providerId="LiveId" clId="{89BC3672-DF75-49C8-96E0-9DED449D2FE8}" dt="2023-11-02T13:27:35.707" v="25" actId="478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29" creationId="{27469E52-6DD2-3D85-4413-8F5AA1F56962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1" creationId="{A39DF798-E02B-E083-4C4A-B9E06D26DC0D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3" creationId="{11BA2880-99FC-EB66-06CB-18A7B7D99427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35" creationId="{0C63A806-2DDF-5061-87D7-1272FFCC433B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37" creationId="{D12692CE-C79F-20AC-3AEF-696C359495F3}"/>
          </ac:cxnSpMkLst>
        </pc:cxnChg>
        <pc:cxnChg chg="mod">
          <ac:chgData name="Fatima Pillosu" userId="a6295d4dc9e22643" providerId="LiveId" clId="{89BC3672-DF75-49C8-96E0-9DED449D2FE8}" dt="2023-11-03T11:38:56.285" v="2553" actId="12789"/>
          <ac:cxnSpMkLst>
            <pc:docMk/>
            <pc:sldMk cId="2369477478" sldId="257"/>
            <ac:cxnSpMk id="139" creationId="{38C23653-0651-5D76-1165-FF55FF4B5E6F}"/>
          </ac:cxnSpMkLst>
        </pc:cxnChg>
        <pc:cxnChg chg="mod">
          <ac:chgData name="Fatima Pillosu" userId="a6295d4dc9e22643" providerId="LiveId" clId="{89BC3672-DF75-49C8-96E0-9DED449D2FE8}" dt="2023-11-03T11:39:04.775" v="2554" actId="12789"/>
          <ac:cxnSpMkLst>
            <pc:docMk/>
            <pc:sldMk cId="2369477478" sldId="257"/>
            <ac:cxnSpMk id="141" creationId="{E90774EF-E4B4-91AF-BAA1-3F2662C6AE9A}"/>
          </ac:cxnSpMkLst>
        </pc:cxnChg>
        <pc:cxnChg chg="mod">
          <ac:chgData name="Fatima Pillosu" userId="a6295d4dc9e22643" providerId="LiveId" clId="{89BC3672-DF75-49C8-96E0-9DED449D2FE8}" dt="2023-11-03T11:38:49.831" v="2552" actId="12789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5" creationId="{856F7D18-94E0-2981-A9A1-56936286A3B4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7" creationId="{1650D145-79DD-2E65-2174-6AC1D3D84A01}"/>
          </ac:cxnSpMkLst>
        </pc:cxnChg>
        <pc:cxnChg chg="add del mod">
          <ac:chgData name="Fatima Pillosu" userId="a6295d4dc9e22643" providerId="LiveId" clId="{89BC3672-DF75-49C8-96E0-9DED449D2FE8}" dt="2023-11-03T11:36:30.130" v="2532" actId="478"/>
          <ac:cxnSpMkLst>
            <pc:docMk/>
            <pc:sldMk cId="2369477478" sldId="257"/>
            <ac:cxnSpMk id="149" creationId="{8E73961A-686A-90B3-1D52-3D329F04BB82}"/>
          </ac:cxnSpMkLst>
        </pc:cxnChg>
      </pc:sldChg>
      <pc:sldChg chg="addSp delSp modSp new mod">
        <pc:chgData name="Fatima Pillosu" userId="a6295d4dc9e22643" providerId="LiveId" clId="{89BC3672-DF75-49C8-96E0-9DED449D2FE8}" dt="2023-11-03T14:26:42.938" v="3756" actId="14100"/>
        <pc:sldMkLst>
          <pc:docMk/>
          <pc:sldMk cId="1639000391" sldId="258"/>
        </pc:sldMkLst>
        <pc:spChg chg="del">
          <ac:chgData name="Fatima Pillosu" userId="a6295d4dc9e22643" providerId="LiveId" clId="{89BC3672-DF75-49C8-96E0-9DED449D2FE8}" dt="2023-11-02T13:39:49.910" v="176" actId="478"/>
          <ac:spMkLst>
            <pc:docMk/>
            <pc:sldMk cId="1639000391" sldId="258"/>
            <ac:spMk id="2" creationId="{992C1CB2-AE09-8AAA-3EEA-43DF19647D5E}"/>
          </ac:spMkLst>
        </pc:spChg>
        <pc:spChg chg="del">
          <ac:chgData name="Fatima Pillosu" userId="a6295d4dc9e22643" providerId="LiveId" clId="{89BC3672-DF75-49C8-96E0-9DED449D2FE8}" dt="2023-11-02T13:39:49.310" v="175" actId="478"/>
          <ac:spMkLst>
            <pc:docMk/>
            <pc:sldMk cId="1639000391" sldId="258"/>
            <ac:spMk id="3" creationId="{3D183756-95D0-B373-589C-B3B65BE00FD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5" creationId="{F8B8A233-0440-BDDB-05E0-8989ED27965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6" creationId="{85716F1A-CB20-E1F7-8717-230B5E88179A}"/>
          </ac:spMkLst>
        </pc:spChg>
        <pc:spChg chg="add mod">
          <ac:chgData name="Fatima Pillosu" userId="a6295d4dc9e22643" providerId="LiveId" clId="{89BC3672-DF75-49C8-96E0-9DED449D2FE8}" dt="2023-11-02T15:01:05.249" v="1068" actId="1076"/>
          <ac:spMkLst>
            <pc:docMk/>
            <pc:sldMk cId="1639000391" sldId="258"/>
            <ac:spMk id="7" creationId="{90A3F16E-6789-8497-36ED-86E53249D9BE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0" creationId="{109B57FD-55F6-4170-9924-F17DF85097A9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1" creationId="{04CA9564-5C92-171B-E7BD-243E1265BE04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12" creationId="{93D8C266-55FA-8B6B-D4E7-2E17BCBEAD6A}"/>
          </ac:spMkLst>
        </pc:spChg>
        <pc:spChg chg="add del mod">
          <ac:chgData name="Fatima Pillosu" userId="a6295d4dc9e22643" providerId="LiveId" clId="{89BC3672-DF75-49C8-96E0-9DED449D2FE8}" dt="2023-11-02T13:48:25.495" v="257" actId="478"/>
          <ac:spMkLst>
            <pc:docMk/>
            <pc:sldMk cId="1639000391" sldId="258"/>
            <ac:spMk id="13" creationId="{3B0D0021-4DD5-F4D1-0B6E-9ED5342DEB9C}"/>
          </ac:spMkLst>
        </pc:spChg>
        <pc:spChg chg="add del mod">
          <ac:chgData name="Fatima Pillosu" userId="a6295d4dc9e22643" providerId="LiveId" clId="{89BC3672-DF75-49C8-96E0-9DED449D2FE8}" dt="2023-11-02T13:57:38.248" v="482" actId="478"/>
          <ac:spMkLst>
            <pc:docMk/>
            <pc:sldMk cId="1639000391" sldId="258"/>
            <ac:spMk id="14" creationId="{7931593B-47A8-4B2F-CC71-6400F1455B3B}"/>
          </ac:spMkLst>
        </pc:spChg>
        <pc:spChg chg="add del mod">
          <ac:chgData name="Fatima Pillosu" userId="a6295d4dc9e22643" providerId="LiveId" clId="{89BC3672-DF75-49C8-96E0-9DED449D2FE8}" dt="2023-11-02T13:57:42.463" v="487" actId="478"/>
          <ac:spMkLst>
            <pc:docMk/>
            <pc:sldMk cId="1639000391" sldId="258"/>
            <ac:spMk id="15" creationId="{CA6F79E0-4499-BE54-1D7F-FEA8B8CC4FAB}"/>
          </ac:spMkLst>
        </pc:spChg>
        <pc:spChg chg="add del mod">
          <ac:chgData name="Fatima Pillosu" userId="a6295d4dc9e22643" providerId="LiveId" clId="{89BC3672-DF75-49C8-96E0-9DED449D2FE8}" dt="2023-11-02T13:57:44.004" v="488" actId="478"/>
          <ac:spMkLst>
            <pc:docMk/>
            <pc:sldMk cId="1639000391" sldId="258"/>
            <ac:spMk id="16" creationId="{C8B061D1-D26E-2F11-6B7C-9DE66E2F2275}"/>
          </ac:spMkLst>
        </pc:spChg>
        <pc:spChg chg="add del mod">
          <ac:chgData name="Fatima Pillosu" userId="a6295d4dc9e22643" providerId="LiveId" clId="{89BC3672-DF75-49C8-96E0-9DED449D2FE8}" dt="2023-11-02T13:57:37.558" v="481" actId="478"/>
          <ac:spMkLst>
            <pc:docMk/>
            <pc:sldMk cId="1639000391" sldId="258"/>
            <ac:spMk id="19" creationId="{29208236-2B87-BCB5-9689-15E800DFDA3E}"/>
          </ac:spMkLst>
        </pc:spChg>
        <pc:spChg chg="add del mod">
          <ac:chgData name="Fatima Pillosu" userId="a6295d4dc9e22643" providerId="LiveId" clId="{89BC3672-DF75-49C8-96E0-9DED449D2FE8}" dt="2023-11-02T13:57:40.843" v="485" actId="478"/>
          <ac:spMkLst>
            <pc:docMk/>
            <pc:sldMk cId="1639000391" sldId="258"/>
            <ac:spMk id="20" creationId="{969BF967-DC83-F1BB-2038-7DCAA1E2A7A1}"/>
          </ac:spMkLst>
        </pc:spChg>
        <pc:spChg chg="add del mod">
          <ac:chgData name="Fatima Pillosu" userId="a6295d4dc9e22643" providerId="LiveId" clId="{89BC3672-DF75-49C8-96E0-9DED449D2FE8}" dt="2023-11-02T13:57:48.125" v="490" actId="478"/>
          <ac:spMkLst>
            <pc:docMk/>
            <pc:sldMk cId="1639000391" sldId="258"/>
            <ac:spMk id="21" creationId="{C5570A6B-509E-2B49-6B1A-CAAC0F1A7383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2" creationId="{044FDCB3-9814-4180-E0EA-6C85B2E346E2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3" creationId="{1F164AEE-6DB2-742B-9314-29540DE47AE5}"/>
          </ac:spMkLst>
        </pc:spChg>
        <pc:spChg chg="add mod">
          <ac:chgData name="Fatima Pillosu" userId="a6295d4dc9e22643" providerId="LiveId" clId="{89BC3672-DF75-49C8-96E0-9DED449D2FE8}" dt="2023-11-02T15:00:38.957" v="1057" actId="1076"/>
          <ac:spMkLst>
            <pc:docMk/>
            <pc:sldMk cId="1639000391" sldId="258"/>
            <ac:spMk id="24" creationId="{9F529C5C-0DB3-3DD3-A05D-44C65DB86199}"/>
          </ac:spMkLst>
        </pc:spChg>
        <pc:spChg chg="add mod">
          <ac:chgData name="Fatima Pillosu" userId="a6295d4dc9e22643" providerId="LiveId" clId="{89BC3672-DF75-49C8-96E0-9DED449D2FE8}" dt="2023-11-02T15:01:16.844" v="1070" actId="1076"/>
          <ac:spMkLst>
            <pc:docMk/>
            <pc:sldMk cId="1639000391" sldId="258"/>
            <ac:spMk id="25" creationId="{C00513B5-3F6D-9124-BBDA-6630BF881240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8" creationId="{9BC38F5B-F47E-11CF-DE1A-2478F53AD2FA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29" creationId="{CA730832-B643-8967-4783-84AB74E6916B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0" creationId="{EF96C102-9F39-3B9D-C832-5807DA2ECD9F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1" creationId="{31CD6B48-C841-4737-59ED-34021F30A1A0}"/>
          </ac:spMkLst>
        </pc:spChg>
        <pc:spChg chg="add mod">
          <ac:chgData name="Fatima Pillosu" userId="a6295d4dc9e22643" providerId="LiveId" clId="{89BC3672-DF75-49C8-96E0-9DED449D2FE8}" dt="2023-11-02T15:02:06.344" v="1091" actId="1035"/>
          <ac:spMkLst>
            <pc:docMk/>
            <pc:sldMk cId="1639000391" sldId="258"/>
            <ac:spMk id="32" creationId="{F543316F-2379-4332-6263-9D445A87DF56}"/>
          </ac:spMkLst>
        </pc:spChg>
        <pc:spChg chg="add del mod">
          <ac:chgData name="Fatima Pillosu" userId="a6295d4dc9e22643" providerId="LiveId" clId="{89BC3672-DF75-49C8-96E0-9DED449D2FE8}" dt="2023-11-02T13:48:47.089" v="299" actId="478"/>
          <ac:spMkLst>
            <pc:docMk/>
            <pc:sldMk cId="1639000391" sldId="258"/>
            <ac:spMk id="33" creationId="{29AB5307-9512-518B-B3CD-3A632D9B1D37}"/>
          </ac:spMkLst>
        </pc:spChg>
        <pc:spChg chg="add del mod">
          <ac:chgData name="Fatima Pillosu" userId="a6295d4dc9e22643" providerId="LiveId" clId="{89BC3672-DF75-49C8-96E0-9DED449D2FE8}" dt="2023-11-02T13:48:48.694" v="300" actId="478"/>
          <ac:spMkLst>
            <pc:docMk/>
            <pc:sldMk cId="1639000391" sldId="258"/>
            <ac:spMk id="34" creationId="{B3E403EA-0B36-BAAC-8DC4-D2D4B0130275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5" creationId="{CF7F552E-8FAE-4D51-DBFD-09CEE20734C2}"/>
          </ac:spMkLst>
        </pc:spChg>
        <pc:spChg chg="add del mod">
          <ac:chgData name="Fatima Pillosu" userId="a6295d4dc9e22643" providerId="LiveId" clId="{89BC3672-DF75-49C8-96E0-9DED449D2FE8}" dt="2023-11-02T13:57:39.853" v="484" actId="478"/>
          <ac:spMkLst>
            <pc:docMk/>
            <pc:sldMk cId="1639000391" sldId="258"/>
            <ac:spMk id="36" creationId="{AC92E1D6-112F-24D3-580A-F24ACD6F8015}"/>
          </ac:spMkLst>
        </pc:spChg>
        <pc:spChg chg="add del mod">
          <ac:chgData name="Fatima Pillosu" userId="a6295d4dc9e22643" providerId="LiveId" clId="{89BC3672-DF75-49C8-96E0-9DED449D2FE8}" dt="2023-11-02T13:57:45.875" v="489" actId="478"/>
          <ac:spMkLst>
            <pc:docMk/>
            <pc:sldMk cId="1639000391" sldId="258"/>
            <ac:spMk id="37" creationId="{A02DF546-D809-C60F-1EFF-8189D03CC901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38" creationId="{D0188F8E-421B-DFD7-5B47-EF51F947C8FC}"/>
          </ac:spMkLst>
        </pc:spChg>
        <pc:spChg chg="add mod">
          <ac:chgData name="Fatima Pillosu" userId="a6295d4dc9e22643" providerId="LiveId" clId="{89BC3672-DF75-49C8-96E0-9DED449D2FE8}" dt="2023-11-02T14:59:47.690" v="1045" actId="255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89BC3672-DF75-49C8-96E0-9DED449D2FE8}" dt="2023-11-02T15:00:56.777" v="1066" actId="1035"/>
          <ac:spMkLst>
            <pc:docMk/>
            <pc:sldMk cId="1639000391" sldId="258"/>
            <ac:spMk id="43" creationId="{17175F47-B413-9787-F774-89F9F74D4F74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4" creationId="{C2153290-05E7-6FAD-5956-33518D6952F7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5" creationId="{691FCA61-7671-AA3A-4623-EA87FE805A0D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6" creationId="{BBA1A03E-B995-1C5F-0FF5-D474622659FA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7" creationId="{94D4D7E3-CD35-56A0-2319-C1C8EC1F81BE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48" creationId="{BC9BD782-D8E9-EA38-C8E7-428E89E9C53D}"/>
          </ac:spMkLst>
        </pc:spChg>
        <pc:spChg chg="add del mod">
          <ac:chgData name="Fatima Pillosu" userId="a6295d4dc9e22643" providerId="LiveId" clId="{89BC3672-DF75-49C8-96E0-9DED449D2FE8}" dt="2023-11-02T13:48:50.314" v="301" actId="478"/>
          <ac:spMkLst>
            <pc:docMk/>
            <pc:sldMk cId="1639000391" sldId="258"/>
            <ac:spMk id="49" creationId="{D9DDB5B7-6E06-97A0-9C3A-5816D0C2A978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0" creationId="{E9CD06F0-5073-1FD8-6D4B-1F5C8A1A8283}"/>
          </ac:spMkLst>
        </pc:spChg>
        <pc:spChg chg="add mod">
          <ac:chgData name="Fatima Pillosu" userId="a6295d4dc9e22643" providerId="LiveId" clId="{89BC3672-DF75-49C8-96E0-9DED449D2FE8}" dt="2023-11-02T15:01:40.289" v="1086" actId="1038"/>
          <ac:spMkLst>
            <pc:docMk/>
            <pc:sldMk cId="1639000391" sldId="258"/>
            <ac:spMk id="51" creationId="{349B326F-8981-3772-E8EF-8790CCA07D5F}"/>
          </ac:spMkLst>
        </pc:spChg>
        <pc:spChg chg="add del mod">
          <ac:chgData name="Fatima Pillosu" userId="a6295d4dc9e22643" providerId="LiveId" clId="{89BC3672-DF75-49C8-96E0-9DED449D2FE8}" dt="2023-11-02T13:48:21.565" v="256" actId="478"/>
          <ac:spMkLst>
            <pc:docMk/>
            <pc:sldMk cId="1639000391" sldId="258"/>
            <ac:spMk id="52" creationId="{3466DC19-CAB4-CCC0-2238-1B88A3B74C37}"/>
          </ac:spMkLst>
        </pc:spChg>
        <pc:spChg chg="add del mod">
          <ac:chgData name="Fatima Pillosu" userId="a6295d4dc9e22643" providerId="LiveId" clId="{89BC3672-DF75-49C8-96E0-9DED449D2FE8}" dt="2023-11-02T13:40:01.666" v="179" actId="478"/>
          <ac:spMkLst>
            <pc:docMk/>
            <pc:sldMk cId="1639000391" sldId="258"/>
            <ac:spMk id="53" creationId="{ED29433E-58B1-D9F5-E4AD-AAAF9E212B54}"/>
          </ac:spMkLst>
        </pc:spChg>
        <pc:spChg chg="add mod">
          <ac:chgData name="Fatima Pillosu" userId="a6295d4dc9e22643" providerId="LiveId" clId="{89BC3672-DF75-49C8-96E0-9DED449D2FE8}" dt="2023-11-02T15:00:11.444" v="1050" actId="1076"/>
          <ac:spMkLst>
            <pc:docMk/>
            <pc:sldMk cId="1639000391" sldId="258"/>
            <ac:spMk id="70" creationId="{81B29426-1252-A3B4-5339-580715E6AE00}"/>
          </ac:spMkLst>
        </pc:spChg>
        <pc:spChg chg="add mod">
          <ac:chgData name="Fatima Pillosu" userId="a6295d4dc9e22643" providerId="LiveId" clId="{89BC3672-DF75-49C8-96E0-9DED449D2FE8}" dt="2023-11-02T15:00:01.715" v="1048" actId="1076"/>
          <ac:spMkLst>
            <pc:docMk/>
            <pc:sldMk cId="1639000391" sldId="258"/>
            <ac:spMk id="71" creationId="{3C376851-E226-E26B-F1CC-01704D240AD0}"/>
          </ac:spMkLst>
        </pc:spChg>
        <pc:picChg chg="add mod modCrop">
          <ac:chgData name="Fatima Pillosu" userId="a6295d4dc9e22643" providerId="LiveId" clId="{89BC3672-DF75-49C8-96E0-9DED449D2FE8}" dt="2023-11-02T14:00:25.076" v="713" actId="1038"/>
          <ac:picMkLst>
            <pc:docMk/>
            <pc:sldMk cId="1639000391" sldId="258"/>
            <ac:picMk id="4" creationId="{AF2C055B-FD5D-65BC-6653-BE2BF02AF1F5}"/>
          </ac:picMkLst>
        </pc:pic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8" creationId="{5C21C309-C744-DD90-8C08-F5E6D89926EB}"/>
          </ac:cxnSpMkLst>
        </pc:cxnChg>
        <pc:cxnChg chg="add mod">
          <ac:chgData name="Fatima Pillosu" userId="a6295d4dc9e22643" providerId="LiveId" clId="{89BC3672-DF75-49C8-96E0-9DED449D2FE8}" dt="2023-11-02T13:57:55.440" v="520" actId="1036"/>
          <ac:cxnSpMkLst>
            <pc:docMk/>
            <pc:sldMk cId="1639000391" sldId="258"/>
            <ac:cxnSpMk id="9" creationId="{C60B4F31-548C-1118-BEF4-14C723E01C66}"/>
          </ac:cxnSpMkLst>
        </pc:cxnChg>
        <pc:cxnChg chg="add del mod">
          <ac:chgData name="Fatima Pillosu" userId="a6295d4dc9e22643" providerId="LiveId" clId="{89BC3672-DF75-49C8-96E0-9DED449D2FE8}" dt="2023-11-02T13:57:41.923" v="486" actId="478"/>
          <ac:cxnSpMkLst>
            <pc:docMk/>
            <pc:sldMk cId="1639000391" sldId="258"/>
            <ac:cxnSpMk id="17" creationId="{A145171C-5E92-6264-6853-534EF0A019E1}"/>
          </ac:cxnSpMkLst>
        </pc:cxnChg>
        <pc:cxnChg chg="add del mod">
          <ac:chgData name="Fatima Pillosu" userId="a6295d4dc9e22643" providerId="LiveId" clId="{89BC3672-DF75-49C8-96E0-9DED449D2FE8}" dt="2023-11-02T13:57:39.058" v="483" actId="478"/>
          <ac:cxnSpMkLst>
            <pc:docMk/>
            <pc:sldMk cId="1639000391" sldId="258"/>
            <ac:cxnSpMk id="18" creationId="{533FB595-76B2-BDDB-F677-9256B6B516E9}"/>
          </ac:cxnSpMkLst>
        </pc:cxnChg>
        <pc:cxnChg chg="add mod">
          <ac:chgData name="Fatima Pillosu" userId="a6295d4dc9e22643" providerId="LiveId" clId="{89BC3672-DF75-49C8-96E0-9DED449D2FE8}" dt="2023-11-02T13:58:29.799" v="634" actId="14100"/>
          <ac:cxnSpMkLst>
            <pc:docMk/>
            <pc:sldMk cId="1639000391" sldId="258"/>
            <ac:cxnSpMk id="26" creationId="{446C9249-49F4-EB3F-C94C-AA6E67791ECA}"/>
          </ac:cxnSpMkLst>
        </pc:cxnChg>
        <pc:cxnChg chg="add mod">
          <ac:chgData name="Fatima Pillosu" userId="a6295d4dc9e22643" providerId="LiveId" clId="{89BC3672-DF75-49C8-96E0-9DED449D2FE8}" dt="2023-11-02T13:57:59.280" v="545" actId="1035"/>
          <ac:cxnSpMkLst>
            <pc:docMk/>
            <pc:sldMk cId="1639000391" sldId="258"/>
            <ac:cxnSpMk id="27" creationId="{78A8E6AE-22E6-3C3B-981E-1A211FA3F609}"/>
          </ac:cxnSpMkLst>
        </pc:cxnChg>
        <pc:cxnChg chg="add mod">
          <ac:chgData name="Fatima Pillosu" userId="a6295d4dc9e22643" providerId="LiveId" clId="{89BC3672-DF75-49C8-96E0-9DED449D2FE8}" dt="2023-11-03T14:26:40.561" v="3755" actId="14100"/>
          <ac:cxnSpMkLst>
            <pc:docMk/>
            <pc:sldMk cId="1639000391" sldId="258"/>
            <ac:cxnSpMk id="40" creationId="{26E993DC-9EC0-C1A6-6969-7E00F05063B2}"/>
          </ac:cxnSpMkLst>
        </pc:cxnChg>
        <pc:cxnChg chg="add del mod">
          <ac:chgData name="Fatima Pillosu" userId="a6295d4dc9e22643" providerId="LiveId" clId="{89BC3672-DF75-49C8-96E0-9DED449D2FE8}" dt="2023-11-02T14:00:15.973" v="688" actId="478"/>
          <ac:cxnSpMkLst>
            <pc:docMk/>
            <pc:sldMk cId="1639000391" sldId="258"/>
            <ac:cxnSpMk id="41" creationId="{E3EEFFFE-409D-2A65-5E79-BE870F76EC15}"/>
          </ac:cxnSpMkLst>
        </pc:cxnChg>
        <pc:cxnChg chg="add mod">
          <ac:chgData name="Fatima Pillosu" userId="a6295d4dc9e22643" providerId="LiveId" clId="{89BC3672-DF75-49C8-96E0-9DED449D2FE8}" dt="2023-11-03T14:26:42.938" v="3756" actId="14100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89BC3672-DF75-49C8-96E0-9DED449D2FE8}" dt="2023-11-02T14:00:16.767" v="689" actId="478"/>
          <ac:cxnSpMkLst>
            <pc:docMk/>
            <pc:sldMk cId="1639000391" sldId="258"/>
            <ac:cxnSpMk id="61" creationId="{9C4292A0-5591-BA15-9F26-E3EED3C8C705}"/>
          </ac:cxnSpMkLst>
        </pc:cxnChg>
        <pc:cxnChg chg="add del mod">
          <ac:chgData name="Fatima Pillosu" userId="a6295d4dc9e22643" providerId="LiveId" clId="{89BC3672-DF75-49C8-96E0-9DED449D2FE8}" dt="2023-11-02T14:00:14.286" v="687" actId="478"/>
          <ac:cxnSpMkLst>
            <pc:docMk/>
            <pc:sldMk cId="1639000391" sldId="258"/>
            <ac:cxnSpMk id="64" creationId="{0D1E829D-7478-CBBE-113A-C4F1A0596AF2}"/>
          </ac:cxnSpMkLst>
        </pc:cxnChg>
      </pc:sldChg>
      <pc:sldChg chg="addSp delSp modSp new mod">
        <pc:chgData name="Fatima Pillosu" userId="a6295d4dc9e22643" providerId="LiveId" clId="{89BC3672-DF75-49C8-96E0-9DED449D2FE8}" dt="2023-11-03T15:50:05.330" v="4261" actId="207"/>
        <pc:sldMkLst>
          <pc:docMk/>
          <pc:sldMk cId="393099806" sldId="259"/>
        </pc:sldMkLst>
        <pc:spChg chg="del">
          <ac:chgData name="Fatima Pillosu" userId="a6295d4dc9e22643" providerId="LiveId" clId="{89BC3672-DF75-49C8-96E0-9DED449D2FE8}" dt="2023-11-03T11:49:15.204" v="2784" actId="478"/>
          <ac:spMkLst>
            <pc:docMk/>
            <pc:sldMk cId="393099806" sldId="259"/>
            <ac:spMk id="2" creationId="{5D488A75-83D1-E13C-570B-19BA2F0CB926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2" creationId="{A90B0413-3EAF-0F86-D560-849F2C870658}"/>
          </ac:spMkLst>
        </pc:spChg>
        <pc:spChg chg="del">
          <ac:chgData name="Fatima Pillosu" userId="a6295d4dc9e22643" providerId="LiveId" clId="{89BC3672-DF75-49C8-96E0-9DED449D2FE8}" dt="2023-11-03T11:49:16.716" v="2785" actId="478"/>
          <ac:spMkLst>
            <pc:docMk/>
            <pc:sldMk cId="393099806" sldId="259"/>
            <ac:spMk id="3" creationId="{49F3F1EB-FD1A-56B9-145E-D19FDFA16BF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3" creationId="{9FCC14FA-6400-47B8-37FB-ABB5DB00FCFD}"/>
          </ac:spMkLst>
        </pc:spChg>
        <pc:spChg chg="add mod">
          <ac:chgData name="Fatima Pillosu" userId="a6295d4dc9e22643" providerId="LiveId" clId="{89BC3672-DF75-49C8-96E0-9DED449D2FE8}" dt="2023-11-03T14:16:23.444" v="3367" actId="14100"/>
          <ac:spMkLst>
            <pc:docMk/>
            <pc:sldMk cId="393099806" sldId="259"/>
            <ac:spMk id="5" creationId="{C1EF179B-CEBA-8A3E-F251-AA5C830777C6}"/>
          </ac:spMkLst>
        </pc:spChg>
        <pc:spChg chg="add mod">
          <ac:chgData name="Fatima Pillosu" userId="a6295d4dc9e22643" providerId="LiveId" clId="{89BC3672-DF75-49C8-96E0-9DED449D2FE8}" dt="2023-11-03T11:52:15.112" v="2837" actId="14100"/>
          <ac:spMkLst>
            <pc:docMk/>
            <pc:sldMk cId="393099806" sldId="259"/>
            <ac:spMk id="6" creationId="{114F1416-CB9A-A639-C345-5A576A507098}"/>
          </ac:spMkLst>
        </pc:spChg>
        <pc:spChg chg="add mod">
          <ac:chgData name="Fatima Pillosu" userId="a6295d4dc9e22643" providerId="LiveId" clId="{89BC3672-DF75-49C8-96E0-9DED449D2FE8}" dt="2023-11-03T13:46:15.987" v="2904" actId="208"/>
          <ac:spMkLst>
            <pc:docMk/>
            <pc:sldMk cId="393099806" sldId="259"/>
            <ac:spMk id="7" creationId="{4F4F04DD-B689-5AC2-9B8B-09AFE7B4DFB0}"/>
          </ac:spMkLst>
        </pc:spChg>
        <pc:spChg chg="add mod">
          <ac:chgData name="Fatima Pillosu" userId="a6295d4dc9e22643" providerId="LiveId" clId="{89BC3672-DF75-49C8-96E0-9DED449D2FE8}" dt="2023-11-03T14:35:17.946" v="3983" actId="1035"/>
          <ac:spMkLst>
            <pc:docMk/>
            <pc:sldMk cId="393099806" sldId="259"/>
            <ac:spMk id="8" creationId="{F59E3B19-C737-D6B3-7931-67A4FD0042FC}"/>
          </ac:spMkLst>
        </pc:spChg>
        <pc:spChg chg="add mod">
          <ac:chgData name="Fatima Pillosu" userId="a6295d4dc9e22643" providerId="LiveId" clId="{89BC3672-DF75-49C8-96E0-9DED449D2FE8}" dt="2023-11-03T14:35:25.756" v="3989" actId="1037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89BC3672-DF75-49C8-96E0-9DED449D2FE8}" dt="2023-11-03T14:18:25.490" v="3427" actId="478"/>
          <ac:spMkLst>
            <pc:docMk/>
            <pc:sldMk cId="393099806" sldId="259"/>
            <ac:spMk id="12" creationId="{46FC04A6-A14F-2C4F-91C2-6B98A851FA58}"/>
          </ac:spMkLst>
        </pc:spChg>
        <pc:spChg chg="add del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13" creationId="{1977ED75-03E9-FD01-BAC3-21433546E8B4}"/>
          </ac:spMkLst>
        </pc:spChg>
        <pc:spChg chg="add mod">
          <ac:chgData name="Fatima Pillosu" userId="a6295d4dc9e22643" providerId="LiveId" clId="{89BC3672-DF75-49C8-96E0-9DED449D2FE8}" dt="2023-11-03T14:16:09.926" v="3360" actId="20577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89BC3672-DF75-49C8-96E0-9DED449D2FE8}" dt="2023-11-03T14:18:24.049" v="3425" actId="478"/>
          <ac:spMkLst>
            <pc:docMk/>
            <pc:sldMk cId="393099806" sldId="259"/>
            <ac:spMk id="15" creationId="{782C3E23-238E-71A7-D36A-64D0F7E8238B}"/>
          </ac:spMkLst>
        </pc:spChg>
        <pc:spChg chg="add del mod">
          <ac:chgData name="Fatima Pillosu" userId="a6295d4dc9e22643" providerId="LiveId" clId="{89BC3672-DF75-49C8-96E0-9DED449D2FE8}" dt="2023-11-03T14:18:44.109" v="3485" actId="478"/>
          <ac:spMkLst>
            <pc:docMk/>
            <pc:sldMk cId="393099806" sldId="259"/>
            <ac:spMk id="16" creationId="{C5550D99-174D-92B2-9925-8D8F440F09E7}"/>
          </ac:spMkLst>
        </pc:spChg>
        <pc:spChg chg="add mod">
          <ac:chgData name="Fatima Pillosu" userId="a6295d4dc9e22643" providerId="LiveId" clId="{89BC3672-DF75-49C8-96E0-9DED449D2FE8}" dt="2023-11-03T14:18:13.375" v="3424" actId="1036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89BC3672-DF75-49C8-96E0-9DED449D2FE8}" dt="2023-11-03T14:14:26.858" v="3316" actId="478"/>
          <ac:spMkLst>
            <pc:docMk/>
            <pc:sldMk cId="393099806" sldId="259"/>
            <ac:spMk id="19" creationId="{0C478412-C7C9-7CCF-67D3-F0D896AAA159}"/>
          </ac:spMkLst>
        </pc:spChg>
        <pc:spChg chg="add mod ord">
          <ac:chgData name="Fatima Pillosu" userId="a6295d4dc9e22643" providerId="LiveId" clId="{89BC3672-DF75-49C8-96E0-9DED449D2FE8}" dt="2023-11-03T14:21:50.804" v="3521" actId="207"/>
          <ac:spMkLst>
            <pc:docMk/>
            <pc:sldMk cId="393099806" sldId="259"/>
            <ac:spMk id="20" creationId="{E2607CF1-9196-4FA5-38CE-A08AA01BF6A0}"/>
          </ac:spMkLst>
        </pc:spChg>
        <pc:spChg chg="add mod ord">
          <ac:chgData name="Fatima Pillosu" userId="a6295d4dc9e22643" providerId="LiveId" clId="{89BC3672-DF75-49C8-96E0-9DED449D2FE8}" dt="2023-11-03T14:20:43.252" v="3508" actId="14100"/>
          <ac:spMkLst>
            <pc:docMk/>
            <pc:sldMk cId="393099806" sldId="259"/>
            <ac:spMk id="22" creationId="{597DDA2D-0E57-45A9-3795-8F6CE5FA1F4B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3" creationId="{0771455B-D8CA-331C-58B9-0B7349134FE3}"/>
          </ac:spMkLst>
        </pc:spChg>
        <pc:spChg chg="add mod">
          <ac:chgData name="Fatima Pillosu" userId="a6295d4dc9e22643" providerId="LiveId" clId="{89BC3672-DF75-49C8-96E0-9DED449D2FE8}" dt="2023-11-03T14:16:37.434" v="3375" actId="20577"/>
          <ac:spMkLst>
            <pc:docMk/>
            <pc:sldMk cId="393099806" sldId="259"/>
            <ac:spMk id="24" creationId="{A84642C1-8254-3B92-D4DF-E72C0DA3A600}"/>
          </ac:spMkLst>
        </pc:spChg>
        <pc:spChg chg="add mod">
          <ac:chgData name="Fatima Pillosu" userId="a6295d4dc9e22643" providerId="LiveId" clId="{89BC3672-DF75-49C8-96E0-9DED449D2FE8}" dt="2023-11-03T14:16:41.867" v="3377" actId="20577"/>
          <ac:spMkLst>
            <pc:docMk/>
            <pc:sldMk cId="393099806" sldId="259"/>
            <ac:spMk id="25" creationId="{6A443912-6D37-47DE-2853-94F3FD5A63B5}"/>
          </ac:spMkLst>
        </pc:spChg>
        <pc:spChg chg="add mod">
          <ac:chgData name="Fatima Pillosu" userId="a6295d4dc9e22643" providerId="LiveId" clId="{89BC3672-DF75-49C8-96E0-9DED449D2FE8}" dt="2023-11-03T14:26:01.411" v="3754" actId="1076"/>
          <ac:spMkLst>
            <pc:docMk/>
            <pc:sldMk cId="393099806" sldId="259"/>
            <ac:spMk id="26" creationId="{A417480D-F8EE-E466-9424-11DD7E4DC0A8}"/>
          </ac:spMkLst>
        </pc:spChg>
        <pc:spChg chg="add mod">
          <ac:chgData name="Fatima Pillosu" userId="a6295d4dc9e22643" providerId="LiveId" clId="{89BC3672-DF75-49C8-96E0-9DED449D2FE8}" dt="2023-11-03T14:16:33.233" v="3371" actId="20577"/>
          <ac:spMkLst>
            <pc:docMk/>
            <pc:sldMk cId="393099806" sldId="259"/>
            <ac:spMk id="27" creationId="{DFD79347-8D9F-A49E-96EB-F62ABB1DC6B0}"/>
          </ac:spMkLst>
        </pc:spChg>
        <pc:spChg chg="add mod">
          <ac:chgData name="Fatima Pillosu" userId="a6295d4dc9e22643" providerId="LiveId" clId="{89BC3672-DF75-49C8-96E0-9DED449D2FE8}" dt="2023-11-03T14:28:42.262" v="3778" actId="947"/>
          <ac:spMkLst>
            <pc:docMk/>
            <pc:sldMk cId="393099806" sldId="259"/>
            <ac:spMk id="28" creationId="{D8E35A05-4F2E-3D4D-FA24-0C1B03A8F0C8}"/>
          </ac:spMkLst>
        </pc:spChg>
        <pc:spChg chg="add mod">
          <ac:chgData name="Fatima Pillosu" userId="a6295d4dc9e22643" providerId="LiveId" clId="{89BC3672-DF75-49C8-96E0-9DED449D2FE8}" dt="2023-11-03T13:48:24.205" v="2941" actId="207"/>
          <ac:spMkLst>
            <pc:docMk/>
            <pc:sldMk cId="393099806" sldId="259"/>
            <ac:spMk id="29" creationId="{487E10F9-95B6-B986-D854-71004E836EAA}"/>
          </ac:spMkLst>
        </pc:spChg>
        <pc:spChg chg="add mod">
          <ac:chgData name="Fatima Pillosu" userId="a6295d4dc9e22643" providerId="LiveId" clId="{89BC3672-DF75-49C8-96E0-9DED449D2FE8}" dt="2023-11-03T14:15:10.152" v="3321" actId="1076"/>
          <ac:spMkLst>
            <pc:docMk/>
            <pc:sldMk cId="393099806" sldId="259"/>
            <ac:spMk id="30" creationId="{2A1C9970-C972-F4F9-3DBF-9D118E96CED4}"/>
          </ac:spMkLst>
        </pc:spChg>
        <pc:spChg chg="add mod">
          <ac:chgData name="Fatima Pillosu" userId="a6295d4dc9e22643" providerId="LiveId" clId="{89BC3672-DF75-49C8-96E0-9DED449D2FE8}" dt="2023-11-03T14:31:51.068" v="3901" actId="1076"/>
          <ac:spMkLst>
            <pc:docMk/>
            <pc:sldMk cId="393099806" sldId="259"/>
            <ac:spMk id="32" creationId="{1195A463-69A6-51D4-ADEA-D72C07CA4E1E}"/>
          </ac:spMkLst>
        </pc:spChg>
        <pc:spChg chg="add mod">
          <ac:chgData name="Fatima Pillosu" userId="a6295d4dc9e22643" providerId="LiveId" clId="{89BC3672-DF75-49C8-96E0-9DED449D2FE8}" dt="2023-11-03T14:31:20.618" v="3898" actId="1076"/>
          <ac:spMkLst>
            <pc:docMk/>
            <pc:sldMk cId="393099806" sldId="259"/>
            <ac:spMk id="33" creationId="{AE43A257-54CC-E7DA-CD01-A717574B9263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1" creationId="{7B2AB947-3478-BDDC-6D8B-609A2D760D18}"/>
          </ac:spMkLst>
        </pc:spChg>
        <pc:spChg chg="add mod">
          <ac:chgData name="Fatima Pillosu" userId="a6295d4dc9e22643" providerId="LiveId" clId="{89BC3672-DF75-49C8-96E0-9DED449D2FE8}" dt="2023-11-03T14:34:12.103" v="3951" actId="207"/>
          <ac:spMkLst>
            <pc:docMk/>
            <pc:sldMk cId="393099806" sldId="259"/>
            <ac:spMk id="42" creationId="{1D5335F7-FC75-88DB-B0B1-B3C0D0ABF156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2" creationId="{E5DF6011-AF0E-FBB3-2317-BA1DE1C8D0C0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89BC3672-DF75-49C8-96E0-9DED449D2FE8}" dt="2023-11-03T15:48:21.060" v="4242" actId="1036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89BC3672-DF75-49C8-96E0-9DED449D2FE8}" dt="2023-11-03T14:38:15.525" v="3998" actId="1076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89BC3672-DF75-49C8-96E0-9DED449D2FE8}" dt="2023-11-03T14:38:44.789" v="4004" actId="14100"/>
          <ac:spMkLst>
            <pc:docMk/>
            <pc:sldMk cId="393099806" sldId="259"/>
            <ac:spMk id="73" creationId="{ABB0F82A-E2D5-FEF3-F557-83654CA22263}"/>
          </ac:spMkLst>
        </pc:spChg>
        <pc:spChg chg="add mod">
          <ac:chgData name="Fatima Pillosu" userId="a6295d4dc9e22643" providerId="LiveId" clId="{89BC3672-DF75-49C8-96E0-9DED449D2FE8}" dt="2023-11-03T14:38:51.183" v="4005" actId="14100"/>
          <ac:spMkLst>
            <pc:docMk/>
            <pc:sldMk cId="393099806" sldId="259"/>
            <ac:spMk id="74" creationId="{21B056AF-E79C-60A9-17A5-9CAE34A189C1}"/>
          </ac:spMkLst>
        </pc:spChg>
        <pc:spChg chg="add mod">
          <ac:chgData name="Fatima Pillosu" userId="a6295d4dc9e22643" providerId="LiveId" clId="{89BC3672-DF75-49C8-96E0-9DED449D2FE8}" dt="2023-11-03T14:42:26.646" v="4087" actId="1038"/>
          <ac:spMkLst>
            <pc:docMk/>
            <pc:sldMk cId="393099806" sldId="259"/>
            <ac:spMk id="82" creationId="{319F53BE-A496-C5F6-6620-58B699D4D06F}"/>
          </ac:spMkLst>
        </pc:spChg>
        <pc:spChg chg="add mod">
          <ac:chgData name="Fatima Pillosu" userId="a6295d4dc9e22643" providerId="LiveId" clId="{89BC3672-DF75-49C8-96E0-9DED449D2FE8}" dt="2023-11-03T14:43:14.872" v="4176" actId="1038"/>
          <ac:spMkLst>
            <pc:docMk/>
            <pc:sldMk cId="393099806" sldId="259"/>
            <ac:spMk id="86" creationId="{2EFA92D9-B700-BFE1-A9DB-29E0FEF7CC45}"/>
          </ac:spMkLst>
        </pc:spChg>
        <pc:spChg chg="add mod">
          <ac:chgData name="Fatima Pillosu" userId="a6295d4dc9e22643" providerId="LiveId" clId="{89BC3672-DF75-49C8-96E0-9DED449D2FE8}" dt="2023-11-03T14:43:17.361" v="4179" actId="103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89BC3672-DF75-49C8-96E0-9DED449D2FE8}" dt="2023-11-03T15:47:52.625" v="4208" actId="1037"/>
          <ac:spMkLst>
            <pc:docMk/>
            <pc:sldMk cId="393099806" sldId="259"/>
            <ac:spMk id="93" creationId="{0A742423-3D85-B6F6-0B70-F8C346FA63DF}"/>
          </ac:spMkLst>
        </pc:spChg>
        <pc:spChg chg="add mod">
          <ac:chgData name="Fatima Pillosu" userId="a6295d4dc9e22643" providerId="LiveId" clId="{89BC3672-DF75-49C8-96E0-9DED449D2FE8}" dt="2023-11-03T15:48:03.599" v="4213" actId="1037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89BC3672-DF75-49C8-96E0-9DED449D2FE8}" dt="2023-11-03T15:49:39.018" v="4259" actId="1076"/>
          <ac:spMkLst>
            <pc:docMk/>
            <pc:sldMk cId="393099806" sldId="259"/>
            <ac:spMk id="99" creationId="{A07BB5DD-67D1-B643-401F-9BE24E1C7588}"/>
          </ac:spMkLst>
        </pc:spChg>
        <pc:spChg chg="add mod">
          <ac:chgData name="Fatima Pillosu" userId="a6295d4dc9e22643" providerId="LiveId" clId="{89BC3672-DF75-49C8-96E0-9DED449D2FE8}" dt="2023-11-03T15:50:05.330" v="4261" actId="207"/>
          <ac:spMkLst>
            <pc:docMk/>
            <pc:sldMk cId="393099806" sldId="259"/>
            <ac:spMk id="100" creationId="{D1F6E8C8-A4D1-7E30-A3A0-ABEBB5D36436}"/>
          </ac:spMkLst>
        </pc:spChg>
        <pc:picChg chg="add del mod modCrop">
          <ac:chgData name="Fatima Pillosu" userId="a6295d4dc9e22643" providerId="LiveId" clId="{89BC3672-DF75-49C8-96E0-9DED449D2FE8}" dt="2023-11-03T11:51:35.091" v="2831" actId="478"/>
          <ac:picMkLst>
            <pc:docMk/>
            <pc:sldMk cId="393099806" sldId="259"/>
            <ac:picMk id="5" creationId="{CEDA957E-BC37-85D5-52B4-26A22F4AFE6A}"/>
          </ac:picMkLst>
        </pc:picChg>
        <pc:picChg chg="add mod">
          <ac:chgData name="Fatima Pillosu" userId="a6295d4dc9e22643" providerId="LiveId" clId="{89BC3672-DF75-49C8-96E0-9DED449D2FE8}" dt="2023-11-03T14:38:15.525" v="3998" actId="1076"/>
          <ac:picMkLst>
            <pc:docMk/>
            <pc:sldMk cId="393099806" sldId="259"/>
            <ac:picMk id="71" creationId="{2D52DE7D-1599-D415-08AF-5762FA2020E0}"/>
          </ac:picMkLst>
        </pc:picChg>
        <pc:cxnChg chg="add mod ord">
          <ac:chgData name="Fatima Pillosu" userId="a6295d4dc9e22643" providerId="LiveId" clId="{89BC3672-DF75-49C8-96E0-9DED449D2FE8}" dt="2023-11-03T13:51:46.976" v="3021" actId="14100"/>
          <ac:cxnSpMkLst>
            <pc:docMk/>
            <pc:sldMk cId="393099806" sldId="259"/>
            <ac:cxnSpMk id="10" creationId="{DBAEF9A5-AC5D-5B29-6EC5-3628E19B9E0F}"/>
          </ac:cxnSpMkLst>
        </pc:cxnChg>
        <pc:cxnChg chg="add mod ord">
          <ac:chgData name="Fatima Pillosu" userId="a6295d4dc9e22643" providerId="LiveId" clId="{89BC3672-DF75-49C8-96E0-9DED449D2FE8}" dt="2023-11-03T13:52:23.425" v="3035" actId="1076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89BC3672-DF75-49C8-96E0-9DED449D2FE8}" dt="2023-11-03T14:16:04.869" v="3359" actId="478"/>
          <ac:cxnSpMkLst>
            <pc:docMk/>
            <pc:sldMk cId="393099806" sldId="259"/>
            <ac:cxnSpMk id="21" creationId="{633EE8CD-D7E3-A9D4-9143-AAE59CF25C84}"/>
          </ac:cxnSpMkLst>
        </pc:cxnChg>
        <pc:cxnChg chg="add del mod">
          <ac:chgData name="Fatima Pillosu" userId="a6295d4dc9e22643" providerId="LiveId" clId="{89BC3672-DF75-49C8-96E0-9DED449D2FE8}" dt="2023-11-03T13:50:20.688" v="3002" actId="478"/>
          <ac:cxnSpMkLst>
            <pc:docMk/>
            <pc:sldMk cId="393099806" sldId="259"/>
            <ac:cxnSpMk id="22" creationId="{290D763C-DCE9-9FD6-837F-FF011B83A5E1}"/>
          </ac:cxnSpMkLst>
        </pc:cxnChg>
        <pc:cxnChg chg="add del mod">
          <ac:chgData name="Fatima Pillosu" userId="a6295d4dc9e22643" providerId="LiveId" clId="{89BC3672-DF75-49C8-96E0-9DED449D2FE8}" dt="2023-11-03T13:50:21.680" v="3003" actId="478"/>
          <ac:cxnSpMkLst>
            <pc:docMk/>
            <pc:sldMk cId="393099806" sldId="259"/>
            <ac:cxnSpMk id="23" creationId="{1F6196CC-E9E3-4B53-1097-64698487B77D}"/>
          </ac:cxnSpMkLst>
        </pc:cxnChg>
        <pc:cxnChg chg="add mod ord">
          <ac:chgData name="Fatima Pillosu" userId="a6295d4dc9e22643" providerId="LiveId" clId="{89BC3672-DF75-49C8-96E0-9DED449D2FE8}" dt="2023-11-03T14:17:08.028" v="3386" actId="14100"/>
          <ac:cxnSpMkLst>
            <pc:docMk/>
            <pc:sldMk cId="393099806" sldId="259"/>
            <ac:cxnSpMk id="31" creationId="{6435B6AD-6515-BA4C-DBAB-8D92F226654C}"/>
          </ac:cxnSpMkLst>
        </pc:cxnChg>
        <pc:cxnChg chg="add mod">
          <ac:chgData name="Fatima Pillosu" userId="a6295d4dc9e22643" providerId="LiveId" clId="{89BC3672-DF75-49C8-96E0-9DED449D2FE8}" dt="2023-11-03T14:15:58.170" v="3358" actId="14100"/>
          <ac:cxnSpMkLst>
            <pc:docMk/>
            <pc:sldMk cId="393099806" sldId="259"/>
            <ac:cxnSpMk id="35" creationId="{9BB1B568-38F3-A2B8-78D5-D02544F61755}"/>
          </ac:cxnSpMkLst>
        </pc:cxnChg>
        <pc:cxnChg chg="add del">
          <ac:chgData name="Fatima Pillosu" userId="a6295d4dc9e22643" providerId="LiveId" clId="{89BC3672-DF75-49C8-96E0-9DED449D2FE8}" dt="2023-11-03T14:29:20.764" v="3783" actId="478"/>
          <ac:cxnSpMkLst>
            <pc:docMk/>
            <pc:sldMk cId="393099806" sldId="259"/>
            <ac:cxnSpMk id="36" creationId="{DCF89B0E-D0F4-2598-FC2D-4C13890E8A13}"/>
          </ac:cxnSpMkLst>
        </pc:cxnChg>
        <pc:cxnChg chg="add del mod">
          <ac:chgData name="Fatima Pillosu" userId="a6295d4dc9e22643" providerId="LiveId" clId="{89BC3672-DF75-49C8-96E0-9DED449D2FE8}" dt="2023-11-03T14:14:55.323" v="3318" actId="478"/>
          <ac:cxnSpMkLst>
            <pc:docMk/>
            <pc:sldMk cId="393099806" sldId="259"/>
            <ac:cxnSpMk id="38" creationId="{00B4C6F8-F561-1209-5063-B1E21B8B74A0}"/>
          </ac:cxnSpMkLst>
        </pc:cxnChg>
        <pc:cxnChg chg="add del">
          <ac:chgData name="Fatima Pillosu" userId="a6295d4dc9e22643" providerId="LiveId" clId="{89BC3672-DF75-49C8-96E0-9DED449D2FE8}" dt="2023-11-03T14:35:21.322" v="3984" actId="478"/>
          <ac:cxnSpMkLst>
            <pc:docMk/>
            <pc:sldMk cId="393099806" sldId="259"/>
            <ac:cxnSpMk id="39" creationId="{A56A69F5-5CC0-382E-7742-F43BA3CA9799}"/>
          </ac:cxnSpMkLst>
        </pc:cxnChg>
        <pc:cxnChg chg="add del mod">
          <ac:chgData name="Fatima Pillosu" userId="a6295d4dc9e22643" providerId="LiveId" clId="{89BC3672-DF75-49C8-96E0-9DED449D2FE8}" dt="2023-11-03T13:51:16.471" v="3013" actId="478"/>
          <ac:cxnSpMkLst>
            <pc:docMk/>
            <pc:sldMk cId="393099806" sldId="259"/>
            <ac:cxnSpMk id="39" creationId="{BAC415AB-2760-8233-BD9B-804882BA4A76}"/>
          </ac:cxnSpMkLst>
        </pc:cxnChg>
        <pc:cxnChg chg="add mod">
          <ac:chgData name="Fatima Pillosu" userId="a6295d4dc9e22643" providerId="LiveId" clId="{89BC3672-DF75-49C8-96E0-9DED449D2FE8}" dt="2023-11-03T13:51:24.209" v="3016" actId="14100"/>
          <ac:cxnSpMkLst>
            <pc:docMk/>
            <pc:sldMk cId="393099806" sldId="259"/>
            <ac:cxnSpMk id="40" creationId="{DD0BCF10-E011-2958-50C0-67764A08FA9D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4" creationId="{947F7219-787E-1A13-5DB9-1B87069BF8FA}"/>
          </ac:cxnSpMkLst>
        </pc:cxnChg>
        <pc:cxnChg chg="add mod">
          <ac:chgData name="Fatima Pillosu" userId="a6295d4dc9e22643" providerId="LiveId" clId="{89BC3672-DF75-49C8-96E0-9DED449D2FE8}" dt="2023-11-03T14:34:05.538" v="3950" actId="1035"/>
          <ac:cxnSpMkLst>
            <pc:docMk/>
            <pc:sldMk cId="393099806" sldId="259"/>
            <ac:cxnSpMk id="45" creationId="{1EB1FC19-7DE4-749F-905E-57BDB7FF9C15}"/>
          </ac:cxnSpMkLst>
        </pc:cxnChg>
        <pc:cxnChg chg="add mod">
          <ac:chgData name="Fatima Pillosu" userId="a6295d4dc9e22643" providerId="LiveId" clId="{89BC3672-DF75-49C8-96E0-9DED449D2FE8}" dt="2023-11-03T13:52:58.515" v="3047" actId="14100"/>
          <ac:cxnSpMkLst>
            <pc:docMk/>
            <pc:sldMk cId="393099806" sldId="259"/>
            <ac:cxnSpMk id="51" creationId="{D3858424-3E07-EDFE-C6A9-370C7636383D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7" creationId="{AC71F15D-8572-96D5-FC39-21983F5B7082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3" creationId="{8884B089-EF85-6DEE-7157-B20BDE70CB5B}"/>
          </ac:cxnSpMkLst>
        </pc:cxnChg>
        <pc:cxnChg chg="add mod">
          <ac:chgData name="Fatima Pillosu" userId="a6295d4dc9e22643" providerId="LiveId" clId="{89BC3672-DF75-49C8-96E0-9DED449D2FE8}" dt="2023-11-03T14:38:15.525" v="3998" actId="1076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89BC3672-DF75-49C8-96E0-9DED449D2FE8}" dt="2023-11-03T14:43:31.146" v="4185" actId="1036"/>
          <ac:cxnSpMkLst>
            <pc:docMk/>
            <pc:sldMk cId="393099806" sldId="259"/>
            <ac:cxnSpMk id="76" creationId="{27B43B42-60D9-626E-9891-1261D31FFA01}"/>
          </ac:cxnSpMkLst>
        </pc:cxnChg>
        <pc:cxnChg chg="add mod">
          <ac:chgData name="Fatima Pillosu" userId="a6295d4dc9e22643" providerId="LiveId" clId="{89BC3672-DF75-49C8-96E0-9DED449D2FE8}" dt="2023-11-03T14:43:02.143" v="4129" actId="14100"/>
          <ac:cxnSpMkLst>
            <pc:docMk/>
            <pc:sldMk cId="393099806" sldId="259"/>
            <ac:cxnSpMk id="78" creationId="{F8D56D34-DBFC-979B-83DE-79010194ABB3}"/>
          </ac:cxnSpMkLst>
        </pc:cxnChg>
        <pc:cxnChg chg="add mod">
          <ac:chgData name="Fatima Pillosu" userId="a6295d4dc9e22643" providerId="LiveId" clId="{89BC3672-DF75-49C8-96E0-9DED449D2FE8}" dt="2023-11-03T14:42:47.751" v="4090" actId="14100"/>
          <ac:cxnSpMkLst>
            <pc:docMk/>
            <pc:sldMk cId="393099806" sldId="259"/>
            <ac:cxnSpMk id="79" creationId="{5BFA52C2-A552-EFC1-993D-9A4B1BEBE857}"/>
          </ac:cxnSpMkLst>
        </pc:cxnChg>
        <pc:cxnChg chg="add mod">
          <ac:chgData name="Fatima Pillosu" userId="a6295d4dc9e22643" providerId="LiveId" clId="{89BC3672-DF75-49C8-96E0-9DED449D2FE8}" dt="2023-11-03T15:47:52.625" v="4208" actId="1037"/>
          <ac:cxnSpMkLst>
            <pc:docMk/>
            <pc:sldMk cId="393099806" sldId="259"/>
            <ac:cxnSpMk id="96" creationId="{CFA49A13-977C-A816-A4C1-948E7C7FAF0F}"/>
          </ac:cxnSpMkLst>
        </pc:cxnChg>
        <pc:cxnChg chg="add mod">
          <ac:chgData name="Fatima Pillosu" userId="a6295d4dc9e22643" providerId="LiveId" clId="{89BC3672-DF75-49C8-96E0-9DED449D2FE8}" dt="2023-11-03T15:48:09.243" v="4214" actId="208"/>
          <ac:cxnSpMkLst>
            <pc:docMk/>
            <pc:sldMk cId="393099806" sldId="259"/>
            <ac:cxnSpMk id="98" creationId="{EBAC3C73-EEB6-656F-F837-9E8B135BCF84}"/>
          </ac:cxnSpMkLst>
        </pc:cxnChg>
      </pc:sldChg>
    </pc:docChg>
  </pc:docChgLst>
  <pc:docChgLst>
    <pc:chgData name="Fatima Pillosu" userId="a6295d4dc9e22643" providerId="LiveId" clId="{37067E63-A3D2-4BFC-B6CD-BC978B112B20}"/>
    <pc:docChg chg="custSel modSld">
      <pc:chgData name="Fatima Pillosu" userId="a6295d4dc9e22643" providerId="LiveId" clId="{37067E63-A3D2-4BFC-B6CD-BC978B112B20}" dt="2023-10-03T12:40:01.901" v="28" actId="14100"/>
      <pc:docMkLst>
        <pc:docMk/>
      </pc:docMkLst>
      <pc:sldChg chg="addSp delSp modSp mod">
        <pc:chgData name="Fatima Pillosu" userId="a6295d4dc9e22643" providerId="LiveId" clId="{37067E63-A3D2-4BFC-B6CD-BC978B112B20}" dt="2023-10-03T12:40:01.901" v="28" actId="14100"/>
        <pc:sldMkLst>
          <pc:docMk/>
          <pc:sldMk cId="2758204548" sldId="256"/>
        </pc:sldMkLst>
        <pc:spChg chg="mod">
          <ac:chgData name="Fatima Pillosu" userId="a6295d4dc9e22643" providerId="LiveId" clId="{37067E63-A3D2-4BFC-B6CD-BC978B112B20}" dt="2023-10-03T07:43:16.144" v="1" actId="20577"/>
          <ac:spMkLst>
            <pc:docMk/>
            <pc:sldMk cId="2758204548" sldId="256"/>
            <ac:spMk id="13" creationId="{5F2C23B9-2C78-4546-3290-167806199249}"/>
          </ac:spMkLst>
        </pc:spChg>
        <pc:picChg chg="add mod">
          <ac:chgData name="Fatima Pillosu" userId="a6295d4dc9e22643" providerId="LiveId" clId="{37067E63-A3D2-4BFC-B6CD-BC978B112B20}" dt="2023-10-03T12:38:36.966" v="15" actId="14100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37067E63-A3D2-4BFC-B6CD-BC978B112B20}" dt="2023-10-03T12:38:52.352" v="19" actId="478"/>
          <ac:picMkLst>
            <pc:docMk/>
            <pc:sldMk cId="2758204548" sldId="256"/>
            <ac:picMk id="15" creationId="{A9F4D6D5-CB11-0A93-712B-43FEABDC7E9F}"/>
          </ac:picMkLst>
        </pc:picChg>
        <pc:picChg chg="add mod">
          <ac:chgData name="Fatima Pillosu" userId="a6295d4dc9e22643" providerId="LiveId" clId="{37067E63-A3D2-4BFC-B6CD-BC978B112B20}" dt="2023-10-03T12:39:25.861" v="24" actId="1076"/>
          <ac:picMkLst>
            <pc:docMk/>
            <pc:sldMk cId="2758204548" sldId="256"/>
            <ac:picMk id="18" creationId="{9B993520-691F-4408-0C6D-0DDAF9E53FC0}"/>
          </ac:picMkLst>
        </pc:picChg>
        <pc:picChg chg="add mod">
          <ac:chgData name="Fatima Pillosu" userId="a6295d4dc9e22643" providerId="LiveId" clId="{37067E63-A3D2-4BFC-B6CD-BC978B112B20}" dt="2023-10-03T12:40:01.901" v="28" actId="14100"/>
          <ac:picMkLst>
            <pc:docMk/>
            <pc:sldMk cId="2758204548" sldId="256"/>
            <ac:picMk id="20" creationId="{FFEF57B4-D47D-F73B-7C1F-1264652177B7}"/>
          </ac:picMkLst>
        </pc:picChg>
      </pc:sldChg>
    </pc:docChg>
  </pc:docChgLst>
  <pc:docChgLst>
    <pc:chgData name="Fatima Pillosu" userId="a6295d4dc9e22643" providerId="LiveId" clId="{5AFB9D8D-E6BA-4707-B7DF-25FF8C621829}"/>
    <pc:docChg chg="undo redo custSel addSld delSld modSld">
      <pc:chgData name="Fatima Pillosu" userId="a6295d4dc9e22643" providerId="LiveId" clId="{5AFB9D8D-E6BA-4707-B7DF-25FF8C621829}" dt="2023-11-19T23:28:36.680" v="9347" actId="14100"/>
      <pc:docMkLst>
        <pc:docMk/>
      </pc:docMkLst>
      <pc:sldChg chg="addSp delSp modSp mod">
        <pc:chgData name="Fatima Pillosu" userId="a6295d4dc9e22643" providerId="LiveId" clId="{5AFB9D8D-E6BA-4707-B7DF-25FF8C621829}" dt="2023-11-19T23:28:36.680" v="9347" actId="14100"/>
        <pc:sldMkLst>
          <pc:docMk/>
          <pc:sldMk cId="2758204548" sldId="256"/>
        </pc:sldMkLst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" creationId="{839D67C0-29E3-8A85-5C62-2CA544B949B4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4" creationId="{15928717-7563-00DB-C362-E3A0B89B71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4" creationId="{EF60019D-8F36-A17F-2C45-F3BB912887DC}"/>
          </ac:spMkLst>
        </pc:spChg>
        <pc:spChg chg="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5" creationId="{3A1D0125-E0BE-0B49-BF65-32603331778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" creationId="{A1AE9B3F-6112-3F60-F132-E76A6622E89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" creationId="{14FE19E4-8E20-4E1C-00D3-396E3CF97762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6" creationId="{9A3F348A-1407-F683-D47E-B8F22363DDBC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" creationId="{9C2821FE-8A06-372B-FEB4-B514E61C2E7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" creationId="{E0C84DFF-5D68-6E65-C837-C16C240A65C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7" creationId="{F7834D36-7856-007A-91AB-945A15A42213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8" creationId="{610A5A4C-86FA-EE05-CC7B-296A9936279C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9" creationId="{5743FE59-5401-BC9A-11AC-BC0272053B2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9" creationId="{7B2B257E-2606-0F15-231D-9E76F62835BF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" creationId="{0F5DDF53-F8E1-03BC-CE63-99E039848170}"/>
          </ac:spMkLst>
        </pc:spChg>
        <pc:spChg chg="add mod">
          <ac:chgData name="Fatima Pillosu" userId="a6295d4dc9e22643" providerId="LiveId" clId="{5AFB9D8D-E6BA-4707-B7DF-25FF8C621829}" dt="2023-11-17T16:06:23.592" v="7767" actId="20577"/>
          <ac:spMkLst>
            <pc:docMk/>
            <pc:sldMk cId="2758204548" sldId="256"/>
            <ac:spMk id="10" creationId="{73896A31-49D7-AE4E-8A3C-B682327721C5}"/>
          </ac:spMkLst>
        </pc:spChg>
        <pc:spChg chg="add mod">
          <ac:chgData name="Fatima Pillosu" userId="a6295d4dc9e22643" providerId="LiveId" clId="{5AFB9D8D-E6BA-4707-B7DF-25FF8C621829}" dt="2023-11-17T16:06:19.655" v="7763" actId="20577"/>
          <ac:spMkLst>
            <pc:docMk/>
            <pc:sldMk cId="2758204548" sldId="256"/>
            <ac:spMk id="11" creationId="{5472FFAE-2AB7-BC34-E244-A69D4934FE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" creationId="{5485CA3F-3DB4-0A58-C35A-3988ED6C96C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2" creationId="{199BAA6A-01F0-84F5-0945-3953564B261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" creationId="{DFAFA98F-786B-E645-F519-BD42A54013F1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3" creationId="{5F2C23B9-2C78-4546-3290-16780619924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3" creationId="{8D424BA0-26C7-EBE0-BD26-4DFBFDB85DBF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4" creationId="{1B8175E9-794A-EB08-B486-B80D20B422E6}"/>
          </ac:spMkLst>
        </pc:spChg>
        <pc:spChg chg="add mod">
          <ac:chgData name="Fatima Pillosu" userId="a6295d4dc9e22643" providerId="LiveId" clId="{5AFB9D8D-E6BA-4707-B7DF-25FF8C621829}" dt="2023-11-17T16:05:58.507" v="7755" actId="20577"/>
          <ac:spMkLst>
            <pc:docMk/>
            <pc:sldMk cId="2758204548" sldId="256"/>
            <ac:spMk id="14" creationId="{3FADADD2-7B34-2FC0-69DF-4A0F52C57E7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4" creationId="{E55361A8-B5A1-E591-FE44-2ACF31B959A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5" creationId="{88CB77E2-ED66-D4A9-14E3-4126F0B17300}"/>
          </ac:spMkLst>
        </pc:spChg>
        <pc:spChg chg="add mod">
          <ac:chgData name="Fatima Pillosu" userId="a6295d4dc9e22643" providerId="LiveId" clId="{5AFB9D8D-E6BA-4707-B7DF-25FF8C621829}" dt="2023-10-20T22:36:33.843" v="4053" actId="14100"/>
          <ac:spMkLst>
            <pc:docMk/>
            <pc:sldMk cId="2758204548" sldId="256"/>
            <ac:spMk id="15" creationId="{98D99305-1581-2D30-4B00-7CC93D4DF3BA}"/>
          </ac:spMkLst>
        </pc:spChg>
        <pc:spChg chg="add mod">
          <ac:chgData name="Fatima Pillosu" userId="a6295d4dc9e22643" providerId="LiveId" clId="{5AFB9D8D-E6BA-4707-B7DF-25FF8C621829}" dt="2023-10-20T22:46:37.543" v="4215" actId="20577"/>
          <ac:spMkLst>
            <pc:docMk/>
            <pc:sldMk cId="2758204548" sldId="256"/>
            <ac:spMk id="16" creationId="{144473F2-6DF3-6CFE-1E0C-F254BC7C3E2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6" creationId="{53631DAB-F676-4D44-6E47-5573B7EEF83E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6" creationId="{A57CD28A-9155-24E9-6772-BAF1D1CBBBF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7" creationId="{8CAAF997-2B48-5443-6C95-0CAE9B0BCE05}"/>
          </ac:spMkLst>
        </pc:spChg>
        <pc:spChg chg="del mod ord">
          <ac:chgData name="Fatima Pillosu" userId="a6295d4dc9e22643" providerId="LiveId" clId="{5AFB9D8D-E6BA-4707-B7DF-25FF8C621829}" dt="2023-10-02T22:17:02.353" v="708" actId="478"/>
          <ac:spMkLst>
            <pc:docMk/>
            <pc:sldMk cId="2758204548" sldId="256"/>
            <ac:spMk id="17" creationId="{D45D6F70-96DB-A2C1-1DFD-7D90CAF1DC3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18" creationId="{0FEC2E83-7F85-9A03-9D74-025E43F075AD}"/>
          </ac:spMkLst>
        </pc:spChg>
        <pc:spChg chg="del mod">
          <ac:chgData name="Fatima Pillosu" userId="a6295d4dc9e22643" providerId="LiveId" clId="{5AFB9D8D-E6BA-4707-B7DF-25FF8C621829}" dt="2023-10-02T22:17:32.601" v="713" actId="478"/>
          <ac:spMkLst>
            <pc:docMk/>
            <pc:sldMk cId="2758204548" sldId="256"/>
            <ac:spMk id="18" creationId="{1720D15D-0F8A-F003-7C48-D99A22BE38BC}"/>
          </ac:spMkLst>
        </pc:spChg>
        <pc:spChg chg="add mod">
          <ac:chgData name="Fatima Pillosu" userId="a6295d4dc9e22643" providerId="LiveId" clId="{5AFB9D8D-E6BA-4707-B7DF-25FF8C621829}" dt="2023-11-19T17:52:26.388" v="8735" actId="20577"/>
          <ac:spMkLst>
            <pc:docMk/>
            <pc:sldMk cId="2758204548" sldId="256"/>
            <ac:spMk id="18" creationId="{D9F84220-793A-0378-F6DF-6B89E0161C2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1" creationId="{15D76946-D59E-4659-8088-9194331F446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1" creationId="{829DA49F-E342-4988-7D85-0E1AECF5EEC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2" creationId="{6B00C2AE-5E0B-AF5B-514D-688E6A7819C2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2" creationId="{74B617C9-D2B6-B045-DCB7-FEF963D5DB18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2" creationId="{C6534EF6-29A4-E858-EA6D-4B87805C8391}"/>
          </ac:spMkLst>
        </pc:spChg>
        <pc:spChg chg="add del mod">
          <ac:chgData name="Fatima Pillosu" userId="a6295d4dc9e22643" providerId="LiveId" clId="{5AFB9D8D-E6BA-4707-B7DF-25FF8C621829}" dt="2023-10-02T21:45:51.261" v="127" actId="478"/>
          <ac:spMkLst>
            <pc:docMk/>
            <pc:sldMk cId="2758204548" sldId="256"/>
            <ac:spMk id="23" creationId="{65C2707A-B59A-D450-2B35-7329D1F0DBA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3" creationId="{85F78265-FC02-9EAB-DB6A-85CB64804B9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3" creationId="{C6ECC666-5427-E2DD-3D31-B8378CCF7BBB}"/>
          </ac:spMkLst>
        </pc:spChg>
        <pc:spChg chg="add mod">
          <ac:chgData name="Fatima Pillosu" userId="a6295d4dc9e22643" providerId="LiveId" clId="{5AFB9D8D-E6BA-4707-B7DF-25FF8C621829}" dt="2023-11-17T16:34:17.260" v="8375" actId="14100"/>
          <ac:spMkLst>
            <pc:docMk/>
            <pc:sldMk cId="2758204548" sldId="256"/>
            <ac:spMk id="23" creationId="{F55AE2BF-F4F1-EF0E-943D-22F8B901C79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4" creationId="{AAC0A6EA-730D-9C14-F5E7-3717711D3241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4" creationId="{F2E7D478-B50C-7684-195C-1AEDF618265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5" creationId="{9EB4B4F4-F6A2-1995-C9A0-B896371B148B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5" creationId="{CE253B1C-5DE2-F5FD-FF7F-77F52962EA3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5" creationId="{FD0AF825-E936-29FC-B948-3337FB0A5FE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6" creationId="{493B08AC-5552-7770-720E-718034824E0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6" creationId="{9F61CE27-D684-B662-4EF1-682391F4E328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26" creationId="{F6FC4A49-68A3-E3D0-B4CE-09A4D0F0D947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7" creationId="{383909FE-A3F2-ABF5-84E6-F342FB36B5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27" creationId="{57515D65-4F11-6819-A501-FE0D5C2C0454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8" creationId="{F443FE21-5A81-D2C3-3580-1E9BACC191EA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29" creationId="{03E134F3-0888-4305-EB11-5F6BF4E23DD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29" creationId="{9B5E714F-9722-5714-A8C4-67826CEAAF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29" creationId="{F1C7C4A8-C48C-7467-F591-B403E85691F2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0" creationId="{032E3E4C-F8DD-D37E-977F-C8450E238DB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0" creationId="{1F6B482E-5FED-ACA0-1BAA-EB7840788D2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30" creationId="{32A74D57-6B35-1625-B545-54568F43D52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0" creationId="{770A4188-DCFF-31DF-0E5E-CF1B7BBFBFF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1" creationId="{3A5C7E7C-0DFB-E5A0-0730-CE0465800E1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1" creationId="{45A5BBF2-58DE-EA66-78FC-1AE77AD8BB0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1" creationId="{45FBF933-7035-5501-9A90-9F6D8EC2B45A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1" creationId="{7E44DD70-7418-ED43-DF13-D62E3FCB999D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32" creationId="{2B3BD5B6-5E20-B6C8-AF11-D435465B0C4F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2" creationId="{6C59209E-E57C-7DC2-BA58-A646F456717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2" creationId="{74FBEBD9-EBB3-4C43-74DE-FCAE6FB842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2" creationId="{D481E304-6704-CA93-B395-ED95E6B7918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3" creationId="{1BBC5BFA-7FEC-04E5-0F16-FE4D60E848BE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3" creationId="{2561FF0F-20AA-EFE4-9D61-80C0701687E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3" creationId="{FA819E5F-7FCE-8A89-A829-168834BB96A0}"/>
          </ac:spMkLst>
        </pc:spChg>
        <pc:spChg chg="add mod">
          <ac:chgData name="Fatima Pillosu" userId="a6295d4dc9e22643" providerId="LiveId" clId="{5AFB9D8D-E6BA-4707-B7DF-25FF8C621829}" dt="2023-10-25T08:58:37.388" v="6039" actId="20577"/>
          <ac:spMkLst>
            <pc:docMk/>
            <pc:sldMk cId="2758204548" sldId="256"/>
            <ac:spMk id="34" creationId="{28E8A999-ABC7-56F8-EA13-1EFCF2C162B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4" creationId="{431C4AF8-4A4F-ED29-B2E1-6B4F88B5FDD2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4" creationId="{68359992-E75D-624A-4FCA-F89022586CB9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4" creationId="{7E920A6A-C9AA-AF9A-4B7B-7655DD06F3F0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4" creationId="{BDFC5572-6540-49C0-F916-F1BA12B0039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5" creationId="{432DBE99-6012-7C67-A841-E90D59259488}"/>
          </ac:spMkLst>
        </pc:spChg>
        <pc:spChg chg="add mod">
          <ac:chgData name="Fatima Pillosu" userId="a6295d4dc9e22643" providerId="LiveId" clId="{5AFB9D8D-E6BA-4707-B7DF-25FF8C621829}" dt="2023-11-19T17:43:42.909" v="8556" actId="1037"/>
          <ac:spMkLst>
            <pc:docMk/>
            <pc:sldMk cId="2758204548" sldId="256"/>
            <ac:spMk id="35" creationId="{5A4F4406-FD96-2B40-20C5-4D337ED33E95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5" creationId="{73738395-FE2C-6E77-E1AF-9680FC040C4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5" creationId="{B8F9C892-8717-C79D-C8F8-76F0FB1BAC9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6" creationId="{29B1DB63-B0E1-6AF7-1FB9-C709BE499C6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6" creationId="{52F8B1F0-D4AE-4944-5C4C-7C34CE5344F0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36" creationId="{56404011-3917-48DE-E656-4E89302BFF1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6" creationId="{A4C95746-0C8B-601A-B644-C915BE8D0B04}"/>
          </ac:spMkLst>
        </pc:spChg>
        <pc:spChg chg="add del mod">
          <ac:chgData name="Fatima Pillosu" userId="a6295d4dc9e22643" providerId="LiveId" clId="{5AFB9D8D-E6BA-4707-B7DF-25FF8C621829}" dt="2023-11-19T17:51:47.952" v="8721" actId="478"/>
          <ac:spMkLst>
            <pc:docMk/>
            <pc:sldMk cId="2758204548" sldId="256"/>
            <ac:spMk id="36" creationId="{E761036B-F73A-4222-F9F4-BCDB3C7FE930}"/>
          </ac:spMkLst>
        </pc:spChg>
        <pc:spChg chg="add del mod">
          <ac:chgData name="Fatima Pillosu" userId="a6295d4dc9e22643" providerId="LiveId" clId="{5AFB9D8D-E6BA-4707-B7DF-25FF8C621829}" dt="2023-10-13T17:27:56.138" v="1970" actId="478"/>
          <ac:spMkLst>
            <pc:docMk/>
            <pc:sldMk cId="2758204548" sldId="256"/>
            <ac:spMk id="37" creationId="{8583364D-ED14-0A39-7416-40C984F0762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7" creationId="{94955333-7149-E66A-69ED-1D363C44FC8E}"/>
          </ac:spMkLst>
        </pc:spChg>
        <pc:spChg chg="add mod">
          <ac:chgData name="Fatima Pillosu" userId="a6295d4dc9e22643" providerId="LiveId" clId="{5AFB9D8D-E6BA-4707-B7DF-25FF8C621829}" dt="2023-10-27T13:42:12.333" v="6124" actId="1076"/>
          <ac:spMkLst>
            <pc:docMk/>
            <pc:sldMk cId="2758204548" sldId="256"/>
            <ac:spMk id="37" creationId="{9C31D882-7A44-390A-6516-9AF7BE41620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7" creationId="{A0087030-E5F4-9F6F-BEE9-57764009493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7" creationId="{C6F45644-290A-11B9-A20B-D8A8BD1FDF24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38" creationId="{AE918BD1-3EB2-AA35-4BF5-6892C9B6C897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39" creationId="{03FF142B-F41A-BFA6-0F35-2D9D8C229D4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39" creationId="{095EE1F0-581F-D537-2AD4-F470958DBA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39" creationId="{FE37E4B8-86AF-705D-7F8A-42B3734CD1A0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0" creationId="{0A05F89B-14F4-C2BA-B8AD-A6EC90FEAC9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0" creationId="{4DF3E578-A215-095E-ACD3-CD5D0AC6724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40" creationId="{77B9CCC3-54FD-530A-2F6E-37CE798D1667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41" creationId="{506D6E8C-7876-C818-895D-D9CD1D3F12C0}"/>
          </ac:spMkLst>
        </pc:spChg>
        <pc:spChg chg="add mod">
          <ac:chgData name="Fatima Pillosu" userId="a6295d4dc9e22643" providerId="LiveId" clId="{5AFB9D8D-E6BA-4707-B7DF-25FF8C621829}" dt="2023-11-04T17:29:20.240" v="7623" actId="1582"/>
          <ac:spMkLst>
            <pc:docMk/>
            <pc:sldMk cId="2758204548" sldId="256"/>
            <ac:spMk id="42" creationId="{4F774D70-E2A1-3E6B-A8E6-56F61A84D06C}"/>
          </ac:spMkLst>
        </pc:spChg>
        <pc:spChg chg="add mod">
          <ac:chgData name="Fatima Pillosu" userId="a6295d4dc9e22643" providerId="LiveId" clId="{5AFB9D8D-E6BA-4707-B7DF-25FF8C621829}" dt="2023-11-04T16:27:32.167" v="7198" actId="1076"/>
          <ac:spMkLst>
            <pc:docMk/>
            <pc:sldMk cId="2758204548" sldId="256"/>
            <ac:spMk id="43" creationId="{E38B064D-67F2-62DE-1913-E00CF0AB2B85}"/>
          </ac:spMkLst>
        </pc:spChg>
        <pc:spChg chg="add mod or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4" creationId="{7D627104-B7A4-AEE0-8087-79A5FF3D0070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45" creationId="{1BE5F4C2-AC69-9E3F-AD18-3F3AD1EFFB0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6" creationId="{BF4BDFF4-2B72-7D70-324D-B5B18E21D6D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47" creationId="{41AE7CB2-4804-2427-FD79-D544D68CDBBD}"/>
          </ac:spMkLst>
        </pc:spChg>
        <pc:spChg chg="add del mod">
          <ac:chgData name="Fatima Pillosu" userId="a6295d4dc9e22643" providerId="LiveId" clId="{5AFB9D8D-E6BA-4707-B7DF-25FF8C621829}" dt="2023-10-14T13:21:46.440" v="3375" actId="478"/>
          <ac:spMkLst>
            <pc:docMk/>
            <pc:sldMk cId="2758204548" sldId="256"/>
            <ac:spMk id="47" creationId="{67CB8B44-1EF1-D665-E257-CD8FAFC82C4A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47" creationId="{F638F058-8163-8D53-EBC7-8BB1F5599013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8" creationId="{4941C186-A3EA-A3DB-4601-6580AEEFF5E1}"/>
          </ac:spMkLst>
        </pc:spChg>
        <pc:spChg chg="add mod">
          <ac:chgData name="Fatima Pillosu" userId="a6295d4dc9e22643" providerId="LiveId" clId="{5AFB9D8D-E6BA-4707-B7DF-25FF8C621829}" dt="2023-11-04T16:28:23.641" v="7205" actId="1036"/>
          <ac:spMkLst>
            <pc:docMk/>
            <pc:sldMk cId="2758204548" sldId="256"/>
            <ac:spMk id="49" creationId="{4EC9AAE1-C5EE-5493-15A2-73D6CDE79988}"/>
          </ac:spMkLst>
        </pc:spChg>
        <pc:spChg chg="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0" creationId="{1931F702-8458-EA72-E474-18C7490C4AA5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0" creationId="{BCB79632-3419-7BBA-BA3A-68F5C56075C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0" creationId="{C45AD7C5-F831-3C4B-5456-6E43FA1BEBA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1" creationId="{431C3D89-444D-4623-9DD4-58490C547F1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1" creationId="{6FD73F6A-0261-8CAD-23F6-6EC873C3B4DD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51" creationId="{E3582310-E74F-6053-059D-4A030280DF97}"/>
          </ac:spMkLst>
        </pc:spChg>
        <pc:spChg chg="mod">
          <ac:chgData name="Fatima Pillosu" userId="a6295d4dc9e22643" providerId="LiveId" clId="{5AFB9D8D-E6BA-4707-B7DF-25FF8C621829}" dt="2023-11-04T17:29:03.254" v="7622" actId="2085"/>
          <ac:spMkLst>
            <pc:docMk/>
            <pc:sldMk cId="2758204548" sldId="256"/>
            <ac:spMk id="51" creationId="{F551F0CC-F505-108E-C05B-40A74477527E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2" creationId="{2050DAAC-808C-3A0F-9607-560D13335720}"/>
          </ac:spMkLst>
        </pc:spChg>
        <pc:spChg chg="add mod">
          <ac:chgData name="Fatima Pillosu" userId="a6295d4dc9e22643" providerId="LiveId" clId="{5AFB9D8D-E6BA-4707-B7DF-25FF8C621829}" dt="2023-10-27T13:46:11.505" v="6238" actId="1076"/>
          <ac:spMkLst>
            <pc:docMk/>
            <pc:sldMk cId="2758204548" sldId="256"/>
            <ac:spMk id="53" creationId="{4DD79AB4-7CF3-2F6A-7425-B7893040C11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3" creationId="{A8F6257C-2074-EA87-C7FD-E91D334CCD71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3" creationId="{FFCEDD13-77EA-9444-531F-CB8112651A64}"/>
          </ac:spMkLst>
        </pc:spChg>
        <pc:spChg chg="add mod">
          <ac:chgData name="Fatima Pillosu" userId="a6295d4dc9e22643" providerId="LiveId" clId="{5AFB9D8D-E6BA-4707-B7DF-25FF8C621829}" dt="2023-10-27T13:45:07.445" v="6207" actId="20577"/>
          <ac:spMkLst>
            <pc:docMk/>
            <pc:sldMk cId="2758204548" sldId="256"/>
            <ac:spMk id="54" creationId="{4BC18DF1-7083-E971-964F-5A39FB098E9D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4" creationId="{71A6AD25-8FB2-13FB-790A-914CD05950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4" creationId="{A229C76B-586E-2BE9-425D-7CED0ECD97E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5" creationId="{07EF5360-B61B-C418-4AC3-5F84BE858869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5" creationId="{AF3D4B51-F1CD-2EBE-C587-EC05FEC9508D}"/>
          </ac:spMkLst>
        </pc:spChg>
        <pc:spChg chg="add mod">
          <ac:chgData name="Fatima Pillosu" userId="a6295d4dc9e22643" providerId="LiveId" clId="{5AFB9D8D-E6BA-4707-B7DF-25FF8C621829}" dt="2023-10-27T13:45:45.837" v="6229" actId="1076"/>
          <ac:spMkLst>
            <pc:docMk/>
            <pc:sldMk cId="2758204548" sldId="256"/>
            <ac:spMk id="55" creationId="{E85A892F-FF7C-E59A-2F1A-828BA732D3FC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5" creationId="{F520E296-0C2F-8455-61DB-2C50F652252D}"/>
          </ac:spMkLst>
        </pc:spChg>
        <pc:spChg chg="add mod">
          <ac:chgData name="Fatima Pillosu" userId="a6295d4dc9e22643" providerId="LiveId" clId="{5AFB9D8D-E6BA-4707-B7DF-25FF8C621829}" dt="2023-11-04T17:29:38.687" v="7624" actId="1582"/>
          <ac:spMkLst>
            <pc:docMk/>
            <pc:sldMk cId="2758204548" sldId="256"/>
            <ac:spMk id="56" creationId="{925EB0EB-A054-552F-835E-88E7400C91F5}"/>
          </ac:spMkLst>
        </pc:spChg>
        <pc:spChg chg="add del mod">
          <ac:chgData name="Fatima Pillosu" userId="a6295d4dc9e22643" providerId="LiveId" clId="{5AFB9D8D-E6BA-4707-B7DF-25FF8C621829}" dt="2023-11-04T10:25:56.040" v="6438"/>
          <ac:spMkLst>
            <pc:docMk/>
            <pc:sldMk cId="2758204548" sldId="256"/>
            <ac:spMk id="57" creationId="{356EE8BA-5F90-61CE-8131-A2B8FD392E8F}"/>
          </ac:spMkLst>
        </pc:spChg>
        <pc:spChg chg="add mod">
          <ac:chgData name="Fatima Pillosu" userId="a6295d4dc9e22643" providerId="LiveId" clId="{5AFB9D8D-E6BA-4707-B7DF-25FF8C621829}" dt="2023-10-27T13:46:32.029" v="6243" actId="207"/>
          <ac:spMkLst>
            <pc:docMk/>
            <pc:sldMk cId="2758204548" sldId="256"/>
            <ac:spMk id="57" creationId="{73B047AF-FE1D-2FCD-7B8B-EA04B43241D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7" creationId="{DB5A6C1F-1F74-BA5A-B713-26565969061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7" creationId="{E57D5161-88E5-EEF3-5EF1-DF18576341A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58" creationId="{0A27B537-407D-5DC7-0218-9A2BC2C51D0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8" creationId="{71557A69-73CA-7D9D-D644-CA1757BD223C}"/>
          </ac:spMkLst>
        </pc:spChg>
        <pc:spChg chg="mod">
          <ac:chgData name="Fatima Pillosu" userId="a6295d4dc9e22643" providerId="LiveId" clId="{5AFB9D8D-E6BA-4707-B7DF-25FF8C621829}" dt="2023-11-04T16:27:39.523" v="7201" actId="1037"/>
          <ac:spMkLst>
            <pc:docMk/>
            <pc:sldMk cId="2758204548" sldId="256"/>
            <ac:spMk id="58" creationId="{A3095E11-A14D-8C07-3D66-9BD7F562099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59" creationId="{296C48A7-7501-212D-A330-B59CF8F278F3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0" creationId="{19773298-0230-4210-4015-59A8F78A582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2" creationId="{2426143F-F9D1-9B04-6754-9B8DEC1F6314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64" creationId="{1BD14325-1400-FF70-6E99-015C6F5ED4E2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4" creationId="{FF737189-C517-4E88-9504-76D4E29C41A7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65" creationId="{C87E1654-997B-1595-A026-9EC57109E6C6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6" creationId="{48C4ED08-BBD4-05BB-C2FD-86FAE15FADAE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67" creationId="{2BD65336-D25F-6732-0796-1EB0C20A6378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68" creationId="{2D11FFDB-875A-7204-D050-FA5265409142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69" creationId="{02269A34-7B72-B89B-DDA9-728E8F58DBEC}"/>
          </ac:spMkLst>
        </pc:spChg>
        <pc:spChg chg="mod">
          <ac:chgData name="Fatima Pillosu" userId="a6295d4dc9e22643" providerId="LiveId" clId="{5AFB9D8D-E6BA-4707-B7DF-25FF8C621829}" dt="2023-11-04T16:25:15.143" v="7166" actId="1035"/>
          <ac:spMkLst>
            <pc:docMk/>
            <pc:sldMk cId="2758204548" sldId="256"/>
            <ac:spMk id="70" creationId="{5524F6C8-EC0E-1C25-0804-307C40C232D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0" creationId="{56BD682B-53B3-8F8D-DBEA-13879DA8DA0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1" creationId="{D8473B9E-C428-50AA-058D-676DDDBC9B8A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2" creationId="{A0CD5D64-5EE3-7E15-1D2A-323D9060F8E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3" creationId="{4C2B2473-D979-73F7-FEED-3C449C4E800B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3" creationId="{9324DC29-2665-5B14-80C1-36111A5204BB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4" creationId="{46434E30-6A4E-3C80-A3BE-6DF2B4D0BE71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5" creationId="{33242925-C949-6760-E0EC-132D897AAC2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6" creationId="{3739034A-2C01-5D4C-B909-215C5C1B72C1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6" creationId="{529CA2AD-63E5-4205-CBEE-BDAF7E45534C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7" creationId="{60FE9A18-E2CF-0360-7D7F-FE8B34657064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78" creationId="{BCF04369-BF7B-D3FB-8100-C469A0E5C89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78" creationId="{E3B60E33-E791-4EEA-B5C1-4DE757314B24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79" creationId="{83559B3F-64B4-C1D1-2BCF-6BCD9CAFC48F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0" creationId="{B6DC900C-BE04-F87D-C681-86CC39D1F15C}"/>
          </ac:spMkLst>
        </pc:spChg>
        <pc:spChg chg="add mod">
          <ac:chgData name="Fatima Pillosu" userId="a6295d4dc9e22643" providerId="LiveId" clId="{5AFB9D8D-E6BA-4707-B7DF-25FF8C621829}" dt="2023-11-19T17:43:42.909" v="8556" actId="1037"/>
          <ac:spMkLst>
            <pc:docMk/>
            <pc:sldMk cId="2758204548" sldId="256"/>
            <ac:spMk id="81" creationId="{20CAD8B8-870D-6D34-5A28-C620D584FE2A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1" creationId="{31D84EFB-D048-262A-5C11-63DEE3962A76}"/>
          </ac:spMkLst>
        </pc:spChg>
        <pc:spChg chg="add del mod">
          <ac:chgData name="Fatima Pillosu" userId="a6295d4dc9e22643" providerId="LiveId" clId="{5AFB9D8D-E6BA-4707-B7DF-25FF8C621829}" dt="2023-10-15T21:57:43.287" v="3683"/>
          <ac:spMkLst>
            <pc:docMk/>
            <pc:sldMk cId="2758204548" sldId="256"/>
            <ac:spMk id="81" creationId="{B71D45D3-D7E1-81B1-B3D1-123A0716B35D}"/>
          </ac:spMkLst>
        </pc:spChg>
        <pc:spChg chg="add mod">
          <ac:chgData name="Fatima Pillosu" userId="a6295d4dc9e22643" providerId="LiveId" clId="{5AFB9D8D-E6BA-4707-B7DF-25FF8C621829}" dt="2023-11-04T16:42:38.346" v="7380" actId="1035"/>
          <ac:spMkLst>
            <pc:docMk/>
            <pc:sldMk cId="2758204548" sldId="256"/>
            <ac:spMk id="82" creationId="{34FF932D-D3A2-B88F-D45A-1624547925C8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3" creationId="{E0BE1B40-BAF7-3286-80AC-B0981C3F8E6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4" creationId="{51005F71-B75C-3E48-CE03-3F6701EBB024}"/>
          </ac:spMkLst>
        </pc:spChg>
        <pc:spChg chg="add del mod">
          <ac:chgData name="Fatima Pillosu" userId="a6295d4dc9e22643" providerId="LiveId" clId="{5AFB9D8D-E6BA-4707-B7DF-25FF8C621829}" dt="2023-10-13T21:28:41.432" v="3128" actId="478"/>
          <ac:spMkLst>
            <pc:docMk/>
            <pc:sldMk cId="2758204548" sldId="256"/>
            <ac:spMk id="84" creationId="{7EE63FCB-114B-C62E-DEF3-C9AE01CC1670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86" creationId="{88FFA124-971B-3F34-948F-EDAFEDC36964}"/>
          </ac:spMkLst>
        </pc:spChg>
        <pc:spChg chg="add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89" creationId="{21195992-E5D2-97B7-4B46-53A1ED393044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0" creationId="{58A02506-A9C4-987D-F690-AD025337186D}"/>
          </ac:spMkLst>
        </pc:spChg>
        <pc:spChg chg="add mod or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91" creationId="{72366593-C1C9-813C-BC91-22CD0E63AC4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92" creationId="{395A75C9-B0C3-2A40-77E5-4DDCC81C1C4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1" creationId="{11C6D685-9110-92D3-F97D-B04DF06D9DB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2" creationId="{32A97E81-5B8D-D422-FA20-96C05FB9FB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4" creationId="{9F247724-1FC3-96C3-3E24-C5913BA7DAFD}"/>
          </ac:spMkLst>
        </pc:spChg>
        <pc:spChg chg="add del mod">
          <ac:chgData name="Fatima Pillosu" userId="a6295d4dc9e22643" providerId="LiveId" clId="{5AFB9D8D-E6BA-4707-B7DF-25FF8C621829}" dt="2023-10-13T16:31:57.972" v="1201" actId="478"/>
          <ac:spMkLst>
            <pc:docMk/>
            <pc:sldMk cId="2758204548" sldId="256"/>
            <ac:spMk id="104" creationId="{F0A67464-4883-D8AE-483B-D127CB195442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5" creationId="{3408816F-CADB-7BF9-DD77-970981C52A6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8" creationId="{5E54CA20-FA08-C2AF-A565-E1B5C80DA7EA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09" creationId="{918D66B6-8D81-F270-F5FE-4B2EF80896F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09" creationId="{AACAA71A-95AB-6537-2249-BA1CB043D821}"/>
          </ac:spMkLst>
        </pc:spChg>
        <pc:spChg chg="add mod">
          <ac:chgData name="Fatima Pillosu" userId="a6295d4dc9e22643" providerId="LiveId" clId="{5AFB9D8D-E6BA-4707-B7DF-25FF8C621829}" dt="2023-11-17T16:28:48.954" v="8106" actId="1037"/>
          <ac:spMkLst>
            <pc:docMk/>
            <pc:sldMk cId="2758204548" sldId="256"/>
            <ac:spMk id="109" creationId="{E0FAA15F-E7A2-4274-1C46-A2449438A9E9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0" creationId="{2824ADA3-5E41-E091-E0B1-D88516D1D0B7}"/>
          </ac:spMkLst>
        </pc:spChg>
        <pc:spChg chg="mod">
          <ac:chgData name="Fatima Pillosu" userId="a6295d4dc9e22643" providerId="LiveId" clId="{5AFB9D8D-E6BA-4707-B7DF-25FF8C621829}" dt="2023-11-17T16:28:29.311" v="8088" actId="14100"/>
          <ac:spMkLst>
            <pc:docMk/>
            <pc:sldMk cId="2758204548" sldId="256"/>
            <ac:spMk id="110" creationId="{599EFE2D-90C1-94AF-5797-59147618D95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0" creationId="{FDEFC5BA-1C3B-9785-6450-7ECCA6645EE6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6" creationId="{50339851-AD6A-71B4-7EAD-8D072455E21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6" creationId="{853169C3-C222-9BF8-B04F-2988E63F3650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19" creationId="{18151808-98EF-A981-BCA3-B06C2517A9E6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19" creationId="{E50FDEB7-00A5-0D53-7B64-8F9645C9FB95}"/>
          </ac:spMkLst>
        </pc:spChg>
        <pc:spChg chg="add del mod">
          <ac:chgData name="Fatima Pillosu" userId="a6295d4dc9e22643" providerId="LiveId" clId="{5AFB9D8D-E6BA-4707-B7DF-25FF8C621829}" dt="2023-10-13T16:19:35.817" v="982" actId="21"/>
          <ac:spMkLst>
            <pc:docMk/>
            <pc:sldMk cId="2758204548" sldId="256"/>
            <ac:spMk id="120" creationId="{0956F17E-E3DB-21A9-1F56-F8755DF2B165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0" creationId="{217F1C6F-28B2-18B9-EC36-EF1DB4B7F90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1" creationId="{FC925883-2163-0F10-4490-94A9A482FFAD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3" creationId="{BFA847CF-97ED-064E-A900-2A046F4AF4D7}"/>
          </ac:spMkLst>
        </pc:spChg>
        <pc:spChg chg="add del mod">
          <ac:chgData name="Fatima Pillosu" userId="a6295d4dc9e22643" providerId="LiveId" clId="{5AFB9D8D-E6BA-4707-B7DF-25FF8C621829}" dt="2023-10-13T17:30:15.471" v="2015" actId="478"/>
          <ac:spMkLst>
            <pc:docMk/>
            <pc:sldMk cId="2758204548" sldId="256"/>
            <ac:spMk id="124" creationId="{12B3B750-89C7-6C56-C670-BBEC37CB9C88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4" creationId="{FB8E1524-3AA7-7CCA-2F0D-4030274FE239}"/>
          </ac:spMkLst>
        </pc:spChg>
        <pc:spChg chg="add del mod ord">
          <ac:chgData name="Fatima Pillosu" userId="a6295d4dc9e22643" providerId="LiveId" clId="{5AFB9D8D-E6BA-4707-B7DF-25FF8C621829}" dt="2023-11-04T15:55:13.564" v="6730" actId="478"/>
          <ac:spMkLst>
            <pc:docMk/>
            <pc:sldMk cId="2758204548" sldId="256"/>
            <ac:spMk id="125" creationId="{15E262DB-6A85-E487-53CF-45F1F33986BC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126" creationId="{982274CE-A600-1DF2-EA99-AF0DE2A35CDB}"/>
          </ac:spMkLst>
        </pc:spChg>
        <pc:spChg chg="add del mod">
          <ac:chgData name="Fatima Pillosu" userId="a6295d4dc9e22643" providerId="LiveId" clId="{5AFB9D8D-E6BA-4707-B7DF-25FF8C621829}" dt="2023-11-04T15:53:22.425" v="6709" actId="478"/>
          <ac:spMkLst>
            <pc:docMk/>
            <pc:sldMk cId="2758204548" sldId="256"/>
            <ac:spMk id="127" creationId="{BD828958-01E2-07BB-5D4E-601C3D1796C3}"/>
          </ac:spMkLst>
        </pc:spChg>
        <pc:spChg chg="add mod">
          <ac:chgData name="Fatima Pillosu" userId="a6295d4dc9e22643" providerId="LiveId" clId="{5AFB9D8D-E6BA-4707-B7DF-25FF8C621829}" dt="2023-11-17T16:07:54.859" v="7786" actId="14100"/>
          <ac:spMkLst>
            <pc:docMk/>
            <pc:sldMk cId="2758204548" sldId="256"/>
            <ac:spMk id="128" creationId="{212A8F7B-8FF2-8CC1-A035-5966729C153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29" creationId="{7470C78B-5BD5-B624-0462-76D858CD5002}"/>
          </ac:spMkLst>
        </pc:spChg>
        <pc:spChg chg="add mod">
          <ac:chgData name="Fatima Pillosu" userId="a6295d4dc9e22643" providerId="LiveId" clId="{5AFB9D8D-E6BA-4707-B7DF-25FF8C621829}" dt="2023-11-04T16:25:54.185" v="7178" actId="1037"/>
          <ac:spMkLst>
            <pc:docMk/>
            <pc:sldMk cId="2758204548" sldId="256"/>
            <ac:spMk id="132" creationId="{ABD30BF0-AEC1-761C-2184-10596C032D39}"/>
          </ac:spMkLst>
        </pc:spChg>
        <pc:spChg chg="add mod">
          <ac:chgData name="Fatima Pillosu" userId="a6295d4dc9e22643" providerId="LiveId" clId="{5AFB9D8D-E6BA-4707-B7DF-25FF8C621829}" dt="2023-11-04T16:26:51.914" v="7189" actId="1035"/>
          <ac:spMkLst>
            <pc:docMk/>
            <pc:sldMk cId="2758204548" sldId="256"/>
            <ac:spMk id="133" creationId="{9660629C-3788-A5AB-3216-9F803F2D4901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34" creationId="{C99D58F5-5CD3-BC66-F0C2-5614644B206F}"/>
          </ac:spMkLst>
        </pc:spChg>
        <pc:spChg chg="add mod">
          <ac:chgData name="Fatima Pillosu" userId="a6295d4dc9e22643" providerId="LiveId" clId="{5AFB9D8D-E6BA-4707-B7DF-25FF8C621829}" dt="2023-10-25T08:46:59.706" v="5543" actId="1037"/>
          <ac:spMkLst>
            <pc:docMk/>
            <pc:sldMk cId="2758204548" sldId="256"/>
            <ac:spMk id="135" creationId="{144EB331-805E-570E-2262-45293472F253}"/>
          </ac:spMkLst>
        </pc:spChg>
        <pc:spChg chg="add mod">
          <ac:chgData name="Fatima Pillosu" userId="a6295d4dc9e22643" providerId="LiveId" clId="{5AFB9D8D-E6BA-4707-B7DF-25FF8C621829}" dt="2023-11-04T16:31:39.254" v="7235" actId="1038"/>
          <ac:spMkLst>
            <pc:docMk/>
            <pc:sldMk cId="2758204548" sldId="256"/>
            <ac:spMk id="136" creationId="{6C742C62-2225-C68E-F961-C322B36EB70F}"/>
          </ac:spMkLst>
        </pc:spChg>
        <pc:spChg chg="add mod">
          <ac:chgData name="Fatima Pillosu" userId="a6295d4dc9e22643" providerId="LiveId" clId="{5AFB9D8D-E6BA-4707-B7DF-25FF8C621829}" dt="2023-11-04T16:27:13.182" v="7197" actId="1038"/>
          <ac:spMkLst>
            <pc:docMk/>
            <pc:sldMk cId="2758204548" sldId="256"/>
            <ac:spMk id="137" creationId="{8126F804-ABEC-1036-2CEE-2B30342DA71F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8" creationId="{A06E3D23-E9D2-0E08-81A5-C396886B393C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39" creationId="{1B13B00D-ADEA-B17F-8270-30585D24B59D}"/>
          </ac:spMkLst>
        </pc:spChg>
        <pc:spChg chg="add del mod">
          <ac:chgData name="Fatima Pillosu" userId="a6295d4dc9e22643" providerId="LiveId" clId="{5AFB9D8D-E6BA-4707-B7DF-25FF8C621829}" dt="2023-10-13T16:47:47.813" v="1503" actId="478"/>
          <ac:spMkLst>
            <pc:docMk/>
            <pc:sldMk cId="2758204548" sldId="256"/>
            <ac:spMk id="140" creationId="{DDA33065-CD79-5956-BF07-C938EEFA84A7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0" creationId="{E6A6CEE5-753D-3077-55F2-38CEABFD3729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1" creationId="{19253012-EBC9-FA35-C8AD-AAB36B052FA1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2" creationId="{8AF68291-756D-95A2-78C2-0E9CEC2F3843}"/>
          </ac:spMkLst>
        </pc:spChg>
        <pc:spChg chg="add del mod">
          <ac:chgData name="Fatima Pillosu" userId="a6295d4dc9e22643" providerId="LiveId" clId="{5AFB9D8D-E6BA-4707-B7DF-25FF8C621829}" dt="2023-10-20T23:06:27.745" v="4621"/>
          <ac:spMkLst>
            <pc:docMk/>
            <pc:sldMk cId="2758204548" sldId="256"/>
            <ac:spMk id="143" creationId="{DB4C8904-DFAE-CB10-D692-DA65A96B49A8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3" creationId="{F72728E5-F41E-ACFA-8D9D-ADB8C79D978C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4" creationId="{E63D34E0-10FC-6E1B-43D7-F7DA77178BE7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5" creationId="{A09ACAD8-7605-7019-158E-A06C95E0746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6" creationId="{43C156AB-DF0A-5EF7-088D-E2B4B4EE7A44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7" creationId="{D195BCAA-6B64-9BAC-FF38-28A96A6A813E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8" creationId="{4A951792-D315-26FC-FB2D-BC626220A502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49" creationId="{C2238DD4-6CB8-1621-4D0C-F970A04A122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0" creationId="{67B7771A-CD83-32FE-F775-7AC9E5CC249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1" creationId="{0FD298F8-3DB0-9155-18A8-EAC2938458A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6" creationId="{AD03CEC8-558C-3462-CD2C-61972651C81B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7" creationId="{E1A6188D-62C0-F76D-2A95-F86C2C74D375}"/>
          </ac:spMkLst>
        </pc:spChg>
        <pc:spChg chg="add del mod">
          <ac:chgData name="Fatima Pillosu" userId="a6295d4dc9e22643" providerId="LiveId" clId="{5AFB9D8D-E6BA-4707-B7DF-25FF8C621829}" dt="2023-10-13T16:47:05.619" v="1495"/>
          <ac:spMkLst>
            <pc:docMk/>
            <pc:sldMk cId="2758204548" sldId="256"/>
            <ac:spMk id="158" creationId="{1CF7547C-7FB6-0469-DB9F-0B5B473604E9}"/>
          </ac:spMkLst>
        </pc:spChg>
        <pc:spChg chg="add mod">
          <ac:chgData name="Fatima Pillosu" userId="a6295d4dc9e22643" providerId="LiveId" clId="{5AFB9D8D-E6BA-4707-B7DF-25FF8C621829}" dt="2023-11-17T16:05:55.407" v="7753" actId="20577"/>
          <ac:spMkLst>
            <pc:docMk/>
            <pc:sldMk cId="2758204548" sldId="256"/>
            <ac:spMk id="162" creationId="{B36ED3AB-7E55-1011-776A-CDAF45AB6856}"/>
          </ac:spMkLst>
        </pc:spChg>
        <pc:spChg chg="add mod">
          <ac:chgData name="Fatima Pillosu" userId="a6295d4dc9e22643" providerId="LiveId" clId="{5AFB9D8D-E6BA-4707-B7DF-25FF8C621829}" dt="2023-11-17T16:06:15.494" v="7759" actId="20577"/>
          <ac:spMkLst>
            <pc:docMk/>
            <pc:sldMk cId="2758204548" sldId="256"/>
            <ac:spMk id="163" creationId="{7D6EF7DD-5964-3B8C-12C7-EDBE392D5F2C}"/>
          </ac:spMkLst>
        </pc:spChg>
        <pc:spChg chg="add del mod">
          <ac:chgData name="Fatima Pillosu" userId="a6295d4dc9e22643" providerId="LiveId" clId="{5AFB9D8D-E6BA-4707-B7DF-25FF8C621829}" dt="2023-11-04T15:59:29.892" v="6809" actId="478"/>
          <ac:spMkLst>
            <pc:docMk/>
            <pc:sldMk cId="2758204548" sldId="256"/>
            <ac:spMk id="166" creationId="{C0282C00-B6F0-1731-7D49-6B4406136C38}"/>
          </ac:spMkLst>
        </pc:spChg>
        <pc:spChg chg="add del mod">
          <ac:chgData name="Fatima Pillosu" userId="a6295d4dc9e22643" providerId="LiveId" clId="{5AFB9D8D-E6BA-4707-B7DF-25FF8C621829}" dt="2023-10-13T17:01:11.993" v="1652" actId="478"/>
          <ac:spMkLst>
            <pc:docMk/>
            <pc:sldMk cId="2758204548" sldId="256"/>
            <ac:spMk id="176" creationId="{56292C98-BA59-6660-B2BA-46CDD0C8BC8B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78" creationId="{71137970-870E-AA60-6388-410AA92D2301}"/>
          </ac:spMkLst>
        </pc:spChg>
        <pc:spChg chg="add del mod">
          <ac:chgData name="Fatima Pillosu" userId="a6295d4dc9e22643" providerId="LiveId" clId="{5AFB9D8D-E6BA-4707-B7DF-25FF8C621829}" dt="2023-10-13T17:14:23.232" v="1694" actId="478"/>
          <ac:spMkLst>
            <pc:docMk/>
            <pc:sldMk cId="2758204548" sldId="256"/>
            <ac:spMk id="180" creationId="{C8734008-C48C-E77B-1AFD-FAF37A718045}"/>
          </ac:spMkLst>
        </pc:spChg>
        <pc:spChg chg="add mod">
          <ac:chgData name="Fatima Pillosu" userId="a6295d4dc9e22643" providerId="LiveId" clId="{5AFB9D8D-E6BA-4707-B7DF-25FF8C621829}" dt="2023-11-04T16:56:48.297" v="7594" actId="1582"/>
          <ac:spMkLst>
            <pc:docMk/>
            <pc:sldMk cId="2758204548" sldId="256"/>
            <ac:spMk id="181" creationId="{0786EFE8-29DF-254A-FABC-13DFB8263B06}"/>
          </ac:spMkLst>
        </pc:spChg>
        <pc:spChg chg="add mod">
          <ac:chgData name="Fatima Pillosu" userId="a6295d4dc9e22643" providerId="LiveId" clId="{5AFB9D8D-E6BA-4707-B7DF-25FF8C621829}" dt="2023-11-04T16:34:03.706" v="7247" actId="12788"/>
          <ac:spMkLst>
            <pc:docMk/>
            <pc:sldMk cId="2758204548" sldId="256"/>
            <ac:spMk id="184" creationId="{BB86B209-74D5-E395-4D6F-EA7CEA40B3CE}"/>
          </ac:spMkLst>
        </pc:spChg>
        <pc:spChg chg="add del mod">
          <ac:chgData name="Fatima Pillosu" userId="a6295d4dc9e22643" providerId="LiveId" clId="{5AFB9D8D-E6BA-4707-B7DF-25FF8C621829}" dt="2023-10-25T08:50:12.638" v="5727" actId="478"/>
          <ac:spMkLst>
            <pc:docMk/>
            <pc:sldMk cId="2758204548" sldId="256"/>
            <ac:spMk id="187" creationId="{6FACDA01-1933-8929-65A5-979F4A66C62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89" creationId="{E638D01C-76AD-3840-AE37-FDFF73BA39FC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190" creationId="{5B4297DF-F0D2-FF01-48EA-73270EE0F740}"/>
          </ac:spMkLst>
        </pc:spChg>
        <pc:spChg chg="add mod">
          <ac:chgData name="Fatima Pillosu" userId="a6295d4dc9e22643" providerId="LiveId" clId="{5AFB9D8D-E6BA-4707-B7DF-25FF8C621829}" dt="2023-11-17T16:32:23.848" v="8270" actId="255"/>
          <ac:spMkLst>
            <pc:docMk/>
            <pc:sldMk cId="2758204548" sldId="256"/>
            <ac:spMk id="191" creationId="{96FCE19C-17FF-45E3-559B-FDF1C9B1384A}"/>
          </ac:spMkLst>
        </pc:spChg>
        <pc:spChg chg="mod">
          <ac:chgData name="Fatima Pillosu" userId="a6295d4dc9e22643" providerId="LiveId" clId="{5AFB9D8D-E6BA-4707-B7DF-25FF8C621829}" dt="2023-11-04T16:39:39.785" v="7343" actId="1038"/>
          <ac:spMkLst>
            <pc:docMk/>
            <pc:sldMk cId="2758204548" sldId="256"/>
            <ac:spMk id="195" creationId="{EEA69C01-148B-1E42-9EDE-7A5A01457C8B}"/>
          </ac:spMkLst>
        </pc:spChg>
        <pc:spChg chg="add mod">
          <ac:chgData name="Fatima Pillosu" userId="a6295d4dc9e22643" providerId="LiveId" clId="{5AFB9D8D-E6BA-4707-B7DF-25FF8C621829}" dt="2023-11-04T16:39:15.927" v="7337" actId="1076"/>
          <ac:spMkLst>
            <pc:docMk/>
            <pc:sldMk cId="2758204548" sldId="256"/>
            <ac:spMk id="212" creationId="{D0BA5A3B-C385-C07C-24D7-92601439D272}"/>
          </ac:spMkLst>
        </pc:spChg>
        <pc:spChg chg="add mod">
          <ac:chgData name="Fatima Pillosu" userId="a6295d4dc9e22643" providerId="LiveId" clId="{5AFB9D8D-E6BA-4707-B7DF-25FF8C621829}" dt="2023-10-15T21:33:25.038" v="3680" actId="207"/>
          <ac:spMkLst>
            <pc:docMk/>
            <pc:sldMk cId="2758204548" sldId="256"/>
            <ac:spMk id="213" creationId="{F9202CAC-85D5-8979-C028-AF1BD1DC5EE6}"/>
          </ac:spMkLst>
        </pc:spChg>
        <pc:spChg chg="add del mod">
          <ac:chgData name="Fatima Pillosu" userId="a6295d4dc9e22643" providerId="LiveId" clId="{5AFB9D8D-E6BA-4707-B7DF-25FF8C621829}" dt="2023-10-20T22:31:54.939" v="4014" actId="478"/>
          <ac:spMkLst>
            <pc:docMk/>
            <pc:sldMk cId="2758204548" sldId="256"/>
            <ac:spMk id="217" creationId="{872A08B9-DA9F-627B-FE41-7613C32B6047}"/>
          </ac:spMkLst>
        </pc:spChg>
        <pc:spChg chg="add del mod">
          <ac:chgData name="Fatima Pillosu" userId="a6295d4dc9e22643" providerId="LiveId" clId="{5AFB9D8D-E6BA-4707-B7DF-25FF8C621829}" dt="2023-10-20T22:30:08.099" v="4008" actId="478"/>
          <ac:spMkLst>
            <pc:docMk/>
            <pc:sldMk cId="2758204548" sldId="256"/>
            <ac:spMk id="221" creationId="{DFD49774-DB28-C7C9-0D92-79368907512D}"/>
          </ac:spMkLst>
        </pc:spChg>
        <pc:spChg chg="mod ord">
          <ac:chgData name="Fatima Pillosu" userId="a6295d4dc9e22643" providerId="LiveId" clId="{5AFB9D8D-E6BA-4707-B7DF-25FF8C621829}" dt="2023-11-19T17:43:37.701" v="8549" actId="1038"/>
          <ac:spMkLst>
            <pc:docMk/>
            <pc:sldMk cId="2758204548" sldId="256"/>
            <ac:spMk id="237" creationId="{B65A30D8-230A-D8BF-1ED8-6A7609EE7570}"/>
          </ac:spMkLst>
        </pc:spChg>
        <pc:spChg chg="add del mod">
          <ac:chgData name="Fatima Pillosu" userId="a6295d4dc9e22643" providerId="LiveId" clId="{5AFB9D8D-E6BA-4707-B7DF-25FF8C621829}" dt="2023-11-17T16:34:24.735" v="8388" actId="1036"/>
          <ac:spMkLst>
            <pc:docMk/>
            <pc:sldMk cId="2758204548" sldId="256"/>
            <ac:spMk id="262" creationId="{F53E4101-0E97-04DC-7362-3A57272FD1A6}"/>
          </ac:spMkLst>
        </pc:spChg>
        <pc:spChg chg="add mod">
          <ac:chgData name="Fatima Pillosu" userId="a6295d4dc9e22643" providerId="LiveId" clId="{5AFB9D8D-E6BA-4707-B7DF-25FF8C621829}" dt="2023-11-19T23:28:29.349" v="9346" actId="1076"/>
          <ac:spMkLst>
            <pc:docMk/>
            <pc:sldMk cId="2758204548" sldId="256"/>
            <ac:spMk id="264" creationId="{EAFE5D88-41B7-FB3F-E932-2709C4D0F993}"/>
          </ac:spMkLst>
        </pc:spChg>
        <pc:spChg chg="add del mod">
          <ac:chgData name="Fatima Pillosu" userId="a6295d4dc9e22643" providerId="LiveId" clId="{5AFB9D8D-E6BA-4707-B7DF-25FF8C621829}" dt="2023-10-13T21:17:35.252" v="2855" actId="478"/>
          <ac:spMkLst>
            <pc:docMk/>
            <pc:sldMk cId="2758204548" sldId="256"/>
            <ac:spMk id="265" creationId="{B7BDCF0C-EEA3-F958-BB96-5E82CFA5D048}"/>
          </ac:spMkLst>
        </pc:spChg>
        <pc:spChg chg="add del mod">
          <ac:chgData name="Fatima Pillosu" userId="a6295d4dc9e22643" providerId="LiveId" clId="{5AFB9D8D-E6BA-4707-B7DF-25FF8C621829}" dt="2023-10-13T21:17:50.795" v="2858" actId="478"/>
          <ac:spMkLst>
            <pc:docMk/>
            <pc:sldMk cId="2758204548" sldId="256"/>
            <ac:spMk id="266" creationId="{6F5EC4F2-A094-4ACD-0EA3-FC2F77AEA425}"/>
          </ac:spMkLst>
        </pc:spChg>
        <pc:spChg chg="add mod">
          <ac:chgData name="Fatima Pillosu" userId="a6295d4dc9e22643" providerId="LiveId" clId="{5AFB9D8D-E6BA-4707-B7DF-25FF8C621829}" dt="2023-11-17T16:34:04.279" v="8365" actId="113"/>
          <ac:spMkLst>
            <pc:docMk/>
            <pc:sldMk cId="2758204548" sldId="256"/>
            <ac:spMk id="267" creationId="{69CEC451-6323-6DA8-D38E-E43224452AE3}"/>
          </ac:spMkLst>
        </pc:spChg>
        <pc:spChg chg="add del mod">
          <ac:chgData name="Fatima Pillosu" userId="a6295d4dc9e22643" providerId="LiveId" clId="{5AFB9D8D-E6BA-4707-B7DF-25FF8C621829}" dt="2023-10-13T21:24:36.342" v="2898" actId="478"/>
          <ac:spMkLst>
            <pc:docMk/>
            <pc:sldMk cId="2758204548" sldId="256"/>
            <ac:spMk id="268" creationId="{1CDA7688-3ADF-FEBE-FD84-6F0D9052B3B9}"/>
          </ac:spMkLst>
        </pc:spChg>
        <pc:spChg chg="add mod">
          <ac:chgData name="Fatima Pillosu" userId="a6295d4dc9e22643" providerId="LiveId" clId="{5AFB9D8D-E6BA-4707-B7DF-25FF8C621829}" dt="2023-11-19T23:25:59.330" v="9299" actId="1036"/>
          <ac:spMkLst>
            <pc:docMk/>
            <pc:sldMk cId="2758204548" sldId="256"/>
            <ac:spMk id="271" creationId="{7DEB27B8-2C3E-DD4F-C2F1-2FA087B3348A}"/>
          </ac:spMkLst>
        </pc:spChg>
        <pc:spChg chg="add mod">
          <ac:chgData name="Fatima Pillosu" userId="a6295d4dc9e22643" providerId="LiveId" clId="{5AFB9D8D-E6BA-4707-B7DF-25FF8C621829}" dt="2023-11-17T16:35:17.873" v="8391" actId="20577"/>
          <ac:spMkLst>
            <pc:docMk/>
            <pc:sldMk cId="2758204548" sldId="256"/>
            <ac:spMk id="272" creationId="{7E2E3B15-115F-25EC-DF17-BA6C53B15480}"/>
          </ac:spMkLst>
        </pc:spChg>
        <pc:picChg chg="add mod">
          <ac:chgData name="Fatima Pillosu" userId="a6295d4dc9e22643" providerId="LiveId" clId="{5AFB9D8D-E6BA-4707-B7DF-25FF8C621829}" dt="2023-11-19T23:13:33.297" v="8990" actId="1036"/>
          <ac:picMkLst>
            <pc:docMk/>
            <pc:sldMk cId="2758204548" sldId="256"/>
            <ac:picMk id="2" creationId="{5B897EBB-3DAE-0907-0654-172CC480BFFD}"/>
          </ac:picMkLst>
        </pc:picChg>
        <pc:picChg chg="add del mod">
          <ac:chgData name="Fatima Pillosu" userId="a6295d4dc9e22643" providerId="LiveId" clId="{5AFB9D8D-E6BA-4707-B7DF-25FF8C621829}" dt="2023-11-19T17:38:51.958" v="8419" actId="478"/>
          <ac:picMkLst>
            <pc:docMk/>
            <pc:sldMk cId="2758204548" sldId="256"/>
            <ac:picMk id="2" creationId="{BE03F97A-F707-A6B3-3D83-9F6798E44DF0}"/>
          </ac:picMkLst>
        </pc:picChg>
        <pc:picChg chg="del mod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3" creationId="{8AD216D1-919E-82A4-5C24-791CE1D4E331}"/>
          </ac:picMkLst>
        </pc:picChg>
        <pc:picChg chg="add del mod">
          <ac:chgData name="Fatima Pillosu" userId="a6295d4dc9e22643" providerId="LiveId" clId="{5AFB9D8D-E6BA-4707-B7DF-25FF8C621829}" dt="2023-10-20T22:16:07.324" v="3822" actId="478"/>
          <ac:picMkLst>
            <pc:docMk/>
            <pc:sldMk cId="2758204548" sldId="256"/>
            <ac:picMk id="3" creationId="{FB0864E4-8C73-671C-E891-AE32C48C47F4}"/>
          </ac:picMkLst>
        </pc:picChg>
        <pc:picChg chg="add del mod">
          <ac:chgData name="Fatima Pillosu" userId="a6295d4dc9e22643" providerId="LiveId" clId="{5AFB9D8D-E6BA-4707-B7DF-25FF8C621829}" dt="2023-10-20T22:13:14.761" v="3716" actId="478"/>
          <ac:picMkLst>
            <pc:docMk/>
            <pc:sldMk cId="2758204548" sldId="256"/>
            <ac:picMk id="4" creationId="{DF9023BB-6A65-8FD0-4EAB-659A6B2E756A}"/>
          </ac:picMkLst>
        </pc:picChg>
        <pc:picChg chg="add del mod">
          <ac:chgData name="Fatima Pillosu" userId="a6295d4dc9e22643" providerId="LiveId" clId="{5AFB9D8D-E6BA-4707-B7DF-25FF8C621829}" dt="2023-10-15T21:57:43.287" v="3683"/>
          <ac:picMkLst>
            <pc:docMk/>
            <pc:sldMk cId="2758204548" sldId="256"/>
            <ac:picMk id="5" creationId="{4CAF82C5-B9AA-5DFF-AE74-ED05FD2E9394}"/>
          </ac:picMkLst>
        </pc:picChg>
        <pc:picChg chg="add del mod">
          <ac:chgData name="Fatima Pillosu" userId="a6295d4dc9e22643" providerId="LiveId" clId="{5AFB9D8D-E6BA-4707-B7DF-25FF8C621829}" dt="2023-10-13T21:38:53.314" v="3297" actId="478"/>
          <ac:picMkLst>
            <pc:docMk/>
            <pc:sldMk cId="2758204548" sldId="256"/>
            <ac:picMk id="5" creationId="{FB834079-6984-4623-86DA-BD444E2F46E7}"/>
          </ac:picMkLst>
        </pc:picChg>
        <pc:picChg chg="add del mod modCrop">
          <ac:chgData name="Fatima Pillosu" userId="a6295d4dc9e22643" providerId="LiveId" clId="{5AFB9D8D-E6BA-4707-B7DF-25FF8C621829}" dt="2023-10-20T22:14:04.295" v="3726" actId="21"/>
          <ac:picMkLst>
            <pc:docMk/>
            <pc:sldMk cId="2758204548" sldId="256"/>
            <ac:picMk id="6" creationId="{BCF0A4B7-EFD5-9E5D-6905-7513AE693FC0}"/>
          </ac:picMkLst>
        </pc:picChg>
        <pc:picChg chg="add mod">
          <ac:chgData name="Fatima Pillosu" userId="a6295d4dc9e22643" providerId="LiveId" clId="{5AFB9D8D-E6BA-4707-B7DF-25FF8C621829}" dt="2023-11-04T16:28:23.641" v="7205" actId="1036"/>
          <ac:picMkLst>
            <pc:docMk/>
            <pc:sldMk cId="2758204548" sldId="256"/>
            <ac:picMk id="7" creationId="{0BEEB24D-E1EA-E24F-9ED2-749A7C098CAA}"/>
          </ac:picMkLst>
        </pc:picChg>
        <pc:picChg chg="add del mod">
          <ac:chgData name="Fatima Pillosu" userId="a6295d4dc9e22643" providerId="LiveId" clId="{5AFB9D8D-E6BA-4707-B7DF-25FF8C621829}" dt="2023-10-13T21:39:26.444" v="3299" actId="478"/>
          <ac:picMkLst>
            <pc:docMk/>
            <pc:sldMk cId="2758204548" sldId="256"/>
            <ac:picMk id="7" creationId="{484AD24C-5553-1B53-2218-8E5ED3F2E4F1}"/>
          </ac:picMkLst>
        </pc:picChg>
        <pc:picChg chg="add del mod modCrop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8" creationId="{B469AE19-25A7-DA0C-EF3D-9EAA824F8B92}"/>
          </ac:picMkLst>
        </pc:picChg>
        <pc:picChg chg="add del mod">
          <ac:chgData name="Fatima Pillosu" userId="a6295d4dc9e22643" providerId="LiveId" clId="{5AFB9D8D-E6BA-4707-B7DF-25FF8C621829}" dt="2023-11-17T15:59:39.698" v="7688" actId="478"/>
          <ac:picMkLst>
            <pc:docMk/>
            <pc:sldMk cId="2758204548" sldId="256"/>
            <ac:picMk id="9" creationId="{3B5C6EB1-687A-06FC-5168-7402D7D91097}"/>
          </ac:picMkLst>
        </pc:picChg>
        <pc:picChg chg="add mod">
          <ac:chgData name="Fatima Pillosu" userId="a6295d4dc9e22643" providerId="LiveId" clId="{5AFB9D8D-E6BA-4707-B7DF-25FF8C621829}" dt="2023-10-25T08:51:56.581" v="5775" actId="14100"/>
          <ac:picMkLst>
            <pc:docMk/>
            <pc:sldMk cId="2758204548" sldId="256"/>
            <ac:picMk id="9" creationId="{3C6AEA9E-79BB-3B5D-79A5-56CC8980F786}"/>
          </ac:picMkLst>
        </pc:picChg>
        <pc:picChg chg="add del mod">
          <ac:chgData name="Fatima Pillosu" userId="a6295d4dc9e22643" providerId="LiveId" clId="{5AFB9D8D-E6BA-4707-B7DF-25FF8C621829}" dt="2023-11-17T16:11:25.602" v="7856" actId="478"/>
          <ac:picMkLst>
            <pc:docMk/>
            <pc:sldMk cId="2758204548" sldId="256"/>
            <ac:picMk id="9" creationId="{611EC0B8-75A3-5855-2445-173477FC5AB2}"/>
          </ac:picMkLst>
        </pc:picChg>
        <pc:picChg chg="add mod">
          <ac:chgData name="Fatima Pillosu" userId="a6295d4dc9e22643" providerId="LiveId" clId="{5AFB9D8D-E6BA-4707-B7DF-25FF8C621829}" dt="2023-11-17T16:28:35.665" v="8095" actId="1036"/>
          <ac:picMkLst>
            <pc:docMk/>
            <pc:sldMk cId="2758204548" sldId="256"/>
            <ac:picMk id="9" creationId="{8EA8CFE5-5C22-5E80-7281-3FF86143B733}"/>
          </ac:picMkLst>
        </pc:picChg>
        <pc:picChg chg="add del mod">
          <ac:chgData name="Fatima Pillosu" userId="a6295d4dc9e22643" providerId="LiveId" clId="{5AFB9D8D-E6BA-4707-B7DF-25FF8C621829}" dt="2023-10-13T21:42:10.469" v="3320" actId="931"/>
          <ac:picMkLst>
            <pc:docMk/>
            <pc:sldMk cId="2758204548" sldId="256"/>
            <ac:picMk id="10" creationId="{513BF2AC-D937-D4F0-0993-161339395644}"/>
          </ac:picMkLst>
        </pc:picChg>
        <pc:picChg chg="add mod">
          <ac:chgData name="Fatima Pillosu" userId="a6295d4dc9e22643" providerId="LiveId" clId="{5AFB9D8D-E6BA-4707-B7DF-25FF8C621829}" dt="2023-11-19T23:25:59.726" v="9300" actId="1036"/>
          <ac:picMkLst>
            <pc:docMk/>
            <pc:sldMk cId="2758204548" sldId="256"/>
            <ac:picMk id="12" creationId="{6824FABC-0394-CA85-F277-CA91B187F774}"/>
          </ac:picMkLst>
        </pc:picChg>
        <pc:picChg chg="del mod">
          <ac:chgData name="Fatima Pillosu" userId="a6295d4dc9e22643" providerId="LiveId" clId="{5AFB9D8D-E6BA-4707-B7DF-25FF8C621829}" dt="2023-11-17T14:58:38.650" v="7629" actId="478"/>
          <ac:picMkLst>
            <pc:docMk/>
            <pc:sldMk cId="2758204548" sldId="256"/>
            <ac:picMk id="12" creationId="{EC4C22A9-2796-4FF6-0B46-843B997F4DAE}"/>
          </ac:picMkLst>
        </pc:picChg>
        <pc:picChg chg="add del mod">
          <ac:chgData name="Fatima Pillosu" userId="a6295d4dc9e22643" providerId="LiveId" clId="{5AFB9D8D-E6BA-4707-B7DF-25FF8C621829}" dt="2023-11-19T17:43:22.380" v="8544" actId="478"/>
          <ac:picMkLst>
            <pc:docMk/>
            <pc:sldMk cId="2758204548" sldId="256"/>
            <ac:picMk id="12" creationId="{F1CFB184-8233-7DCF-1A5C-385BF738342B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13" creationId="{90C4B799-425F-FD40-3BAA-530EA5D779D6}"/>
          </ac:picMkLst>
        </pc:picChg>
        <pc:picChg chg="add del mod">
          <ac:chgData name="Fatima Pillosu" userId="a6295d4dc9e22643" providerId="LiveId" clId="{5AFB9D8D-E6BA-4707-B7DF-25FF8C621829}" dt="2023-11-17T16:11:04.382" v="7850" actId="478"/>
          <ac:picMkLst>
            <pc:docMk/>
            <pc:sldMk cId="2758204548" sldId="256"/>
            <ac:picMk id="15" creationId="{045D8E9E-DE40-6A1E-3D88-F47A43079902}"/>
          </ac:picMkLst>
        </pc:picChg>
        <pc:picChg chg="add del mod modCrop">
          <ac:chgData name="Fatima Pillosu" userId="a6295d4dc9e22643" providerId="LiveId" clId="{5AFB9D8D-E6BA-4707-B7DF-25FF8C621829}" dt="2023-11-04T10:23:52.996" v="6396" actId="478"/>
          <ac:picMkLst>
            <pc:docMk/>
            <pc:sldMk cId="2758204548" sldId="256"/>
            <ac:picMk id="15" creationId="{0B3088BA-0FD7-1D9D-02E9-C26138A65123}"/>
          </ac:picMkLst>
        </pc:picChg>
        <pc:picChg chg="add mod">
          <ac:chgData name="Fatima Pillosu" userId="a6295d4dc9e22643" providerId="LiveId" clId="{5AFB9D8D-E6BA-4707-B7DF-25FF8C621829}" dt="2023-11-19T17:39:21.885" v="8447" actId="1037"/>
          <ac:picMkLst>
            <pc:docMk/>
            <pc:sldMk cId="2758204548" sldId="256"/>
            <ac:picMk id="15" creationId="{7127D4AA-713C-C9B0-F7BD-E1FF9E976383}"/>
          </ac:picMkLst>
        </pc:picChg>
        <pc:picChg chg="add del mod">
          <ac:chgData name="Fatima Pillosu" userId="a6295d4dc9e22643" providerId="LiveId" clId="{5AFB9D8D-E6BA-4707-B7DF-25FF8C621829}" dt="2023-10-13T16:05:21.129" v="777" actId="478"/>
          <ac:picMkLst>
            <pc:docMk/>
            <pc:sldMk cId="2758204548" sldId="256"/>
            <ac:picMk id="15" creationId="{9D686A32-6952-9D5E-4F1C-0040DF68BDC5}"/>
          </ac:picMkLst>
        </pc:picChg>
        <pc:picChg chg="add del mod">
          <ac:chgData name="Fatima Pillosu" userId="a6295d4dc9e22643" providerId="LiveId" clId="{5AFB9D8D-E6BA-4707-B7DF-25FF8C621829}" dt="2023-11-19T17:53:34.441" v="8738" actId="478"/>
          <ac:picMkLst>
            <pc:docMk/>
            <pc:sldMk cId="2758204548" sldId="256"/>
            <ac:picMk id="16" creationId="{993AA069-CCCF-F84E-684F-4FD9FD4A5FB5}"/>
          </ac:picMkLst>
        </pc:picChg>
        <pc:picChg chg="add mod">
          <ac:chgData name="Fatima Pillosu" userId="a6295d4dc9e22643" providerId="LiveId" clId="{5AFB9D8D-E6BA-4707-B7DF-25FF8C621829}" dt="2023-11-19T23:23:35.734" v="9183" actId="1036"/>
          <ac:picMkLst>
            <pc:docMk/>
            <pc:sldMk cId="2758204548" sldId="256"/>
            <ac:picMk id="16" creationId="{E8556AE9-1651-D26A-092C-F07ABFA900A7}"/>
          </ac:picMkLst>
        </pc:picChg>
        <pc:picChg chg="add del mod">
          <ac:chgData name="Fatima Pillosu" userId="a6295d4dc9e22643" providerId="LiveId" clId="{5AFB9D8D-E6BA-4707-B7DF-25FF8C621829}" dt="2023-11-04T10:23:53.613" v="6397" actId="478"/>
          <ac:picMkLst>
            <pc:docMk/>
            <pc:sldMk cId="2758204548" sldId="256"/>
            <ac:picMk id="17" creationId="{34054B18-7DDA-9F13-A240-DE72907FD315}"/>
          </ac:picMkLst>
        </pc:picChg>
        <pc:picChg chg="add del mod">
          <ac:chgData name="Fatima Pillosu" userId="a6295d4dc9e22643" providerId="LiveId" clId="{5AFB9D8D-E6BA-4707-B7DF-25FF8C621829}" dt="2023-11-17T16:48:22.885" v="8397" actId="478"/>
          <ac:picMkLst>
            <pc:docMk/>
            <pc:sldMk cId="2758204548" sldId="256"/>
            <ac:picMk id="17" creationId="{5AC4FC00-76DA-73A2-B52E-9347C26BE7BA}"/>
          </ac:picMkLst>
        </pc:picChg>
        <pc:picChg chg="add mod">
          <ac:chgData name="Fatima Pillosu" userId="a6295d4dc9e22643" providerId="LiveId" clId="{5AFB9D8D-E6BA-4707-B7DF-25FF8C621829}" dt="2023-11-19T17:52:01.101" v="8725" actId="1076"/>
          <ac:picMkLst>
            <pc:docMk/>
            <pc:sldMk cId="2758204548" sldId="256"/>
            <ac:picMk id="17" creationId="{F0BDB63D-38BF-6953-379E-8693FD68489F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18" creationId="{9B993520-691F-4408-0C6D-0DDAF9E53FC0}"/>
          </ac:picMkLst>
        </pc:picChg>
        <pc:picChg chg="add del mod">
          <ac:chgData name="Fatima Pillosu" userId="a6295d4dc9e22643" providerId="LiveId" clId="{5AFB9D8D-E6BA-4707-B7DF-25FF8C621829}" dt="2023-11-04T10:25:47.847" v="6434" actId="478"/>
          <ac:picMkLst>
            <pc:docMk/>
            <pc:sldMk cId="2758204548" sldId="256"/>
            <ac:picMk id="18" creationId="{CEA15296-8FEF-EEBD-CF16-699A12740FD9}"/>
          </ac:picMkLst>
        </pc:picChg>
        <pc:picChg chg="add del">
          <ac:chgData name="Fatima Pillosu" userId="a6295d4dc9e22643" providerId="LiveId" clId="{5AFB9D8D-E6BA-4707-B7DF-25FF8C621829}" dt="2023-10-13T16:08:42.181" v="785" actId="478"/>
          <ac:picMkLst>
            <pc:docMk/>
            <pc:sldMk cId="2758204548" sldId="256"/>
            <ac:picMk id="19" creationId="{E50DCD1E-70B7-BD7A-F7C2-4C81E090035A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0" creationId="{2FA3AC7C-E2DD-88EA-E8BF-9F5FF047AEB1}"/>
          </ac:picMkLst>
        </pc:picChg>
        <pc:picChg chg="add del mod">
          <ac:chgData name="Fatima Pillosu" userId="a6295d4dc9e22643" providerId="LiveId" clId="{5AFB9D8D-E6BA-4707-B7DF-25FF8C621829}" dt="2023-11-19T23:13:05.007" v="8966" actId="478"/>
          <ac:picMkLst>
            <pc:docMk/>
            <pc:sldMk cId="2758204548" sldId="256"/>
            <ac:picMk id="20" creationId="{CD3F75D3-5689-2300-1ACA-787231AC5350}"/>
          </ac:picMkLst>
        </pc:picChg>
        <pc:picChg chg="del">
          <ac:chgData name="Fatima Pillosu" userId="a6295d4dc9e22643" providerId="LiveId" clId="{5AFB9D8D-E6BA-4707-B7DF-25FF8C621829}" dt="2023-10-13T16:19:35.817" v="982" actId="21"/>
          <ac:picMkLst>
            <pc:docMk/>
            <pc:sldMk cId="2758204548" sldId="256"/>
            <ac:picMk id="20" creationId="{FFEF57B4-D47D-F73B-7C1F-1264652177B7}"/>
          </ac:picMkLst>
        </pc:picChg>
        <pc:picChg chg="add mod">
          <ac:chgData name="Fatima Pillosu" userId="a6295d4dc9e22643" providerId="LiveId" clId="{5AFB9D8D-E6BA-4707-B7DF-25FF8C621829}" dt="2023-11-19T23:28:36.680" v="9347" actId="14100"/>
          <ac:picMkLst>
            <pc:docMk/>
            <pc:sldMk cId="2758204548" sldId="256"/>
            <ac:picMk id="21" creationId="{1F99CE3B-CD64-DA40-2C08-D864E4E23430}"/>
          </ac:picMkLst>
        </pc:picChg>
        <pc:picChg chg="add del mod">
          <ac:chgData name="Fatima Pillosu" userId="a6295d4dc9e22643" providerId="LiveId" clId="{5AFB9D8D-E6BA-4707-B7DF-25FF8C621829}" dt="2023-11-04T10:25:56.040" v="6438"/>
          <ac:picMkLst>
            <pc:docMk/>
            <pc:sldMk cId="2758204548" sldId="256"/>
            <ac:picMk id="21" creationId="{D6AE906B-1F35-DBE8-B501-263FD40DBD43}"/>
          </ac:picMkLst>
        </pc:picChg>
        <pc:picChg chg="add del mod">
          <ac:chgData name="Fatima Pillosu" userId="a6295d4dc9e22643" providerId="LiveId" clId="{5AFB9D8D-E6BA-4707-B7DF-25FF8C621829}" dt="2023-10-20T23:22:39.872" v="5236" actId="478"/>
          <ac:picMkLst>
            <pc:docMk/>
            <pc:sldMk cId="2758204548" sldId="256"/>
            <ac:picMk id="26" creationId="{274DC9E5-75D5-FFF1-2ADF-53D2E9F77CB0}"/>
          </ac:picMkLst>
        </pc:picChg>
        <pc:picChg chg="add del mod">
          <ac:chgData name="Fatima Pillosu" userId="a6295d4dc9e22643" providerId="LiveId" clId="{5AFB9D8D-E6BA-4707-B7DF-25FF8C621829}" dt="2023-10-20T23:06:24.401" v="4619" actId="478"/>
          <ac:picMkLst>
            <pc:docMk/>
            <pc:sldMk cId="2758204548" sldId="256"/>
            <ac:picMk id="27" creationId="{0E7F9891-EECD-7656-7E33-C41869F9F0A1}"/>
          </ac:picMkLst>
        </pc:picChg>
        <pc:picChg chg="add del mod">
          <ac:chgData name="Fatima Pillosu" userId="a6295d4dc9e22643" providerId="LiveId" clId="{5AFB9D8D-E6BA-4707-B7DF-25FF8C621829}" dt="2023-11-04T15:46:17.944" v="6645" actId="478"/>
          <ac:picMkLst>
            <pc:docMk/>
            <pc:sldMk cId="2758204548" sldId="256"/>
            <ac:picMk id="31" creationId="{C197EF08-4E19-CDAB-1DC6-7550617617F6}"/>
          </ac:picMkLst>
        </pc:picChg>
        <pc:picChg chg="add del mod">
          <ac:chgData name="Fatima Pillosu" userId="a6295d4dc9e22643" providerId="LiveId" clId="{5AFB9D8D-E6BA-4707-B7DF-25FF8C621829}" dt="2023-11-19T17:51:44.772" v="8720" actId="478"/>
          <ac:picMkLst>
            <pc:docMk/>
            <pc:sldMk cId="2758204548" sldId="256"/>
            <ac:picMk id="34" creationId="{E124D42B-CA9D-D945-FBDE-4587BD81CBB7}"/>
          </ac:picMkLst>
        </pc:picChg>
        <pc:picChg chg="add mod">
          <ac:chgData name="Fatima Pillosu" userId="a6295d4dc9e22643" providerId="LiveId" clId="{5AFB9D8D-E6BA-4707-B7DF-25FF8C621829}" dt="2023-10-27T13:45:12.971" v="6220" actId="1036"/>
          <ac:picMkLst>
            <pc:docMk/>
            <pc:sldMk cId="2758204548" sldId="256"/>
            <ac:picMk id="39" creationId="{83C55443-D55B-C610-50E3-3E1F72CA825E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5" creationId="{06DF1D5F-4B7D-893C-7A63-A6439E48887C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57" creationId="{7F6323C3-8604-4E04-57F3-FFBC019FC259}"/>
          </ac:picMkLst>
        </pc:picChg>
        <pc:picChg chg="del mod">
          <ac:chgData name="Fatima Pillosu" userId="a6295d4dc9e22643" providerId="LiveId" clId="{5AFB9D8D-E6BA-4707-B7DF-25FF8C621829}" dt="2023-11-04T15:59:29.275" v="6808" actId="478"/>
          <ac:picMkLst>
            <pc:docMk/>
            <pc:sldMk cId="2758204548" sldId="256"/>
            <ac:picMk id="59" creationId="{49E7C4D7-593A-0E02-4062-1A59AD004119}"/>
          </ac:picMkLst>
        </pc:picChg>
        <pc:picChg chg="add del mod">
          <ac:chgData name="Fatima Pillosu" userId="a6295d4dc9e22643" providerId="LiveId" clId="{5AFB9D8D-E6BA-4707-B7DF-25FF8C621829}" dt="2023-11-04T15:45:37.355" v="6635" actId="478"/>
          <ac:picMkLst>
            <pc:docMk/>
            <pc:sldMk cId="2758204548" sldId="256"/>
            <ac:picMk id="60" creationId="{C4284CCE-C8B7-25DB-6127-1411CEAF5266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1" creationId="{E99D2A21-720F-3B1F-AEE1-1FB097D59CCD}"/>
          </ac:picMkLst>
        </pc:picChg>
        <pc:picChg chg="add mod">
          <ac:chgData name="Fatima Pillosu" userId="a6295d4dc9e22643" providerId="LiveId" clId="{5AFB9D8D-E6BA-4707-B7DF-25FF8C621829}" dt="2023-11-04T16:25:15.143" v="7166" actId="1035"/>
          <ac:picMkLst>
            <pc:docMk/>
            <pc:sldMk cId="2758204548" sldId="256"/>
            <ac:picMk id="62" creationId="{915BECD4-75C8-2CA0-F6D2-A57458A636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2" creationId="{E1976CE4-D7B9-9631-AC1B-8C4E48956D61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3" creationId="{D02EF075-F939-9465-5F92-49302152EDF8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4" creationId="{276A9274-ADB7-E95C-5A5A-FC5BAC9ACFEE}"/>
          </ac:picMkLst>
        </pc:picChg>
        <pc:picChg chg="del mod">
          <ac:chgData name="Fatima Pillosu" userId="a6295d4dc9e22643" providerId="LiveId" clId="{5AFB9D8D-E6BA-4707-B7DF-25FF8C621829}" dt="2023-11-04T15:57:53.074" v="6791" actId="478"/>
          <ac:picMkLst>
            <pc:docMk/>
            <pc:sldMk cId="2758204548" sldId="256"/>
            <ac:picMk id="76" creationId="{6A5D4F54-9D53-A6F4-F0E4-C1FECC16A43A}"/>
          </ac:picMkLst>
        </pc:picChg>
        <pc:picChg chg="add del mod">
          <ac:chgData name="Fatima Pillosu" userId="a6295d4dc9e22643" providerId="LiveId" clId="{5AFB9D8D-E6BA-4707-B7DF-25FF8C621829}" dt="2023-10-15T22:26:45.669" v="3692" actId="478"/>
          <ac:picMkLst>
            <pc:docMk/>
            <pc:sldMk cId="2758204548" sldId="256"/>
            <ac:picMk id="84" creationId="{1A8079EA-DDA9-A622-3EAD-A6568C9BEA37}"/>
          </ac:picMkLst>
        </pc:picChg>
        <pc:picChg chg="add mod modCrop">
          <ac:chgData name="Fatima Pillosu" userId="a6295d4dc9e22643" providerId="LiveId" clId="{5AFB9D8D-E6BA-4707-B7DF-25FF8C621829}" dt="2023-10-25T08:55:47.076" v="5894" actId="1076"/>
          <ac:picMkLst>
            <pc:docMk/>
            <pc:sldMk cId="2758204548" sldId="256"/>
            <ac:picMk id="85" creationId="{AE10908A-2DBE-AE52-6C84-DB112FDB31F0}"/>
          </ac:picMkLst>
        </pc:picChg>
        <pc:picChg chg="add del mod">
          <ac:chgData name="Fatima Pillosu" userId="a6295d4dc9e22643" providerId="LiveId" clId="{5AFB9D8D-E6BA-4707-B7DF-25FF8C621829}" dt="2023-11-04T16:10:34.035" v="6966" actId="478"/>
          <ac:picMkLst>
            <pc:docMk/>
            <pc:sldMk cId="2758204548" sldId="256"/>
            <ac:picMk id="102" creationId="{960E20A1-D6DF-7EE6-D478-958EF0391E16}"/>
          </ac:picMkLst>
        </pc:picChg>
        <pc:picChg chg="add del mod">
          <ac:chgData name="Fatima Pillosu" userId="a6295d4dc9e22643" providerId="LiveId" clId="{5AFB9D8D-E6BA-4707-B7DF-25FF8C621829}" dt="2023-11-17T15:58:29.972" v="7647" actId="478"/>
          <ac:picMkLst>
            <pc:docMk/>
            <pc:sldMk cId="2758204548" sldId="256"/>
            <ac:picMk id="103" creationId="{EAEA68F3-DF78-D67F-D077-0BB9127BBCE4}"/>
          </ac:picMkLst>
        </pc:picChg>
        <pc:picChg chg="add del mod">
          <ac:chgData name="Fatima Pillosu" userId="a6295d4dc9e22643" providerId="LiveId" clId="{5AFB9D8D-E6BA-4707-B7DF-25FF8C621829}" dt="2023-11-17T16:27:51.194" v="8079" actId="478"/>
          <ac:picMkLst>
            <pc:docMk/>
            <pc:sldMk cId="2758204548" sldId="256"/>
            <ac:picMk id="105" creationId="{CB190FAE-42E0-B955-A65D-E949A0027A32}"/>
          </ac:picMkLst>
        </pc:picChg>
        <pc:picChg chg="del mod">
          <ac:chgData name="Fatima Pillosu" userId="a6295d4dc9e22643" providerId="LiveId" clId="{5AFB9D8D-E6BA-4707-B7DF-25FF8C621829}" dt="2023-11-04T16:10:21.498" v="6963" actId="478"/>
          <ac:picMkLst>
            <pc:docMk/>
            <pc:sldMk cId="2758204548" sldId="256"/>
            <ac:picMk id="108" creationId="{2A399575-D1E8-75C6-7541-F8AC7755DDA4}"/>
          </ac:picMkLst>
        </pc:picChg>
        <pc:picChg chg="del mod">
          <ac:chgData name="Fatima Pillosu" userId="a6295d4dc9e22643" providerId="LiveId" clId="{5AFB9D8D-E6BA-4707-B7DF-25FF8C621829}" dt="2023-11-04T16:16:39.283" v="7067" actId="478"/>
          <ac:picMkLst>
            <pc:docMk/>
            <pc:sldMk cId="2758204548" sldId="256"/>
            <ac:picMk id="119" creationId="{EE67426A-0AAC-8E23-7C61-1913D1B82C8A}"/>
          </ac:picMkLst>
        </pc:picChg>
        <pc:picChg chg="add del mod">
          <ac:chgData name="Fatima Pillosu" userId="a6295d4dc9e22643" providerId="LiveId" clId="{5AFB9D8D-E6BA-4707-B7DF-25FF8C621829}" dt="2023-10-13T16:44:05.242" v="1475" actId="478"/>
          <ac:picMkLst>
            <pc:docMk/>
            <pc:sldMk cId="2758204548" sldId="256"/>
            <ac:picMk id="129" creationId="{79797C6A-BF72-F5DA-E6F2-5EB986C35B69}"/>
          </ac:picMkLst>
        </pc:picChg>
        <pc:picChg chg="add del mod">
          <ac:chgData name="Fatima Pillosu" userId="a6295d4dc9e22643" providerId="LiveId" clId="{5AFB9D8D-E6BA-4707-B7DF-25FF8C621829}" dt="2023-10-20T22:58:04.581" v="4441" actId="478"/>
          <ac:picMkLst>
            <pc:docMk/>
            <pc:sldMk cId="2758204548" sldId="256"/>
            <ac:picMk id="130" creationId="{64682AA7-B6BA-3CB0-FF78-BF32D4487041}"/>
          </ac:picMkLst>
        </pc:picChg>
        <pc:picChg chg="add del mod">
          <ac:chgData name="Fatima Pillosu" userId="a6295d4dc9e22643" providerId="LiveId" clId="{5AFB9D8D-E6BA-4707-B7DF-25FF8C621829}" dt="2023-10-20T22:59:15.612" v="4495" actId="478"/>
          <ac:picMkLst>
            <pc:docMk/>
            <pc:sldMk cId="2758204548" sldId="256"/>
            <ac:picMk id="131" creationId="{D838F6EA-7D1E-B0B4-1A7B-DA77C2E37EFE}"/>
          </ac:picMkLst>
        </pc:picChg>
        <pc:picChg chg="add del mod modCrop">
          <ac:chgData name="Fatima Pillosu" userId="a6295d4dc9e22643" providerId="LiveId" clId="{5AFB9D8D-E6BA-4707-B7DF-25FF8C621829}" dt="2023-10-13T21:38:08.999" v="3295" actId="478"/>
          <ac:picMkLst>
            <pc:docMk/>
            <pc:sldMk cId="2758204548" sldId="256"/>
            <ac:picMk id="139" creationId="{344D2970-4090-FC25-875A-D87FBAB0E841}"/>
          </ac:picMkLst>
        </pc:picChg>
        <pc:picChg chg="add del mod">
          <ac:chgData name="Fatima Pillosu" userId="a6295d4dc9e22643" providerId="LiveId" clId="{5AFB9D8D-E6BA-4707-B7DF-25FF8C621829}" dt="2023-10-13T16:47:50.929" v="1504" actId="478"/>
          <ac:picMkLst>
            <pc:docMk/>
            <pc:sldMk cId="2758204548" sldId="256"/>
            <ac:picMk id="141" creationId="{3F3D0927-605D-80F6-F23C-9EAADC1EEE2E}"/>
          </ac:picMkLst>
        </pc:picChg>
        <pc:picChg chg="add del mod">
          <ac:chgData name="Fatima Pillosu" userId="a6295d4dc9e22643" providerId="LiveId" clId="{5AFB9D8D-E6BA-4707-B7DF-25FF8C621829}" dt="2023-10-13T16:46:52.892" v="1491" actId="478"/>
          <ac:picMkLst>
            <pc:docMk/>
            <pc:sldMk cId="2758204548" sldId="256"/>
            <ac:picMk id="142" creationId="{1346763A-FABF-83AB-4019-09C7A99F9367}"/>
          </ac:picMkLst>
        </pc:picChg>
        <pc:picChg chg="add del mod">
          <ac:chgData name="Fatima Pillosu" userId="a6295d4dc9e22643" providerId="LiveId" clId="{5AFB9D8D-E6BA-4707-B7DF-25FF8C621829}" dt="2023-10-20T23:22:19.899" v="5229" actId="478"/>
          <ac:picMkLst>
            <pc:docMk/>
            <pc:sldMk cId="2758204548" sldId="256"/>
            <ac:picMk id="144" creationId="{63054CAB-48EB-D6D4-6107-1A617E45E5E8}"/>
          </ac:picMkLst>
        </pc:picChg>
        <pc:picChg chg="add del mod">
          <ac:chgData name="Fatima Pillosu" userId="a6295d4dc9e22643" providerId="LiveId" clId="{5AFB9D8D-E6BA-4707-B7DF-25FF8C621829}" dt="2023-11-19T23:28:13.302" v="9340" actId="478"/>
          <ac:picMkLst>
            <pc:docMk/>
            <pc:sldMk cId="2758204548" sldId="256"/>
            <ac:picMk id="145" creationId="{210B00A8-F1F4-7E86-5076-2CAE75E6184D}"/>
          </ac:picMkLst>
        </pc:picChg>
        <pc:picChg chg="add del mod">
          <ac:chgData name="Fatima Pillosu" userId="a6295d4dc9e22643" providerId="LiveId" clId="{5AFB9D8D-E6BA-4707-B7DF-25FF8C621829}" dt="2023-10-20T23:23:16.659" v="5244" actId="478"/>
          <ac:picMkLst>
            <pc:docMk/>
            <pc:sldMk cId="2758204548" sldId="256"/>
            <ac:picMk id="146" creationId="{00A29892-1397-E8AA-9BF2-DB999852EEBB}"/>
          </ac:picMkLst>
        </pc:picChg>
        <pc:picChg chg="add del mod">
          <ac:chgData name="Fatima Pillosu" userId="a6295d4dc9e22643" providerId="LiveId" clId="{5AFB9D8D-E6BA-4707-B7DF-25FF8C621829}" dt="2023-10-20T23:22:59.054" v="5240" actId="478"/>
          <ac:picMkLst>
            <pc:docMk/>
            <pc:sldMk cId="2758204548" sldId="256"/>
            <ac:picMk id="147" creationId="{E61F7A42-7AA3-8407-4CC5-DBFAABB9A460}"/>
          </ac:picMkLst>
        </pc:picChg>
        <pc:picChg chg="add del mod">
          <ac:chgData name="Fatima Pillosu" userId="a6295d4dc9e22643" providerId="LiveId" clId="{5AFB9D8D-E6BA-4707-B7DF-25FF8C621829}" dt="2023-11-19T23:22:53.332" v="9163" actId="478"/>
          <ac:picMkLst>
            <pc:docMk/>
            <pc:sldMk cId="2758204548" sldId="256"/>
            <ac:picMk id="148" creationId="{7AB4EACF-2524-F6FF-5A2F-9CB807E41770}"/>
          </ac:picMkLst>
        </pc:picChg>
        <pc:picChg chg="add del mod">
          <ac:chgData name="Fatima Pillosu" userId="a6295d4dc9e22643" providerId="LiveId" clId="{5AFB9D8D-E6BA-4707-B7DF-25FF8C621829}" dt="2023-11-19T23:17:49.982" v="9034" actId="478"/>
          <ac:picMkLst>
            <pc:docMk/>
            <pc:sldMk cId="2758204548" sldId="256"/>
            <ac:picMk id="149" creationId="{C0E5D669-163B-7791-E1A6-41799EB7079D}"/>
          </ac:picMkLst>
        </pc:picChg>
        <pc:picChg chg="add del mod">
          <ac:chgData name="Fatima Pillosu" userId="a6295d4dc9e22643" providerId="LiveId" clId="{5AFB9D8D-E6BA-4707-B7DF-25FF8C621829}" dt="2023-10-15T21:14:34.864" v="3614" actId="478"/>
          <ac:picMkLst>
            <pc:docMk/>
            <pc:sldMk cId="2758204548" sldId="256"/>
            <ac:picMk id="159" creationId="{43C35956-2D38-3CA6-061C-2B684E08AF83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61" creationId="{2952A91A-B334-3FA7-5339-EDB5B5739973}"/>
          </ac:picMkLst>
        </pc:picChg>
        <pc:picChg chg="add del mod">
          <ac:chgData name="Fatima Pillosu" userId="a6295d4dc9e22643" providerId="LiveId" clId="{5AFB9D8D-E6BA-4707-B7DF-25FF8C621829}" dt="2023-10-15T21:57:40.409" v="3681" actId="478"/>
          <ac:picMkLst>
            <pc:docMk/>
            <pc:sldMk cId="2758204548" sldId="256"/>
            <ac:picMk id="165" creationId="{0A1879CA-CBBF-42D8-1D0C-9D4801CADE04}"/>
          </ac:picMkLst>
        </pc:picChg>
        <pc:picChg chg="add del mod">
          <ac:chgData name="Fatima Pillosu" userId="a6295d4dc9e22643" providerId="LiveId" clId="{5AFB9D8D-E6BA-4707-B7DF-25FF8C621829}" dt="2023-10-20T21:03:01.007" v="3709" actId="478"/>
          <ac:picMkLst>
            <pc:docMk/>
            <pc:sldMk cId="2758204548" sldId="256"/>
            <ac:picMk id="186" creationId="{FC511DCC-33AD-7FD1-8387-6955FC585090}"/>
          </ac:picMkLst>
        </pc:picChg>
        <pc:picChg chg="add mod ord modCrop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8" creationId="{03D6DD49-2251-0E19-B931-FB89B9DB0676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199" creationId="{A5CD8ED2-F990-3F14-85DC-6128D753997E}"/>
          </ac:picMkLst>
        </pc:picChg>
        <pc:picChg chg="add del mod">
          <ac:chgData name="Fatima Pillosu" userId="a6295d4dc9e22643" providerId="LiveId" clId="{5AFB9D8D-E6BA-4707-B7DF-25FF8C621829}" dt="2023-10-13T20:08:41.531" v="2173" actId="478"/>
          <ac:picMkLst>
            <pc:docMk/>
            <pc:sldMk cId="2758204548" sldId="256"/>
            <ac:picMk id="200" creationId="{C99B803A-EDBC-E461-1781-13333F940970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1" creationId="{CC8F3B49-747A-2C08-A12A-0A015F8A2C9A}"/>
          </ac:picMkLst>
        </pc:picChg>
        <pc:picChg chg="add del mod">
          <ac:chgData name="Fatima Pillosu" userId="a6295d4dc9e22643" providerId="LiveId" clId="{5AFB9D8D-E6BA-4707-B7DF-25FF8C621829}" dt="2023-10-13T20:08:51.554" v="2176"/>
          <ac:picMkLst>
            <pc:docMk/>
            <pc:sldMk cId="2758204548" sldId="256"/>
            <ac:picMk id="202" creationId="{47474133-6B80-0C7D-3463-A5729EEF5A3E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3" creationId="{C587A07D-0D8C-CD89-65FD-FC18A664116C}"/>
          </ac:picMkLst>
        </pc:picChg>
        <pc:picChg chg="add mod ord">
          <ac:chgData name="Fatima Pillosu" userId="a6295d4dc9e22643" providerId="LiveId" clId="{5AFB9D8D-E6BA-4707-B7DF-25FF8C621829}" dt="2023-10-25T08:52:37.292" v="5791" actId="1037"/>
          <ac:picMkLst>
            <pc:docMk/>
            <pc:sldMk cId="2758204548" sldId="256"/>
            <ac:picMk id="204" creationId="{8C67E95D-EE15-8ACB-AD28-59798F791421}"/>
          </ac:picMkLst>
        </pc:picChg>
        <pc:picChg chg="add del mod">
          <ac:chgData name="Fatima Pillosu" userId="a6295d4dc9e22643" providerId="LiveId" clId="{5AFB9D8D-E6BA-4707-B7DF-25FF8C621829}" dt="2023-10-13T20:27:45.122" v="2345" actId="478"/>
          <ac:picMkLst>
            <pc:docMk/>
            <pc:sldMk cId="2758204548" sldId="256"/>
            <ac:picMk id="214" creationId="{732676B5-5FBA-0EF3-5CFA-A70D5FE5EC4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5" creationId="{4A5F5882-F0A3-597C-0179-2CA44A82E76C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6" creationId="{1B39B680-B07B-2990-2609-7D1828E7CBC7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18" creationId="{2FA09AE9-7647-3D0C-391E-F168CF857CB7}"/>
          </ac:picMkLst>
        </pc:picChg>
        <pc:picChg chg="add del mod">
          <ac:chgData name="Fatima Pillosu" userId="a6295d4dc9e22643" providerId="LiveId" clId="{5AFB9D8D-E6BA-4707-B7DF-25FF8C621829}" dt="2023-10-13T20:36:54.160" v="2404" actId="478"/>
          <ac:picMkLst>
            <pc:docMk/>
            <pc:sldMk cId="2758204548" sldId="256"/>
            <ac:picMk id="219" creationId="{84563132-9C34-458A-0ADA-553C6904D1C0}"/>
          </ac:picMkLst>
        </pc:picChg>
        <pc:picChg chg="add del mod">
          <ac:chgData name="Fatima Pillosu" userId="a6295d4dc9e22643" providerId="LiveId" clId="{5AFB9D8D-E6BA-4707-B7DF-25FF8C621829}" dt="2023-10-20T22:30:04.533" v="4007" actId="478"/>
          <ac:picMkLst>
            <pc:docMk/>
            <pc:sldMk cId="2758204548" sldId="256"/>
            <ac:picMk id="220" creationId="{BF37A2B8-5AB6-29D6-C77C-1AB43D75CF37}"/>
          </ac:picMkLst>
        </pc:picChg>
        <pc:picChg chg="add mod modCrop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4" creationId="{1D3DE61B-1286-20EC-C353-C928AC54B4F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5" creationId="{1796E90C-2723-1A3E-F634-476981DFE05E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6" creationId="{EA1C4070-0AE4-C9EB-E1E5-39EE39964D63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7" creationId="{3BFEF59E-8C86-E3D0-678B-3B1333163C5F}"/>
          </ac:picMkLst>
        </pc:picChg>
        <pc:picChg chg="add mod">
          <ac:chgData name="Fatima Pillosu" userId="a6295d4dc9e22643" providerId="LiveId" clId="{5AFB9D8D-E6BA-4707-B7DF-25FF8C621829}" dt="2023-11-04T16:39:31.397" v="7338" actId="1076"/>
          <ac:picMkLst>
            <pc:docMk/>
            <pc:sldMk cId="2758204548" sldId="256"/>
            <ac:picMk id="228" creationId="{D707A3C2-0548-4D34-4FEB-1997F2D80469}"/>
          </ac:picMkLst>
        </pc:picChg>
        <pc:picChg chg="add del mod">
          <ac:chgData name="Fatima Pillosu" userId="a6295d4dc9e22643" providerId="LiveId" clId="{5AFB9D8D-E6BA-4707-B7DF-25FF8C621829}" dt="2023-10-20T22:51:38.457" v="4321" actId="478"/>
          <ac:picMkLst>
            <pc:docMk/>
            <pc:sldMk cId="2758204548" sldId="256"/>
            <ac:picMk id="263" creationId="{B55C681F-EE48-04F9-721A-8011DD56D71B}"/>
          </ac:picMkLst>
        </pc:picChg>
        <pc:cxnChg chg="del">
          <ac:chgData name="Fatima Pillosu" userId="a6295d4dc9e22643" providerId="LiveId" clId="{5AFB9D8D-E6BA-4707-B7DF-25FF8C621829}" dt="2023-11-04T10:36:43.206" v="6471" actId="478"/>
          <ac:cxnSpMkLst>
            <pc:docMk/>
            <pc:sldMk cId="2758204548" sldId="256"/>
            <ac:cxnSpMk id="2" creationId="{82FF6C10-543C-4DC5-B946-9F42E2A212C7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0" creationId="{0963D59B-921E-8B2B-8FC5-6F0C79F1E8F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1" creationId="{A176992E-FC20-8B13-9E0E-9DC9EB6A790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19" creationId="{15C6A8ED-BF81-2EE4-38A0-36E79B0F44B4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19" creationId="{5B1F4D22-2E75-8682-6ED8-4ACCF6C63DD0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0" creationId="{DB63F51E-9717-ACCD-7833-DCF5E7E16B76}"/>
          </ac:cxnSpMkLst>
        </pc:cxnChg>
        <pc:cxnChg chg="mod">
          <ac:chgData name="Fatima Pillosu" userId="a6295d4dc9e22643" providerId="LiveId" clId="{5AFB9D8D-E6BA-4707-B7DF-25FF8C621829}" dt="2023-11-17T16:10:48.388" v="7811" actId="14100"/>
          <ac:cxnSpMkLst>
            <pc:docMk/>
            <pc:sldMk cId="2758204548" sldId="256"/>
            <ac:cxnSpMk id="24" creationId="{AE7A5EFC-42A1-0E23-8D11-B47DAF75EA89}"/>
          </ac:cxnSpMkLst>
        </pc:cxnChg>
        <pc:cxnChg chg="add del mod">
          <ac:chgData name="Fatima Pillosu" userId="a6295d4dc9e22643" providerId="LiveId" clId="{5AFB9D8D-E6BA-4707-B7DF-25FF8C621829}" dt="2023-11-04T15:59:28.266" v="6807" actId="478"/>
          <ac:cxnSpMkLst>
            <pc:docMk/>
            <pc:sldMk cId="2758204548" sldId="256"/>
            <ac:cxnSpMk id="27" creationId="{ADBEEC03-35FD-59B3-5375-F4AFB5D27372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28" creationId="{7465F503-9EE5-5F77-5CB1-06B28800C602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28" creationId="{CC89B689-DD65-2230-3828-5B4188DDA07F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8" creationId="{F2B1A730-BB4A-D3DE-A088-A84E19CDDE0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29" creationId="{E6FAEA82-96F4-3F1A-B058-CD8C07D622CC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33" creationId="{F5468057-9285-D4F1-AC7C-F924B700965A}"/>
          </ac:cxnSpMkLst>
        </pc:cxnChg>
        <pc:cxnChg chg="del mod">
          <ac:chgData name="Fatima Pillosu" userId="a6295d4dc9e22643" providerId="LiveId" clId="{5AFB9D8D-E6BA-4707-B7DF-25FF8C621829}" dt="2023-10-02T22:04:43.767" v="487" actId="478"/>
          <ac:cxnSpMkLst>
            <pc:docMk/>
            <pc:sldMk cId="2758204548" sldId="256"/>
            <ac:cxnSpMk id="38" creationId="{F378E024-C01A-7A8C-C1F0-E1DE9891FBC4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39" creationId="{2EA3F09D-0DD5-5F2D-17E3-6C6E9976B0A8}"/>
          </ac:cxnSpMkLst>
        </pc:cxnChg>
        <pc:cxnChg chg="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40" creationId="{130EC36C-77E2-AA0B-B312-D58CF1F18CF1}"/>
          </ac:cxnSpMkLst>
        </pc:cxnChg>
        <pc:cxnChg chg="add mod">
          <ac:chgData name="Fatima Pillosu" userId="a6295d4dc9e22643" providerId="LiveId" clId="{5AFB9D8D-E6BA-4707-B7DF-25FF8C621829}" dt="2023-10-27T13:42:16.444" v="6125" actId="14100"/>
          <ac:cxnSpMkLst>
            <pc:docMk/>
            <pc:sldMk cId="2758204548" sldId="256"/>
            <ac:cxnSpMk id="40" creationId="{FFFF11E6-2AB4-EF38-64F2-FFD720D595B4}"/>
          </ac:cxnSpMkLst>
        </pc:cxnChg>
        <pc:cxnChg chg="del mod">
          <ac:chgData name="Fatima Pillosu" userId="a6295d4dc9e22643" providerId="LiveId" clId="{5AFB9D8D-E6BA-4707-B7DF-25FF8C621829}" dt="2023-11-04T16:23:40.836" v="7140" actId="478"/>
          <ac:cxnSpMkLst>
            <pc:docMk/>
            <pc:sldMk cId="2758204548" sldId="256"/>
            <ac:cxnSpMk id="52" creationId="{20BC4B1B-CB83-DC50-695B-9C286B65392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2" creationId="{2BC0A104-9744-EFEF-820F-E9E1FD4F0E2E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2" creationId="{F9E5A455-0015-2CE6-6541-08F5ADC0DD6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3" creationId="{21D84A47-CDAD-FC40-56FF-9B99FDAA83E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3" creationId="{6E8D1ED6-0F27-8250-060C-D5767395F6F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4" creationId="{5CFA04C3-F5E4-CFB4-15A6-6DFD0A15DEB9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54" creationId="{D7CF7C7E-8104-C456-5A0D-D390B428049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5" creationId="{FE9A44C6-6398-EA82-8602-204AE0CC7C5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7" creationId="{E506E24A-D257-AD6A-D68F-578BD7ACC8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8" creationId="{1496BAB7-C1D7-D975-58E9-4830E45E25B7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59" creationId="{65EF9110-EA77-A56D-6E58-8AB606AED2A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59" creationId="{8ADD8D3A-9EFA-1943-E0BE-BED6E3C4623B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0" creationId="{5F650FEB-9776-594C-1C6A-09975099FEB5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0" creationId="{6EEA93B5-5D4E-4C1D-44D5-CB4F5F964453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1" creationId="{9B3FA6F3-0D4E-F339-6B71-399FCD3CB18B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1" creationId="{BEA5E0C5-A31D-A6A6-D0C2-8C4CCA81C52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1" creationId="{FC16FB2D-0C16-9829-2273-3F85A626AF6C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2" creationId="{39D19745-E123-7035-B07E-4496D093F20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2" creationId="{D2BCDE06-BA39-6DCF-884B-88C3CDE43CC3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3" creationId="{64948FD6-BB5B-1B3F-FD4F-B9A08BEF97F4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3" creationId="{89FD3A05-A3A8-DFF2-AAD0-39E9340435DD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63" creationId="{EAC6DDB4-B20F-9E4A-CE70-C8B2F3F5B661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4" creationId="{5B25E6EA-6836-443E-7094-BF5C7493E87D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64" creationId="{AD666B16-FD06-8ABB-2C37-6E612E8ED388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65" creationId="{569F0F97-B785-943C-6659-1122070E2FD2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65" creationId="{9E6C0B2E-DC58-1216-6617-2F1F7D382DCC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0" creationId="{3EA7885D-FC07-6AA6-8E3D-0C95FAF337B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0" creationId="{AFA28706-EECA-3D6C-1B66-8015607F67AF}"/>
          </ac:cxnSpMkLst>
        </pc:cxnChg>
        <pc:cxnChg chg="add del mod">
          <ac:chgData name="Fatima Pillosu" userId="a6295d4dc9e22643" providerId="LiveId" clId="{5AFB9D8D-E6BA-4707-B7DF-25FF8C621829}" dt="2023-10-20T23:06:27.745" v="4621"/>
          <ac:cxnSpMkLst>
            <pc:docMk/>
            <pc:sldMk cId="2758204548" sldId="256"/>
            <ac:cxnSpMk id="72" creationId="{0CF5371D-7B09-0A44-7AE2-9A4CE100D68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2" creationId="{1BE1CAB6-42F2-0602-751D-F2DB2B9A8551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3" creationId="{5F8D290F-478A-0D14-C0F2-83A04CBAD9DE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4" creationId="{23F14460-2527-4D2F-05D5-1B946EAF1B24}"/>
          </ac:cxnSpMkLst>
        </pc:cxnChg>
        <pc:cxnChg chg="add del mod">
          <ac:chgData name="Fatima Pillosu" userId="a6295d4dc9e22643" providerId="LiveId" clId="{5AFB9D8D-E6BA-4707-B7DF-25FF8C621829}" dt="2023-10-15T21:57:43.287" v="3683"/>
          <ac:cxnSpMkLst>
            <pc:docMk/>
            <pc:sldMk cId="2758204548" sldId="256"/>
            <ac:cxnSpMk id="74" creationId="{8FEDB088-A8F1-0640-0628-13938BBEC44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6" creationId="{C415C43E-B0F3-EF60-E6B6-337F2A16CF2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78" creationId="{2C3C0BF8-1BE0-8C7C-7971-AE268269BD46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1" creationId="{E27C2A1A-6A7C-B1C0-938E-3E7931190697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5" creationId="{99E29B10-C586-2A55-5D2F-C256A1268B8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86" creationId="{041AC55C-46C3-7704-2890-6B2E39D50FE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7" creationId="{BAE0AAF1-BE29-0AFD-173D-B473E917A44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88" creationId="{8CFC325F-DD8C-F017-C8F8-BAC658DC5879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90" creationId="{80ACEFCD-B9E6-7578-883E-9F2A8884CA0B}"/>
          </ac:cxnSpMkLst>
        </pc:cxnChg>
        <pc:cxnChg chg="add mod">
          <ac:chgData name="Fatima Pillosu" userId="a6295d4dc9e22643" providerId="LiveId" clId="{5AFB9D8D-E6BA-4707-B7DF-25FF8C621829}" dt="2023-11-04T16:30:12.170" v="7219" actId="14100"/>
          <ac:cxnSpMkLst>
            <pc:docMk/>
            <pc:sldMk cId="2758204548" sldId="256"/>
            <ac:cxnSpMk id="92" creationId="{9CA0D3D6-1278-6791-584F-BD6E6BF177E9}"/>
          </ac:cxnSpMkLst>
        </pc:cxnChg>
        <pc:cxnChg chg="add del mod">
          <ac:chgData name="Fatima Pillosu" userId="a6295d4dc9e22643" providerId="LiveId" clId="{5AFB9D8D-E6BA-4707-B7DF-25FF8C621829}" dt="2023-10-13T17:27:57.351" v="1971" actId="478"/>
          <ac:cxnSpMkLst>
            <pc:docMk/>
            <pc:sldMk cId="2758204548" sldId="256"/>
            <ac:cxnSpMk id="92" creationId="{E7445E27-37F2-E676-FAB3-16DE7FF4EB4F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93" creationId="{BF303423-E9D0-C88A-FA1D-052A38D88089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4" creationId="{4AA6B0B9-6921-04CF-B674-88C736816FD6}"/>
          </ac:cxnSpMkLst>
        </pc:cxnChg>
        <pc:cxnChg chg="add mod">
          <ac:chgData name="Fatima Pillosu" userId="a6295d4dc9e22643" providerId="LiveId" clId="{5AFB9D8D-E6BA-4707-B7DF-25FF8C621829}" dt="2023-11-04T16:27:32.167" v="7198" actId="1076"/>
          <ac:cxnSpMkLst>
            <pc:docMk/>
            <pc:sldMk cId="2758204548" sldId="256"/>
            <ac:cxnSpMk id="95" creationId="{02BFFD1E-DD99-FD95-C33C-357CA662FCD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6" creationId="{C3856F48-E731-536E-93D0-4EC8CF6561FA}"/>
          </ac:cxnSpMkLst>
        </pc:cxnChg>
        <pc:cxnChg chg="add mod">
          <ac:chgData name="Fatima Pillosu" userId="a6295d4dc9e22643" providerId="LiveId" clId="{5AFB9D8D-E6BA-4707-B7DF-25FF8C621829}" dt="2023-11-04T16:28:28.309" v="7206" actId="14100"/>
          <ac:cxnSpMkLst>
            <pc:docMk/>
            <pc:sldMk cId="2758204548" sldId="256"/>
            <ac:cxnSpMk id="97" creationId="{BDAF05F7-C08B-523D-A390-DFB92CC95071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98" creationId="{598D1AF2-0B05-3045-82A9-E550056CF068}"/>
          </ac:cxnSpMkLst>
        </pc:cxnChg>
        <pc:cxnChg chg="add mod">
          <ac:chgData name="Fatima Pillosu" userId="a6295d4dc9e22643" providerId="LiveId" clId="{5AFB9D8D-E6BA-4707-B7DF-25FF8C621829}" dt="2023-11-04T16:28:23.641" v="7205" actId="1036"/>
          <ac:cxnSpMkLst>
            <pc:docMk/>
            <pc:sldMk cId="2758204548" sldId="256"/>
            <ac:cxnSpMk id="99" creationId="{6767BAF7-D96C-4690-0A46-D3D3DF0B2D43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00" creationId="{EBA3AA91-32BD-5E25-44BA-A548829AC6BA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1" creationId="{10919435-F520-64C0-066C-EEF205E7A016}"/>
          </ac:cxnSpMkLst>
        </pc:cxnChg>
        <pc:cxnChg chg="add del mod">
          <ac:chgData name="Fatima Pillosu" userId="a6295d4dc9e22643" providerId="LiveId" clId="{5AFB9D8D-E6BA-4707-B7DF-25FF8C621829}" dt="2023-10-14T13:21:39.060" v="3373" actId="478"/>
          <ac:cxnSpMkLst>
            <pc:docMk/>
            <pc:sldMk cId="2758204548" sldId="256"/>
            <ac:cxnSpMk id="102" creationId="{BABAF8D9-6BB7-3333-1CE9-E4EA186A0A74}"/>
          </ac:cxnSpMkLst>
        </pc:cxnChg>
        <pc:cxnChg chg="add del mod">
          <ac:chgData name="Fatima Pillosu" userId="a6295d4dc9e22643" providerId="LiveId" clId="{5AFB9D8D-E6BA-4707-B7DF-25FF8C621829}" dt="2023-10-25T08:45:32.816" v="5493" actId="478"/>
          <ac:cxnSpMkLst>
            <pc:docMk/>
            <pc:sldMk cId="2758204548" sldId="256"/>
            <ac:cxnSpMk id="103" creationId="{5612E76F-92EE-2B93-461F-6A3D311632C6}"/>
          </ac:cxnSpMkLst>
        </pc:cxnChg>
        <pc:cxnChg chg="add del mod">
          <ac:chgData name="Fatima Pillosu" userId="a6295d4dc9e22643" providerId="LiveId" clId="{5AFB9D8D-E6BA-4707-B7DF-25FF8C621829}" dt="2023-10-13T16:47:53.541" v="1505" actId="478"/>
          <ac:cxnSpMkLst>
            <pc:docMk/>
            <pc:sldMk cId="2758204548" sldId="256"/>
            <ac:cxnSpMk id="105" creationId="{D4023B39-91D9-0F9E-84FD-6C463BA57EC9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06" creationId="{7C381BE1-F2AF-17C6-6211-6BD8B5C10809}"/>
          </ac:cxnSpMkLst>
        </pc:cxnChg>
        <pc:cxnChg chg="add mod">
          <ac:chgData name="Fatima Pillosu" userId="a6295d4dc9e22643" providerId="LiveId" clId="{5AFB9D8D-E6BA-4707-B7DF-25FF8C621829}" dt="2023-11-04T16:42:23.662" v="7377" actId="14100"/>
          <ac:cxnSpMkLst>
            <pc:docMk/>
            <pc:sldMk cId="2758204548" sldId="256"/>
            <ac:cxnSpMk id="107" creationId="{C4E0B3B5-F3B7-5862-BB88-222003BED864}"/>
          </ac:cxnSpMkLst>
        </pc:cxnChg>
        <pc:cxnChg chg="add del mod">
          <ac:chgData name="Fatima Pillosu" userId="a6295d4dc9e22643" providerId="LiveId" clId="{5AFB9D8D-E6BA-4707-B7DF-25FF8C621829}" dt="2023-10-13T16:19:35.817" v="982" actId="21"/>
          <ac:cxnSpMkLst>
            <pc:docMk/>
            <pc:sldMk cId="2758204548" sldId="256"/>
            <ac:cxnSpMk id="108" creationId="{D4D57151-CBFE-550F-050D-1FECA26A03DB}"/>
          </ac:cxnSpMkLst>
        </pc:cxnChg>
        <pc:cxnChg chg="add mod">
          <ac:chgData name="Fatima Pillosu" userId="a6295d4dc9e22643" providerId="LiveId" clId="{5AFB9D8D-E6BA-4707-B7DF-25FF8C621829}" dt="2023-11-04T16:42:17.487" v="7376" actId="14100"/>
          <ac:cxnSpMkLst>
            <pc:docMk/>
            <pc:sldMk cId="2758204548" sldId="256"/>
            <ac:cxnSpMk id="111" creationId="{DE766FA8-0CF0-608F-7DFA-545A0EB96F40}"/>
          </ac:cxnSpMkLst>
        </pc:cxnChg>
        <pc:cxnChg chg="add mod">
          <ac:chgData name="Fatima Pillosu" userId="a6295d4dc9e22643" providerId="LiveId" clId="{5AFB9D8D-E6BA-4707-B7DF-25FF8C621829}" dt="2023-11-04T16:39:15.927" v="7337" actId="1076"/>
          <ac:cxnSpMkLst>
            <pc:docMk/>
            <pc:sldMk cId="2758204548" sldId="256"/>
            <ac:cxnSpMk id="112" creationId="{12FC7DD1-AD53-42AA-AEED-CDE8962AE0F5}"/>
          </ac:cxnSpMkLst>
        </pc:cxnChg>
        <pc:cxnChg chg="add mod ord">
          <ac:chgData name="Fatima Pillosu" userId="a6295d4dc9e22643" providerId="LiveId" clId="{5AFB9D8D-E6BA-4707-B7DF-25FF8C621829}" dt="2023-10-13T20:20:05.643" v="2282" actId="166"/>
          <ac:cxnSpMkLst>
            <pc:docMk/>
            <pc:sldMk cId="2758204548" sldId="256"/>
            <ac:cxnSpMk id="113" creationId="{60D94A2A-FA1F-E4D3-4051-2E1B76DB7E89}"/>
          </ac:cxnSpMkLst>
        </pc:cxnChg>
        <pc:cxnChg chg="add mod">
          <ac:chgData name="Fatima Pillosu" userId="a6295d4dc9e22643" providerId="LiveId" clId="{5AFB9D8D-E6BA-4707-B7DF-25FF8C621829}" dt="2023-10-13T20:41:21.197" v="2468" actId="14100"/>
          <ac:cxnSpMkLst>
            <pc:docMk/>
            <pc:sldMk cId="2758204548" sldId="256"/>
            <ac:cxnSpMk id="114" creationId="{24286C7E-AF05-45CF-1AC1-4D088E49EC34}"/>
          </ac:cxnSpMkLst>
        </pc:cxnChg>
        <pc:cxnChg chg="add mod">
          <ac:chgData name="Fatima Pillosu" userId="a6295d4dc9e22643" providerId="LiveId" clId="{5AFB9D8D-E6BA-4707-B7DF-25FF8C621829}" dt="2023-10-13T17:33:17.533" v="2064" actId="1036"/>
          <ac:cxnSpMkLst>
            <pc:docMk/>
            <pc:sldMk cId="2758204548" sldId="256"/>
            <ac:cxnSpMk id="115" creationId="{2F607D5D-EDC0-0C41-F2C3-B864D36C9AC7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7" creationId="{63C034E7-A420-9A4F-4470-B62E6EEDFAC9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118" creationId="{79923668-AD99-AEDD-B9C6-D81727BBA8EE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1" creationId="{57B45BB1-9724-56A0-493D-ABC92238C72B}"/>
          </ac:cxnSpMkLst>
        </pc:cxnChg>
        <pc:cxnChg chg="mod">
          <ac:chgData name="Fatima Pillosu" userId="a6295d4dc9e22643" providerId="LiveId" clId="{5AFB9D8D-E6BA-4707-B7DF-25FF8C621829}" dt="2023-11-04T16:47:59.059" v="7545" actId="14100"/>
          <ac:cxnSpMkLst>
            <pc:docMk/>
            <pc:sldMk cId="2758204548" sldId="256"/>
            <ac:cxnSpMk id="121" creationId="{87D58B6D-73F4-3223-26EE-3EB94FB37ADF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22" creationId="{B11237B4-0B3D-7B6F-C3C8-4966708421AA}"/>
          </ac:cxnSpMkLst>
        </pc:cxnChg>
        <pc:cxnChg chg="add del mod">
          <ac:chgData name="Fatima Pillosu" userId="a6295d4dc9e22643" providerId="LiveId" clId="{5AFB9D8D-E6BA-4707-B7DF-25FF8C621829}" dt="2023-10-14T13:16:49.099" v="3324" actId="478"/>
          <ac:cxnSpMkLst>
            <pc:docMk/>
            <pc:sldMk cId="2758204548" sldId="256"/>
            <ac:cxnSpMk id="123" creationId="{75899CF0-AE02-DAD9-B3DE-10C0225AB449}"/>
          </ac:cxnSpMkLst>
        </pc:cxnChg>
        <pc:cxnChg chg="mod">
          <ac:chgData name="Fatima Pillosu" userId="a6295d4dc9e22643" providerId="LiveId" clId="{5AFB9D8D-E6BA-4707-B7DF-25FF8C621829}" dt="2023-11-04T16:48:25.546" v="7549" actId="1035"/>
          <ac:cxnSpMkLst>
            <pc:docMk/>
            <pc:sldMk cId="2758204548" sldId="256"/>
            <ac:cxnSpMk id="129" creationId="{D3380442-6D5B-C074-63B4-0BFF9FF5A752}"/>
          </ac:cxnSpMkLst>
        </pc:cxnChg>
        <pc:cxnChg chg="del mod">
          <ac:chgData name="Fatima Pillosu" userId="a6295d4dc9e22643" providerId="LiveId" clId="{5AFB9D8D-E6BA-4707-B7DF-25FF8C621829}" dt="2023-11-04T10:36:44.490" v="6472" actId="478"/>
          <ac:cxnSpMkLst>
            <pc:docMk/>
            <pc:sldMk cId="2758204548" sldId="256"/>
            <ac:cxnSpMk id="138" creationId="{C7143AD4-7BA3-94D8-9540-55203F232CAE}"/>
          </ac:cxnSpMkLst>
        </pc:cxnChg>
        <pc:cxnChg chg="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46" creationId="{4F14911B-E9AF-7360-55FD-2EB3956D3662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2" creationId="{FF3D9DAC-4CF0-3AC8-58C6-DFDB180F8120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3" creationId="{E80890EA-C4DE-7317-1E2A-929A98793A3C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4" creationId="{4EF5E6DD-4B78-6024-19FC-7936F290BEBE}"/>
          </ac:cxnSpMkLst>
        </pc:cxnChg>
        <pc:cxnChg chg="add del mod">
          <ac:chgData name="Fatima Pillosu" userId="a6295d4dc9e22643" providerId="LiveId" clId="{5AFB9D8D-E6BA-4707-B7DF-25FF8C621829}" dt="2023-10-13T16:47:05.619" v="1495"/>
          <ac:cxnSpMkLst>
            <pc:docMk/>
            <pc:sldMk cId="2758204548" sldId="256"/>
            <ac:cxnSpMk id="155" creationId="{74560DD1-869D-FC96-1457-F109F0D7CF6B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67" creationId="{8BE78375-1FFB-505B-4152-6252E4826C30}"/>
          </ac:cxnSpMkLst>
        </pc:cxnChg>
        <pc:cxnChg chg="add mod">
          <ac:chgData name="Fatima Pillosu" userId="a6295d4dc9e22643" providerId="LiveId" clId="{5AFB9D8D-E6BA-4707-B7DF-25FF8C621829}" dt="2023-10-27T13:45:12.971" v="6220" actId="1036"/>
          <ac:cxnSpMkLst>
            <pc:docMk/>
            <pc:sldMk cId="2758204548" sldId="256"/>
            <ac:cxnSpMk id="168" creationId="{B9BB30F6-89F9-DAF6-501A-A636C9D2C30B}"/>
          </ac:cxnSpMkLst>
        </pc:cxnChg>
        <pc:cxnChg chg="add mod">
          <ac:chgData name="Fatima Pillosu" userId="a6295d4dc9e22643" providerId="LiveId" clId="{5AFB9D8D-E6BA-4707-B7DF-25FF8C621829}" dt="2023-11-04T16:48:53.789" v="7556" actId="14100"/>
          <ac:cxnSpMkLst>
            <pc:docMk/>
            <pc:sldMk cId="2758204548" sldId="256"/>
            <ac:cxnSpMk id="169" creationId="{CC7CE748-FF38-9232-A6C7-C9E8934F79A0}"/>
          </ac:cxnSpMkLst>
        </pc:cxnChg>
        <pc:cxnChg chg="add mod">
          <ac:chgData name="Fatima Pillosu" userId="a6295d4dc9e22643" providerId="LiveId" clId="{5AFB9D8D-E6BA-4707-B7DF-25FF8C621829}" dt="2023-11-04T16:48:38.904" v="7554" actId="1036"/>
          <ac:cxnSpMkLst>
            <pc:docMk/>
            <pc:sldMk cId="2758204548" sldId="256"/>
            <ac:cxnSpMk id="170" creationId="{DCDC58C1-58CE-B4DF-C220-7A169C423E87}"/>
          </ac:cxnSpMkLst>
        </pc:cxnChg>
        <pc:cxnChg chg="add mod">
          <ac:chgData name="Fatima Pillosu" userId="a6295d4dc9e22643" providerId="LiveId" clId="{5AFB9D8D-E6BA-4707-B7DF-25FF8C621829}" dt="2023-11-04T16:48:48.303" v="7555" actId="14100"/>
          <ac:cxnSpMkLst>
            <pc:docMk/>
            <pc:sldMk cId="2758204548" sldId="256"/>
            <ac:cxnSpMk id="173" creationId="{CAC2D9CB-31B2-BF9D-D546-68040C78EE4C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6" creationId="{8AB3BA82-C92F-E00C-3994-1E3DCABB8F00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7" creationId="{0BE6FA8D-7611-E3E2-3D26-58FE36487D08}"/>
          </ac:cxnSpMkLst>
        </pc:cxnChg>
        <pc:cxnChg chg="add del mod">
          <ac:chgData name="Fatima Pillosu" userId="a6295d4dc9e22643" providerId="LiveId" clId="{5AFB9D8D-E6BA-4707-B7DF-25FF8C621829}" dt="2023-11-04T16:49:26.316" v="7558"/>
          <ac:cxnSpMkLst>
            <pc:docMk/>
            <pc:sldMk cId="2758204548" sldId="256"/>
            <ac:cxnSpMk id="178" creationId="{7ADFFFEC-06F9-DAB4-6C54-990A93756095}"/>
          </ac:cxnSpMkLst>
        </pc:cxnChg>
        <pc:cxnChg chg="add del mod">
          <ac:chgData name="Fatima Pillosu" userId="a6295d4dc9e22643" providerId="LiveId" clId="{5AFB9D8D-E6BA-4707-B7DF-25FF8C621829}" dt="2023-10-13T17:14:23.232" v="1694" actId="478"/>
          <ac:cxnSpMkLst>
            <pc:docMk/>
            <pc:sldMk cId="2758204548" sldId="256"/>
            <ac:cxnSpMk id="179" creationId="{C79850BF-4824-4C4E-FFFF-4B76B7694864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79" creationId="{DD8887A8-A893-52C5-864A-8316BDE51CC5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0" creationId="{4EE9CCC2-B122-492E-FA55-661BDA155FBE}"/>
          </ac:cxnSpMkLst>
        </pc:cxnChg>
        <pc:cxnChg chg="add mod">
          <ac:chgData name="Fatima Pillosu" userId="a6295d4dc9e22643" providerId="LiveId" clId="{5AFB9D8D-E6BA-4707-B7DF-25FF8C621829}" dt="2023-11-04T16:25:15.143" v="7166" actId="1035"/>
          <ac:cxnSpMkLst>
            <pc:docMk/>
            <pc:sldMk cId="2758204548" sldId="256"/>
            <ac:cxnSpMk id="182" creationId="{168F7B29-E080-0F55-5999-16C1D0A026DD}"/>
          </ac:cxnSpMkLst>
        </pc:cxnChg>
        <pc:cxnChg chg="add del mod">
          <ac:chgData name="Fatima Pillosu" userId="a6295d4dc9e22643" providerId="LiveId" clId="{5AFB9D8D-E6BA-4707-B7DF-25FF8C621829}" dt="2023-11-04T16:49:32.892" v="7562"/>
          <ac:cxnSpMkLst>
            <pc:docMk/>
            <pc:sldMk cId="2758204548" sldId="256"/>
            <ac:cxnSpMk id="183" creationId="{59437DBE-08B9-CF4D-09AC-DA09BF1D638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5" creationId="{03E0542E-69CA-57AE-A535-BB3A4AFE59E9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6" creationId="{6DFF398F-71D5-25C7-B7E9-861085D401F0}"/>
          </ac:cxnSpMkLst>
        </pc:cxnChg>
        <pc:cxnChg chg="add del mod">
          <ac:chgData name="Fatima Pillosu" userId="a6295d4dc9e22643" providerId="LiveId" clId="{5AFB9D8D-E6BA-4707-B7DF-25FF8C621829}" dt="2023-11-04T16:49:42.656" v="7566"/>
          <ac:cxnSpMkLst>
            <pc:docMk/>
            <pc:sldMk cId="2758204548" sldId="256"/>
            <ac:cxnSpMk id="187" creationId="{639837E0-5DF8-B71F-0E5C-4592D5D3755E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88" creationId="{A0F22FAE-388D-92D7-1FA3-452D0847CB1A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2" creationId="{B7F7A315-76AF-7BB8-2645-1109A7115959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3" creationId="{5C404DE3-AECE-752D-A865-48D5E4E6891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194" creationId="{F86AF0BF-8542-9EA6-9B9C-5B49A4214BDE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6" creationId="{940C2BC2-8B02-A7FB-AE61-05A8072949ED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7" creationId="{318E237C-75C4-CFB9-04FD-2D7B41C48A50}"/>
          </ac:cxnSpMkLst>
        </pc:cxnChg>
        <pc:cxnChg chg="mod">
          <ac:chgData name="Fatima Pillosu" userId="a6295d4dc9e22643" providerId="LiveId" clId="{5AFB9D8D-E6BA-4707-B7DF-25FF8C621829}" dt="2023-11-04T16:39:31.397" v="7338" actId="1076"/>
          <ac:cxnSpMkLst>
            <pc:docMk/>
            <pc:sldMk cId="2758204548" sldId="256"/>
            <ac:cxnSpMk id="199" creationId="{DDD863EF-0F2F-49D9-4733-905E3D211343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7" creationId="{7DC26B27-E561-A91E-D5A4-17AB5645B045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8" creationId="{DD157F7E-8B25-5236-5525-F924AA2A624F}"/>
          </ac:cxnSpMkLst>
        </pc:cxnChg>
        <pc:cxnChg chg="add del mod">
          <ac:chgData name="Fatima Pillosu" userId="a6295d4dc9e22643" providerId="LiveId" clId="{5AFB9D8D-E6BA-4707-B7DF-25FF8C621829}" dt="2023-11-04T16:51:16.387" v="7582"/>
          <ac:cxnSpMkLst>
            <pc:docMk/>
            <pc:sldMk cId="2758204548" sldId="256"/>
            <ac:cxnSpMk id="209" creationId="{DC89F3F6-E539-BB7E-4CA7-287D0C04F920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10" creationId="{467C7D5B-C7F4-B6F2-F017-8AE51E442ABE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6" creationId="{D25422F6-0F9D-A872-B4CC-87495BF9D71A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39" creationId="{DD86CB11-C1D8-5F7F-381F-67F1EDACFD64}"/>
          </ac:cxnSpMkLst>
        </pc:cxnChg>
        <pc:cxnChg chg="add del mod">
          <ac:chgData name="Fatima Pillosu" userId="a6295d4dc9e22643" providerId="LiveId" clId="{5AFB9D8D-E6BA-4707-B7DF-25FF8C621829}" dt="2023-10-13T21:31:25.207" v="3245" actId="478"/>
          <ac:cxnSpMkLst>
            <pc:docMk/>
            <pc:sldMk cId="2758204548" sldId="256"/>
            <ac:cxnSpMk id="240" creationId="{AC303751-7F92-61AA-17A5-EE394681FC43}"/>
          </ac:cxnSpMkLst>
        </pc:cxnChg>
        <pc:cxnChg chg="add mod">
          <ac:chgData name="Fatima Pillosu" userId="a6295d4dc9e22643" providerId="LiveId" clId="{5AFB9D8D-E6BA-4707-B7DF-25FF8C621829}" dt="2023-11-04T16:42:38.346" v="7380" actId="1035"/>
          <ac:cxnSpMkLst>
            <pc:docMk/>
            <pc:sldMk cId="2758204548" sldId="256"/>
            <ac:cxnSpMk id="253" creationId="{F1A09779-1227-051E-822D-D20E0094F369}"/>
          </ac:cxnSpMkLst>
        </pc:cxnChg>
        <pc:cxnChg chg="add mod">
          <ac:chgData name="Fatima Pillosu" userId="a6295d4dc9e22643" providerId="LiveId" clId="{5AFB9D8D-E6BA-4707-B7DF-25FF8C621829}" dt="2023-11-17T16:34:24.735" v="8388" actId="1036"/>
          <ac:cxnSpMkLst>
            <pc:docMk/>
            <pc:sldMk cId="2758204548" sldId="256"/>
            <ac:cxnSpMk id="273" creationId="{43FF85FD-8AF3-3149-73AA-46B8CE417F86}"/>
          </ac:cxnSpMkLst>
        </pc:cxnChg>
      </pc:sldChg>
      <pc:sldChg chg="addSp delSp modSp new mod">
        <pc:chgData name="Fatima Pillosu" userId="a6295d4dc9e22643" providerId="LiveId" clId="{5AFB9D8D-E6BA-4707-B7DF-25FF8C621829}" dt="2023-11-19T23:27:57.585" v="9338" actId="1037"/>
        <pc:sldMkLst>
          <pc:docMk/>
          <pc:sldMk cId="2369477478" sldId="257"/>
        </pc:sldMkLst>
        <pc:spChg chg="del">
          <ac:chgData name="Fatima Pillosu" userId="a6295d4dc9e22643" providerId="LiveId" clId="{5AFB9D8D-E6BA-4707-B7DF-25FF8C621829}" dt="2023-10-02T22:15:46.242" v="699" actId="478"/>
          <ac:spMkLst>
            <pc:docMk/>
            <pc:sldMk cId="2369477478" sldId="257"/>
            <ac:spMk id="2" creationId="{F1B747D1-EFA1-A490-A23D-2C4A57BF4B15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3" creationId="{173435D8-39C8-886B-5094-4B38F0CA931E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3" creationId="{2E07EE6B-3CFB-53EF-0BF5-C76DE5EDD1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3" creationId="{684F9B4F-67E2-FF7B-5F65-C66D4E74EBDA}"/>
          </ac:spMkLst>
        </pc:spChg>
        <pc:spChg chg="del">
          <ac:chgData name="Fatima Pillosu" userId="a6295d4dc9e22643" providerId="LiveId" clId="{5AFB9D8D-E6BA-4707-B7DF-25FF8C621829}" dt="2023-10-02T22:15:47.576" v="700" actId="478"/>
          <ac:spMkLst>
            <pc:docMk/>
            <pc:sldMk cId="2369477478" sldId="257"/>
            <ac:spMk id="3" creationId="{EE4E1623-702C-E7A0-8CAA-8412CB88171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4" creationId="{859BB04D-D2C5-CA50-9264-D441708BA31C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6" creationId="{22177942-984F-1C23-EB78-DF751E23831F}"/>
          </ac:spMkLst>
        </pc:spChg>
        <pc:spChg chg="mod or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7" creationId="{517FEA51-EE35-E0A5-5140-C07FA71324FB}"/>
          </ac:spMkLst>
        </pc:spChg>
        <pc:spChg chg="mod or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8" creationId="{ECEEFDFE-0B54-DB36-F2A1-CBC53C355C2D}"/>
          </ac:spMkLst>
        </pc:spChg>
        <pc:spChg chg="mod topLvl">
          <ac:chgData name="Fatima Pillosu" userId="a6295d4dc9e22643" providerId="LiveId" clId="{5AFB9D8D-E6BA-4707-B7DF-25FF8C621829}" dt="2023-11-19T23:22:08.386" v="9150" actId="1038"/>
          <ac:spMkLst>
            <pc:docMk/>
            <pc:sldMk cId="2369477478" sldId="257"/>
            <ac:spMk id="9" creationId="{FC0217A4-5096-1B7E-7BBF-639DEBD2077E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0" creationId="{8FB8FFCC-7A6E-D133-CDBD-7D97BE0FD159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1" creationId="{43461467-E113-273C-C47D-806C8571CE83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2" creationId="{3D8B1680-27CE-1782-485B-00F2787B470F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3" creationId="{CF8E11AB-9AC3-758B-B700-11CCEC33AA2D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4" creationId="{E972C389-B4F6-46CF-ECFB-90E9C164CC07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15" creationId="{ABEA0039-9984-7A55-5BE9-01CB5B428DDB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6" creationId="{E567E31D-2A44-DD78-CBB0-E319A3D9CA1A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7" creationId="{49676E71-844F-3F66-4C5C-07A09442811A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8" creationId="{01E48F60-1511-C8E8-8986-7946BC279761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9" creationId="{4381C937-88E1-3481-3FF7-2E7CB48AB9D3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0" creationId="{9F67660E-3E70-667B-14CE-90527AF025F5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1" creationId="{E0C37846-A16A-DC5E-256D-057E2657EB16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2" creationId="{E6440E71-BD72-E41A-3E69-027A4848B4F9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3" creationId="{FC6D2DF9-6D29-2012-ED29-92897D06583C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4" creationId="{B89D04A4-4502-F79B-99D2-223CAA0D1887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25" creationId="{67F72C85-FBB3-A04D-181D-AECFD38BB61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5" creationId="{A51F329E-9A7A-34CD-075C-FB2545E8D6ED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6" creationId="{A1718A8A-63DE-86DA-CF76-7EED3EA42ECB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37" creationId="{DE10D9BE-9C66-A18A-7109-A6EF14B9F134}"/>
          </ac:spMkLst>
        </pc:spChg>
        <pc:spChg chg="mod topLvl">
          <ac:chgData name="Fatima Pillosu" userId="a6295d4dc9e22643" providerId="LiveId" clId="{5AFB9D8D-E6BA-4707-B7DF-25FF8C621829}" dt="2023-11-19T23:21:56.467" v="9148" actId="1037"/>
          <ac:spMkLst>
            <pc:docMk/>
            <pc:sldMk cId="2369477478" sldId="257"/>
            <ac:spMk id="38" creationId="{869694B0-AE9D-D9E4-5CBD-505F7D996B84}"/>
          </ac:spMkLst>
        </pc:spChg>
        <pc:spChg chg="mod topLvl">
          <ac:chgData name="Fatima Pillosu" userId="a6295d4dc9e22643" providerId="LiveId" clId="{5AFB9D8D-E6BA-4707-B7DF-25FF8C621829}" dt="2023-11-19T23:22:25.863" v="9152" actId="14100"/>
          <ac:spMkLst>
            <pc:docMk/>
            <pc:sldMk cId="2369477478" sldId="257"/>
            <ac:spMk id="39" creationId="{047DFC7E-B653-0A6B-7497-D21A05D3710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0" creationId="{97B213A9-CD7E-96EF-D4DD-747D86440F7C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1" creationId="{066BB68D-8EA2-41B0-36EF-80CA4D6DEA58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2" creationId="{018C3AF3-804E-4FF0-DA45-7A2477E88A4E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3" creationId="{09175DCE-FFC8-A396-65F7-A3A0257A384F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4" creationId="{DBA6AB07-324F-426A-E08D-721863EF3395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5" creationId="{A0B97A1C-1FC6-EA68-008C-8E933C44A37A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6" creationId="{CF34C3C2-89DF-8A62-62D8-69A167466394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7" creationId="{A29E0B1C-4C88-ADB4-5F18-EB88CAD8BB49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8" creationId="{992884CC-CB9E-88BA-1B5E-7963800F9134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49" creationId="{FE88F845-8EB6-DD4F-81AE-82BC4607333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0" creationId="{30F644E7-7F31-FDDF-59FA-11AA59D20C2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1" creationId="{77806324-79AC-A00D-C3C6-071DA3999EFD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2" creationId="{586948B3-D482-C916-7770-EE75C456D8F0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3" creationId="{E4FF6C1E-8C7D-AFCB-7679-C4EC6B13D472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4" creationId="{2C465BC8-CFDD-68EC-2FEC-EC414D77D850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5" creationId="{BA228D0B-7BB8-03F6-CA4E-DC6598F0F0D3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6" creationId="{00F295DE-8660-9EAB-1730-12B58E7E4CA6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7" creationId="{9D979F5B-749F-5218-C0B3-BC37C297612B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8" creationId="{36F18C97-C97A-19E1-BB0F-634CFF70991A}"/>
          </ac:spMkLst>
        </pc:spChg>
        <pc:spChg chg="mod topLvl">
          <ac:chgData name="Fatima Pillosu" userId="a6295d4dc9e22643" providerId="LiveId" clId="{5AFB9D8D-E6BA-4707-B7DF-25FF8C621829}" dt="2023-11-19T23:25:55.812" v="9290" actId="196"/>
          <ac:spMkLst>
            <pc:docMk/>
            <pc:sldMk cId="2369477478" sldId="257"/>
            <ac:spMk id="59" creationId="{52C58557-91C2-C421-5A26-B692E32EB3B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0" creationId="{D680928C-F690-451D-3598-741323716201}"/>
          </ac:spMkLst>
        </pc:spChg>
        <pc:spChg chg="mod topLvl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61" creationId="{4799CFC4-4D78-3C89-2EDC-7AF55E2FDE7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2" creationId="{0A1DE965-A027-0326-3FF7-6FF49BC1777D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2" creationId="{2CF6A993-CE98-F4BE-0D03-25A177CD10EF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2" creationId="{8C1DBA92-F55E-0E4C-C64B-3672FA2668DA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3" creationId="{36ABA0BB-DFF9-2902-2FFC-5B1C21AB8FDA}"/>
          </ac:spMkLst>
        </pc:spChg>
        <pc:spChg chg="mod">
          <ac:chgData name="Fatima Pillosu" userId="a6295d4dc9e22643" providerId="LiveId" clId="{5AFB9D8D-E6BA-4707-B7DF-25FF8C621829}" dt="2023-10-20T22:54:51.617" v="4403" actId="165"/>
          <ac:spMkLst>
            <pc:docMk/>
            <pc:sldMk cId="2369477478" sldId="257"/>
            <ac:spMk id="63" creationId="{AD1C9405-7A4C-F6FF-5215-7EF3F39CC1C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3" creationId="{E239BE93-3D84-3EDC-38A3-4EF70295D2A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4" creationId="{12646B81-1371-A137-CA5C-02886911BE19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4" creationId="{429EABA0-89AE-A82C-DC5E-330020DCEE24}"/>
          </ac:spMkLst>
        </pc:spChg>
        <pc:spChg chg="del mod">
          <ac:chgData name="Fatima Pillosu" userId="a6295d4dc9e22643" providerId="LiveId" clId="{5AFB9D8D-E6BA-4707-B7DF-25FF8C621829}" dt="2023-10-20T22:59:21.747" v="4496" actId="478"/>
          <ac:spMkLst>
            <pc:docMk/>
            <pc:sldMk cId="2369477478" sldId="257"/>
            <ac:spMk id="64" creationId="{DC7A995D-2567-7C2A-AA62-B72BDE490EEB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65" creationId="{0FF6262A-54B2-2258-2828-C8C8189F71A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65" creationId="{383FA0A5-155D-A010-4FDF-D6319FADBA88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6" creationId="{29D88019-FF83-A24D-E819-4C6196BD417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8" creationId="{EA408042-B6E9-97A1-6C08-A6D4B2E8E2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69" creationId="{6F78731D-3553-52E0-B553-F7191449A38B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0" creationId="{AD61C0F0-8E07-51C6-B810-1BC88EF587E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1" creationId="{A627103C-70A0-88C0-204A-4CCACE05F06A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2" creationId="{A6738CA0-8416-061D-0483-114418A058C4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3" creationId="{66B40C7A-FD53-5ADB-1AB5-024A8BE9D8E3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4" creationId="{255FCA48-254D-1337-DFB8-1E5F30A6E95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5" creationId="{A2499796-43DD-906E-67FD-D4BCB983D1E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6" creationId="{41CEF0F2-E4FA-9E11-8366-D4DB428CC95F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7" creationId="{57B1F252-8294-956D-EADE-7342CBC8F48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8" creationId="{D9907BDE-29DA-919C-2558-7CDC3A5809B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79" creationId="{E2DEDAD9-1F2A-21FF-36E7-6FF131E92DF9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0" creationId="{A5DEF6BD-4127-24C9-8A5E-253E9C3378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1" creationId="{9F06773B-A85F-900D-FAC2-BA13B8A07976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2" creationId="{01F9B9EB-3701-EA50-0877-A8A9BE53AD7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3" creationId="{791FAAB4-5912-24F8-21C3-5986F6DB04F8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4" creationId="{722E1326-8557-5200-5C98-BE54D0CDBDD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5" creationId="{53409651-A573-B393-3FA5-2CAECA7E0F8A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6" creationId="{DA3F1615-AB27-73BF-7D0D-02CDECFC3BC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7" creationId="{CC845A93-F0DC-BD66-CD00-9E747608FC20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8" creationId="{AD7A76CC-7096-E42A-5F1E-516A9A975945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89" creationId="{43538B6F-6F9A-C7C1-E707-AA92B3C13756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0" creationId="{E8B88B1C-EAAB-E501-7D2E-8D0EFDEE20CD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1" creationId="{F5F9467F-4AF8-D875-A6AF-D55272BBFE27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2" creationId="{1B74DB8D-AED6-C5D5-BA50-AEB5D376F20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3" creationId="{21877F2E-E22B-EB66-A398-54B67EAC379B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4" creationId="{95EDB564-B3F8-AABD-49AC-A1275105F9A5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5" creationId="{9EC63ED8-09EB-B699-4788-2332572CA6DF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6" creationId="{303DD9BE-53E4-E47A-EE5D-207F7BF912DE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7" creationId="{7D08AFD9-FDD9-DDE5-E460-4408A091D1DC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8" creationId="{BC0BD403-49F6-3E50-06EB-051F7D8A5194}"/>
          </ac:spMkLst>
        </pc:spChg>
        <pc:spChg chg="mod topLvl">
          <ac:chgData name="Fatima Pillosu" userId="a6295d4dc9e22643" providerId="LiveId" clId="{5AFB9D8D-E6BA-4707-B7DF-25FF8C621829}" dt="2023-11-19T23:17:36.390" v="9032" actId="255"/>
          <ac:spMkLst>
            <pc:docMk/>
            <pc:sldMk cId="2369477478" sldId="257"/>
            <ac:spMk id="99" creationId="{F9E1CF68-F1D1-11C5-CC2C-80745954FAB4}"/>
          </ac:spMkLst>
        </pc:spChg>
        <pc:spChg chg="add mod or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0" creationId="{08F22701-17F0-0460-038B-13B0F2C0A57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1" creationId="{4F713272-979D-BEE0-06F2-4BB71D1C51F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2" creationId="{31917EB4-5916-EACC-3FF9-FB354A7B95EE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3" creationId="{CF27B865-0E40-2F5F-3451-728C60FE547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4" creationId="{843844A9-5B63-E4E9-0B00-F0F3D3765694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5" creationId="{B1992B48-D448-96FE-D56C-F0BDB33368A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6" creationId="{08350350-CB4F-CA0D-3433-BEE97D95DBEB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7" creationId="{D97F3B78-BF77-A18E-BE7D-7B7C1D21AF31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8" creationId="{D36D1D32-0C05-C09C-4E35-2A1514A83819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09" creationId="{CB22E0D8-1395-DFBD-7D4E-62DFC737AD22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4" creationId="{C4B69FB2-ABEF-06AD-93D9-2DBA14154545}"/>
          </ac:spMkLst>
        </pc:spChg>
        <pc:spChg chg="add mod">
          <ac:chgData name="Fatima Pillosu" userId="a6295d4dc9e22643" providerId="LiveId" clId="{5AFB9D8D-E6BA-4707-B7DF-25FF8C621829}" dt="2023-10-20T22:20:38.216" v="3931" actId="207"/>
          <ac:spMkLst>
            <pc:docMk/>
            <pc:sldMk cId="2369477478" sldId="257"/>
            <ac:spMk id="115" creationId="{065209AF-1FD1-6064-62DF-C0867A055F1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6" creationId="{450322D8-1EF3-83A6-7920-E8BB917EB39C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6" creationId="{B4537970-2A2D-C47F-48B5-011B9489992A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6" creationId="{BF289C25-70BE-84A5-C813-C2B697560CEB}"/>
          </ac:spMkLst>
        </pc:spChg>
        <pc:spChg chg="add del mod">
          <ac:chgData name="Fatima Pillosu" userId="a6295d4dc9e22643" providerId="LiveId" clId="{5AFB9D8D-E6BA-4707-B7DF-25FF8C621829}" dt="2023-10-13T16:43:58.471" v="1474" actId="478"/>
          <ac:spMkLst>
            <pc:docMk/>
            <pc:sldMk cId="2369477478" sldId="257"/>
            <ac:spMk id="116" creationId="{E591C6AD-7C3F-8213-2CAF-DB2103260F7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17" creationId="{1F62494E-2414-9C2D-E0A1-326EDA66A6C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7" creationId="{3F623177-7EDD-88D8-D621-258D39AF8E3F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7" creationId="{D3152350-CCD2-9D24-724B-2759653A304A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18" creationId="{367A7A5A-242E-B891-9474-5FB8379335F5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8" creationId="{AD83BFB1-0AD6-077C-619E-1FDAFB49C031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19" creationId="{317914EA-679B-CB2D-97B7-26E2F78CBBD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19" creationId="{928916AE-F1A7-C367-4002-90A83AD0D155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0" creationId="{1D899D3D-A65B-DD76-E9B6-7AC415522B06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0" creationId="{449E7E36-45B1-CF1E-F332-EA346D8809B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0" creationId="{B3FA6FD0-D52F-C8FA-ACC6-E8A414F65B1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1" creationId="{082A3B50-5FE2-44F6-8706-9DFE54BB5EA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1" creationId="{54923DED-A124-EA69-1855-56DAEF001363}"/>
          </ac:spMkLst>
        </pc:spChg>
        <pc:spChg chg="add del mod">
          <ac:chgData name="Fatima Pillosu" userId="a6295d4dc9e22643" providerId="LiveId" clId="{5AFB9D8D-E6BA-4707-B7DF-25FF8C621829}" dt="2023-10-20T22:18:02.507" v="3835" actId="478"/>
          <ac:spMkLst>
            <pc:docMk/>
            <pc:sldMk cId="2369477478" sldId="257"/>
            <ac:spMk id="121" creationId="{F179BD74-0296-50E1-57CC-0A5183E712E8}"/>
          </ac:spMkLst>
        </pc:spChg>
        <pc:spChg chg="add del mod">
          <ac:chgData name="Fatima Pillosu" userId="a6295d4dc9e22643" providerId="LiveId" clId="{5AFB9D8D-E6BA-4707-B7DF-25FF8C621829}" dt="2023-10-20T22:18:04.123" v="3836" actId="478"/>
          <ac:spMkLst>
            <pc:docMk/>
            <pc:sldMk cId="2369477478" sldId="257"/>
            <ac:spMk id="122" creationId="{4272E11A-9A07-2E4C-C367-050A07CC2092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2" creationId="{9AFF6B26-3EC7-3FB7-E03E-39332A04CD1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2" creationId="{9DC972BB-3813-DC96-CB00-8C1EFC65B64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3" creationId="{76788060-0B3A-5255-D0B7-76625373D37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3" creationId="{F3128448-A968-8654-497F-657FD11C665B}"/>
          </ac:spMkLst>
        </pc:spChg>
        <pc:spChg chg="add del mod">
          <ac:chgData name="Fatima Pillosu" userId="a6295d4dc9e22643" providerId="LiveId" clId="{5AFB9D8D-E6BA-4707-B7DF-25FF8C621829}" dt="2023-10-20T22:20:34.720" v="3929" actId="478"/>
          <ac:spMkLst>
            <pc:docMk/>
            <pc:sldMk cId="2369477478" sldId="257"/>
            <ac:spMk id="124" creationId="{008AF675-C8FC-492D-5924-9B04AA227B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4" creationId="{18C3A4A1-202F-36B6-BF88-42D0E65EA42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4" creationId="{3FCD8BB4-A3F7-2AB3-B319-B0CCB18DC8E8}"/>
          </ac:spMkLst>
        </pc:spChg>
        <pc:spChg chg="add mod or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5" creationId="{2CE0D9FE-03D7-9180-4DB2-CA3086E67FE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5" creationId="{2FD9A158-89F3-762A-DDF6-A69C43E1A98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5" creationId="{920494E8-241C-6CBB-AEFA-1C7A480EA62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6" creationId="{D89C9EF0-B50A-C1EC-8DA5-5EA4BA463E30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6" creationId="{E8CD0F8E-9093-71DA-103E-83A1DC52EBF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7" creationId="{2CE2712A-12BB-9AC7-6819-8C308967508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8" creationId="{44CF6816-FD8A-3A64-E98A-60D219F4A1A5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29" creationId="{5219F6B9-B584-FD68-3421-FA35FBE206D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29" creationId="{D5C1B0CF-2D17-107B-BC88-CA5690ADCC3A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29" creationId="{EDDDB34A-F9E4-1FC4-4E84-6512E4C8FCF3}"/>
          </ac:spMkLst>
        </pc:spChg>
        <pc:spChg chg="add mod">
          <ac:chgData name="Fatima Pillosu" userId="a6295d4dc9e22643" providerId="LiveId" clId="{5AFB9D8D-E6BA-4707-B7DF-25FF8C621829}" dt="2023-10-20T22:47:03.952" v="4216" actId="1076"/>
          <ac:spMkLst>
            <pc:docMk/>
            <pc:sldMk cId="2369477478" sldId="257"/>
            <ac:spMk id="130" creationId="{54AAAA41-A2D0-EE10-0DA3-EC7504445B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0" creationId="{6DD29AC8-F643-3828-CF59-74034FFFCCA9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0" creationId="{7C599408-B750-7D98-501A-3E9F477C674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1" creationId="{247B723D-EE4F-C345-9A49-5C7FD108263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1" creationId="{7C8C4D9D-65EB-CB0D-8DA0-09193C6BDA06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2" creationId="{0E56181E-FDBA-AAC0-3697-1D0CDF9A9B4B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2" creationId="{6598C3FF-BA77-1B61-7D5A-C3EC1DEE65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2" creationId="{9CFE93CC-A6DF-23D1-DA38-58C33C759E0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3" creationId="{4AE3279F-DC7C-01E1-991F-CCA0DA726F1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3" creationId="{FCF5038A-6272-A9D1-6AF4-620773683E57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4" creationId="{1EB6AB49-5079-540E-9133-28457390D2E7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4" creationId="{397B1E0E-F772-2610-B7FB-EC2F07A2884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4" creationId="{98362015-0EC5-D074-E08B-2AE782277A6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5" creationId="{0F678217-DE13-D50F-1C5C-CCCD508CD7AB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5" creationId="{E16F46F1-05C1-6FA0-5BAD-F01B4EB4008D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6" creationId="{F182EDFA-2670-554B-F93A-E3F2FB149424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6" creationId="{F41C470C-D990-E336-E898-BAD9CD99E820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7" creationId="{ADE44781-0EF7-DB5E-9873-1338D0BA6D0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38" creationId="{65F26B36-203F-317D-16DD-EAA8C6AD539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8" creationId="{7CB852D7-8385-6BB6-03C1-9601A4D1767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8" creationId="{7FBD127F-680D-3EF0-F60D-567DA4FE7A9D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39" creationId="{846BAD5C-8E5D-110A-A325-721A906BE34E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39" creationId="{F230AD10-B565-E175-0CEF-07A247760891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0" creationId="{14DD6732-BACA-5559-FDEE-0DD28C0AD99D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0" creationId="{1BBBA456-8D5B-E3AD-2720-36DABCE94122}"/>
          </ac:spMkLst>
        </pc:spChg>
        <pc:spChg chg="add del mod">
          <ac:chgData name="Fatima Pillosu" userId="a6295d4dc9e22643" providerId="LiveId" clId="{5AFB9D8D-E6BA-4707-B7DF-25FF8C621829}" dt="2023-11-19T23:25:56.675" v="9293"/>
          <ac:spMkLst>
            <pc:docMk/>
            <pc:sldMk cId="2369477478" sldId="257"/>
            <ac:spMk id="140" creationId="{3AA43D86-5F61-73DE-F006-5064BF8A804F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1" creationId="{B9054F60-1B14-5A91-A69E-296FD663465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2" creationId="{2A1A6294-5D08-B994-16E7-1F7A82A36469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2" creationId="{E333115C-6370-44C2-AFE7-86A32D66833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3" creationId="{17258B44-5282-135A-42F7-3F6892EBA8BF}"/>
          </ac:spMkLst>
        </pc:spChg>
        <pc:spChg chg="add del mod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144" creationId="{782E5549-6B11-EEE3-2969-FC51A55AA8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4" creationId="{9A5C33DD-89C0-0E1B-2F48-FBD354E6501E}"/>
          </ac:spMkLst>
        </pc:spChg>
        <pc:spChg chg="add del mod">
          <ac:chgData name="Fatima Pillosu" userId="a6295d4dc9e22643" providerId="LiveId" clId="{5AFB9D8D-E6BA-4707-B7DF-25FF8C621829}" dt="2023-10-20T22:21:22.934" v="3936" actId="478"/>
          <ac:spMkLst>
            <pc:docMk/>
            <pc:sldMk cId="2369477478" sldId="257"/>
            <ac:spMk id="145" creationId="{38FD6EA4-4C02-6AD8-0983-ABB8E8A43F4B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5" creationId="{7A2298D7-5688-8501-32CD-231FAA0E570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6" creationId="{9183FC49-FFD3-25B4-4649-BA2325D58CE0}"/>
          </ac:spMkLst>
        </pc:spChg>
        <pc:spChg chg="add del mod">
          <ac:chgData name="Fatima Pillosu" userId="a6295d4dc9e22643" providerId="LiveId" clId="{5AFB9D8D-E6BA-4707-B7DF-25FF8C621829}" dt="2023-10-20T22:21:19.595" v="3934" actId="478"/>
          <ac:spMkLst>
            <pc:docMk/>
            <pc:sldMk cId="2369477478" sldId="257"/>
            <ac:spMk id="146" creationId="{C8EE4F6E-D345-FEC0-D0F9-FA75D8874EF4}"/>
          </ac:spMkLst>
        </pc:spChg>
        <pc:spChg chg="add del mod">
          <ac:chgData name="Fatima Pillosu" userId="a6295d4dc9e22643" providerId="LiveId" clId="{5AFB9D8D-E6BA-4707-B7DF-25FF8C621829}" dt="2023-10-20T22:21:22.018" v="3935" actId="478"/>
          <ac:spMkLst>
            <pc:docMk/>
            <pc:sldMk cId="2369477478" sldId="257"/>
            <ac:spMk id="147" creationId="{2D6D7B73-0BA6-10C1-D226-E1080FC6C02C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7" creationId="{85AAD33F-A10A-27C4-7484-62D957CA87E7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8" creationId="{3092570B-ECC6-1DC1-B5B3-9EFA8CE13106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49" creationId="{E9DC36B3-66FB-04A5-34F9-D2918BD189DF}"/>
          </ac:spMkLst>
        </pc:spChg>
        <pc:spChg chg="add del mod">
          <ac:chgData name="Fatima Pillosu" userId="a6295d4dc9e22643" providerId="LiveId" clId="{5AFB9D8D-E6BA-4707-B7DF-25FF8C621829}" dt="2023-10-20T22:59:30.196" v="4499" actId="478"/>
          <ac:spMkLst>
            <pc:docMk/>
            <pc:sldMk cId="2369477478" sldId="257"/>
            <ac:spMk id="150" creationId="{CE79730A-938C-A4F0-403E-59845EFA5CF2}"/>
          </ac:spMkLst>
        </pc:spChg>
        <pc:spChg chg="add del mod">
          <ac:chgData name="Fatima Pillosu" userId="a6295d4dc9e22643" providerId="LiveId" clId="{5AFB9D8D-E6BA-4707-B7DF-25FF8C621829}" dt="2023-10-20T22:59:43.328" v="4502" actId="478"/>
          <ac:spMkLst>
            <pc:docMk/>
            <pc:sldMk cId="2369477478" sldId="257"/>
            <ac:spMk id="151" creationId="{E63DC971-4498-5FC9-532D-A714B1F6D74C}"/>
          </ac:spMkLst>
        </pc:spChg>
        <pc:spChg chg="add del mod">
          <ac:chgData name="Fatima Pillosu" userId="a6295d4dc9e22643" providerId="LiveId" clId="{5AFB9D8D-E6BA-4707-B7DF-25FF8C621829}" dt="2023-10-20T22:59:48.731" v="4503" actId="478"/>
          <ac:spMkLst>
            <pc:docMk/>
            <pc:sldMk cId="2369477478" sldId="257"/>
            <ac:spMk id="152" creationId="{F4BAAF7C-689E-0E74-4214-FB49F2B751D6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3" creationId="{D0CAB2EF-C666-4928-2A4D-8C756834675A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3" creationId="{F8430569-5625-F9BB-EF78-C1B66B53C9C1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4" creationId="{8AE7E1D8-30DF-BF41-7DFC-C7235FA6C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4" creationId="{C9F4B9ED-1C34-439E-966F-17D925C3A42D}"/>
          </ac:spMkLst>
        </pc:spChg>
        <pc:spChg chg="add mod">
          <ac:chgData name="Fatima Pillosu" userId="a6295d4dc9e22643" providerId="LiveId" clId="{5AFB9D8D-E6BA-4707-B7DF-25FF8C621829}" dt="2023-11-19T23:20:39.566" v="9097" actId="255"/>
          <ac:spMkLst>
            <pc:docMk/>
            <pc:sldMk cId="2369477478" sldId="257"/>
            <ac:spMk id="155" creationId="{6859FB39-BD30-36F7-B216-C8B412991D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5" creationId="{68A9F988-5CC8-D5C0-D6D2-48CAD011D4D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6" creationId="{4250D32B-4FD8-A4C9-2AAC-A3E2EF467274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7" creationId="{83917D68-A572-41EC-6BA3-5FA7EDA0838E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57" creationId="{A4460E12-9001-1D6C-CDE3-7F7FD89E2AA7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58" creationId="{D8E54A6E-EA40-59C6-ABE1-EDECAB0957B7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159" creationId="{0531A342-21E8-9984-F237-759F2FA2E5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59" creationId="{E5E78E0E-E3B5-512A-0E2C-952F47A3341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0" creationId="{5CB41A72-F9BA-3346-13CB-12FF32257FFF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1" creationId="{7D477BEC-115C-0E1A-32DE-726C2C2A0E4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1" creationId="{AD2A35A9-2ABC-BE3A-3DA7-F550012CE673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2" creationId="{941F0468-F1F0-62C2-084A-57680E0405F2}"/>
          </ac:spMkLst>
        </pc:spChg>
        <pc:spChg chg="add mod">
          <ac:chgData name="Fatima Pillosu" userId="a6295d4dc9e22643" providerId="LiveId" clId="{5AFB9D8D-E6BA-4707-B7DF-25FF8C621829}" dt="2023-11-19T23:27:20.794" v="9326" actId="1037"/>
          <ac:spMkLst>
            <pc:docMk/>
            <pc:sldMk cId="2369477478" sldId="257"/>
            <ac:spMk id="162" creationId="{E05F2918-EEB3-572F-C892-7A9540C2E09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3" creationId="{004AA822-7C81-DEBE-A148-B0E54748A5D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63" creationId="{6C08F824-8C7B-45F6-DDB0-1B13D415D165}"/>
          </ac:spMkLst>
        </pc:spChg>
        <pc:spChg chg="add mod">
          <ac:chgData name="Fatima Pillosu" userId="a6295d4dc9e22643" providerId="LiveId" clId="{5AFB9D8D-E6BA-4707-B7DF-25FF8C621829}" dt="2023-10-20T23:21:34.543" v="5210" actId="1035"/>
          <ac:spMkLst>
            <pc:docMk/>
            <pc:sldMk cId="2369477478" sldId="257"/>
            <ac:spMk id="164" creationId="{252BF072-666F-C693-42C8-6938AB72C719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4" creationId="{D4A55AEC-B176-E397-A501-4BDB24D393DD}"/>
          </ac:spMkLst>
        </pc:spChg>
        <pc:spChg chg="add mod">
          <ac:chgData name="Fatima Pillosu" userId="a6295d4dc9e22643" providerId="LiveId" clId="{5AFB9D8D-E6BA-4707-B7DF-25FF8C621829}" dt="2023-11-19T23:27:50.545" v="9331" actId="1038"/>
          <ac:spMkLst>
            <pc:docMk/>
            <pc:sldMk cId="2369477478" sldId="257"/>
            <ac:spMk id="165" creationId="{004676EE-2910-B3C8-AC62-4518A790452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5" creationId="{AE6DDD23-EF3C-C1CC-54AD-09D089780F6B}"/>
          </ac:spMkLst>
        </pc:spChg>
        <pc:spChg chg="add del mod">
          <ac:chgData name="Fatima Pillosu" userId="a6295d4dc9e22643" providerId="LiveId" clId="{5AFB9D8D-E6BA-4707-B7DF-25FF8C621829}" dt="2023-10-20T23:21:43.586" v="5219" actId="478"/>
          <ac:spMkLst>
            <pc:docMk/>
            <pc:sldMk cId="2369477478" sldId="257"/>
            <ac:spMk id="166" creationId="{4448D51B-7787-060F-68CD-332C7501EFB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7" creationId="{2A7C9BC7-DE7C-16E3-597C-A82C254D4E65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7" creationId="{F820305B-0716-E644-BAF7-BDA7C66E40C8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8" creationId="{14B49E6F-82E0-D977-68D1-2036BF8B7524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8" creationId="{46A8BB87-74E2-442A-D1D4-D624E83AF6B1}"/>
          </ac:spMkLst>
        </pc:spChg>
        <pc:spChg chg="add del mod">
          <ac:chgData name="Fatima Pillosu" userId="a6295d4dc9e22643" providerId="LiveId" clId="{5AFB9D8D-E6BA-4707-B7DF-25FF8C621829}" dt="2023-10-15T21:58:35.638" v="3691" actId="478"/>
          <ac:spMkLst>
            <pc:docMk/>
            <pc:sldMk cId="2369477478" sldId="257"/>
            <ac:spMk id="169" creationId="{55A758A2-21CD-7E12-61FC-286375C563E8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69" creationId="{7D3D005D-E956-14B5-6190-C712FFAD900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0" creationId="{9660E37C-CF6B-97D7-4AC1-C4FC9E78844D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1" creationId="{019AEDE3-0688-2812-DEA4-22EFB3BE0950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2" creationId="{533090B0-8E6C-85FE-4F04-C79A61788193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3" creationId="{A6E66ED8-C7F5-8FA1-C404-2C1EC74D5D6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4" creationId="{F702107C-1889-A6C2-290B-4F95685AD84B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5" creationId="{A1ED206F-5671-6FB1-F4C0-B9ADD6910AF6}"/>
          </ac:spMkLst>
        </pc:spChg>
        <pc:spChg chg="add mod">
          <ac:chgData name="Fatima Pillosu" userId="a6295d4dc9e22643" providerId="LiveId" clId="{5AFB9D8D-E6BA-4707-B7DF-25FF8C621829}" dt="2023-10-20T23:05:45.237" v="4610" actId="1076"/>
          <ac:spMkLst>
            <pc:docMk/>
            <pc:sldMk cId="2369477478" sldId="257"/>
            <ac:spMk id="176" creationId="{8081256F-FC84-598E-AC45-5C22F218DBFE}"/>
          </ac:spMkLst>
        </pc:spChg>
        <pc:spChg chg="add del mod">
          <ac:chgData name="Fatima Pillosu" userId="a6295d4dc9e22643" providerId="LiveId" clId="{5AFB9D8D-E6BA-4707-B7DF-25FF8C621829}" dt="2023-10-20T23:10:24.969" v="4723" actId="478"/>
          <ac:spMkLst>
            <pc:docMk/>
            <pc:sldMk cId="2369477478" sldId="257"/>
            <ac:spMk id="186" creationId="{B6ADF1F4-C025-19EC-E803-AB8A6AF238A7}"/>
          </ac:spMkLst>
        </pc:spChg>
        <pc:spChg chg="add del mod">
          <ac:chgData name="Fatima Pillosu" userId="a6295d4dc9e22643" providerId="LiveId" clId="{5AFB9D8D-E6BA-4707-B7DF-25FF8C621829}" dt="2023-10-20T23:10:23.558" v="4722" actId="478"/>
          <ac:spMkLst>
            <pc:docMk/>
            <pc:sldMk cId="2369477478" sldId="257"/>
            <ac:spMk id="187" creationId="{21248FFA-3C7C-756A-2B5C-4069FF3D82BF}"/>
          </ac:spMkLst>
        </pc:spChg>
        <pc:spChg chg="add del mod">
          <ac:chgData name="Fatima Pillosu" userId="a6295d4dc9e22643" providerId="LiveId" clId="{5AFB9D8D-E6BA-4707-B7DF-25FF8C621829}" dt="2023-11-19T23:25:57.717" v="9295" actId="478"/>
          <ac:spMkLst>
            <pc:docMk/>
            <pc:sldMk cId="2369477478" sldId="257"/>
            <ac:spMk id="188" creationId="{B6783ED9-86AD-8E2A-9A03-E31A2C56B245}"/>
          </ac:spMkLst>
        </pc:spChg>
        <pc:spChg chg="add del mod">
          <ac:chgData name="Fatima Pillosu" userId="a6295d4dc9e22643" providerId="LiveId" clId="{5AFB9D8D-E6BA-4707-B7DF-25FF8C621829}" dt="2023-10-20T23:08:20.143" v="4681" actId="478"/>
          <ac:spMkLst>
            <pc:docMk/>
            <pc:sldMk cId="2369477478" sldId="257"/>
            <ac:spMk id="189" creationId="{8B313348-994F-256E-4CB6-93AF59988E9F}"/>
          </ac:spMkLst>
        </pc:spChg>
        <pc:spChg chg="add del mod">
          <ac:chgData name="Fatima Pillosu" userId="a6295d4dc9e22643" providerId="LiveId" clId="{5AFB9D8D-E6BA-4707-B7DF-25FF8C621829}" dt="2023-11-19T23:25:58.032" v="9296" actId="478"/>
          <ac:spMkLst>
            <pc:docMk/>
            <pc:sldMk cId="2369477478" sldId="257"/>
            <ac:spMk id="190" creationId="{10AACDAC-DAB0-A67D-2E64-23C7E22D8186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1" creationId="{6B37982E-1F75-FCB0-D8D9-13613446421E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2" creationId="{09FB47C6-6279-EB84-A8BF-7E3B9CAEE1A0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193" creationId="{C8FD5C84-E8BD-A876-CD25-43A1F4AC8F20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4" creationId="{EF09B95A-6629-64C5-AECB-48CFF2128415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5" creationId="{1F04DA72-7553-7D9C-87F0-9DCB21CCC08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6" creationId="{5E0B2070-42BD-E2A7-A740-82CE60E6EDA1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7" creationId="{CD2B1C13-46CC-28E5-02BE-E9E38977277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8" creationId="{86D6CA23-18B9-010F-E514-E4C2CE732EDC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199" creationId="{6BDB1C9C-58C2-873C-BDB0-59226A9666C7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00" creationId="{038DF1E7-4A8D-4777-15A1-60E3F7E2C33A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1" creationId="{FDE2B50F-796E-D0C7-0FD7-1197358BCA10}"/>
          </ac:spMkLst>
        </pc:spChg>
        <pc:spChg chg="del">
          <ac:chgData name="Fatima Pillosu" userId="a6295d4dc9e22643" providerId="LiveId" clId="{5AFB9D8D-E6BA-4707-B7DF-25FF8C621829}" dt="2023-11-04T17:08:23.325" v="7619" actId="478"/>
          <ac:spMkLst>
            <pc:docMk/>
            <pc:sldMk cId="2369477478" sldId="257"/>
            <ac:spMk id="202" creationId="{0DE7CF24-38A9-B137-3D05-7A42D3D3D956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2" creationId="{AED65811-A676-FD37-A4F4-BCF6C9B5D56C}"/>
          </ac:spMkLst>
        </pc:spChg>
        <pc:spChg chg="add del mod">
          <ac:chgData name="Fatima Pillosu" userId="a6295d4dc9e22643" providerId="LiveId" clId="{5AFB9D8D-E6BA-4707-B7DF-25FF8C621829}" dt="2023-10-20T23:10:47.010" v="4725" actId="478"/>
          <ac:spMkLst>
            <pc:docMk/>
            <pc:sldMk cId="2369477478" sldId="257"/>
            <ac:spMk id="203" creationId="{596ADCA5-C288-0CFC-189C-B3D9985E7A3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4" creationId="{0A140D62-6B93-6EF4-4EBF-3F9578F3697D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5" creationId="{A0765042-4C8A-A95A-07D2-2AC942555BDB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6" creationId="{5E75BCD2-12F7-8C34-522C-1E3A1BF5B479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7" creationId="{B2F73F99-E6D4-7DF8-B33B-B1F21828279C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8" creationId="{623F84CC-C8F9-44AC-2FBF-81DE625C63F5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09" creationId="{AAE8E1C6-01DB-A427-2DC5-7891E306A088}"/>
          </ac:spMkLst>
        </pc:spChg>
        <pc:spChg chg="add del mod">
          <ac:chgData name="Fatima Pillosu" userId="a6295d4dc9e22643" providerId="LiveId" clId="{5AFB9D8D-E6BA-4707-B7DF-25FF8C621829}" dt="2023-10-20T23:10:40.978" v="4724" actId="478"/>
          <ac:spMkLst>
            <pc:docMk/>
            <pc:sldMk cId="2369477478" sldId="257"/>
            <ac:spMk id="210" creationId="{F69DFAA8-FC64-707F-9B17-EE88542223F2}"/>
          </ac:spMkLst>
        </pc:spChg>
        <pc:spChg chg="add mod">
          <ac:chgData name="Fatima Pillosu" userId="a6295d4dc9e22643" providerId="LiveId" clId="{5AFB9D8D-E6BA-4707-B7DF-25FF8C621829}" dt="2023-11-19T23:26:34.262" v="9302" actId="1076"/>
          <ac:spMkLst>
            <pc:docMk/>
            <pc:sldMk cId="2369477478" sldId="257"/>
            <ac:spMk id="211" creationId="{B61BF9F8-5ACB-8120-424A-43BDC43333CA}"/>
          </ac:spMkLst>
        </pc:spChg>
        <pc:spChg chg="add del mod">
          <ac:chgData name="Fatima Pillosu" userId="a6295d4dc9e22643" providerId="LiveId" clId="{5AFB9D8D-E6BA-4707-B7DF-25FF8C621829}" dt="2023-10-20T23:13:01.468" v="4970" actId="478"/>
          <ac:spMkLst>
            <pc:docMk/>
            <pc:sldMk cId="2369477478" sldId="257"/>
            <ac:spMk id="212" creationId="{1DC704A4-F45E-EA30-7984-A22DD017BAB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3" creationId="{6CCB74CE-DD83-F3F8-A24F-E64DF121BB47}"/>
          </ac:spMkLst>
        </pc:spChg>
        <pc:spChg chg="add del mod">
          <ac:chgData name="Fatima Pillosu" userId="a6295d4dc9e22643" providerId="LiveId" clId="{5AFB9D8D-E6BA-4707-B7DF-25FF8C621829}" dt="2023-10-20T23:13:00.563" v="4969" actId="478"/>
          <ac:spMkLst>
            <pc:docMk/>
            <pc:sldMk cId="2369477478" sldId="257"/>
            <ac:spMk id="214" creationId="{B56C0024-3A35-6A6C-391D-FDCE5464AEA2}"/>
          </ac:spMkLst>
        </pc:spChg>
        <pc:spChg chg="add del mod">
          <ac:chgData name="Fatima Pillosu" userId="a6295d4dc9e22643" providerId="LiveId" clId="{5AFB9D8D-E6BA-4707-B7DF-25FF8C621829}" dt="2023-11-19T23:27:57.585" v="9338" actId="1037"/>
          <ac:spMkLst>
            <pc:docMk/>
            <pc:sldMk cId="2369477478" sldId="257"/>
            <ac:spMk id="215" creationId="{4C19EBDC-5151-7647-1201-6D028FA2626D}"/>
          </ac:spMkLst>
        </pc:spChg>
        <pc:spChg chg="add del mod">
          <ac:chgData name="Fatima Pillosu" userId="a6295d4dc9e22643" providerId="LiveId" clId="{5AFB9D8D-E6BA-4707-B7DF-25FF8C621829}" dt="2023-11-19T23:25:58.667" v="9297" actId="478"/>
          <ac:spMkLst>
            <pc:docMk/>
            <pc:sldMk cId="2369477478" sldId="257"/>
            <ac:spMk id="216" creationId="{3C3605CB-5092-601B-4C9A-419D844C191E}"/>
          </ac:spMkLst>
        </pc:spChg>
        <pc:spChg chg="add del mod">
          <ac:chgData name="Fatima Pillosu" userId="a6295d4dc9e22643" providerId="LiveId" clId="{5AFB9D8D-E6BA-4707-B7DF-25FF8C621829}" dt="2023-10-20T23:16:13.270" v="5052" actId="478"/>
          <ac:spMkLst>
            <pc:docMk/>
            <pc:sldMk cId="2369477478" sldId="257"/>
            <ac:spMk id="217" creationId="{DC68B902-E369-8C29-79EE-3BDDECD9E987}"/>
          </ac:spMkLst>
        </pc:spChg>
        <pc:spChg chg="add del mod">
          <ac:chgData name="Fatima Pillosu" userId="a6295d4dc9e22643" providerId="LiveId" clId="{5AFB9D8D-E6BA-4707-B7DF-25FF8C621829}" dt="2023-11-19T23:25:59.134" v="9298" actId="478"/>
          <ac:spMkLst>
            <pc:docMk/>
            <pc:sldMk cId="2369477478" sldId="257"/>
            <ac:spMk id="218" creationId="{A6A978A4-DF77-815C-9E1D-2128229C111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19" creationId="{15FE47CF-32A9-90C4-B0C9-E6F7B5A65FAB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0" creationId="{A011B246-AC5C-0CCF-269F-AA5C33CE6120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1" creationId="{E33F0FCE-D592-5880-702F-7DF2150DC94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2" creationId="{12CC23E2-13AD-6496-C78F-C5C241FDF256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3" creationId="{4BA9C363-DFCD-65E9-B43D-04E9B006071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4" creationId="{4D922C10-17AF-B343-1AD4-B9A11DC3705D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5" creationId="{EDBD0B8D-D072-9C3F-FDAD-7B9D3AFDB221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6" creationId="{EDF4CEF4-1871-03DB-858B-B567C46A79AA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7" creationId="{0EACA69E-0218-2DBD-DD0A-AAC27DD84E64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8" creationId="{AE80AB6B-04D4-1FD8-074A-133B11B635B2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29" creationId="{60E7BBA9-DAEF-B4EF-1D63-18D1596B16B8}"/>
          </ac:spMkLst>
        </pc:spChg>
        <pc:spChg chg="add del mod">
          <ac:chgData name="Fatima Pillosu" userId="a6295d4dc9e22643" providerId="LiveId" clId="{5AFB9D8D-E6BA-4707-B7DF-25FF8C621829}" dt="2023-11-19T23:25:57.181" v="9294" actId="478"/>
          <ac:spMkLst>
            <pc:docMk/>
            <pc:sldMk cId="2369477478" sldId="257"/>
            <ac:spMk id="230" creationId="{A3F6E320-C359-170D-21D0-8B5276FAA8C1}"/>
          </ac:spMkLst>
        </pc:spChg>
        <pc:grpChg chg="add del mod">
          <ac:chgData name="Fatima Pillosu" userId="a6295d4dc9e22643" providerId="LiveId" clId="{5AFB9D8D-E6BA-4707-B7DF-25FF8C621829}" dt="2023-10-20T22:54:51.617" v="4403" actId="165"/>
          <ac:grpSpMkLst>
            <pc:docMk/>
            <pc:sldMk cId="2369477478" sldId="257"/>
            <ac:grpSpMk id="4" creationId="{91709A1E-3D57-A84F-F9DB-CFA5FBB7CAF8}"/>
          </ac:grpSpMkLst>
        </pc:grpChg>
        <pc:grpChg chg="del mod topLvl">
          <ac:chgData name="Fatima Pillosu" userId="a6295d4dc9e22643" providerId="LiveId" clId="{5AFB9D8D-E6BA-4707-B7DF-25FF8C621829}" dt="2023-10-20T22:59:22.692" v="4497" actId="478"/>
          <ac:grpSpMkLst>
            <pc:docMk/>
            <pc:sldMk cId="2369477478" sldId="257"/>
            <ac:grpSpMk id="60" creationId="{BF6E499E-588B-E98D-9402-BD79DF77F2BF}"/>
          </ac:grpSpMkLst>
        </pc:grpChg>
        <pc:grpChg chg="add del mod">
          <ac:chgData name="Fatima Pillosu" userId="a6295d4dc9e22643" providerId="LiveId" clId="{5AFB9D8D-E6BA-4707-B7DF-25FF8C621829}" dt="2023-10-20T22:54:58.610" v="4404" actId="165"/>
          <ac:grpSpMkLst>
            <pc:docMk/>
            <pc:sldMk cId="2369477478" sldId="257"/>
            <ac:grpSpMk id="65" creationId="{72CD4C1A-0DFB-8214-CB5B-02859DDED296}"/>
          </ac:grpSpMkLst>
        </pc:grpChg>
        <pc:picChg chg="add mod modCrop">
          <ac:chgData name="Fatima Pillosu" userId="a6295d4dc9e22643" providerId="LiveId" clId="{5AFB9D8D-E6BA-4707-B7DF-25FF8C621829}" dt="2023-10-20T22:47:03.952" v="4216" actId="1076"/>
          <ac:picMkLst>
            <pc:docMk/>
            <pc:sldMk cId="2369477478" sldId="257"/>
            <ac:picMk id="2" creationId="{09A6D670-BA10-8544-C101-0BE260C406EB}"/>
          </ac:picMkLst>
        </pc:picChg>
        <pc:picChg chg="add del mod">
          <ac:chgData name="Fatima Pillosu" userId="a6295d4dc9e22643" providerId="LiveId" clId="{5AFB9D8D-E6BA-4707-B7DF-25FF8C621829}" dt="2023-10-15T21:58:35.638" v="3691" actId="478"/>
          <ac:picMkLst>
            <pc:docMk/>
            <pc:sldMk cId="2369477478" sldId="257"/>
            <ac:picMk id="2" creationId="{94DBC40A-8EA8-A1B0-9648-D10AE3914E1B}"/>
          </ac:picMkLst>
        </pc:picChg>
        <pc:picChg chg="del">
          <ac:chgData name="Fatima Pillosu" userId="a6295d4dc9e22643" providerId="LiveId" clId="{5AFB9D8D-E6BA-4707-B7DF-25FF8C621829}" dt="2023-11-04T17:08:23.325" v="7619" actId="478"/>
          <ac:picMkLst>
            <pc:docMk/>
            <pc:sldMk cId="2369477478" sldId="257"/>
            <ac:picMk id="4" creationId="{6F33697C-DEAD-6F82-C1C6-52D9545715D1}"/>
          </ac:picMkLst>
        </pc:picChg>
        <pc:picChg chg="add del mod">
          <ac:chgData name="Fatima Pillosu" userId="a6295d4dc9e22643" providerId="LiveId" clId="{5AFB9D8D-E6BA-4707-B7DF-25FF8C621829}" dt="2023-10-20T23:04:07.080" v="4588" actId="478"/>
          <ac:picMkLst>
            <pc:docMk/>
            <pc:sldMk cId="2369477478" sldId="257"/>
            <ac:picMk id="149" creationId="{DD10393A-5608-2390-9CA5-CC74882A3B19}"/>
          </ac:picMkLst>
        </pc:picChg>
        <pc:cxnChg chg="add del mod">
          <ac:chgData name="Fatima Pillosu" userId="a6295d4dc9e22643" providerId="LiveId" clId="{5AFB9D8D-E6BA-4707-B7DF-25FF8C621829}" dt="2023-11-19T23:25:56.675" v="9293"/>
          <ac:cxnSpMkLst>
            <pc:docMk/>
            <pc:sldMk cId="2369477478" sldId="257"/>
            <ac:cxnSpMk id="2" creationId="{C2A2678E-E01E-F018-2D25-7CEA314E1D43}"/>
          </ac:cxnSpMkLst>
        </pc:cxnChg>
        <pc:cxnChg chg="mod topLvl">
          <ac:chgData name="Fatima Pillosu" userId="a6295d4dc9e22643" providerId="LiveId" clId="{5AFB9D8D-E6BA-4707-B7DF-25FF8C621829}" dt="2023-11-19T23:25:55.812" v="9290" actId="196"/>
          <ac:cxnSpMkLst>
            <pc:docMk/>
            <pc:sldMk cId="2369477478" sldId="257"/>
            <ac:cxnSpMk id="5" creationId="{1C3D5DFE-5D93-3BFC-C1AF-89BE645B7639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6" creationId="{D6118776-3E7E-395F-114F-67D73C895138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7" creationId="{0F1878F9-42E9-C1FC-DE8A-2B4178BF4A36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8" creationId="{D6C659D2-43B2-F7AF-A14A-E3ADAF41E07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29" creationId="{8F85EDB8-EC42-05E1-5727-34D965B59A61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0" creationId="{38A1C4F8-01A6-9BEE-266F-378B347CF214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1" creationId="{D8BF490D-1FE1-A1F9-DEC8-0120E73ED397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2" creationId="{96A4E141-C9D1-E657-63D5-22DC59DC4A3B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3" creationId="{EA977782-3F1D-E478-0E1A-F71069E13E4C}"/>
          </ac:cxnSpMkLst>
        </pc:cxnChg>
        <pc:cxnChg chg="mod topLvl">
          <ac:chgData name="Fatima Pillosu" userId="a6295d4dc9e22643" providerId="LiveId" clId="{5AFB9D8D-E6BA-4707-B7DF-25FF8C621829}" dt="2023-10-20T22:54:51.617" v="4403" actId="165"/>
          <ac:cxnSpMkLst>
            <pc:docMk/>
            <pc:sldMk cId="2369477478" sldId="257"/>
            <ac:cxnSpMk id="34" creationId="{B9135B8B-4146-9118-C993-DC1E6434BD9C}"/>
          </ac:cxnSpMkLst>
        </pc:cxnChg>
        <pc:cxnChg chg="mod topLvl">
          <ac:chgData name="Fatima Pillosu" userId="a6295d4dc9e22643" providerId="LiveId" clId="{5AFB9D8D-E6BA-4707-B7DF-25FF8C621829}" dt="2023-10-20T22:54:58.610" v="4404" actId="165"/>
          <ac:cxnSpMkLst>
            <pc:docMk/>
            <pc:sldMk cId="2369477478" sldId="257"/>
            <ac:cxnSpMk id="67" creationId="{C4AD3992-5396-C074-2C29-735B55276CC8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0" creationId="{45EA0694-F34C-0CB8-306A-5CC4A73C2CFE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1" creationId="{140742A3-EC9A-D4D1-52CC-8761EEA03C9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2" creationId="{1EC0A5BF-7200-77C3-53C7-2F333F03CC37}"/>
          </ac:cxnSpMkLst>
        </pc:cxnChg>
        <pc:cxnChg chg="add mod">
          <ac:chgData name="Fatima Pillosu" userId="a6295d4dc9e22643" providerId="LiveId" clId="{5AFB9D8D-E6BA-4707-B7DF-25FF8C621829}" dt="2023-10-14T13:27:28.267" v="3540" actId="1076"/>
          <ac:cxnSpMkLst>
            <pc:docMk/>
            <pc:sldMk cId="2369477478" sldId="257"/>
            <ac:cxnSpMk id="113" creationId="{BC29BB4B-F7FB-9956-3B30-41154D3B3C9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8" creationId="{484DF1BC-EFA2-E804-D4E8-85EF884039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19" creationId="{FAB59DA9-24E1-EA3B-AF74-FE05C2E3FD95}"/>
          </ac:cxnSpMkLst>
        </pc:cxnChg>
        <pc:cxnChg chg="add del mod">
          <ac:chgData name="Fatima Pillosu" userId="a6295d4dc9e22643" providerId="LiveId" clId="{5AFB9D8D-E6BA-4707-B7DF-25FF8C621829}" dt="2023-10-20T22:20:35.535" v="3930" actId="478"/>
          <ac:cxnSpMkLst>
            <pc:docMk/>
            <pc:sldMk cId="2369477478" sldId="257"/>
            <ac:cxnSpMk id="123" creationId="{B8A3F998-EAF7-AFE7-D151-F211CB35E8D6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6" creationId="{B81AF1EF-2DFA-E941-5AC0-E2914C2AA7E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7" creationId="{7A0CCBEB-1DA9-4F9A-4506-5B72BA73CEBB}"/>
          </ac:cxnSpMkLst>
        </pc:cxnChg>
        <pc:cxnChg chg="add mod">
          <ac:chgData name="Fatima Pillosu" userId="a6295d4dc9e22643" providerId="LiveId" clId="{5AFB9D8D-E6BA-4707-B7DF-25FF8C621829}" dt="2023-10-20T22:47:03.952" v="4216" actId="1076"/>
          <ac:cxnSpMkLst>
            <pc:docMk/>
            <pc:sldMk cId="2369477478" sldId="257"/>
            <ac:cxnSpMk id="128" creationId="{3B330D52-03A5-685E-4F0B-C754743F53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28" creationId="{CC7E0010-99A8-EF13-4F79-0BAA98AFFB4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1" creationId="{A39DF798-E02B-E083-4C4A-B9E06D26DC0D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3" creationId="{11BA2880-99FC-EB66-06CB-18A7B7D99427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5" creationId="{0C63A806-2DDF-5061-87D7-1272FFCC433B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6" creationId="{2D51B405-5A61-C54E-7F5A-E42055C71D2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37" creationId="{1B9951DD-388B-61CE-7604-A9F60F0366D2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7" creationId="{D12692CE-C79F-20AC-3AEF-696C359495F3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39" creationId="{38C23653-0651-5D76-1165-FF55FF4B5E6F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1" creationId="{E90774EF-E4B4-91AF-BAA1-3F2662C6AE9A}"/>
          </ac:cxnSpMkLst>
        </pc:cxnChg>
        <pc:cxnChg chg="add del mod">
          <ac:chgData name="Fatima Pillosu" userId="a6295d4dc9e22643" providerId="LiveId" clId="{5AFB9D8D-E6BA-4707-B7DF-25FF8C621829}" dt="2023-11-04T17:08:23.325" v="7619" actId="478"/>
          <ac:cxnSpMkLst>
            <pc:docMk/>
            <pc:sldMk cId="2369477478" sldId="257"/>
            <ac:cxnSpMk id="143" creationId="{97CCBB7E-55EF-38F3-2AAA-09F73C97CFC0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0" creationId="{6BB6F1F1-68F3-AA8C-3792-611861080B51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1" creationId="{864ECD96-BDCD-8809-D170-7C9B07988FCE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2" creationId="{AB140B5E-7289-FBAF-597A-3F6EA1955011}"/>
          </ac:cxnSpMkLst>
        </pc:cxnChg>
        <pc:cxnChg chg="add del mod">
          <ac:chgData name="Fatima Pillosu" userId="a6295d4dc9e22643" providerId="LiveId" clId="{5AFB9D8D-E6BA-4707-B7DF-25FF8C621829}" dt="2023-11-19T23:25:57.181" v="9294" actId="478"/>
          <ac:cxnSpMkLst>
            <pc:docMk/>
            <pc:sldMk cId="2369477478" sldId="257"/>
            <ac:cxnSpMk id="156" creationId="{0ABFC586-E763-2476-3F2F-29FA226DE029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58" creationId="{C001956D-C09A-2703-043F-BEDCD54C0E7A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0" creationId="{DED170F9-8FA1-E5A3-6ADD-51004C273203}"/>
          </ac:cxnSpMkLst>
        </pc:cxnChg>
        <pc:cxnChg chg="add del mod">
          <ac:chgData name="Fatima Pillosu" userId="a6295d4dc9e22643" providerId="LiveId" clId="{5AFB9D8D-E6BA-4707-B7DF-25FF8C621829}" dt="2023-10-15T21:58:35.638" v="3691" actId="478"/>
          <ac:cxnSpMkLst>
            <pc:docMk/>
            <pc:sldMk cId="2369477478" sldId="257"/>
            <ac:cxnSpMk id="166" creationId="{78E6CA7D-17A7-E9F1-6F3F-766341CF3060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7" creationId="{D547BA00-1405-1B86-1571-82BE2FC5F459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8" creationId="{9B61D16E-B56D-A00D-178F-83EACCFFE96D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79" creationId="{B6098489-8637-044F-C892-745C3E888A66}"/>
          </ac:cxnSpMkLst>
        </pc:cxnChg>
        <pc:cxnChg chg="add del mod">
          <ac:chgData name="Fatima Pillosu" userId="a6295d4dc9e22643" providerId="LiveId" clId="{5AFB9D8D-E6BA-4707-B7DF-25FF8C621829}" dt="2023-11-19T23:26:41.855" v="9303" actId="478"/>
          <ac:cxnSpMkLst>
            <pc:docMk/>
            <pc:sldMk cId="2369477478" sldId="257"/>
            <ac:cxnSpMk id="180" creationId="{DA034B69-D946-F723-61CF-E649B9C04AC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1" creationId="{E0D2C644-7217-C9A3-4D81-A3699C80954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2" creationId="{AD0C010E-8956-4938-D1A0-096DEEDA1B57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3" creationId="{0392144F-5D06-3924-CF59-7B70B19AE6CE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4" creationId="{6CFD85D7-B9B6-944E-80CD-06F00931DDF1}"/>
          </ac:cxnSpMkLst>
        </pc:cxnChg>
        <pc:cxnChg chg="add mod">
          <ac:chgData name="Fatima Pillosu" userId="a6295d4dc9e22643" providerId="LiveId" clId="{5AFB9D8D-E6BA-4707-B7DF-25FF8C621829}" dt="2023-10-20T23:05:45.237" v="4610" actId="1076"/>
          <ac:cxnSpMkLst>
            <pc:docMk/>
            <pc:sldMk cId="2369477478" sldId="257"/>
            <ac:cxnSpMk id="185" creationId="{3CF75356-0A73-7845-674B-8A43B56B93C0}"/>
          </ac:cxnSpMkLst>
        </pc:cxnChg>
      </pc:sldChg>
      <pc:sldChg chg="addSp delSp modSp mod">
        <pc:chgData name="Fatima Pillosu" userId="a6295d4dc9e22643" providerId="LiveId" clId="{5AFB9D8D-E6BA-4707-B7DF-25FF8C621829}" dt="2023-11-19T17:51:37.520" v="8719" actId="1038"/>
        <pc:sldMkLst>
          <pc:docMk/>
          <pc:sldMk cId="1639000391" sldId="258"/>
        </pc:sldMkLst>
        <pc:spChg chg="add mod">
          <ac:chgData name="Fatima Pillosu" userId="a6295d4dc9e22643" providerId="LiveId" clId="{5AFB9D8D-E6BA-4707-B7DF-25FF8C621829}" dt="2023-11-17T14:58:29.810" v="7628" actId="14100"/>
          <ac:spMkLst>
            <pc:docMk/>
            <pc:sldMk cId="1639000391" sldId="258"/>
            <ac:spMk id="2" creationId="{7E6B6391-F69B-906E-B153-31D696331F0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" creationId="{F8B8A233-0440-BDDB-05E0-8989ED27965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6" creationId="{85716F1A-CB20-E1F7-8717-230B5E88179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" creationId="{90A3F16E-6789-8497-36ED-86E53249D9BE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0" creationId="{109B57FD-55F6-4170-9924-F17DF85097A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1" creationId="{04CA9564-5C92-171B-E7BD-243E1265BE0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12" creationId="{93D8C266-55FA-8B6B-D4E7-2E17BCBEAD6A}"/>
          </ac:spMkLst>
        </pc:spChg>
        <pc:spChg chg="add mod">
          <ac:chgData name="Fatima Pillosu" userId="a6295d4dc9e22643" providerId="LiveId" clId="{5AFB9D8D-E6BA-4707-B7DF-25FF8C621829}" dt="2023-11-19T17:49:58.058" v="8644" actId="1035"/>
          <ac:spMkLst>
            <pc:docMk/>
            <pc:sldMk cId="1639000391" sldId="258"/>
            <ac:spMk id="18" creationId="{4E23B725-DC7B-B563-461E-8C5F2B7A15A1}"/>
          </ac:spMkLst>
        </pc:spChg>
        <pc:spChg chg="add mod">
          <ac:chgData name="Fatima Pillosu" userId="a6295d4dc9e22643" providerId="LiveId" clId="{5AFB9D8D-E6BA-4707-B7DF-25FF8C621829}" dt="2023-11-19T17:50:51.237" v="8658" actId="1038"/>
          <ac:spMkLst>
            <pc:docMk/>
            <pc:sldMk cId="1639000391" sldId="258"/>
            <ac:spMk id="19" creationId="{D4E5D387-0887-62BE-2A67-EB7413C4D22A}"/>
          </ac:spMkLst>
        </pc:spChg>
        <pc:spChg chg="add mod">
          <ac:chgData name="Fatima Pillosu" userId="a6295d4dc9e22643" providerId="LiveId" clId="{5AFB9D8D-E6BA-4707-B7DF-25FF8C621829}" dt="2023-11-19T17:49:02.602" v="8614" actId="1035"/>
          <ac:spMkLst>
            <pc:docMk/>
            <pc:sldMk cId="1639000391" sldId="258"/>
            <ac:spMk id="20" creationId="{DE3FE479-9CE0-96A7-94F1-2230CB0E8F1E}"/>
          </ac:spMkLst>
        </pc:spChg>
        <pc:spChg chg="add mod">
          <ac:chgData name="Fatima Pillosu" userId="a6295d4dc9e22643" providerId="LiveId" clId="{5AFB9D8D-E6BA-4707-B7DF-25FF8C621829}" dt="2023-11-19T17:49:13.676" v="8624" actId="1035"/>
          <ac:spMkLst>
            <pc:docMk/>
            <pc:sldMk cId="1639000391" sldId="258"/>
            <ac:spMk id="21" creationId="{02CB1925-6BEC-103C-59B5-838BB34840E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2" creationId="{044FDCB3-9814-4180-E0EA-6C85B2E346E2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3" creationId="{1F164AEE-6DB2-742B-9314-29540DE47AE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4" creationId="{9F529C5C-0DB3-3DD3-A05D-44C65DB86199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5" creationId="{C00513B5-3F6D-9124-BBDA-6630BF88124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8" creationId="{9BC38F5B-F47E-11CF-DE1A-2478F53AD2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29" creationId="{CA730832-B643-8967-4783-84AB74E6916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0" creationId="{EF96C102-9F39-3B9D-C832-5807DA2ECD9F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1" creationId="{31CD6B48-C841-4737-59ED-34021F30A1A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2" creationId="{F543316F-2379-4332-6263-9D445A87DF56}"/>
          </ac:spMkLst>
        </pc:spChg>
        <pc:spChg chg="add mod">
          <ac:chgData name="Fatima Pillosu" userId="a6295d4dc9e22643" providerId="LiveId" clId="{5AFB9D8D-E6BA-4707-B7DF-25FF8C621829}" dt="2023-11-19T17:49:17.835" v="8626" actId="20577"/>
          <ac:spMkLst>
            <pc:docMk/>
            <pc:sldMk cId="1639000391" sldId="258"/>
            <ac:spMk id="33" creationId="{FBDBB6A0-6DB0-E33E-0504-0558FC79A4F1}"/>
          </ac:spMkLst>
        </pc:spChg>
        <pc:spChg chg="add mod">
          <ac:chgData name="Fatima Pillosu" userId="a6295d4dc9e22643" providerId="LiveId" clId="{5AFB9D8D-E6BA-4707-B7DF-25FF8C621829}" dt="2023-11-19T17:49:23.664" v="8630" actId="20577"/>
          <ac:spMkLst>
            <pc:docMk/>
            <pc:sldMk cId="1639000391" sldId="258"/>
            <ac:spMk id="34" creationId="{62A7CEDD-1F27-DB8A-07D0-8E034B179278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5" creationId="{CF7F552E-8FAE-4D51-DBFD-09CEE20734C2}"/>
          </ac:spMkLst>
        </pc:spChg>
        <pc:spChg chg="add mod">
          <ac:chgData name="Fatima Pillosu" userId="a6295d4dc9e22643" providerId="LiveId" clId="{5AFB9D8D-E6BA-4707-B7DF-25FF8C621829}" dt="2023-11-19T17:49:20.992" v="8628" actId="20577"/>
          <ac:spMkLst>
            <pc:docMk/>
            <pc:sldMk cId="1639000391" sldId="258"/>
            <ac:spMk id="36" creationId="{1A607A8B-155F-F48B-EAAC-4B42FDC18CB8}"/>
          </ac:spMkLst>
        </pc:spChg>
        <pc:spChg chg="add del mod">
          <ac:chgData name="Fatima Pillosu" userId="a6295d4dc9e22643" providerId="LiveId" clId="{5AFB9D8D-E6BA-4707-B7DF-25FF8C621829}" dt="2023-11-19T17:48:44.683" v="8575" actId="478"/>
          <ac:spMkLst>
            <pc:docMk/>
            <pc:sldMk cId="1639000391" sldId="258"/>
            <ac:spMk id="37" creationId="{259854E1-26FE-98DD-9AEB-CFBC3A8449BB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8" creationId="{D0188F8E-421B-DFD7-5B47-EF51F947C8FC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39" creationId="{EE7E2F41-330E-E16F-8936-14EC7710902A}"/>
          </ac:spMkLst>
        </pc:spChg>
        <pc:spChg chg="add mod">
          <ac:chgData name="Fatima Pillosu" userId="a6295d4dc9e22643" providerId="LiveId" clId="{5AFB9D8D-E6BA-4707-B7DF-25FF8C621829}" dt="2023-11-19T17:49:30.560" v="8631" actId="1076"/>
          <ac:spMkLst>
            <pc:docMk/>
            <pc:sldMk cId="1639000391" sldId="258"/>
            <ac:spMk id="41" creationId="{0E54CE89-7741-8BC2-A15D-A1AE92C80CB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3" creationId="{17175F47-B413-9787-F774-89F9F74D4F7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4" creationId="{C2153290-05E7-6FAD-5956-33518D6952F7}"/>
          </ac:spMkLst>
        </pc:spChg>
        <pc:spChg chg="del mod">
          <ac:chgData name="Fatima Pillosu" userId="a6295d4dc9e22643" providerId="LiveId" clId="{5AFB9D8D-E6BA-4707-B7DF-25FF8C621829}" dt="2023-11-17T14:58:21.280" v="7626" actId="478"/>
          <ac:spMkLst>
            <pc:docMk/>
            <pc:sldMk cId="1639000391" sldId="258"/>
            <ac:spMk id="45" creationId="{691FCA61-7671-AA3A-4623-EA87FE805A0D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6" creationId="{BBA1A03E-B995-1C5F-0FF5-D474622659FA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47" creationId="{94D4D7E3-CD35-56A0-2319-C1C8EC1F81BE}"/>
          </ac:spMkLst>
        </pc:spChg>
        <pc:spChg chg="mod">
          <ac:chgData name="Fatima Pillosu" userId="a6295d4dc9e22643" providerId="LiveId" clId="{5AFB9D8D-E6BA-4707-B7DF-25FF8C621829}" dt="2023-11-19T17:38:39.493" v="8418" actId="1076"/>
          <ac:spMkLst>
            <pc:docMk/>
            <pc:sldMk cId="1639000391" sldId="258"/>
            <ac:spMk id="48" creationId="{BC9BD782-D8E9-EA38-C8E7-428E89E9C53D}"/>
          </ac:spMkLst>
        </pc:spChg>
        <pc:spChg chg="add mod">
          <ac:chgData name="Fatima Pillosu" userId="a6295d4dc9e22643" providerId="LiveId" clId="{5AFB9D8D-E6BA-4707-B7DF-25FF8C621829}" dt="2023-11-19T17:49:37.344" v="8634" actId="20577"/>
          <ac:spMkLst>
            <pc:docMk/>
            <pc:sldMk cId="1639000391" sldId="258"/>
            <ac:spMk id="49" creationId="{3D7DB245-CFD4-DA4F-58EE-44471470CB94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0" creationId="{E9CD06F0-5073-1FD8-6D4B-1F5C8A1A8283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51" creationId="{349B326F-8981-3772-E8EF-8790CCA07D5F}"/>
          </ac:spMkLst>
        </pc:spChg>
        <pc:spChg chg="add mod">
          <ac:chgData name="Fatima Pillosu" userId="a6295d4dc9e22643" providerId="LiveId" clId="{5AFB9D8D-E6BA-4707-B7DF-25FF8C621829}" dt="2023-11-19T17:49:49.237" v="8637" actId="20577"/>
          <ac:spMkLst>
            <pc:docMk/>
            <pc:sldMk cId="1639000391" sldId="258"/>
            <ac:spMk id="52" creationId="{3C535B6F-BAF6-E2D0-66AD-AA0A5461B6CD}"/>
          </ac:spMkLst>
        </pc:spChg>
        <pc:spChg chg="add mod">
          <ac:chgData name="Fatima Pillosu" userId="a6295d4dc9e22643" providerId="LiveId" clId="{5AFB9D8D-E6BA-4707-B7DF-25FF8C621829}" dt="2023-11-19T17:51:24.984" v="8694" actId="1038"/>
          <ac:spMkLst>
            <pc:docMk/>
            <pc:sldMk cId="1639000391" sldId="258"/>
            <ac:spMk id="53" creationId="{0F8FF8E5-38C2-8B12-E6C4-6A7AF64A5E0E}"/>
          </ac:spMkLst>
        </pc:spChg>
        <pc:spChg chg="add mod">
          <ac:chgData name="Fatima Pillosu" userId="a6295d4dc9e22643" providerId="LiveId" clId="{5AFB9D8D-E6BA-4707-B7DF-25FF8C621829}" dt="2023-11-19T17:51:37.520" v="8719" actId="1038"/>
          <ac:spMkLst>
            <pc:docMk/>
            <pc:sldMk cId="1639000391" sldId="258"/>
            <ac:spMk id="54" creationId="{A0B376C4-4AF7-E82D-5D42-4FE76063E50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5" creationId="{C5E7882B-42C8-888F-FAC0-C9526CCB204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6" creationId="{EE7BAD2A-B18A-A82B-90D0-486CF36987D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7" creationId="{F49DA948-B002-7AE8-93BB-ACE806901EF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8" creationId="{8002AB6A-9AD4-E9D3-F8EA-923ADFFAAE0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59" creationId="{0915A787-AB32-82F6-E7E8-4468E22E3F9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0" creationId="{48F009CD-F45E-084D-1EF2-D09D5C501BD4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1" creationId="{60D2B419-758B-AB9E-752A-DA6DCA05399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2" creationId="{E688A6F9-E5E6-CBB5-A1AE-455619AAD90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3" creationId="{48E229B8-EEAE-A9CF-53B8-CE9C450E808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4" creationId="{49B4C462-AEBA-A68C-52D2-017F4AD34EF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5" creationId="{B46C98FA-CD84-CDA4-5766-979BC08977F6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6" creationId="{BE2724FA-9E8E-8743-4528-268C5DD9946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67" creationId="{0143874F-6829-A0CC-20C8-2260528C30A5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0" creationId="{81B29426-1252-A3B4-5339-580715E6AE00}"/>
          </ac:spMkLst>
        </pc:spChg>
        <pc:spChg chg="mod">
          <ac:chgData name="Fatima Pillosu" userId="a6295d4dc9e22643" providerId="LiveId" clId="{5AFB9D8D-E6BA-4707-B7DF-25FF8C621829}" dt="2023-11-04T17:08:08.085" v="7614" actId="1076"/>
          <ac:spMkLst>
            <pc:docMk/>
            <pc:sldMk cId="1639000391" sldId="258"/>
            <ac:spMk id="71" creationId="{3C376851-E226-E26B-F1CC-01704D240AD0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6" creationId="{A46FBBD2-F804-374E-98B8-353DE6D51EC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7" creationId="{F4C56DFB-FBBF-DF32-65E7-5FA2D94E396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8" creationId="{F4EE880C-03E7-8980-C8E4-B7B04AD67FD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79" creationId="{197250C4-E3A6-5B89-1E09-DFDC983E68A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0" creationId="{939D7C10-09E4-1D58-36E0-DC7564AEC3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1" creationId="{CFB6DB28-6B3B-2A4A-3D93-F39416FDA46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2" creationId="{ACF3B15C-2A7D-0D66-EFAF-252793CF1DB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3" creationId="{D320C983-3007-8D62-7ECD-5098B18AE3A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4" creationId="{AF8F86A3-F5A1-A001-A83C-B3CF9999711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5" creationId="{8286A38A-B0A3-4324-331D-464C31463897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6" creationId="{44462330-E8CA-417F-067E-B9C0F810D80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89" creationId="{96BBF290-4B45-26F1-399F-BD53CB3C05CC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0" creationId="{1143257F-1939-CE87-1C53-5B0B79DC7F7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1" creationId="{6E100AEC-F870-2DF3-105A-E2EF43464E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2" creationId="{5A70481C-B4E6-CE16-FE30-F0BBF8D1AF9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4" creationId="{CD0D9F21-D29B-01E6-CFA4-613AB2C6DA2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6" creationId="{383290F9-D084-95F4-730D-65E9CD5276C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98" creationId="{03F3B803-E51D-B0FD-D771-B4F2BED63D0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0" creationId="{A720292F-1659-6890-9E33-E1C794B11EC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2" creationId="{A98983F4-703C-0709-F4CC-C7A6312EC0E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4" creationId="{AB0A4645-D891-8A21-347E-45A8745EC753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6" creationId="{6814E181-4450-3283-701D-474904857D09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7" creationId="{B819FEA3-7B6C-C571-A4B4-836AFB06ECDD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8" creationId="{07B5E0F1-084A-3851-B516-D596E22576B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09" creationId="{3C3D215F-DB0C-3197-AE24-3F5400794578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0" creationId="{383A935F-9488-AE38-0F1D-0186E7E4535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2" creationId="{BAF97043-E249-6479-552F-37DB6C5DC081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3" creationId="{23B246E3-ACBF-42FD-EFFE-0DB0194A9BF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4" creationId="{80483910-3009-0658-2693-72F27909C9D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8" creationId="{0F302141-CD73-23F0-2A62-A5B783AC2E4E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19" creationId="{C4D2C62C-9FF9-129E-AEF1-40E5CA2C032F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0" creationId="{664D9027-B282-BF0F-8FD7-DB3A15DFBE35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1" creationId="{69687567-A2AD-54B9-8FB4-4B9A42DFEAD2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2" creationId="{A3F9D66B-7541-6E2D-0668-E9B1339C253B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5" creationId="{B1010AFD-D28E-A394-D23F-313CDE9CC16A}"/>
          </ac:spMkLst>
        </pc:spChg>
        <pc:spChg chg="add del mod">
          <ac:chgData name="Fatima Pillosu" userId="a6295d4dc9e22643" providerId="LiveId" clId="{5AFB9D8D-E6BA-4707-B7DF-25FF8C621829}" dt="2023-11-04T17:08:08.930" v="7616"/>
          <ac:spMkLst>
            <pc:docMk/>
            <pc:sldMk cId="1639000391" sldId="258"/>
            <ac:spMk id="126" creationId="{669FC6FF-69E5-CB5E-286A-D375DA51B714}"/>
          </ac:spMkLst>
        </pc:spChg>
        <pc:picChg chg="add del mod">
          <ac:chgData name="Fatima Pillosu" userId="a6295d4dc9e22643" providerId="LiveId" clId="{5AFB9D8D-E6BA-4707-B7DF-25FF8C621829}" dt="2023-11-04T17:05:39.844" v="7602"/>
          <ac:picMkLst>
            <pc:docMk/>
            <pc:sldMk cId="1639000391" sldId="258"/>
            <ac:picMk id="2" creationId="{3F757A78-A2FF-96B2-47D6-2BCD7E90BD01}"/>
          </ac:picMkLst>
        </pc:picChg>
        <pc:picChg chg="mod">
          <ac:chgData name="Fatima Pillosu" userId="a6295d4dc9e22643" providerId="LiveId" clId="{5AFB9D8D-E6BA-4707-B7DF-25FF8C621829}" dt="2023-11-04T17:08:08.085" v="7614" actId="1076"/>
          <ac:picMkLst>
            <pc:docMk/>
            <pc:sldMk cId="1639000391" sldId="258"/>
            <ac:picMk id="4" creationId="{AF2C055B-FD5D-65BC-6653-BE2BF02AF1F5}"/>
          </ac:picMkLst>
        </pc:picChg>
        <pc:picChg chg="add mod modCrop">
          <ac:chgData name="Fatima Pillosu" userId="a6295d4dc9e22643" providerId="LiveId" clId="{5AFB9D8D-E6BA-4707-B7DF-25FF8C621829}" dt="2023-11-19T17:51:13.532" v="8686" actId="1037"/>
          <ac:picMkLst>
            <pc:docMk/>
            <pc:sldMk cId="1639000391" sldId="258"/>
            <ac:picMk id="13" creationId="{4BC2A261-502B-2B0A-8826-9690289BBD6C}"/>
          </ac:picMkLst>
        </pc:picChg>
        <pc:picChg chg="add del mod">
          <ac:chgData name="Fatima Pillosu" userId="a6295d4dc9e22643" providerId="LiveId" clId="{5AFB9D8D-E6BA-4707-B7DF-25FF8C621829}" dt="2023-11-04T17:07:22.179" v="7605" actId="478"/>
          <ac:picMkLst>
            <pc:docMk/>
            <pc:sldMk cId="1639000391" sldId="258"/>
            <ac:picMk id="15" creationId="{5CA0CDB9-3736-07A8-19C4-AF13BFF10493}"/>
          </ac:picMkLst>
        </pc:picChg>
        <pc:picChg chg="add del mod">
          <ac:chgData name="Fatima Pillosu" userId="a6295d4dc9e22643" providerId="LiveId" clId="{5AFB9D8D-E6BA-4707-B7DF-25FF8C621829}" dt="2023-11-19T17:48:34.054" v="8573" actId="478"/>
          <ac:picMkLst>
            <pc:docMk/>
            <pc:sldMk cId="1639000391" sldId="258"/>
            <ac:picMk id="16" creationId="{6864E0BB-F937-BC6B-4AAC-E4DB4B262349}"/>
          </ac:picMkLst>
        </pc:picChg>
        <pc:picChg chg="add mod">
          <ac:chgData name="Fatima Pillosu" userId="a6295d4dc9e22643" providerId="LiveId" clId="{5AFB9D8D-E6BA-4707-B7DF-25FF8C621829}" dt="2023-11-19T17:51:37.520" v="8719" actId="1038"/>
          <ac:picMkLst>
            <pc:docMk/>
            <pc:sldMk cId="1639000391" sldId="258"/>
            <ac:picMk id="17" creationId="{F67C6A7D-1C1E-26DF-D4BD-657807880A30}"/>
          </ac:picMkLst>
        </pc:picChg>
        <pc:picChg chg="add del mod">
          <ac:chgData name="Fatima Pillosu" userId="a6295d4dc9e22643" providerId="LiveId" clId="{5AFB9D8D-E6BA-4707-B7DF-25FF8C621829}" dt="2023-11-04T17:08:08.930" v="7616"/>
          <ac:picMkLst>
            <pc:docMk/>
            <pc:sldMk cId="1639000391" sldId="258"/>
            <ac:picMk id="111" creationId="{CA1A0B13-020A-58B5-7DBC-8B624B6F45B4}"/>
          </ac:picMkLst>
        </pc:pic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8" creationId="{5C21C309-C744-DD90-8C08-F5E6D89926EB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9" creationId="{C60B4F31-548C-1118-BEF4-14C723E01C66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6" creationId="{446C9249-49F4-EB3F-C94C-AA6E67791ECA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27" creationId="{78A8E6AE-22E6-3C3B-981E-1A211FA3F609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0" creationId="{26E993DC-9EC0-C1A6-6969-7E00F05063B2}"/>
          </ac:cxnSpMkLst>
        </pc:cxnChg>
        <pc:cxnChg chg="mod">
          <ac:chgData name="Fatima Pillosu" userId="a6295d4dc9e22643" providerId="LiveId" clId="{5AFB9D8D-E6BA-4707-B7DF-25FF8C621829}" dt="2023-11-04T17:08:08.085" v="7614" actId="1076"/>
          <ac:cxnSpMkLst>
            <pc:docMk/>
            <pc:sldMk cId="1639000391" sldId="258"/>
            <ac:cxnSpMk id="42" creationId="{7F60A093-3EDA-9712-F136-9031B6EC200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8" creationId="{0A5C74B8-A6E3-F22C-8CCA-CE1BF5AFD21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69" creationId="{74B63BB9-2650-33F2-6239-54EB5B419994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2" creationId="{CFAF51E8-8D84-D014-CC82-1FB32625B8F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3" creationId="{270802BE-AAB1-BBE7-0E9F-79D8AD188D5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4" creationId="{9BDD2FFE-A2FB-AED0-C966-F9C7C98ED88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75" creationId="{E3720A58-1607-459E-D22C-A32352655B1B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7" creationId="{D51CF714-5073-10E9-F77C-71C54B27E583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88" creationId="{66D3CF84-3D0A-3B94-E29D-E904C0B4416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3" creationId="{9F3A5310-4CAE-D409-56CD-BC633B4A9791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5" creationId="{0E444A15-D804-9D13-6075-5FE849BA9F5A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7" creationId="{55C72C8B-F8D9-B9DB-BF2A-744C89B1038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99" creationId="{57389519-8D00-BE5B-436B-2052C933BBD5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1" creationId="{08588B34-0797-DE00-CA51-99FC69FF6097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3" creationId="{AA508BCD-3E1B-1F29-16D9-746E3A0EFCB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05" creationId="{5CFEBDB1-49B9-16B3-DCED-53E77A022B9D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5" creationId="{0DA95B15-7F93-0FBA-A7EC-FCC8DB150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6" creationId="{E33E6806-2EB8-F2CC-344B-EB8C1EE52659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17" creationId="{5931E2C2-09D6-E33E-1046-B327C82CDD88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3" creationId="{4ACCA00C-C13A-EEAC-0631-85B9570FEAE6}"/>
          </ac:cxnSpMkLst>
        </pc:cxnChg>
        <pc:cxnChg chg="add del mod">
          <ac:chgData name="Fatima Pillosu" userId="a6295d4dc9e22643" providerId="LiveId" clId="{5AFB9D8D-E6BA-4707-B7DF-25FF8C621829}" dt="2023-11-04T17:08:08.930" v="7616"/>
          <ac:cxnSpMkLst>
            <pc:docMk/>
            <pc:sldMk cId="1639000391" sldId="258"/>
            <ac:cxnSpMk id="124" creationId="{61416655-0540-1DC9-73B6-C3534620B9BB}"/>
          </ac:cxnSpMkLst>
        </pc:cxnChg>
      </pc:sldChg>
      <pc:sldChg chg="addSp delSp modSp mod">
        <pc:chgData name="Fatima Pillosu" userId="a6295d4dc9e22643" providerId="LiveId" clId="{5AFB9D8D-E6BA-4707-B7DF-25FF8C621829}" dt="2023-11-19T23:12:49.271" v="8965" actId="12789"/>
        <pc:sldMkLst>
          <pc:docMk/>
          <pc:sldMk cId="393099806" sldId="259"/>
        </pc:sldMkLst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2" creationId="{3D7DE53C-7938-E087-07B5-7545F633C59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" creationId="{A90B0413-3EAF-0F86-D560-849F2C870658}"/>
          </ac:spMkLst>
        </pc:spChg>
        <pc:spChg chg="add del mod">
          <ac:chgData name="Fatima Pillosu" userId="a6295d4dc9e22643" providerId="LiveId" clId="{5AFB9D8D-E6BA-4707-B7DF-25FF8C621829}" dt="2023-11-17T16:11:41.184" v="7858" actId="478"/>
          <ac:spMkLst>
            <pc:docMk/>
            <pc:sldMk cId="393099806" sldId="259"/>
            <ac:spMk id="2" creationId="{CD64F29B-C2B9-5DB4-4224-775B6C58F32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" creationId="{9FCC14FA-6400-47B8-37FB-ABB5DB00FCFD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3" creationId="{DE4655A9-CEC1-5DCB-51C9-21A78309E4A4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" creationId="{4C693A19-6A76-0D45-10C8-3FCB7A2F74E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" creationId="{61CF5109-9E65-CC36-E215-FD7AEBFEBF2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5" creationId="{C1EF179B-CEBA-8A3E-F251-AA5C830777C6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5" creationId="{D03E9E15-EEB1-4F3E-2CF7-B466637EB4F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6" creationId="{114F1416-CB9A-A639-C345-5A576A50709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6" creationId="{1E95620B-DA5B-3FC6-27E0-B1039F4E9D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7" creationId="{4F4F04DD-B689-5AC2-9B8B-09AFE7B4DFB0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7" creationId="{A3CA7406-6BF4-DE64-D8D3-E37E3F0242E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8" creationId="{859B0F96-9CE9-2527-DF72-ADB2A7FC8F1D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8" creationId="{F59E3B19-C737-D6B3-7931-67A4FD0042F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9" creationId="{21495DCA-F809-FFAD-3DC2-50AB654E89E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9" creationId="{7FF79C22-A49E-8EFF-E863-4BD2016386C3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0" creationId="{ADAADDA4-E440-D1EC-C452-4D07D7D0081B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1" creationId="{66FC5950-EA96-5011-7B2A-021E31A0211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2" creationId="{1F257311-50A8-1D46-66C5-B173A9A8D057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2" creationId="{D0FC3BF7-9BE6-FFBF-1E7C-7F8640DF131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3" creationId="{1977ED75-03E9-FD01-BAC3-21433546E8B4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3" creationId="{F06EB265-EC1A-76E7-E87F-F824E137817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4" creationId="{7B720C12-EAD1-F089-97A6-781FD4131117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4" creationId="{D52A6586-47B6-D488-8AC6-A7E862FFDD19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15" creationId="{3EAAEEDA-AE65-5D3A-9B5F-F6B0E27565FE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5" creationId="{CDB91E34-AC9A-6539-136D-C092EBC0569A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6" creationId="{735850A5-6B19-F8A3-2BD8-B844084766B5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7" creationId="{1E3E688B-2115-3C23-94A0-87C97ED2B19A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18" creationId="{EC8075EF-0176-9A5B-F6D6-CDD78D726C7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9" creationId="{9C2FFD99-589D-6245-77EC-D30C5BF09947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0" creationId="{E2607CF1-9196-4FA5-38CE-A08AA01BF6A0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21" creationId="{3EB70E74-ED72-859D-C432-7197FBBFDCC9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2" creationId="{48920EAF-6578-D5B7-562C-7E76E27EB3E1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2" creationId="{597DDA2D-0E57-45A9-3795-8F6CE5FA1F4B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3" creationId="{0771455B-D8CA-331C-58B9-0B7349134FE3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3" creationId="{8FF0D194-8F04-EA13-F7CD-2EB2F3CCF52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4" creationId="{21A8B340-5918-9107-C716-9BD1A648EF0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4" creationId="{A84642C1-8254-3B92-D4DF-E72C0DA3A600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5" creationId="{5D199574-3D49-2D45-D87B-5CC93E457C1F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5" creationId="{6A443912-6D37-47DE-2853-94F3FD5A63B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6" creationId="{A417480D-F8EE-E466-9424-11DD7E4DC0A8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6" creationId="{A4679DBD-9CED-3E42-D402-2DABD2C93867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27" creationId="{A9217279-45D4-2305-D01C-8D5542640F7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7" creationId="{DFD79347-8D9F-A49E-96EB-F62ABB1DC6B0}"/>
          </ac:spMkLst>
        </pc:spChg>
        <pc:spChg chg="add del mod">
          <ac:chgData name="Fatima Pillosu" userId="a6295d4dc9e22643" providerId="LiveId" clId="{5AFB9D8D-E6BA-4707-B7DF-25FF8C621829}" dt="2023-11-17T16:01:25.008" v="7748" actId="478"/>
          <ac:spMkLst>
            <pc:docMk/>
            <pc:sldMk cId="393099806" sldId="259"/>
            <ac:spMk id="28" creationId="{D8E35A05-4F2E-3D4D-FA24-0C1B03A8F0C8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29" creationId="{487E10F9-95B6-B986-D854-71004E836EAA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0" creationId="{05FE4F83-9273-B8FA-E57A-2F671388F479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0" creationId="{2A1C9970-C972-F4F9-3DBF-9D118E96CED4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1" creationId="{322D81B1-2D2F-24D6-B6CD-D29DD801CD65}"/>
          </ac:spMkLst>
        </pc:spChg>
        <pc:spChg chg="add del mod">
          <ac:chgData name="Fatima Pillosu" userId="a6295d4dc9e22643" providerId="LiveId" clId="{5AFB9D8D-E6BA-4707-B7DF-25FF8C621829}" dt="2023-11-17T16:01:23.867" v="7746" actId="478"/>
          <ac:spMkLst>
            <pc:docMk/>
            <pc:sldMk cId="393099806" sldId="259"/>
            <ac:spMk id="32" creationId="{1195A463-69A6-51D4-ADEA-D72C07CA4E1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2" creationId="{F90AC41A-1D68-7595-F9F1-F853C1E290D2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3" creationId="{ABE324DA-7CFB-68DD-1891-E7EBD6847206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33" creationId="{AE43A257-54CC-E7DA-CD01-A717574B9263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4" creationId="{009DE378-6812-4409-F8D0-FE44C85F1E5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4" creationId="{CA655C28-CBC4-F91E-B639-9D9EAD55162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35" creationId="{ED7E4A2C-F925-4D7A-379E-60074A60105E}"/>
          </ac:spMkLst>
        </pc:spChg>
        <pc:spChg chg="add del mod">
          <ac:chgData name="Fatima Pillosu" userId="a6295d4dc9e22643" providerId="LiveId" clId="{5AFB9D8D-E6BA-4707-B7DF-25FF8C621829}" dt="2023-11-17T16:11:42.440" v="7859" actId="478"/>
          <ac:spMkLst>
            <pc:docMk/>
            <pc:sldMk cId="393099806" sldId="259"/>
            <ac:spMk id="35" creationId="{F6B661D3-4D10-50BA-8D3C-2188D9F39538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6" creationId="{7B7337CE-6415-5C04-2B45-252B1472C32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6" creationId="{C63A70D9-441A-C130-FD3B-9B85C9AE4D5C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7" creationId="{3C30FCDE-78D9-F994-ADED-06CE484230C9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7" creationId="{D77D5B5B-9875-D7D3-8D06-72E1099D0B51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8" creationId="{635B7A49-D087-9FF2-31C9-AB04FB7409D7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38" creationId="{A9C3197F-38FB-B557-2A4D-3AE6CBFBBEB6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39" creationId="{A1991838-0389-7A55-731D-AEF71852513F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39" creationId="{AC8F77D8-77C6-DDAB-08E8-D70B1CF80115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0" creationId="{AE217432-8DE5-47B2-C8F7-E80B655CC13C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1" creationId="{7B2AB947-3478-BDDC-6D8B-609A2D760D18}"/>
          </ac:spMkLst>
        </pc:spChg>
        <pc:spChg chg="add del mod">
          <ac:chgData name="Fatima Pillosu" userId="a6295d4dc9e22643" providerId="LiveId" clId="{5AFB9D8D-E6BA-4707-B7DF-25FF8C621829}" dt="2023-11-19T23:03:41.352" v="8762" actId="478"/>
          <ac:spMkLst>
            <pc:docMk/>
            <pc:sldMk cId="393099806" sldId="259"/>
            <ac:spMk id="41" creationId="{8C5CD016-A6AE-8A57-B8FB-671D30D87B05}"/>
          </ac:spMkLst>
        </pc:spChg>
        <pc:spChg chg="add del mod">
          <ac:chgData name="Fatima Pillosu" userId="a6295d4dc9e22643" providerId="LiveId" clId="{5AFB9D8D-E6BA-4707-B7DF-25FF8C621829}" dt="2023-11-17T16:01:21.575" v="7745" actId="478"/>
          <ac:spMkLst>
            <pc:docMk/>
            <pc:sldMk cId="393099806" sldId="259"/>
            <ac:spMk id="42" creationId="{1D5335F7-FC75-88DB-B0B1-B3C0D0ABF156}"/>
          </ac:spMkLst>
        </pc:spChg>
        <pc:spChg chg="add del mod">
          <ac:chgData name="Fatima Pillosu" userId="a6295d4dc9e22643" providerId="LiveId" clId="{5AFB9D8D-E6BA-4707-B7DF-25FF8C621829}" dt="2023-11-19T23:03:34.162" v="8761" actId="478"/>
          <ac:spMkLst>
            <pc:docMk/>
            <pc:sldMk cId="393099806" sldId="259"/>
            <ac:spMk id="42" creationId="{F5FE2AED-F324-219A-7537-DD01F8ED3E9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3" creationId="{469DA66C-045D-EEBF-CCB1-D1B044C4F33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3" creationId="{DE204BDA-3DC8-CC6D-32DF-13EBFEEA54C0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4" creationId="{DC439B3F-3D55-6B48-30E8-AB09BF64FE2C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45" creationId="{029A3723-9802-77BF-270E-F79B6F85511D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46" creationId="{D929CC96-5948-57E1-E935-EC4602CE4CF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8" creationId="{F9E88BDB-F6BB-22F0-112F-BD1FB1038601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8" creationId="{FC15D4E0-CDEA-2DBA-373E-531249B4695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49" creationId="{D29F5E4A-3742-0434-717D-FE089B25CE2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49" creationId="{E7D04D6F-FE42-6CB1-6D19-695FC53BF87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0" creationId="{B3A88D17-F50B-1699-F686-711346C8FCF4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2" creationId="{90334DBF-6514-56FA-D2D8-F3F96B8B25A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2" creationId="{E5DF6011-AF0E-FBB3-2317-BA1DE1C8D0C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4" creationId="{3F795FD9-6938-F5D9-2584-63CB3160CD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4" creationId="{6B7AD981-1D8D-CA05-8460-63BC8630385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6" creationId="{BD9E3872-09C4-3A7B-83F5-C1060A20CBFC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6" creationId="{E35456AC-4F00-7CF8-02F0-EC728AA8E8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58" creationId="{A44244C0-C8F0-9053-43A0-6353CF25BD9D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58" creationId="{E77A0530-CBDE-05F5-889B-5FB828AF3BD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0" creationId="{BF93B0BE-DDD1-E55D-29E7-B3E376A30E29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0" creationId="{DED5933D-4928-626B-D147-3FBD06CF9FF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2" creationId="{20B178FE-8598-5959-0B95-F6043A49785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2" creationId="{504EEBD8-537A-E03E-3427-54E31828B97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4" creationId="{C71607FB-3433-422E-38E7-71E69E50B001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4" creationId="{F255E0B4-AF2D-4590-38F2-8C2B092335E8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5" creationId="{A3387948-5B61-F8CA-0C8D-CE7B54A6813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6" creationId="{C7DF9550-5E03-965A-A636-FD07C1E08F53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6" creationId="{E8E4A3C2-92FE-8B68-D92E-10D45790106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7" creationId="{473C8563-8A28-8AD6-BCFB-93E0C53C419B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7" creationId="{86E04FCA-BE73-0F6C-209B-0ADC5B5D73C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8" creationId="{4ABC0FAB-9752-D486-5ABB-6DE27640BDE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68" creationId="{FD672D4C-6E56-3B13-0826-8CF355D2489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69" creationId="{19863D4D-F72F-9115-166F-5346A1222CB0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0" creationId="{20DBD704-CAB2-62A5-DF96-161E882807E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0" creationId="{9AFE8C8D-FE80-C466-B1C9-7E26F7F7616F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1" creationId="{9DF968AD-580C-92C8-DC6D-46736473A9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2" creationId="{80D09BCB-BDEF-5E42-0FF1-EA4DE296C2BA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72" creationId="{9FD9EABF-5FDD-91D4-DE8A-10F418005A8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3" creationId="{ABB0F82A-E2D5-FEF3-F557-83654CA2226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74" creationId="{21B056AF-E79C-60A9-17A5-9CAE34A189C1}"/>
          </ac:spMkLst>
        </pc:spChg>
        <pc:spChg chg="add del mod">
          <ac:chgData name="Fatima Pillosu" userId="a6295d4dc9e22643" providerId="LiveId" clId="{5AFB9D8D-E6BA-4707-B7DF-25FF8C621829}" dt="2023-11-19T23:03:42.935" v="8763" actId="478"/>
          <ac:spMkLst>
            <pc:docMk/>
            <pc:sldMk cId="393099806" sldId="259"/>
            <ac:spMk id="74" creationId="{B75CAA95-4A60-2A9C-673C-6374F77B0A39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75" creationId="{CD8D2867-B04F-8269-2E62-28DFA9F16C38}"/>
          </ac:spMkLst>
        </pc:spChg>
        <pc:spChg chg="add mod ord">
          <ac:chgData name="Fatima Pillosu" userId="a6295d4dc9e22643" providerId="LiveId" clId="{5AFB9D8D-E6BA-4707-B7DF-25FF8C621829}" dt="2023-11-19T23:06:48.782" v="8813" actId="166"/>
          <ac:spMkLst>
            <pc:docMk/>
            <pc:sldMk cId="393099806" sldId="259"/>
            <ac:spMk id="76" creationId="{BA61F10D-EA13-0C11-080F-651B960855FE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77" creationId="{CD30E30E-66E4-F7ED-5EB7-8D305FAC9D4C}"/>
          </ac:spMkLst>
        </pc:spChg>
        <pc:spChg chg="add del mod">
          <ac:chgData name="Fatima Pillosu" userId="a6295d4dc9e22643" providerId="LiveId" clId="{5AFB9D8D-E6BA-4707-B7DF-25FF8C621829}" dt="2023-11-17T16:27:12.771" v="8068" actId="478"/>
          <ac:spMkLst>
            <pc:docMk/>
            <pc:sldMk cId="393099806" sldId="259"/>
            <ac:spMk id="78" creationId="{180C9E4F-685F-4312-00A0-4340D14BE179}"/>
          </ac:spMkLst>
        </pc:spChg>
        <pc:spChg chg="add mod ord">
          <ac:chgData name="Fatima Pillosu" userId="a6295d4dc9e22643" providerId="LiveId" clId="{5AFB9D8D-E6BA-4707-B7DF-25FF8C621829}" dt="2023-11-19T23:06:48.782" v="8813" actId="166"/>
          <ac:spMkLst>
            <pc:docMk/>
            <pc:sldMk cId="393099806" sldId="259"/>
            <ac:spMk id="78" creationId="{18BAD028-C87B-AEA4-8D26-292D112FA389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79" creationId="{0B9689CA-2BE8-8E78-AFEB-EFF451D6DA5F}"/>
          </ac:spMkLst>
        </pc:spChg>
        <pc:spChg chg="add del mod">
          <ac:chgData name="Fatima Pillosu" userId="a6295d4dc9e22643" providerId="LiveId" clId="{5AFB9D8D-E6BA-4707-B7DF-25FF8C621829}" dt="2023-11-17T16:27:15.864" v="8069" actId="478"/>
          <ac:spMkLst>
            <pc:docMk/>
            <pc:sldMk cId="393099806" sldId="259"/>
            <ac:spMk id="79" creationId="{7A96934B-A2F0-DA3F-CA69-FB9A48FC96A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0" creationId="{746602DD-EB1F-4BC1-1A1B-7638FB476390}"/>
          </ac:spMkLst>
        </pc:spChg>
        <pc:spChg chg="add mod">
          <ac:chgData name="Fatima Pillosu" userId="a6295d4dc9e22643" providerId="LiveId" clId="{5AFB9D8D-E6BA-4707-B7DF-25FF8C621829}" dt="2023-11-17T16:27:42.342" v="8078" actId="1038"/>
          <ac:spMkLst>
            <pc:docMk/>
            <pc:sldMk cId="393099806" sldId="259"/>
            <ac:spMk id="82" creationId="{1DD64667-1CFF-3310-71AC-EFF484FF50A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2" creationId="{319F53BE-A496-C5F6-6620-58B699D4D06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4" creationId="{47B9146A-9B3A-44B8-F39E-A57EDE37F71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4" creationId="{56DBB0FA-79DF-4632-5220-704CBCE22CF0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5" creationId="{125AB639-0875-4B22-8BDF-8C3902D6631C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5" creationId="{35F61EC7-3FB9-024A-1EFA-7D1491D1C01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6" creationId="{19163BAD-F64A-905F-04A6-146CB6D37926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6" creationId="{2EFA92D9-B700-BFE1-A9DB-29E0FEF7CC4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7" creationId="{2116C089-8203-003F-6F0A-7A6D55B5B95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7" creationId="{59E380AA-9095-66E6-CFC6-B1DCDB38AE66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88" creationId="{40DC578E-3317-52FF-3D9E-949555D7AE4B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88" creationId="{B726FA09-38BD-891C-481D-78EE8261A7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89" creationId="{4AAF0696-2F73-3C42-E98F-8C9E33E0A422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89" creationId="{E6564F7A-B1BD-36DA-9F45-D9ECAD8CEBB5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0" creationId="{A45E06F6-9343-E514-B34D-61DA6265A30F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0" creationId="{CD896559-35BE-9E59-7451-01908FAC44C8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1" creationId="{8D5D7E62-7F87-09A3-F24D-EC618475AC63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1" creationId="{E3D70247-F40F-9A7B-E4D3-AC29C80EDEC2}"/>
          </ac:spMkLst>
        </pc:spChg>
        <pc:spChg chg="add del mod">
          <ac:chgData name="Fatima Pillosu" userId="a6295d4dc9e22643" providerId="LiveId" clId="{5AFB9D8D-E6BA-4707-B7DF-25FF8C621829}" dt="2023-11-19T23:04:51.572" v="8801" actId="478"/>
          <ac:spMkLst>
            <pc:docMk/>
            <pc:sldMk cId="393099806" sldId="259"/>
            <ac:spMk id="92" creationId="{7AC744BC-AC54-EAA2-8B34-E859EBE7C46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3" creationId="{0A742423-3D85-B6F6-0B70-F8C346FA63DF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4" creationId="{9AB2CEE4-6420-8578-0087-705DFBF1A8CF}"/>
          </ac:spMkLst>
        </pc:spChg>
        <pc:spChg chg="add mod">
          <ac:chgData name="Fatima Pillosu" userId="a6295d4dc9e22643" providerId="LiveId" clId="{5AFB9D8D-E6BA-4707-B7DF-25FF8C621829}" dt="2023-11-19T23:11:50.201" v="8958" actId="1038"/>
          <ac:spMkLst>
            <pc:docMk/>
            <pc:sldMk cId="393099806" sldId="259"/>
            <ac:spMk id="95" creationId="{225CC3C3-F903-EC8A-42BD-4D540DB4C88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6" creationId="{3EAF067D-8415-8DA1-DD88-E7E545D39AB4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97" creationId="{4FDED974-1444-9157-F22B-150D2B82D63E}"/>
          </ac:spMkLst>
        </pc:spChg>
        <pc:spChg chg="add mod">
          <ac:chgData name="Fatima Pillosu" userId="a6295d4dc9e22643" providerId="LiveId" clId="{5AFB9D8D-E6BA-4707-B7DF-25FF8C621829}" dt="2023-11-17T16:26:43.775" v="8010" actId="1076"/>
          <ac:spMkLst>
            <pc:docMk/>
            <pc:sldMk cId="393099806" sldId="259"/>
            <ac:spMk id="97" creationId="{6EACE92A-9DD7-B5CB-E23B-3EE867BCB15C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98" creationId="{62490723-8C7C-C1D8-60C7-5FD18ACBAE4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99" creationId="{9C543CA2-E066-6CF2-3F8E-A6A226FD9B7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99" creationId="{A07BB5DD-67D1-B643-401F-9BE24E1C7588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0" creationId="{957F3271-90F7-399C-F95C-1602D3DF5AD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00" creationId="{D1F6E8C8-A4D1-7E30-A3A0-ABEBB5D3643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1" creationId="{609836B7-D11F-9C5E-710F-51128C08F588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1" creationId="{C5D1664C-470B-BF5B-1343-C8862EC479A2}"/>
          </ac:spMkLst>
        </pc:spChg>
        <pc:spChg chg="add del mod">
          <ac:chgData name="Fatima Pillosu" userId="a6295d4dc9e22643" providerId="LiveId" clId="{5AFB9D8D-E6BA-4707-B7DF-25FF8C621829}" dt="2023-11-17T15:57:48.562" v="7643" actId="478"/>
          <ac:spMkLst>
            <pc:docMk/>
            <pc:sldMk cId="393099806" sldId="259"/>
            <ac:spMk id="102" creationId="{5C8A9F47-0C58-0939-1CD4-6C942B61E26D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2" creationId="{6A0388F2-1055-CB63-BEBE-7EB2109E894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3" creationId="{50A64028-86C3-67C1-5B6B-7E9CEBB148C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4" creationId="{DB846F51-A3E4-D725-A528-A7BD3521DAB3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5" creationId="{C7D54180-60A8-7A78-C9C2-7CF805DCEEF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6" creationId="{A81A23F0-7E49-6195-8CBD-7AD371308935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7" creationId="{D98A2DE3-5001-ACC2-354B-3C558A125277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8" creationId="{79968100-766E-1777-310A-598C04DA6C26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09" creationId="{467CF46B-3320-4B92-84D0-7D68A0A88174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0" creationId="{DDCDC433-0608-ECA1-E452-E0903C28AF1A}"/>
          </ac:spMkLst>
        </pc:spChg>
        <pc:spChg chg="add del mod">
          <ac:chgData name="Fatima Pillosu" userId="a6295d4dc9e22643" providerId="LiveId" clId="{5AFB9D8D-E6BA-4707-B7DF-25FF8C621829}" dt="2023-11-17T15:57:46.849" v="7641"/>
          <ac:spMkLst>
            <pc:docMk/>
            <pc:sldMk cId="393099806" sldId="259"/>
            <ac:spMk id="110" creationId="{F81B5856-2F34-4E4B-9FE9-D4B9416A5550}"/>
          </ac:spMkLst>
        </pc:spChg>
        <pc:spChg chg="add del mod">
          <ac:chgData name="Fatima Pillosu" userId="a6295d4dc9e22643" providerId="LiveId" clId="{5AFB9D8D-E6BA-4707-B7DF-25FF8C621829}" dt="2023-11-17T15:58:58.765" v="7653" actId="478"/>
          <ac:spMkLst>
            <pc:docMk/>
            <pc:sldMk cId="393099806" sldId="259"/>
            <ac:spMk id="111" creationId="{8C8CA5D0-DFF0-E5FD-3582-4394A066903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2" creationId="{BEE896B0-AAE9-2502-34BB-6B45B6B241FD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3" creationId="{5CF6089C-A67B-39B4-2AC6-FC5AE3765A5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4" creationId="{AA11CEB1-C469-69BF-ED9B-B6D2565B371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5" creationId="{DA28FCE2-5DCA-0245-61DB-AAD0299EB19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6" creationId="{4F6E2E81-66C2-2BD0-0B35-722683AEF28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7" creationId="{1CC745E9-5FA4-5981-FF62-1A04E7F6BA6B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7" creationId="{F7C3B8DC-33A4-5A43-F485-30602F450C8C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8" creationId="{31029CCA-30CD-A010-4A90-FD9B958D9ABC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8" creationId="{FEA67EAF-C292-EF93-90A3-50875026A3D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19" creationId="{D1449C7F-D632-F320-4429-5EE23F46B93F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19" creationId="{E15CFF8A-67E1-229D-C205-91A0ABBE4D5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0" creationId="{7FC0D05C-22C6-3A8D-1F26-A63366B0259B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0" creationId="{DBA91E54-3474-D325-CF03-5444007796EE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1" creationId="{0353E0AC-AD76-3915-6D05-6F9DB65C9DB0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1" creationId="{785B85D0-B6C2-572E-7F61-FFBBB751A2F8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2" creationId="{496F9028-62D7-EC9B-A1D5-D32480C92E95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2" creationId="{7B787296-830E-2C37-7291-EF68A26A31B9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3" creationId="{CD955867-61AA-56F7-2D1F-E25E852F1D28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24" creationId="{6AC14FE5-9617-548A-8E41-745FC7B58829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5" creationId="{1AAB3D2E-0695-1D99-AF4D-0E149F81844E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6" creationId="{CC001011-EC89-5D5C-1E48-C3BDF3E22785}"/>
          </ac:spMkLst>
        </pc:spChg>
        <pc:spChg chg="add del mod">
          <ac:chgData name="Fatima Pillosu" userId="a6295d4dc9e22643" providerId="LiveId" clId="{5AFB9D8D-E6BA-4707-B7DF-25FF8C621829}" dt="2023-11-19T23:04:01.037" v="8780"/>
          <ac:spMkLst>
            <pc:docMk/>
            <pc:sldMk cId="393099806" sldId="259"/>
            <ac:spMk id="127" creationId="{E718B770-0AFA-6142-5093-BD0C4B12DFC6}"/>
          </ac:spMkLst>
        </pc:spChg>
        <pc:spChg chg="add del mod">
          <ac:chgData name="Fatima Pillosu" userId="a6295d4dc9e22643" providerId="LiveId" clId="{5AFB9D8D-E6BA-4707-B7DF-25FF8C621829}" dt="2023-11-19T23:04:23.328" v="8787" actId="478"/>
          <ac:spMkLst>
            <pc:docMk/>
            <pc:sldMk cId="393099806" sldId="259"/>
            <ac:spMk id="128" creationId="{29B753BA-470F-085D-27DE-0530FB1343B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29" creationId="{01D5B7C3-8057-60E4-8370-B93603323CE8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0" creationId="{D69FFE5D-5DD1-B461-B8ED-CC1B9486BA8E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1" creationId="{DFE4C19F-455F-0003-5E7A-B9C08DA6FA94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1" creationId="{FABC9BA6-24BD-C35C-0F41-9D1D2FFACB8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2" creationId="{544BB6FD-731D-119A-4D81-CFA1B9568E8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2" creationId="{FCAE3382-F25A-3000-A3C7-4F7EB4710E8E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3" creationId="{6A8AB388-161C-6920-87B3-9700C517BA14}"/>
          </ac:spMkLst>
        </pc:spChg>
        <pc:spChg chg="add mod">
          <ac:chgData name="Fatima Pillosu" userId="a6295d4dc9e22643" providerId="LiveId" clId="{5AFB9D8D-E6BA-4707-B7DF-25FF8C621829}" dt="2023-11-19T23:11:29.748" v="8955" actId="1036"/>
          <ac:spMkLst>
            <pc:docMk/>
            <pc:sldMk cId="393099806" sldId="259"/>
            <ac:spMk id="133" creationId="{953FFB94-D262-CFF3-12A3-FF646AA4B097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4" creationId="{289B8B12-1947-844B-C8CB-CE0A803234CA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4" creationId="{43DA2039-1233-BB69-7771-25175A7A17C7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5" creationId="{B641D476-A80B-D5B2-AF43-0CAF2C089929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5" creationId="{C7004D39-D37A-3665-F488-99B1F1718B51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6" creationId="{9F300F9B-C826-2EED-D9C0-0E1294E545DD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6" creationId="{D2E4391C-2CFA-B07E-1F0B-1DB6D7F3F5B6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7" creationId="{B41582D6-6785-411E-D765-4CF218E688F2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8" creationId="{934FF09D-0367-6406-B6A1-9C6FA0C5B9E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39" creationId="{D0913354-0F54-E596-D7B0-DFB5BDDB38B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39" creationId="{D5E3559F-EFEB-4B69-229B-969D3919CBC2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0" creationId="{014028E8-FFDF-BBE6-B667-61DEF4C49697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0" creationId="{C188612D-9EAC-9E5F-F282-301FD223F47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1" creationId="{357C8C7A-6F75-CE2E-6121-EE0A8B4BDE6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1" creationId="{3E244770-E822-9CD3-0177-C760AB141DE3}"/>
          </ac:spMkLst>
        </pc:spChg>
        <pc:spChg chg="add del mod">
          <ac:chgData name="Fatima Pillosu" userId="a6295d4dc9e22643" providerId="LiveId" clId="{5AFB9D8D-E6BA-4707-B7DF-25FF8C621829}" dt="2023-11-17T16:10:21.034" v="7804" actId="478"/>
          <ac:spMkLst>
            <pc:docMk/>
            <pc:sldMk cId="393099806" sldId="259"/>
            <ac:spMk id="142" creationId="{A76F1C38-B935-A2FC-F565-0FED5C719BBE}"/>
          </ac:spMkLst>
        </pc:spChg>
        <pc:spChg chg="add del mod">
          <ac:chgData name="Fatima Pillosu" userId="a6295d4dc9e22643" providerId="LiveId" clId="{5AFB9D8D-E6BA-4707-B7DF-25FF8C621829}" dt="2023-11-17T16:01:05.727" v="7743"/>
          <ac:spMkLst>
            <pc:docMk/>
            <pc:sldMk cId="393099806" sldId="259"/>
            <ac:spMk id="143" creationId="{E6B48112-F751-1FBD-C38B-9F245EC8BA53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8" creationId="{C6C4F2D8-BEBE-6529-A6DF-5253E4065135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49" creationId="{805D52FB-2B34-EF3D-669F-EC7F63353063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0" creationId="{A287B055-D664-3CD4-C053-67E6FCAB3F30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1" creationId="{749A914A-C2F8-5F76-8B50-9424E17E252D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2" creationId="{85310681-27AC-0127-D20B-8DD05176946C}"/>
          </ac:spMkLst>
        </pc:spChg>
        <pc:spChg chg="add mod">
          <ac:chgData name="Fatima Pillosu" userId="a6295d4dc9e22643" providerId="LiveId" clId="{5AFB9D8D-E6BA-4707-B7DF-25FF8C621829}" dt="2023-11-19T23:07:04.733" v="8814" actId="255"/>
          <ac:spMkLst>
            <pc:docMk/>
            <pc:sldMk cId="393099806" sldId="259"/>
            <ac:spMk id="153" creationId="{AC66B66E-C2B6-79FC-B18D-00F6595F7306}"/>
          </ac:spMkLst>
        </pc:spChg>
        <pc:spChg chg="add mod">
          <ac:chgData name="Fatima Pillosu" userId="a6295d4dc9e22643" providerId="LiveId" clId="{5AFB9D8D-E6BA-4707-B7DF-25FF8C621829}" dt="2023-11-19T23:12:49.271" v="8965" actId="12789"/>
          <ac:spMkLst>
            <pc:docMk/>
            <pc:sldMk cId="393099806" sldId="259"/>
            <ac:spMk id="156" creationId="{0D138A54-5314-A683-2795-73321B828D43}"/>
          </ac:spMkLst>
        </pc:spChg>
        <pc:spChg chg="add mod">
          <ac:chgData name="Fatima Pillosu" userId="a6295d4dc9e22643" providerId="LiveId" clId="{5AFB9D8D-E6BA-4707-B7DF-25FF8C621829}" dt="2023-11-19T23:12:21.232" v="8964" actId="1035"/>
          <ac:spMkLst>
            <pc:docMk/>
            <pc:sldMk cId="393099806" sldId="259"/>
            <ac:spMk id="157" creationId="{EFA17F8B-78F9-96E8-CA18-A2CB961B5A46}"/>
          </ac:spMkLst>
        </pc:spChg>
        <pc:spChg chg="add mod">
          <ac:chgData name="Fatima Pillosu" userId="a6295d4dc9e22643" providerId="LiveId" clId="{5AFB9D8D-E6BA-4707-B7DF-25FF8C621829}" dt="2023-11-19T23:12:21.232" v="8964" actId="1035"/>
          <ac:spMkLst>
            <pc:docMk/>
            <pc:sldMk cId="393099806" sldId="259"/>
            <ac:spMk id="158" creationId="{16E59AEE-6181-D239-0813-4627CC0C5FCD}"/>
          </ac:spMkLst>
        </pc:spChg>
        <pc:spChg chg="add mod">
          <ac:chgData name="Fatima Pillosu" userId="a6295d4dc9e22643" providerId="LiveId" clId="{5AFB9D8D-E6BA-4707-B7DF-25FF8C621829}" dt="2023-11-19T23:12:49.271" v="8965" actId="12789"/>
          <ac:spMkLst>
            <pc:docMk/>
            <pc:sldMk cId="393099806" sldId="259"/>
            <ac:spMk id="159" creationId="{6A31B4A9-D457-5197-B3E3-CF70C9B1C79D}"/>
          </ac:spMkLst>
        </pc:spChg>
        <pc:spChg chg="add mod">
          <ac:chgData name="Fatima Pillosu" userId="a6295d4dc9e22643" providerId="LiveId" clId="{5AFB9D8D-E6BA-4707-B7DF-25FF8C621829}" dt="2023-11-19T23:07:18.840" v="8845" actId="1037"/>
          <ac:spMkLst>
            <pc:docMk/>
            <pc:sldMk cId="393099806" sldId="259"/>
            <ac:spMk id="160" creationId="{DE47E8D0-4938-BEF4-0722-088A10D450C7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1" creationId="{636EFC24-9046-452C-10BD-29D83443445E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2" creationId="{CE4A020D-51D7-F7F2-08C3-610EBA45877B}"/>
          </ac:spMkLst>
        </pc:spChg>
        <pc:spChg chg="add mod">
          <ac:chgData name="Fatima Pillosu" userId="a6295d4dc9e22643" providerId="LiveId" clId="{5AFB9D8D-E6BA-4707-B7DF-25FF8C621829}" dt="2023-11-19T23:09:59.755" v="8897" actId="1037"/>
          <ac:spMkLst>
            <pc:docMk/>
            <pc:sldMk cId="393099806" sldId="259"/>
            <ac:spMk id="163" creationId="{7FAA5D52-BF01-DF0C-E04F-8ADD9D58B9E6}"/>
          </ac:spMkLst>
        </pc:spChg>
        <pc:spChg chg="add mod">
          <ac:chgData name="Fatima Pillosu" userId="a6295d4dc9e22643" providerId="LiveId" clId="{5AFB9D8D-E6BA-4707-B7DF-25FF8C621829}" dt="2023-11-19T23:10:11.918" v="8920" actId="1038"/>
          <ac:spMkLst>
            <pc:docMk/>
            <pc:sldMk cId="393099806" sldId="259"/>
            <ac:spMk id="164" creationId="{EB8F6E5C-49D9-9114-DFC2-DD7F74230B0A}"/>
          </ac:spMkLst>
        </pc:spChg>
        <pc:spChg chg="add del mod">
          <ac:chgData name="Fatima Pillosu" userId="a6295d4dc9e22643" providerId="LiveId" clId="{5AFB9D8D-E6BA-4707-B7DF-25FF8C621829}" dt="2023-11-19T23:07:53.914" v="8852" actId="478"/>
          <ac:spMkLst>
            <pc:docMk/>
            <pc:sldMk cId="393099806" sldId="259"/>
            <ac:spMk id="165" creationId="{C1EFABA5-2B10-8B33-914E-BECFD0FE3704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66" creationId="{D05FB918-6B39-2E40-B90C-3030F6D9F6EF}"/>
          </ac:spMkLst>
        </pc:spChg>
        <pc:spChg chg="add mod">
          <ac:chgData name="Fatima Pillosu" userId="a6295d4dc9e22643" providerId="LiveId" clId="{5AFB9D8D-E6BA-4707-B7DF-25FF8C621829}" dt="2023-11-19T23:08:09.544" v="8854" actId="14100"/>
          <ac:spMkLst>
            <pc:docMk/>
            <pc:sldMk cId="393099806" sldId="259"/>
            <ac:spMk id="167" creationId="{4A9DF859-3644-7D37-6AFC-4FBD17A31A23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8" creationId="{8FA294DC-52C8-6146-91DF-D4F1F6A45C1E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69" creationId="{40A4D37A-0442-7961-6D66-42580E61B1C9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70" creationId="{BFB266F6-C764-58CE-73E3-E3B3464DCE00}"/>
          </ac:spMkLst>
        </pc:spChg>
        <pc:spChg chg="add mod">
          <ac:chgData name="Fatima Pillosu" userId="a6295d4dc9e22643" providerId="LiveId" clId="{5AFB9D8D-E6BA-4707-B7DF-25FF8C621829}" dt="2023-11-19T23:05:33.342" v="8806" actId="1036"/>
          <ac:spMkLst>
            <pc:docMk/>
            <pc:sldMk cId="393099806" sldId="259"/>
            <ac:spMk id="171" creationId="{C6F5BAB0-3C33-2362-A470-5241B6961F67}"/>
          </ac:spMkLst>
        </pc:spChg>
        <pc:spChg chg="add mod">
          <ac:chgData name="Fatima Pillosu" userId="a6295d4dc9e22643" providerId="LiveId" clId="{5AFB9D8D-E6BA-4707-B7DF-25FF8C621829}" dt="2023-11-19T23:07:48.012" v="8851" actId="255"/>
          <ac:spMkLst>
            <pc:docMk/>
            <pc:sldMk cId="393099806" sldId="259"/>
            <ac:spMk id="175" creationId="{36CAB907-AE1E-CF9A-752A-7074279296A1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76" creationId="{4FFA3B18-E747-4063-278D-3995C3DA5E5D}"/>
          </ac:spMkLst>
        </pc:spChg>
        <pc:spChg chg="add mod">
          <ac:chgData name="Fatima Pillosu" userId="a6295d4dc9e22643" providerId="LiveId" clId="{5AFB9D8D-E6BA-4707-B7DF-25FF8C621829}" dt="2023-11-19T23:07:48.012" v="8851" actId="255"/>
          <ac:spMkLst>
            <pc:docMk/>
            <pc:sldMk cId="393099806" sldId="259"/>
            <ac:spMk id="177" creationId="{B7141CA1-3B8A-0CB2-8EC4-B48A65EE6BBD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0" creationId="{207275E6-0B90-45E5-82D2-03267B222163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1" creationId="{BF71F2EA-75C4-AFE5-C574-1B5731E352C9}"/>
          </ac:spMkLst>
        </pc:spChg>
        <pc:spChg chg="add mod">
          <ac:chgData name="Fatima Pillosu" userId="a6295d4dc9e22643" providerId="LiveId" clId="{5AFB9D8D-E6BA-4707-B7DF-25FF8C621829}" dt="2023-11-19T23:09:42.524" v="8887" actId="1038"/>
          <ac:spMkLst>
            <pc:docMk/>
            <pc:sldMk cId="393099806" sldId="259"/>
            <ac:spMk id="182" creationId="{4BE1B428-13B8-1389-35EB-1470C342CC47}"/>
          </ac:spMkLst>
        </pc:spChg>
        <pc:spChg chg="add mod">
          <ac:chgData name="Fatima Pillosu" userId="a6295d4dc9e22643" providerId="LiveId" clId="{5AFB9D8D-E6BA-4707-B7DF-25FF8C621829}" dt="2023-11-19T23:08:04.915" v="8853" actId="255"/>
          <ac:spMkLst>
            <pc:docMk/>
            <pc:sldMk cId="393099806" sldId="259"/>
            <ac:spMk id="183" creationId="{8064B2D9-CF14-624D-27FB-EE919D57621E}"/>
          </ac:spMkLst>
        </pc:spChg>
        <pc:spChg chg="add mod">
          <ac:chgData name="Fatima Pillosu" userId="a6295d4dc9e22643" providerId="LiveId" clId="{5AFB9D8D-E6BA-4707-B7DF-25FF8C621829}" dt="2023-11-19T23:10:23.709" v="8934" actId="1038"/>
          <ac:spMkLst>
            <pc:docMk/>
            <pc:sldMk cId="393099806" sldId="259"/>
            <ac:spMk id="184" creationId="{CE4036A8-548C-B56A-0D54-D1FE20E78AC8}"/>
          </ac:spMkLst>
        </pc:spChg>
        <pc:spChg chg="add mod">
          <ac:chgData name="Fatima Pillosu" userId="a6295d4dc9e22643" providerId="LiveId" clId="{5AFB9D8D-E6BA-4707-B7DF-25FF8C621829}" dt="2023-11-19T23:10:32.320" v="8945" actId="1035"/>
          <ac:spMkLst>
            <pc:docMk/>
            <pc:sldMk cId="393099806" sldId="259"/>
            <ac:spMk id="185" creationId="{0CA727D7-1A1B-FD19-CFFE-031D11438D38}"/>
          </ac:spMkLst>
        </pc:spChg>
        <pc:spChg chg="add mod">
          <ac:chgData name="Fatima Pillosu" userId="a6295d4dc9e22643" providerId="LiveId" clId="{5AFB9D8D-E6BA-4707-B7DF-25FF8C621829}" dt="2023-11-19T23:10:35.602" v="8947" actId="1038"/>
          <ac:spMkLst>
            <pc:docMk/>
            <pc:sldMk cId="393099806" sldId="259"/>
            <ac:spMk id="186" creationId="{0910AA5C-4844-DA1F-FAE6-08951F62C498}"/>
          </ac:spMkLst>
        </pc:spChg>
        <pc:spChg chg="add mod">
          <ac:chgData name="Fatima Pillosu" userId="a6295d4dc9e22643" providerId="LiveId" clId="{5AFB9D8D-E6BA-4707-B7DF-25FF8C621829}" dt="2023-11-19T23:11:29.748" v="8955" actId="1036"/>
          <ac:spMkLst>
            <pc:docMk/>
            <pc:sldMk cId="393099806" sldId="259"/>
            <ac:spMk id="187" creationId="{69E40B15-81E6-89B5-CFC9-2EE74FE6FB53}"/>
          </ac:spMkLst>
        </pc:spChg>
        <pc:picChg chg="add mod">
          <ac:chgData name="Fatima Pillosu" userId="a6295d4dc9e22643" providerId="LiveId" clId="{5AFB9D8D-E6BA-4707-B7DF-25FF8C621829}" dt="2023-11-17T16:26:43.775" v="8010" actId="1076"/>
          <ac:picMkLst>
            <pc:docMk/>
            <pc:sldMk cId="393099806" sldId="259"/>
            <ac:picMk id="69" creationId="{FD7D65A5-9B6F-AB71-BFA6-9DAE4673D784}"/>
          </ac:picMkLst>
        </pc:picChg>
        <pc:picChg chg="add del mod">
          <ac:chgData name="Fatima Pillosu" userId="a6295d4dc9e22643" providerId="LiveId" clId="{5AFB9D8D-E6BA-4707-B7DF-25FF8C621829}" dt="2023-11-17T16:10:21.034" v="7804" actId="478"/>
          <ac:picMkLst>
            <pc:docMk/>
            <pc:sldMk cId="393099806" sldId="259"/>
            <ac:picMk id="71" creationId="{2D52DE7D-1599-D415-08AF-5762FA2020E0}"/>
          </ac:picMkLst>
        </pc:pic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0" creationId="{DBAEF9A5-AC5D-5B29-6EC5-3628E19B9E0F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11" creationId="{8A705AB9-2B18-0BDF-0901-3D7DFF9BF0E9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6" creationId="{DEF1B6A6-F76F-EAF0-AEEC-06EB017CC669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7" creationId="{6B88C579-74D0-19C8-FA78-4D1FC38559DF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8" creationId="{A2B525E5-6B1A-2E29-AF78-89FCD3A70F00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19" creationId="{50D5AE3F-00BD-0BEC-1FD3-0C3D3E4406E5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0" creationId="{DEC97025-7772-2A12-9796-A1DBC3E40F11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1" creationId="{18B65AC8-C296-91AA-F7EF-9282D4519105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8" creationId="{AEEE46E9-8300-E5A2-9E7A-219179C2312B}"/>
          </ac:cxnSpMkLst>
        </pc:cxnChg>
        <pc:cxnChg chg="add del mod">
          <ac:chgData name="Fatima Pillosu" userId="a6295d4dc9e22643" providerId="LiveId" clId="{5AFB9D8D-E6BA-4707-B7DF-25FF8C621829}" dt="2023-11-19T23:03:34.162" v="8761" actId="478"/>
          <ac:cxnSpMkLst>
            <pc:docMk/>
            <pc:sldMk cId="393099806" sldId="259"/>
            <ac:cxnSpMk id="29" creationId="{79F1362B-A572-1125-0BAB-BFF829C47BE9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1" creationId="{6435B6AD-6515-BA4C-DBAB-8D92F226654C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35" creationId="{9BB1B568-38F3-A2B8-78D5-D02544F61755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0" creationId="{DD0BCF10-E011-2958-50C0-67764A08FA9D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4" creationId="{947F7219-787E-1A13-5DB9-1B87069BF8F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45" creationId="{1EB1FC19-7DE4-749F-905E-57BDB7FF9C15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46" creationId="{05D98291-7AC6-D73F-E272-CD124B55BAE3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47" creationId="{0166E4A6-5F4E-999A-2CD6-87C3BD4367A0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47" creationId="{8457D980-1191-1F89-142F-4A471051312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0" creationId="{444017D9-20A0-5D18-DEC4-EB56CDF015E7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51" creationId="{C2BC33C3-755F-F1CC-0F3A-FFFB2DB0DD0A}"/>
          </ac:cxnSpMkLst>
        </pc:cxnChg>
        <pc:cxnChg chg="add del mod">
          <ac:chgData name="Fatima Pillosu" userId="a6295d4dc9e22643" providerId="LiveId" clId="{5AFB9D8D-E6BA-4707-B7DF-25FF8C621829}" dt="2023-11-17T16:01:21.575" v="7745" actId="478"/>
          <ac:cxnSpMkLst>
            <pc:docMk/>
            <pc:sldMk cId="393099806" sldId="259"/>
            <ac:cxnSpMk id="51" creationId="{D3858424-3E07-EDFE-C6A9-370C7636383D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3" creationId="{73E58480-4E47-3554-CF10-5E25CBC4636E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3" creationId="{E14D1DE4-1D20-5E82-7E48-EC0332E704D5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5" creationId="{4C5E953D-716F-E75E-1DBA-1321F1FEE85A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5" creationId="{91666BFE-705C-A1B2-9D94-4FF7B53A8DE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7" creationId="{23BF61C6-2C1D-8F22-5F8D-3D9422D27E6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7" creationId="{AC71F15D-8572-96D5-FC39-21983F5B708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59" creationId="{732C607B-A7B7-F4DA-D018-C4CF7D3B92E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59" creationId="{C68E03AE-D33C-20C0-C50B-F660437A954A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1" creationId="{D1BC08ED-EAB9-C46F-6ED2-B65743EED62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1" creationId="{F1C61443-C8F2-22AB-EC25-CF895608AB08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63" creationId="{01177136-51CC-D123-8C03-13C70461FA89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3" creationId="{8884B089-EF85-6DEE-7157-B20BDE70CB5B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65" creationId="{76748F65-AB3A-D919-B9C7-840504990E4F}"/>
          </ac:cxnSpMkLst>
        </pc:cxnChg>
        <pc:cxnChg chg="add mod">
          <ac:chgData name="Fatima Pillosu" userId="a6295d4dc9e22643" providerId="LiveId" clId="{5AFB9D8D-E6BA-4707-B7DF-25FF8C621829}" dt="2023-11-17T16:27:38.428" v="8074" actId="14100"/>
          <ac:cxnSpMkLst>
            <pc:docMk/>
            <pc:sldMk cId="393099806" sldId="259"/>
            <ac:cxnSpMk id="73" creationId="{69E99027-8176-B7BE-B103-E100BC495105}"/>
          </ac:cxnSpMkLst>
        </pc:cxnChg>
        <pc:cxnChg chg="add del mod">
          <ac:chgData name="Fatima Pillosu" userId="a6295d4dc9e22643" providerId="LiveId" clId="{5AFB9D8D-E6BA-4707-B7DF-25FF8C621829}" dt="2023-11-17T16:27:26.545" v="8071" actId="478"/>
          <ac:cxnSpMkLst>
            <pc:docMk/>
            <pc:sldMk cId="393099806" sldId="259"/>
            <ac:cxnSpMk id="74" creationId="{86999E7B-BEEF-8FF4-B17B-0B7C4B69C01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5" creationId="{A7088893-4258-5D7F-2921-6D02981C9960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6" creationId="{27B43B42-60D9-626E-9891-1261D31FFA01}"/>
          </ac:cxnSpMkLst>
        </pc:cxnChg>
        <pc:cxnChg chg="add del mod">
          <ac:chgData name="Fatima Pillosu" userId="a6295d4dc9e22643" providerId="LiveId" clId="{5AFB9D8D-E6BA-4707-B7DF-25FF8C621829}" dt="2023-11-17T16:27:27.679" v="8072" actId="478"/>
          <ac:cxnSpMkLst>
            <pc:docMk/>
            <pc:sldMk cId="393099806" sldId="259"/>
            <ac:cxnSpMk id="76" creationId="{5F80935F-6524-548D-3AB2-825B7ED979F3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77" creationId="{31B6BA2C-D982-19F2-F06C-C2E9743A5451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8" creationId="{F8D56D34-DBFC-979B-83DE-79010194ABB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79" creationId="{5BFA52C2-A552-EFC1-993D-9A4B1BEBE857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0" creationId="{ED1C143B-F08F-8795-F7F8-0B454DA58DB0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81" creationId="{1D4F2E6D-C5D5-A5D6-6E25-B79CFACB157E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1" creationId="{FDFE8F0E-120C-81F9-E849-3C940282D5A2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83" creationId="{3769ABD6-5341-2F8A-C289-D21409F33F97}"/>
          </ac:cxnSpMkLst>
        </pc:cxnChg>
        <pc:cxnChg chg="add del mod">
          <ac:chgData name="Fatima Pillosu" userId="a6295d4dc9e22643" providerId="LiveId" clId="{5AFB9D8D-E6BA-4707-B7DF-25FF8C621829}" dt="2023-11-19T23:04:51.572" v="8801" actId="478"/>
          <ac:cxnSpMkLst>
            <pc:docMk/>
            <pc:sldMk cId="393099806" sldId="259"/>
            <ac:cxnSpMk id="83" creationId="{E25A8FA7-00A3-BBB2-6351-DE26470EA57A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2" creationId="{50F60880-BA5F-A006-EE5E-495CC98DD55F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3" creationId="{38A4D950-E1DF-154B-2B38-290176473834}"/>
          </ac:cxnSpMkLst>
        </pc:cxnChg>
        <pc:cxnChg chg="add mod">
          <ac:chgData name="Fatima Pillosu" userId="a6295d4dc9e22643" providerId="LiveId" clId="{5AFB9D8D-E6BA-4707-B7DF-25FF8C621829}" dt="2023-11-17T16:26:43.775" v="8010" actId="1076"/>
          <ac:cxnSpMkLst>
            <pc:docMk/>
            <pc:sldMk cId="393099806" sldId="259"/>
            <ac:cxnSpMk id="94" creationId="{103D2619-C266-51F5-6C09-FD5300A32CE6}"/>
          </ac:cxnSpMkLst>
        </pc:cxnChg>
        <pc:cxnChg chg="add del mod">
          <ac:chgData name="Fatima Pillosu" userId="a6295d4dc9e22643" providerId="LiveId" clId="{5AFB9D8D-E6BA-4707-B7DF-25FF8C621829}" dt="2023-11-17T15:57:48.562" v="7643" actId="478"/>
          <ac:cxnSpMkLst>
            <pc:docMk/>
            <pc:sldMk cId="393099806" sldId="259"/>
            <ac:cxnSpMk id="95" creationId="{FD951B59-E22E-FBA7-19C4-3CBDAF71754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6" creationId="{CFA49A13-977C-A816-A4C1-948E7C7FAF0F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98" creationId="{EBAC3C73-EEB6-656F-F837-9E8B135BCF84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1" creationId="{6C499DF3-5916-689E-512E-EC923F3CBF94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2" creationId="{326738AE-748F-0643-3E7C-DA382709070D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3" creationId="{40E98216-959A-1090-8037-2C544BE916D7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4" creationId="{2DDA0D7E-83C3-17D5-B51E-D60BF21C16EF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5" creationId="{6A8BCC99-40E0-3DB9-2E71-D3CBEE22DE90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16" creationId="{802A084B-CB39-36ED-B010-E14743833C15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23" creationId="{E809B3EB-AA34-9244-D1A4-A4073D34879A}"/>
          </ac:cxnSpMkLst>
        </pc:cxnChg>
        <pc:cxnChg chg="add del mod">
          <ac:chgData name="Fatima Pillosu" userId="a6295d4dc9e22643" providerId="LiveId" clId="{5AFB9D8D-E6BA-4707-B7DF-25FF8C621829}" dt="2023-11-19T23:04:01.037" v="8780"/>
          <ac:cxnSpMkLst>
            <pc:docMk/>
            <pc:sldMk cId="393099806" sldId="259"/>
            <ac:cxnSpMk id="124" creationId="{8F3A5B1D-FC18-990B-1EC5-4ABEB806E030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5" creationId="{9C85DDF8-77BD-A214-FD38-D47ECCBE038E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6" creationId="{0EBD7BF2-E02C-CEA2-6C2C-08AC665A6D87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7" creationId="{3C61A103-82BE-1927-AF70-F05A6F1D622C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8" creationId="{0FAC7EB8-BCEA-6F9B-3675-5BCC13FEF733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29" creationId="{7FFDD36B-5A2D-136F-4D9E-816EC2A3E9E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0" creationId="{E66DE15B-30DB-ED1B-1EB9-4D4C92C3F0C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7" creationId="{D0053492-D488-8DB2-D6F3-3B83C65C4312}"/>
          </ac:cxnSpMkLst>
        </pc:cxnChg>
        <pc:cxnChg chg="add del mod">
          <ac:chgData name="Fatima Pillosu" userId="a6295d4dc9e22643" providerId="LiveId" clId="{5AFB9D8D-E6BA-4707-B7DF-25FF8C621829}" dt="2023-11-17T16:10:21.034" v="7804" actId="478"/>
          <ac:cxnSpMkLst>
            <pc:docMk/>
            <pc:sldMk cId="393099806" sldId="259"/>
            <ac:cxnSpMk id="138" creationId="{D7114E75-0843-B7FD-F5E8-2EC19B34BDC6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2" creationId="{91456AB7-7C02-534C-C1C8-5EF8EFBB0BE6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3" creationId="{CD442F9E-3426-77D5-7755-88383DE1BD69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4" creationId="{65B34049-D33D-BF98-B206-868589F0F693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5" creationId="{745E8E44-ED63-EF40-0840-BF285D8898A2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6" creationId="{5C83932C-BBC1-5A61-F589-F683AFB15FCE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47" creationId="{3F8623A3-A90A-7967-993B-6344A0F81B9A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54" creationId="{4FE43C8F-3E83-228D-DCC4-728DB7F2BB13}"/>
          </ac:cxnSpMkLst>
        </pc:cxnChg>
        <pc:cxnChg chg="add mod">
          <ac:chgData name="Fatima Pillosu" userId="a6295d4dc9e22643" providerId="LiveId" clId="{5AFB9D8D-E6BA-4707-B7DF-25FF8C621829}" dt="2023-11-19T23:04:20.648" v="8786" actId="1036"/>
          <ac:cxnSpMkLst>
            <pc:docMk/>
            <pc:sldMk cId="393099806" sldId="259"/>
            <ac:cxnSpMk id="155" creationId="{6CA0302A-E155-4B34-9497-C6F12BEABAB3}"/>
          </ac:cxnSpMkLst>
        </pc:cxnChg>
        <pc:cxnChg chg="add mod">
          <ac:chgData name="Fatima Pillosu" userId="a6295d4dc9e22643" providerId="LiveId" clId="{5AFB9D8D-E6BA-4707-B7DF-25FF8C621829}" dt="2023-11-19T23:10:57.467" v="8949" actId="14100"/>
          <ac:cxnSpMkLst>
            <pc:docMk/>
            <pc:sldMk cId="393099806" sldId="259"/>
            <ac:cxnSpMk id="172" creationId="{EBA7E628-5842-6C48-16D0-A82FECEAC618}"/>
          </ac:cxnSpMkLst>
        </pc:cxnChg>
        <pc:cxnChg chg="add mod">
          <ac:chgData name="Fatima Pillosu" userId="a6295d4dc9e22643" providerId="LiveId" clId="{5AFB9D8D-E6BA-4707-B7DF-25FF8C621829}" dt="2023-11-19T23:10:47.143" v="8948" actId="14100"/>
          <ac:cxnSpMkLst>
            <pc:docMk/>
            <pc:sldMk cId="393099806" sldId="259"/>
            <ac:cxnSpMk id="173" creationId="{EDB10BD3-594E-9657-9292-4EB0F6065250}"/>
          </ac:cxnSpMkLst>
        </pc:cxnChg>
        <pc:cxnChg chg="add mod">
          <ac:chgData name="Fatima Pillosu" userId="a6295d4dc9e22643" providerId="LiveId" clId="{5AFB9D8D-E6BA-4707-B7DF-25FF8C621829}" dt="2023-11-19T23:11:12.971" v="8951" actId="14100"/>
          <ac:cxnSpMkLst>
            <pc:docMk/>
            <pc:sldMk cId="393099806" sldId="259"/>
            <ac:cxnSpMk id="174" creationId="{ECF5D0C5-4D33-6A64-2286-8F2AB024175F}"/>
          </ac:cxnSpMkLst>
        </pc:cxnChg>
        <pc:cxnChg chg="add mod">
          <ac:chgData name="Fatima Pillosu" userId="a6295d4dc9e22643" providerId="LiveId" clId="{5AFB9D8D-E6BA-4707-B7DF-25FF8C621829}" dt="2023-11-19T23:05:33.342" v="8806" actId="1036"/>
          <ac:cxnSpMkLst>
            <pc:docMk/>
            <pc:sldMk cId="393099806" sldId="259"/>
            <ac:cxnSpMk id="178" creationId="{3B688DDF-1271-6A04-54B6-86FC6F4ECB60}"/>
          </ac:cxnSpMkLst>
        </pc:cxnChg>
        <pc:cxnChg chg="add mod">
          <ac:chgData name="Fatima Pillosu" userId="a6295d4dc9e22643" providerId="LiveId" clId="{5AFB9D8D-E6BA-4707-B7DF-25FF8C621829}" dt="2023-11-19T23:05:33.342" v="8806" actId="1036"/>
          <ac:cxnSpMkLst>
            <pc:docMk/>
            <pc:sldMk cId="393099806" sldId="259"/>
            <ac:cxnSpMk id="179" creationId="{8FDCD0EF-8657-DC08-07EA-7F75F2AA27C5}"/>
          </ac:cxnSpMkLst>
        </pc:cxnChg>
      </pc:sldChg>
      <pc:sldChg chg="addSp delSp modSp new del mod">
        <pc:chgData name="Fatima Pillosu" userId="a6295d4dc9e22643" providerId="LiveId" clId="{5AFB9D8D-E6BA-4707-B7DF-25FF8C621829}" dt="2023-11-04T17:08:30.416" v="7620" actId="2696"/>
        <pc:sldMkLst>
          <pc:docMk/>
          <pc:sldMk cId="1101281568" sldId="260"/>
        </pc:sldMkLst>
        <pc:spChg chg="del">
          <ac:chgData name="Fatima Pillosu" userId="a6295d4dc9e22643" providerId="LiveId" clId="{5AFB9D8D-E6BA-4707-B7DF-25FF8C621829}" dt="2023-11-04T10:16:28.642" v="6261" actId="478"/>
          <ac:spMkLst>
            <pc:docMk/>
            <pc:sldMk cId="1101281568" sldId="260"/>
            <ac:spMk id="2" creationId="{0A8B1B8B-6E50-8CCD-C2AF-FE1BE4F5D4E3}"/>
          </ac:spMkLst>
        </pc:spChg>
        <pc:spChg chg="del">
          <ac:chgData name="Fatima Pillosu" userId="a6295d4dc9e22643" providerId="LiveId" clId="{5AFB9D8D-E6BA-4707-B7DF-25FF8C621829}" dt="2023-11-04T10:16:28.065" v="6260" actId="478"/>
          <ac:spMkLst>
            <pc:docMk/>
            <pc:sldMk cId="1101281568" sldId="260"/>
            <ac:spMk id="3" creationId="{E2721FF6-3EFB-A77F-6181-D6E9632F597C}"/>
          </ac:spMkLst>
        </pc:spChg>
        <pc:spChg chg="add del">
          <ac:chgData name="Fatima Pillosu" userId="a6295d4dc9e22643" providerId="LiveId" clId="{5AFB9D8D-E6BA-4707-B7DF-25FF8C621829}" dt="2023-11-04T10:16:32.822" v="6263" actId="22"/>
          <ac:spMkLst>
            <pc:docMk/>
            <pc:sldMk cId="1101281568" sldId="260"/>
            <ac:spMk id="5" creationId="{E1F50EB3-52B8-ED8B-CF74-047C1D43CDA3}"/>
          </ac:spMkLst>
        </pc:spChg>
        <pc:spChg chg="add del">
          <ac:chgData name="Fatima Pillosu" userId="a6295d4dc9e22643" providerId="LiveId" clId="{5AFB9D8D-E6BA-4707-B7DF-25FF8C621829}" dt="2023-11-04T10:16:35.498" v="6265" actId="22"/>
          <ac:spMkLst>
            <pc:docMk/>
            <pc:sldMk cId="1101281568" sldId="260"/>
            <ac:spMk id="7" creationId="{D076950A-1B53-3DEB-0A32-8FE9C0CCB9C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2" creationId="{DDB2039C-1511-6084-50FA-6EE1C333B1F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3" creationId="{6C717C72-F9BD-8FF7-8874-1344F9845B11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4" creationId="{3BB3B8DC-7C1C-6C81-1FC4-640F46E8662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5" creationId="{E2625B2D-C4F0-4239-1E7D-6C41D2EFE3D6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6" creationId="{A5B4D995-9AF5-836D-1E6E-6AE40480D6AD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7" creationId="{F115877F-51AC-14EF-CD5D-ED29F2123509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8" creationId="{764BF50D-F2D7-3616-BC5F-883518780E6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19" creationId="{39AD01BA-C48E-12BD-77EE-EE6CC22122EA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0" creationId="{DD769E48-6D88-34D0-639F-90852A7536E9}"/>
          </ac:spMkLst>
        </pc:spChg>
        <pc:spChg chg="add del mod">
          <ac:chgData name="Fatima Pillosu" userId="a6295d4dc9e22643" providerId="LiveId" clId="{5AFB9D8D-E6BA-4707-B7DF-25FF8C621829}" dt="2023-11-04T10:23:01.099" v="6386" actId="478"/>
          <ac:spMkLst>
            <pc:docMk/>
            <pc:sldMk cId="1101281568" sldId="260"/>
            <ac:spMk id="21" creationId="{57A40A95-944B-9BB7-8C30-8DD2BFA01B67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4" creationId="{1117D428-770A-537D-E8F3-95F6ADB1BADB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5" creationId="{E29412FC-8432-6E11-74B4-CFB5B4DF8535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6" creationId="{39479FC2-AD16-EBBD-5A3D-F4B67D238BE8}"/>
          </ac:spMkLst>
        </pc:spChg>
        <pc:spChg chg="add del mod">
          <ac:chgData name="Fatima Pillosu" userId="a6295d4dc9e22643" providerId="LiveId" clId="{5AFB9D8D-E6BA-4707-B7DF-25FF8C621829}" dt="2023-11-04T17:07:32.770" v="7606" actId="21"/>
          <ac:spMkLst>
            <pc:docMk/>
            <pc:sldMk cId="1101281568" sldId="260"/>
            <ac:spMk id="27" creationId="{5486ADCE-28FB-CD2C-81EB-1E99C5E52000}"/>
          </ac:spMkLst>
        </pc:sp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9" creationId="{AFCD351C-545D-29F3-60A5-B4CD38815E2E}"/>
          </ac:picMkLst>
        </pc:picChg>
        <pc:picChg chg="add del mod modCrop">
          <ac:chgData name="Fatima Pillosu" userId="a6295d4dc9e22643" providerId="LiveId" clId="{5AFB9D8D-E6BA-4707-B7DF-25FF8C621829}" dt="2023-11-04T17:07:32.770" v="7606" actId="21"/>
          <ac:picMkLst>
            <pc:docMk/>
            <pc:sldMk cId="1101281568" sldId="260"/>
            <ac:picMk id="11" creationId="{F45F87D2-3373-21BE-32C8-5B0653567AAA}"/>
          </ac:picMkLst>
        </pc:picChg>
        <pc:picChg chg="add del mod">
          <ac:chgData name="Fatima Pillosu" userId="a6295d4dc9e22643" providerId="LiveId" clId="{5AFB9D8D-E6BA-4707-B7DF-25FF8C621829}" dt="2023-11-04T10:22:10.880" v="6365" actId="478"/>
          <ac:picMkLst>
            <pc:docMk/>
            <pc:sldMk cId="1101281568" sldId="260"/>
            <ac:picMk id="23" creationId="{739219D9-B629-4DBD-2F9A-E58C7E139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1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5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64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0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42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0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CF4-B21F-4B66-A641-047D3FB027C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D4F0D-0729-4A10-8BD6-42E38F3D2CE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3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tangolo 37">
            <a:extLst>
              <a:ext uri="{FF2B5EF4-FFF2-40B4-BE49-F238E27FC236}">
                <a16:creationId xmlns:a16="http://schemas.microsoft.com/office/drawing/2014/main" id="{AE918BD1-3EB2-AA35-4BF5-6892C9B6C897}"/>
              </a:ext>
            </a:extLst>
          </p:cNvPr>
          <p:cNvSpPr/>
          <p:nvPr/>
        </p:nvSpPr>
        <p:spPr>
          <a:xfrm>
            <a:off x="4571942" y="10043"/>
            <a:ext cx="1374964" cy="33004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START: analyse performance of rainfall forecasts (FC) in identifying areas at risk of flash floods.</a:t>
            </a:r>
          </a:p>
        </p:txBody>
      </p:sp>
      <p:sp>
        <p:nvSpPr>
          <p:cNvPr id="41" name="Decisione 40">
            <a:extLst>
              <a:ext uri="{FF2B5EF4-FFF2-40B4-BE49-F238E27FC236}">
                <a16:creationId xmlns:a16="http://schemas.microsoft.com/office/drawing/2014/main" id="{506D6E8C-7876-C818-895D-D9CD1D3F12C0}"/>
              </a:ext>
            </a:extLst>
          </p:cNvPr>
          <p:cNvSpPr/>
          <p:nvPr/>
        </p:nvSpPr>
        <p:spPr>
          <a:xfrm>
            <a:off x="4920614" y="519567"/>
            <a:ext cx="759248" cy="304429"/>
          </a:xfrm>
          <a:prstGeom prst="flowChartDecision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Decisione 41">
            <a:extLst>
              <a:ext uri="{FF2B5EF4-FFF2-40B4-BE49-F238E27FC236}">
                <a16:creationId xmlns:a16="http://schemas.microsoft.com/office/drawing/2014/main" id="{4F774D70-E2A1-3E6B-A8E6-56F61A84D06C}"/>
              </a:ext>
            </a:extLst>
          </p:cNvPr>
          <p:cNvSpPr/>
          <p:nvPr/>
        </p:nvSpPr>
        <p:spPr>
          <a:xfrm>
            <a:off x="1421313" y="529147"/>
            <a:ext cx="2046316" cy="279291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E38B064D-67F2-62DE-1913-E00CF0AB2B85}"/>
              </a:ext>
            </a:extLst>
          </p:cNvPr>
          <p:cNvSpPr/>
          <p:nvPr/>
        </p:nvSpPr>
        <p:spPr>
          <a:xfrm>
            <a:off x="799320" y="434999"/>
            <a:ext cx="171759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45" name="Decisione 44">
            <a:extLst>
              <a:ext uri="{FF2B5EF4-FFF2-40B4-BE49-F238E27FC236}">
                <a16:creationId xmlns:a16="http://schemas.microsoft.com/office/drawing/2014/main" id="{1BE5F4C2-AC69-9E3F-AD18-3F3AD1EFFB03}"/>
              </a:ext>
            </a:extLst>
          </p:cNvPr>
          <p:cNvSpPr/>
          <p:nvPr/>
        </p:nvSpPr>
        <p:spPr>
          <a:xfrm>
            <a:off x="1418536" y="1334174"/>
            <a:ext cx="2044225" cy="45597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Dati 45">
            <a:extLst>
              <a:ext uri="{FF2B5EF4-FFF2-40B4-BE49-F238E27FC236}">
                <a16:creationId xmlns:a16="http://schemas.microsoft.com/office/drawing/2014/main" id="{BF4BDFF4-2B72-7D70-324D-B5B18E21D6DA}"/>
              </a:ext>
            </a:extLst>
          </p:cNvPr>
          <p:cNvSpPr/>
          <p:nvPr/>
        </p:nvSpPr>
        <p:spPr>
          <a:xfrm>
            <a:off x="22047" y="1479320"/>
            <a:ext cx="1070358" cy="162000"/>
          </a:xfrm>
          <a:prstGeom prst="flowChartInputOutpu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48" name="Rettangolo 48">
            <a:extLst>
              <a:ext uri="{FF2B5EF4-FFF2-40B4-BE49-F238E27FC236}">
                <a16:creationId xmlns:a16="http://schemas.microsoft.com/office/drawing/2014/main" id="{4941C186-A3EA-A3DB-4601-6580AEEFF5E1}"/>
              </a:ext>
            </a:extLst>
          </p:cNvPr>
          <p:cNvSpPr/>
          <p:nvPr/>
        </p:nvSpPr>
        <p:spPr>
          <a:xfrm>
            <a:off x="18331" y="1813249"/>
            <a:ext cx="1070358" cy="681747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distribution of OBS associated with FFRs and select percentiles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defining VRTs for moderately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flash floods.</a:t>
            </a:r>
          </a:p>
        </p:txBody>
      </p:sp>
      <p:sp>
        <p:nvSpPr>
          <p:cNvPr id="49" name="Documento 48">
            <a:extLst>
              <a:ext uri="{FF2B5EF4-FFF2-40B4-BE49-F238E27FC236}">
                <a16:creationId xmlns:a16="http://schemas.microsoft.com/office/drawing/2014/main" id="{4EC9AAE1-C5EE-5493-15A2-73D6CDE79988}"/>
              </a:ext>
            </a:extLst>
          </p:cNvPr>
          <p:cNvSpPr/>
          <p:nvPr/>
        </p:nvSpPr>
        <p:spPr>
          <a:xfrm>
            <a:off x="21287" y="2675720"/>
            <a:ext cx="1070358" cy="1150506"/>
          </a:xfrm>
          <a:prstGeom prst="flowChartDocumen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925EB0EB-A054-552F-835E-88E7400C91F5}"/>
              </a:ext>
            </a:extLst>
          </p:cNvPr>
          <p:cNvSpPr/>
          <p:nvPr/>
        </p:nvSpPr>
        <p:spPr>
          <a:xfrm>
            <a:off x="1442589" y="2380892"/>
            <a:ext cx="2593688" cy="1482518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Dati 65">
            <a:extLst>
              <a:ext uri="{FF2B5EF4-FFF2-40B4-BE49-F238E27FC236}">
                <a16:creationId xmlns:a16="http://schemas.microsoft.com/office/drawing/2014/main" id="{48C4ED08-BBD4-05BB-C2FD-86FAE15FADAE}"/>
              </a:ext>
            </a:extLst>
          </p:cNvPr>
          <p:cNvSpPr/>
          <p:nvPr/>
        </p:nvSpPr>
        <p:spPr>
          <a:xfrm>
            <a:off x="7210770" y="592440"/>
            <a:ext cx="907320" cy="16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VREs</a:t>
            </a:r>
          </a:p>
        </p:txBody>
      </p:sp>
      <p:sp>
        <p:nvSpPr>
          <p:cNvPr id="67" name="Decisione 66">
            <a:extLst>
              <a:ext uri="{FF2B5EF4-FFF2-40B4-BE49-F238E27FC236}">
                <a16:creationId xmlns:a16="http://schemas.microsoft.com/office/drawing/2014/main" id="{2BD65336-D25F-6732-0796-1EB0C20A6378}"/>
              </a:ext>
            </a:extLst>
          </p:cNvPr>
          <p:cNvSpPr/>
          <p:nvPr/>
        </p:nvSpPr>
        <p:spPr>
          <a:xfrm>
            <a:off x="6602034" y="931503"/>
            <a:ext cx="2088120" cy="258462"/>
          </a:xfrm>
          <a:prstGeom prst="flowChartDecision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FFRs for year Y?</a:t>
            </a:r>
          </a:p>
        </p:txBody>
      </p:sp>
      <p:sp>
        <p:nvSpPr>
          <p:cNvPr id="68" name="Rettangolo con angoli arrotondati 67">
            <a:extLst>
              <a:ext uri="{FF2B5EF4-FFF2-40B4-BE49-F238E27FC236}">
                <a16:creationId xmlns:a16="http://schemas.microsoft.com/office/drawing/2014/main" id="{2D11FFDB-875A-7204-D050-FA5265409142}"/>
              </a:ext>
            </a:extLst>
          </p:cNvPr>
          <p:cNvSpPr/>
          <p:nvPr/>
        </p:nvSpPr>
        <p:spPr>
          <a:xfrm rot="16200000" flipH="1">
            <a:off x="9197391" y="822285"/>
            <a:ext cx="190125" cy="46944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STOP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02269A34-7B72-B89B-DDA9-728E8F58DBEC}"/>
              </a:ext>
            </a:extLst>
          </p:cNvPr>
          <p:cNvSpPr/>
          <p:nvPr/>
        </p:nvSpPr>
        <p:spPr>
          <a:xfrm>
            <a:off x="8528021" y="2886261"/>
            <a:ext cx="1301100" cy="28963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reliability 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Frequency Bias for different VRTs.</a:t>
            </a:r>
          </a:p>
        </p:txBody>
      </p:sp>
      <p:sp>
        <p:nvSpPr>
          <p:cNvPr id="71" name="Dati 70">
            <a:extLst>
              <a:ext uri="{FF2B5EF4-FFF2-40B4-BE49-F238E27FC236}">
                <a16:creationId xmlns:a16="http://schemas.microsoft.com/office/drawing/2014/main" id="{D8473B9E-C428-50AA-058D-676DDDBC9B8A}"/>
              </a:ext>
            </a:extLst>
          </p:cNvPr>
          <p:cNvSpPr/>
          <p:nvPr/>
        </p:nvSpPr>
        <p:spPr>
          <a:xfrm>
            <a:off x="6697894" y="1577277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75" name="Dati 74">
            <a:extLst>
              <a:ext uri="{FF2B5EF4-FFF2-40B4-BE49-F238E27FC236}">
                <a16:creationId xmlns:a16="http://schemas.microsoft.com/office/drawing/2014/main" id="{33242925-C949-6760-E0EC-132D897AAC24}"/>
              </a:ext>
            </a:extLst>
          </p:cNvPr>
          <p:cNvSpPr/>
          <p:nvPr/>
        </p:nvSpPr>
        <p:spPr>
          <a:xfrm>
            <a:off x="7740962" y="1575439"/>
            <a:ext cx="864000" cy="252000"/>
          </a:xfrm>
          <a:prstGeom prst="flowChartInputOutpu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FC1 and FC2</a:t>
            </a: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60FE9A18-E2CF-0360-7D7F-FE8B34657064}"/>
              </a:ext>
            </a:extLst>
          </p:cNvPr>
          <p:cNvSpPr/>
          <p:nvPr/>
        </p:nvSpPr>
        <p:spPr>
          <a:xfrm>
            <a:off x="6022719" y="2275252"/>
            <a:ext cx="1836000" cy="309079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observational fields, for different VREs and accumulation periods, up to medium-range leads.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83559B3F-64B4-C1D1-2BCF-6BCD9CAFC48F}"/>
              </a:ext>
            </a:extLst>
          </p:cNvPr>
          <p:cNvSpPr/>
          <p:nvPr/>
        </p:nvSpPr>
        <p:spPr>
          <a:xfrm>
            <a:off x="7985695" y="2268628"/>
            <a:ext cx="1836000" cy="307558"/>
          </a:xfrm>
          <a:prstGeom prst="rec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forecasts fields, for different VREs and accumulation periods, up to medium-range leads.</a:t>
            </a:r>
          </a:p>
        </p:txBody>
      </p:sp>
      <p:sp>
        <p:nvSpPr>
          <p:cNvPr id="80" name="Documento multiplo 79">
            <a:extLst>
              <a:ext uri="{FF2B5EF4-FFF2-40B4-BE49-F238E27FC236}">
                <a16:creationId xmlns:a16="http://schemas.microsoft.com/office/drawing/2014/main" id="{B6DC900C-BE04-F87D-C681-86CC39D1F15C}"/>
              </a:ext>
            </a:extLst>
          </p:cNvPr>
          <p:cNvSpPr/>
          <p:nvPr/>
        </p:nvSpPr>
        <p:spPr>
          <a:xfrm>
            <a:off x="7370394" y="3500380"/>
            <a:ext cx="1095119" cy="1626343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34FF932D-D3A2-B88F-D45A-1624547925C8}"/>
              </a:ext>
            </a:extLst>
          </p:cNvPr>
          <p:cNvSpPr/>
          <p:nvPr/>
        </p:nvSpPr>
        <p:spPr>
          <a:xfrm>
            <a:off x="6027150" y="2886261"/>
            <a:ext cx="2435207" cy="26751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+mj-lt"/>
              </a:rPr>
              <a:t>Calculation of forecast discrimination ability</a:t>
            </a:r>
          </a:p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Compute ROC curves for different VRTs and accumulation periods, and Areas under the ROC curve (AROC) for different VRTs.</a:t>
            </a:r>
          </a:p>
        </p:txBody>
      </p:sp>
      <p:sp>
        <p:nvSpPr>
          <p:cNvPr id="83" name="Documento multiplo 82">
            <a:extLst>
              <a:ext uri="{FF2B5EF4-FFF2-40B4-BE49-F238E27FC236}">
                <a16:creationId xmlns:a16="http://schemas.microsoft.com/office/drawing/2014/main" id="{E0BE1B40-BAF7-3286-80AC-B0981C3F8E6D}"/>
              </a:ext>
            </a:extLst>
          </p:cNvPr>
          <p:cNvSpPr/>
          <p:nvPr/>
        </p:nvSpPr>
        <p:spPr>
          <a:xfrm>
            <a:off x="5923169" y="3501003"/>
            <a:ext cx="1385695" cy="1623556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AE0AAF1-BE29-0AFD-173D-B473E917A44F}"/>
              </a:ext>
            </a:extLst>
          </p:cNvPr>
          <p:cNvCxnSpPr>
            <a:cxnSpLocks/>
          </p:cNvCxnSpPr>
          <p:nvPr/>
        </p:nvCxnSpPr>
        <p:spPr>
          <a:xfrm>
            <a:off x="6756233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8CFC325F-DD8C-F017-C8F8-BAC658DC5879}"/>
              </a:ext>
            </a:extLst>
          </p:cNvPr>
          <p:cNvCxnSpPr>
            <a:cxnSpLocks/>
          </p:cNvCxnSpPr>
          <p:nvPr/>
        </p:nvCxnSpPr>
        <p:spPr>
          <a:xfrm>
            <a:off x="7998528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21195992-E5D2-97B7-4B46-53A1ED393044}"/>
              </a:ext>
            </a:extLst>
          </p:cNvPr>
          <p:cNvSpPr/>
          <p:nvPr/>
        </p:nvSpPr>
        <p:spPr>
          <a:xfrm>
            <a:off x="7529220" y="5471966"/>
            <a:ext cx="640080" cy="23876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END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BF303423-E9D0-C88A-FA1D-052A38D88089}"/>
              </a:ext>
            </a:extLst>
          </p:cNvPr>
          <p:cNvCxnSpPr>
            <a:cxnSpLocks/>
          </p:cNvCxnSpPr>
          <p:nvPr/>
        </p:nvCxnSpPr>
        <p:spPr>
          <a:xfrm>
            <a:off x="5298336" y="344979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4AA6B0B9-6921-04CF-B674-88C736816FD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467629" y="668793"/>
            <a:ext cx="1452985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2BFFD1E-DD99-FD95-C33C-357CA662FCDE}"/>
              </a:ext>
            </a:extLst>
          </p:cNvPr>
          <p:cNvCxnSpPr>
            <a:cxnSpLocks/>
          </p:cNvCxnSpPr>
          <p:nvPr/>
        </p:nvCxnSpPr>
        <p:spPr>
          <a:xfrm flipH="1">
            <a:off x="975579" y="659882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3856F48-E731-536E-93D0-4EC8CF6561FA}"/>
              </a:ext>
            </a:extLst>
          </p:cNvPr>
          <p:cNvCxnSpPr>
            <a:cxnSpLocks/>
          </p:cNvCxnSpPr>
          <p:nvPr/>
        </p:nvCxnSpPr>
        <p:spPr>
          <a:xfrm>
            <a:off x="2444007" y="80377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DAF05F7-C08B-523D-A390-DFB92CC95071}"/>
              </a:ext>
            </a:extLst>
          </p:cNvPr>
          <p:cNvCxnSpPr>
            <a:cxnSpLocks/>
            <a:stCxn id="45" idx="1"/>
            <a:endCxn id="46" idx="5"/>
          </p:cNvCxnSpPr>
          <p:nvPr/>
        </p:nvCxnSpPr>
        <p:spPr>
          <a:xfrm flipH="1" flipV="1">
            <a:off x="985369" y="1560320"/>
            <a:ext cx="433167" cy="183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598D1AF2-0B05-3045-82A9-E550056CF068}"/>
              </a:ext>
            </a:extLst>
          </p:cNvPr>
          <p:cNvCxnSpPr>
            <a:cxnSpLocks/>
          </p:cNvCxnSpPr>
          <p:nvPr/>
        </p:nvCxnSpPr>
        <p:spPr>
          <a:xfrm>
            <a:off x="2444007" y="115373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6767BAF7-D96C-4690-0A46-D3D3DF0B2D43}"/>
              </a:ext>
            </a:extLst>
          </p:cNvPr>
          <p:cNvCxnSpPr>
            <a:cxnSpLocks/>
          </p:cNvCxnSpPr>
          <p:nvPr/>
        </p:nvCxnSpPr>
        <p:spPr>
          <a:xfrm>
            <a:off x="546927" y="1645366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EBA3AA91-32BD-5E25-44BA-A548829AC6BA}"/>
              </a:ext>
            </a:extLst>
          </p:cNvPr>
          <p:cNvCxnSpPr>
            <a:cxnSpLocks/>
          </p:cNvCxnSpPr>
          <p:nvPr/>
        </p:nvCxnSpPr>
        <p:spPr>
          <a:xfrm>
            <a:off x="2444007" y="178687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7C381BE1-F2AF-17C6-6211-6BD8B5C10809}"/>
              </a:ext>
            </a:extLst>
          </p:cNvPr>
          <p:cNvCxnSpPr>
            <a:cxnSpLocks/>
            <a:stCxn id="41" idx="3"/>
            <a:endCxn id="66" idx="2"/>
          </p:cNvCxnSpPr>
          <p:nvPr/>
        </p:nvCxnSpPr>
        <p:spPr>
          <a:xfrm>
            <a:off x="5679862" y="671782"/>
            <a:ext cx="1621640" cy="165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C4E0B3B5-F3B7-5862-BB88-222003BED864}"/>
              </a:ext>
            </a:extLst>
          </p:cNvPr>
          <p:cNvCxnSpPr>
            <a:cxnSpLocks/>
          </p:cNvCxnSpPr>
          <p:nvPr/>
        </p:nvCxnSpPr>
        <p:spPr>
          <a:xfrm>
            <a:off x="7071506" y="1835054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DE766FA8-0CF0-608F-7DFA-545A0EB96F4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8172962" y="1827439"/>
            <a:ext cx="0" cy="43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12FC7DD1-AD53-42AA-AEED-CDE8962AE0F5}"/>
              </a:ext>
            </a:extLst>
          </p:cNvPr>
          <p:cNvCxnSpPr>
            <a:cxnSpLocks/>
          </p:cNvCxnSpPr>
          <p:nvPr/>
        </p:nvCxnSpPr>
        <p:spPr>
          <a:xfrm flipV="1">
            <a:off x="8686821" y="1060964"/>
            <a:ext cx="36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>
            <a:extLst>
              <a:ext uri="{FF2B5EF4-FFF2-40B4-BE49-F238E27FC236}">
                <a16:creationId xmlns:a16="http://schemas.microsoft.com/office/drawing/2014/main" id="{2F607D5D-EDC0-0C41-F2C3-B864D36C9AC7}"/>
              </a:ext>
            </a:extLst>
          </p:cNvPr>
          <p:cNvCxnSpPr>
            <a:cxnSpLocks/>
          </p:cNvCxnSpPr>
          <p:nvPr/>
        </p:nvCxnSpPr>
        <p:spPr>
          <a:xfrm>
            <a:off x="7646094" y="751502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63C034E7-A420-9A4F-4470-B62E6EEDFAC9}"/>
              </a:ext>
            </a:extLst>
          </p:cNvPr>
          <p:cNvCxnSpPr>
            <a:cxnSpLocks/>
          </p:cNvCxnSpPr>
          <p:nvPr/>
        </p:nvCxnSpPr>
        <p:spPr>
          <a:xfrm>
            <a:off x="6943657" y="2584294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79923668-AD99-AEDD-B9C6-D81727BBA8EE}"/>
              </a:ext>
            </a:extLst>
          </p:cNvPr>
          <p:cNvCxnSpPr>
            <a:cxnSpLocks/>
          </p:cNvCxnSpPr>
          <p:nvPr/>
        </p:nvCxnSpPr>
        <p:spPr>
          <a:xfrm>
            <a:off x="8903695" y="2580240"/>
            <a:ext cx="0" cy="9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2 121">
            <a:extLst>
              <a:ext uri="{FF2B5EF4-FFF2-40B4-BE49-F238E27FC236}">
                <a16:creationId xmlns:a16="http://schemas.microsoft.com/office/drawing/2014/main" id="{B11237B4-0B3D-7B6F-C3C8-4966708421AA}"/>
              </a:ext>
            </a:extLst>
          </p:cNvPr>
          <p:cNvCxnSpPr>
            <a:cxnSpLocks/>
          </p:cNvCxnSpPr>
          <p:nvPr/>
        </p:nvCxnSpPr>
        <p:spPr>
          <a:xfrm>
            <a:off x="9229981" y="331987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982274CE-A600-1DF2-EA99-AF0DE2A35CDB}"/>
              </a:ext>
            </a:extLst>
          </p:cNvPr>
          <p:cNvSpPr txBox="1"/>
          <p:nvPr/>
        </p:nvSpPr>
        <p:spPr>
          <a:xfrm>
            <a:off x="8684939" y="3137356"/>
            <a:ext cx="104155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4.2.2</a:t>
            </a:r>
          </a:p>
        </p:txBody>
      </p: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ABD30BF0-AEC1-761C-2184-10596C032D39}"/>
              </a:ext>
            </a:extLst>
          </p:cNvPr>
          <p:cNvSpPr/>
          <p:nvPr/>
        </p:nvSpPr>
        <p:spPr>
          <a:xfrm>
            <a:off x="4140831" y="551607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9660629C-3788-A5AB-3216-9F803F2D4901}"/>
              </a:ext>
            </a:extLst>
          </p:cNvPr>
          <p:cNvSpPr/>
          <p:nvPr/>
        </p:nvSpPr>
        <p:spPr>
          <a:xfrm>
            <a:off x="2398702" y="838254"/>
            <a:ext cx="343916" cy="9348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ttangolo 133">
            <a:extLst>
              <a:ext uri="{FF2B5EF4-FFF2-40B4-BE49-F238E27FC236}">
                <a16:creationId xmlns:a16="http://schemas.microsoft.com/office/drawing/2014/main" id="{C99D58F5-5CD3-BC66-F0C2-5614644B206F}"/>
              </a:ext>
            </a:extLst>
          </p:cNvPr>
          <p:cNvSpPr/>
          <p:nvPr/>
        </p:nvSpPr>
        <p:spPr>
          <a:xfrm>
            <a:off x="6293901" y="478843"/>
            <a:ext cx="383137" cy="28429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6C742C62-2225-C68E-F961-C322B36EB70F}"/>
              </a:ext>
            </a:extLst>
          </p:cNvPr>
          <p:cNvSpPr/>
          <p:nvPr/>
        </p:nvSpPr>
        <p:spPr>
          <a:xfrm>
            <a:off x="1084792" y="1592573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8126F804-ABEC-1036-2CEE-2B30342DA71F}"/>
              </a:ext>
            </a:extLst>
          </p:cNvPr>
          <p:cNvSpPr/>
          <p:nvPr/>
        </p:nvSpPr>
        <p:spPr>
          <a:xfrm>
            <a:off x="2424161" y="1789434"/>
            <a:ext cx="284404" cy="13751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44" name="Dati 43">
            <a:extLst>
              <a:ext uri="{FF2B5EF4-FFF2-40B4-BE49-F238E27FC236}">
                <a16:creationId xmlns:a16="http://schemas.microsoft.com/office/drawing/2014/main" id="{7D627104-B7A4-AEE0-8087-79A5FF3D0070}"/>
              </a:ext>
            </a:extLst>
          </p:cNvPr>
          <p:cNvSpPr/>
          <p:nvPr/>
        </p:nvSpPr>
        <p:spPr>
          <a:xfrm>
            <a:off x="1548229" y="986442"/>
            <a:ext cx="1791557" cy="160209"/>
          </a:xfrm>
          <a:prstGeom prst="flowChartInputOutput">
            <a:avLst/>
          </a:prstGeom>
          <a:solidFill>
            <a:schemeClr val="bg1"/>
          </a:solidFill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point FFRs</a:t>
            </a:r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B36ED3AB-7E55-1011-776A-CDAF45AB6856}"/>
              </a:ext>
            </a:extLst>
          </p:cNvPr>
          <p:cNvSpPr txBox="1"/>
          <p:nvPr/>
        </p:nvSpPr>
        <p:spPr>
          <a:xfrm>
            <a:off x="3415059" y="1284078"/>
            <a:ext cx="486584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2b</a:t>
            </a: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D6EF7DD-5964-3B8C-12C7-EDBE392D5F2C}"/>
              </a:ext>
            </a:extLst>
          </p:cNvPr>
          <p:cNvSpPr txBox="1"/>
          <p:nvPr/>
        </p:nvSpPr>
        <p:spPr>
          <a:xfrm>
            <a:off x="3417949" y="2210761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8BE78375-1FFB-505B-4152-6252E4826C30}"/>
              </a:ext>
            </a:extLst>
          </p:cNvPr>
          <p:cNvCxnSpPr>
            <a:cxnSpLocks/>
          </p:cNvCxnSpPr>
          <p:nvPr/>
        </p:nvCxnSpPr>
        <p:spPr>
          <a:xfrm>
            <a:off x="2336520" y="3863311"/>
            <a:ext cx="0" cy="1809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>
            <a:extLst>
              <a:ext uri="{FF2B5EF4-FFF2-40B4-BE49-F238E27FC236}">
                <a16:creationId xmlns:a16="http://schemas.microsoft.com/office/drawing/2014/main" id="{CC7CE748-FF38-9232-A6C7-C9E8934F79A0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6927" y="3750165"/>
            <a:ext cx="9539" cy="30634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ttore 2 169">
            <a:extLst>
              <a:ext uri="{FF2B5EF4-FFF2-40B4-BE49-F238E27FC236}">
                <a16:creationId xmlns:a16="http://schemas.microsoft.com/office/drawing/2014/main" id="{DCDC58C1-58CE-B4DF-C220-7A169C423E87}"/>
              </a:ext>
            </a:extLst>
          </p:cNvPr>
          <p:cNvCxnSpPr>
            <a:cxnSpLocks/>
          </p:cNvCxnSpPr>
          <p:nvPr/>
        </p:nvCxnSpPr>
        <p:spPr>
          <a:xfrm>
            <a:off x="556466" y="6813595"/>
            <a:ext cx="5258363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2 172">
            <a:extLst>
              <a:ext uri="{FF2B5EF4-FFF2-40B4-BE49-F238E27FC236}">
                <a16:creationId xmlns:a16="http://schemas.microsoft.com/office/drawing/2014/main" id="{CAC2D9CB-31B2-BF9D-D546-68040C78EE4C}"/>
              </a:ext>
            </a:extLst>
          </p:cNvPr>
          <p:cNvCxnSpPr>
            <a:cxnSpLocks/>
          </p:cNvCxnSpPr>
          <p:nvPr/>
        </p:nvCxnSpPr>
        <p:spPr>
          <a:xfrm flipV="1">
            <a:off x="5814829" y="665076"/>
            <a:ext cx="0" cy="6148519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Dati 180">
            <a:extLst>
              <a:ext uri="{FF2B5EF4-FFF2-40B4-BE49-F238E27FC236}">
                <a16:creationId xmlns:a16="http://schemas.microsoft.com/office/drawing/2014/main" id="{0786EFE8-29DF-254A-FABC-13DFB8263B06}"/>
              </a:ext>
            </a:extLst>
          </p:cNvPr>
          <p:cNvSpPr/>
          <p:nvPr/>
        </p:nvSpPr>
        <p:spPr>
          <a:xfrm>
            <a:off x="1552026" y="1957198"/>
            <a:ext cx="1783962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short-range ecPoint FC</a:t>
            </a:r>
          </a:p>
        </p:txBody>
      </p:sp>
      <p:cxnSp>
        <p:nvCxnSpPr>
          <p:cNvPr id="182" name="Connettore 2 181">
            <a:extLst>
              <a:ext uri="{FF2B5EF4-FFF2-40B4-BE49-F238E27FC236}">
                <a16:creationId xmlns:a16="http://schemas.microsoft.com/office/drawing/2014/main" id="{168F7B29-E080-0F55-5999-16C1D0A026DD}"/>
              </a:ext>
            </a:extLst>
          </p:cNvPr>
          <p:cNvCxnSpPr>
            <a:cxnSpLocks/>
          </p:cNvCxnSpPr>
          <p:nvPr/>
        </p:nvCxnSpPr>
        <p:spPr>
          <a:xfrm>
            <a:off x="2433658" y="2119197"/>
            <a:ext cx="0" cy="27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BB86B209-74D5-E395-4D6F-EA7CEA40B3CE}"/>
              </a:ext>
            </a:extLst>
          </p:cNvPr>
          <p:cNvSpPr/>
          <p:nvPr/>
        </p:nvSpPr>
        <p:spPr>
          <a:xfrm>
            <a:off x="1427560" y="2372294"/>
            <a:ext cx="679570" cy="124857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Define the net distribution of rainfall totals associated with FFRs from short-range ecPoint forecasts.</a:t>
            </a: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E638D01C-76AD-3840-AE37-FDFF73BA39FC}"/>
              </a:ext>
            </a:extLst>
          </p:cNvPr>
          <p:cNvSpPr/>
          <p:nvPr/>
        </p:nvSpPr>
        <p:spPr>
          <a:xfrm>
            <a:off x="6824" y="10663"/>
            <a:ext cx="4534907" cy="335626"/>
          </a:xfrm>
          <a:prstGeom prst="rect">
            <a:avLst/>
          </a:prstGeom>
          <a:solidFill>
            <a:srgbClr val="E16589"/>
          </a:solidFill>
          <a:ln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72366593-C1C9-813C-BC91-22CD0E63AC46}"/>
              </a:ext>
            </a:extLst>
          </p:cNvPr>
          <p:cNvSpPr txBox="1"/>
          <p:nvPr/>
        </p:nvSpPr>
        <p:spPr>
          <a:xfrm>
            <a:off x="1179545" y="86143"/>
            <a:ext cx="2189465" cy="215444"/>
          </a:xfrm>
          <a:prstGeom prst="rect">
            <a:avLst/>
          </a:prstGeom>
          <a:solidFill>
            <a:srgbClr val="E1658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Definition of Verifying Rainfall Thresholds (VRTs)</a:t>
            </a:r>
            <a:endParaRPr lang="en-GB" sz="800" dirty="0">
              <a:latin typeface="+mj-lt"/>
            </a:endParaRPr>
          </a:p>
        </p:txBody>
      </p:sp>
      <p:sp>
        <p:nvSpPr>
          <p:cNvPr id="190" name="Rettangolo 189">
            <a:extLst>
              <a:ext uri="{FF2B5EF4-FFF2-40B4-BE49-F238E27FC236}">
                <a16:creationId xmlns:a16="http://schemas.microsoft.com/office/drawing/2014/main" id="{5B4297DF-F0D2-FF01-48EA-73270EE0F740}"/>
              </a:ext>
            </a:extLst>
          </p:cNvPr>
          <p:cNvSpPr/>
          <p:nvPr/>
        </p:nvSpPr>
        <p:spPr>
          <a:xfrm>
            <a:off x="5977113" y="10686"/>
            <a:ext cx="3928887" cy="335502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96FCE19C-17FF-45E3-559B-FDF1C9B1384A}"/>
              </a:ext>
            </a:extLst>
          </p:cNvPr>
          <p:cNvSpPr txBox="1"/>
          <p:nvPr/>
        </p:nvSpPr>
        <p:spPr>
          <a:xfrm>
            <a:off x="6406966" y="86104"/>
            <a:ext cx="3069181" cy="215444"/>
          </a:xfrm>
          <a:prstGeom prst="rect">
            <a:avLst/>
          </a:prstGeom>
          <a:solidFill>
            <a:srgbClr val="4C878B"/>
          </a:solidFill>
          <a:ln>
            <a:solidFill>
              <a:srgbClr val="4C878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latin typeface="+mj-lt"/>
              </a:rPr>
              <a:t>Objective verification analysis</a:t>
            </a:r>
            <a:endParaRPr lang="en-GB" sz="800" dirty="0">
              <a:latin typeface="+mj-lt"/>
            </a:endParaRPr>
          </a:p>
        </p:txBody>
      </p:sp>
      <p:sp>
        <p:nvSpPr>
          <p:cNvPr id="212" name="Rettangolo 211">
            <a:extLst>
              <a:ext uri="{FF2B5EF4-FFF2-40B4-BE49-F238E27FC236}">
                <a16:creationId xmlns:a16="http://schemas.microsoft.com/office/drawing/2014/main" id="{D0BA5A3B-C385-C07C-24D7-92601439D272}"/>
              </a:ext>
            </a:extLst>
          </p:cNvPr>
          <p:cNvSpPr/>
          <p:nvPr/>
        </p:nvSpPr>
        <p:spPr>
          <a:xfrm>
            <a:off x="8675791" y="951107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pic>
        <p:nvPicPr>
          <p:cNvPr id="215" name="Immagine 21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4A5F5882-F0A3-597C-0179-2CA44A82E7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29650" y="1320543"/>
            <a:ext cx="505615" cy="540000"/>
          </a:xfrm>
          <a:prstGeom prst="rect">
            <a:avLst/>
          </a:prstGeom>
        </p:spPr>
      </p:pic>
      <p:pic>
        <p:nvPicPr>
          <p:cNvPr id="216" name="Immagine 21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B39B680-B07B-2990-2609-7D1828E7CB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670445" y="1356730"/>
            <a:ext cx="505615" cy="540000"/>
          </a:xfrm>
          <a:prstGeom prst="rect">
            <a:avLst/>
          </a:prstGeom>
        </p:spPr>
      </p:pic>
      <p:pic>
        <p:nvPicPr>
          <p:cNvPr id="218" name="Immagine 217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2FA09AE9-7647-3D0C-391E-F168CF857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8704241" y="1386118"/>
            <a:ext cx="505615" cy="540000"/>
          </a:xfrm>
          <a:prstGeom prst="rect">
            <a:avLst/>
          </a:prstGeom>
        </p:spPr>
      </p:pic>
      <p:pic>
        <p:nvPicPr>
          <p:cNvPr id="224" name="Immagine 223" descr="Immagine che contiene schermata, testo, Policromia, diagramma&#10;&#10;Descrizione generata automaticamente">
            <a:extLst>
              <a:ext uri="{FF2B5EF4-FFF2-40B4-BE49-F238E27FC236}">
                <a16:creationId xmlns:a16="http://schemas.microsoft.com/office/drawing/2014/main" id="{1D3DE61B-1286-20EC-C353-C928AC54B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9" t="19244" r="42558" b="4438"/>
          <a:stretch/>
        </p:blipFill>
        <p:spPr>
          <a:xfrm>
            <a:off x="8746054" y="1416597"/>
            <a:ext cx="504282" cy="540000"/>
          </a:xfrm>
          <a:prstGeom prst="rect">
            <a:avLst/>
          </a:prstGeom>
        </p:spPr>
      </p:pic>
      <p:pic>
        <p:nvPicPr>
          <p:cNvPr id="225" name="Immagine 22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1796E90C-2723-1A3E-F634-476981DFE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266688" y="1320543"/>
            <a:ext cx="505615" cy="540000"/>
          </a:xfrm>
          <a:prstGeom prst="rect">
            <a:avLst/>
          </a:prstGeom>
        </p:spPr>
      </p:pic>
      <p:pic>
        <p:nvPicPr>
          <p:cNvPr id="226" name="Immagine 225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A1C4070-0AE4-C9EB-E1E5-39EE39964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07483" y="1356730"/>
            <a:ext cx="505615" cy="540000"/>
          </a:xfrm>
          <a:prstGeom prst="rect">
            <a:avLst/>
          </a:prstGeom>
        </p:spPr>
      </p:pic>
      <p:pic>
        <p:nvPicPr>
          <p:cNvPr id="227" name="Immagine 22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3BFEF59E-8C86-E3D0-678B-3B133316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9341279" y="1386118"/>
            <a:ext cx="505615" cy="540000"/>
          </a:xfrm>
          <a:prstGeom prst="rect">
            <a:avLst/>
          </a:prstGeom>
        </p:spPr>
      </p:pic>
      <p:pic>
        <p:nvPicPr>
          <p:cNvPr id="228" name="Immagine 227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D707A3C2-0548-4D34-4FEB-1997F2D804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9379559" y="1420684"/>
            <a:ext cx="505641" cy="540000"/>
          </a:xfrm>
          <a:prstGeom prst="rect">
            <a:avLst/>
          </a:prstGeom>
        </p:spPr>
      </p:pic>
      <p:cxnSp>
        <p:nvCxnSpPr>
          <p:cNvPr id="236" name="Connettore 2 235">
            <a:extLst>
              <a:ext uri="{FF2B5EF4-FFF2-40B4-BE49-F238E27FC236}">
                <a16:creationId xmlns:a16="http://schemas.microsoft.com/office/drawing/2014/main" id="{D25422F6-0F9D-A872-B4CC-87495BF9D71A}"/>
              </a:ext>
            </a:extLst>
          </p:cNvPr>
          <p:cNvCxnSpPr>
            <a:cxnSpLocks/>
          </p:cNvCxnSpPr>
          <p:nvPr/>
        </p:nvCxnSpPr>
        <p:spPr>
          <a:xfrm>
            <a:off x="6944773" y="2674294"/>
            <a:ext cx="22284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2 238">
            <a:extLst>
              <a:ext uri="{FF2B5EF4-FFF2-40B4-BE49-F238E27FC236}">
                <a16:creationId xmlns:a16="http://schemas.microsoft.com/office/drawing/2014/main" id="{DD86CB11-C1D8-5F7F-381F-67F1EDACFD64}"/>
              </a:ext>
            </a:extLst>
          </p:cNvPr>
          <p:cNvCxnSpPr>
            <a:cxnSpLocks/>
          </p:cNvCxnSpPr>
          <p:nvPr/>
        </p:nvCxnSpPr>
        <p:spPr>
          <a:xfrm flipH="1">
            <a:off x="7244751" y="2671074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ttore 2 252">
            <a:extLst>
              <a:ext uri="{FF2B5EF4-FFF2-40B4-BE49-F238E27FC236}">
                <a16:creationId xmlns:a16="http://schemas.microsoft.com/office/drawing/2014/main" id="{F1A09779-1227-051E-822D-D20E0094F369}"/>
              </a:ext>
            </a:extLst>
          </p:cNvPr>
          <p:cNvCxnSpPr>
            <a:cxnSpLocks/>
          </p:cNvCxnSpPr>
          <p:nvPr/>
        </p:nvCxnSpPr>
        <p:spPr>
          <a:xfrm>
            <a:off x="9172943" y="2671584"/>
            <a:ext cx="0" cy="185147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Documento multiplo 261">
            <a:extLst>
              <a:ext uri="{FF2B5EF4-FFF2-40B4-BE49-F238E27FC236}">
                <a16:creationId xmlns:a16="http://schemas.microsoft.com/office/drawing/2014/main" id="{F53E4101-0E97-04DC-7362-3A57272FD1A6}"/>
              </a:ext>
            </a:extLst>
          </p:cNvPr>
          <p:cNvSpPr/>
          <p:nvPr/>
        </p:nvSpPr>
        <p:spPr>
          <a:xfrm>
            <a:off x="8529613" y="3499877"/>
            <a:ext cx="1343808" cy="1626341"/>
          </a:xfrm>
          <a:prstGeom prst="flowChartMultidocument">
            <a:avLst/>
          </a:prstGeom>
          <a:noFill/>
          <a:ln w="19050">
            <a:solidFill>
              <a:srgbClr val="4C87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CasellaDiTesto 263">
            <a:extLst>
              <a:ext uri="{FF2B5EF4-FFF2-40B4-BE49-F238E27FC236}">
                <a16:creationId xmlns:a16="http://schemas.microsoft.com/office/drawing/2014/main" id="{EAFE5D88-41B7-FB3F-E932-2709C4D0F993}"/>
              </a:ext>
            </a:extLst>
          </p:cNvPr>
          <p:cNvSpPr txBox="1"/>
          <p:nvPr/>
        </p:nvSpPr>
        <p:spPr>
          <a:xfrm>
            <a:off x="8528734" y="4617497"/>
            <a:ext cx="567202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5.2.2 &amp; Figure 12</a:t>
            </a:r>
          </a:p>
        </p:txBody>
      </p:sp>
      <p:sp>
        <p:nvSpPr>
          <p:cNvPr id="267" name="CasellaDiTesto 266">
            <a:extLst>
              <a:ext uri="{FF2B5EF4-FFF2-40B4-BE49-F238E27FC236}">
                <a16:creationId xmlns:a16="http://schemas.microsoft.com/office/drawing/2014/main" id="{69CEC451-6323-6DA8-D38E-E43224452AE3}"/>
              </a:ext>
            </a:extLst>
          </p:cNvPr>
          <p:cNvSpPr txBox="1"/>
          <p:nvPr/>
        </p:nvSpPr>
        <p:spPr>
          <a:xfrm>
            <a:off x="6027148" y="3137356"/>
            <a:ext cx="2435208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4.2.1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7DEB27B8-2C3E-DD4F-C2F1-2FA087B3348A}"/>
              </a:ext>
            </a:extLst>
          </p:cNvPr>
          <p:cNvSpPr txBox="1"/>
          <p:nvPr/>
        </p:nvSpPr>
        <p:spPr>
          <a:xfrm>
            <a:off x="7314767" y="4640900"/>
            <a:ext cx="571074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11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7E2E3B15-115F-25EC-DF17-BA6C53B15480}"/>
              </a:ext>
            </a:extLst>
          </p:cNvPr>
          <p:cNvSpPr txBox="1"/>
          <p:nvPr/>
        </p:nvSpPr>
        <p:spPr>
          <a:xfrm>
            <a:off x="5898467" y="4644167"/>
            <a:ext cx="571075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4C878B"/>
                </a:solidFill>
                <a:latin typeface="+mj-lt"/>
              </a:rPr>
              <a:t>Section 5.2.1 &amp; Figure 10</a:t>
            </a:r>
          </a:p>
        </p:txBody>
      </p:sp>
      <p:cxnSp>
        <p:nvCxnSpPr>
          <p:cNvPr id="273" name="Connettore 2 272">
            <a:extLst>
              <a:ext uri="{FF2B5EF4-FFF2-40B4-BE49-F238E27FC236}">
                <a16:creationId xmlns:a16="http://schemas.microsoft.com/office/drawing/2014/main" id="{43FF85FD-8AF3-3149-73AA-46B8CE417F86}"/>
              </a:ext>
            </a:extLst>
          </p:cNvPr>
          <p:cNvCxnSpPr>
            <a:cxnSpLocks/>
          </p:cNvCxnSpPr>
          <p:nvPr/>
        </p:nvCxnSpPr>
        <p:spPr>
          <a:xfrm>
            <a:off x="7842514" y="528887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9" descr="A map of different colors&#10;&#10;Description automatically generated">
            <a:extLst>
              <a:ext uri="{FF2B5EF4-FFF2-40B4-BE49-F238E27FC236}">
                <a16:creationId xmlns:a16="http://schemas.microsoft.com/office/drawing/2014/main" id="{B469AE19-25A7-DA0C-EF3D-9EAA824F8B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19493" r="42672" b="4494"/>
          <a:stretch/>
        </p:blipFill>
        <p:spPr>
          <a:xfrm>
            <a:off x="3409414" y="792153"/>
            <a:ext cx="501704" cy="540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EEB24D-E1EA-E24F-9ED2-749A7C09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30" y="2680445"/>
            <a:ext cx="1129636" cy="95618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96A31-49D7-AE4E-8A3C-B682327721C5}"/>
              </a:ext>
            </a:extLst>
          </p:cNvPr>
          <p:cNvSpPr txBox="1"/>
          <p:nvPr/>
        </p:nvSpPr>
        <p:spPr>
          <a:xfrm>
            <a:off x="9166876" y="1916779"/>
            <a:ext cx="824927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FC2</a:t>
            </a:r>
          </a:p>
          <a:p>
            <a:pPr algn="ctr"/>
            <a:r>
              <a:rPr lang="en-GB" sz="600" i="1" dirty="0">
                <a:latin typeface="+mj-lt"/>
              </a:rPr>
              <a:t>Figure 5c &amp; 5d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472FFAE-2AB7-BC34-E244-A69D4934FE54}"/>
              </a:ext>
            </a:extLst>
          </p:cNvPr>
          <p:cNvSpPr txBox="1"/>
          <p:nvPr/>
        </p:nvSpPr>
        <p:spPr>
          <a:xfrm>
            <a:off x="8525212" y="1916779"/>
            <a:ext cx="801799" cy="276999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FC1</a:t>
            </a:r>
          </a:p>
          <a:p>
            <a:pPr algn="ctr"/>
            <a:r>
              <a:rPr lang="en-GB" sz="600" i="1" dirty="0">
                <a:latin typeface="+mj-lt"/>
              </a:rPr>
              <a:t>Figure 5a &amp; 5b</a:t>
            </a:r>
          </a:p>
        </p:txBody>
      </p:sp>
      <p:pic>
        <p:nvPicPr>
          <p:cNvPr id="13" name="Immagine 12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90C4B799-425F-FD40-3BAA-530EA5D779D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9693" r="42750" b="4747"/>
          <a:stretch/>
        </p:blipFill>
        <p:spPr>
          <a:xfrm>
            <a:off x="6153831" y="1392031"/>
            <a:ext cx="507287" cy="5400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ADADD2-7B34-2FC0-69DF-4A0F52C57E75}"/>
              </a:ext>
            </a:extLst>
          </p:cNvPr>
          <p:cNvSpPr txBox="1"/>
          <p:nvPr/>
        </p:nvSpPr>
        <p:spPr>
          <a:xfrm>
            <a:off x="6078165" y="1894144"/>
            <a:ext cx="658618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2e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6B00C2AE-5E0B-AF5B-514D-688E6A7819C2}"/>
              </a:ext>
            </a:extLst>
          </p:cNvPr>
          <p:cNvSpPr/>
          <p:nvPr/>
        </p:nvSpPr>
        <p:spPr>
          <a:xfrm>
            <a:off x="8525309" y="2851967"/>
            <a:ext cx="1303811" cy="48227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F55AE2BF-F4F1-EF0E-943D-22F8B901C79A}"/>
              </a:ext>
            </a:extLst>
          </p:cNvPr>
          <p:cNvSpPr/>
          <p:nvPr/>
        </p:nvSpPr>
        <p:spPr>
          <a:xfrm>
            <a:off x="6027152" y="2855960"/>
            <a:ext cx="2435207" cy="477927"/>
          </a:xfrm>
          <a:prstGeom prst="rect">
            <a:avLst/>
          </a:prstGeom>
          <a:noFill/>
          <a:ln w="19050">
            <a:solidFill>
              <a:srgbClr val="4C8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B1F4D22-2E75-8682-6ED8-4ACCF6C63DD0}"/>
              </a:ext>
            </a:extLst>
          </p:cNvPr>
          <p:cNvCxnSpPr>
            <a:cxnSpLocks/>
          </p:cNvCxnSpPr>
          <p:nvPr/>
        </p:nvCxnSpPr>
        <p:spPr>
          <a:xfrm>
            <a:off x="564254" y="2499520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ecisione 31">
            <a:extLst>
              <a:ext uri="{FF2B5EF4-FFF2-40B4-BE49-F238E27FC236}">
                <a16:creationId xmlns:a16="http://schemas.microsoft.com/office/drawing/2014/main" id="{2B3BD5B6-5E20-B6C8-AF11-D435465B0C4F}"/>
              </a:ext>
            </a:extLst>
          </p:cNvPr>
          <p:cNvSpPr/>
          <p:nvPr/>
        </p:nvSpPr>
        <p:spPr>
          <a:xfrm>
            <a:off x="1444180" y="4036317"/>
            <a:ext cx="1784680" cy="527630"/>
          </a:xfrm>
          <a:prstGeom prst="flowChartDecision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5468057-9285-D4F1-AC7C-F924B700965A}"/>
              </a:ext>
            </a:extLst>
          </p:cNvPr>
          <p:cNvCxnSpPr>
            <a:cxnSpLocks/>
          </p:cNvCxnSpPr>
          <p:nvPr/>
        </p:nvCxnSpPr>
        <p:spPr>
          <a:xfrm>
            <a:off x="2330566" y="4572545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48">
            <a:extLst>
              <a:ext uri="{FF2B5EF4-FFF2-40B4-BE49-F238E27FC236}">
                <a16:creationId xmlns:a16="http://schemas.microsoft.com/office/drawing/2014/main" id="{5A4F4406-FD96-2B40-20C5-4D337ED33E95}"/>
              </a:ext>
            </a:extLst>
          </p:cNvPr>
          <p:cNvSpPr/>
          <p:nvPr/>
        </p:nvSpPr>
        <p:spPr>
          <a:xfrm>
            <a:off x="560756" y="5372202"/>
            <a:ext cx="694558" cy="1056451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Create Clim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to define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events. It will help to define the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 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S. 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12A8F7B-8FF2-8CC1-A035-5966729C153F}"/>
              </a:ext>
            </a:extLst>
          </p:cNvPr>
          <p:cNvSpPr txBox="1"/>
          <p:nvPr/>
        </p:nvSpPr>
        <p:spPr>
          <a:xfrm>
            <a:off x="1471216" y="3503184"/>
            <a:ext cx="722973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8a-c</a:t>
            </a:r>
          </a:p>
        </p:txBody>
      </p:sp>
      <p:sp>
        <p:nvSpPr>
          <p:cNvPr id="50" name="Decisione 40">
            <a:extLst>
              <a:ext uri="{FF2B5EF4-FFF2-40B4-BE49-F238E27FC236}">
                <a16:creationId xmlns:a16="http://schemas.microsoft.com/office/drawing/2014/main" id="{8ADC644C-8FA8-C000-BA3A-2C46CD2A24B6}"/>
              </a:ext>
            </a:extLst>
          </p:cNvPr>
          <p:cNvSpPr/>
          <p:nvPr/>
        </p:nvSpPr>
        <p:spPr>
          <a:xfrm>
            <a:off x="5067726" y="587342"/>
            <a:ext cx="465024" cy="168879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VRTs known?</a:t>
            </a:r>
          </a:p>
        </p:txBody>
      </p:sp>
      <p:sp>
        <p:nvSpPr>
          <p:cNvPr id="51" name="Decisione 41">
            <a:extLst>
              <a:ext uri="{FF2B5EF4-FFF2-40B4-BE49-F238E27FC236}">
                <a16:creationId xmlns:a16="http://schemas.microsoft.com/office/drawing/2014/main" id="{F551F0CC-F505-108E-C05B-40A74477527E}"/>
              </a:ext>
            </a:extLst>
          </p:cNvPr>
          <p:cNvSpPr/>
          <p:nvPr/>
        </p:nvSpPr>
        <p:spPr>
          <a:xfrm>
            <a:off x="1588612" y="551371"/>
            <a:ext cx="1711719" cy="240782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Have point flash flood reports (FFR) for year X?</a:t>
            </a:r>
          </a:p>
        </p:txBody>
      </p:sp>
      <p:sp>
        <p:nvSpPr>
          <p:cNvPr id="58" name="Rettangolo 131">
            <a:extLst>
              <a:ext uri="{FF2B5EF4-FFF2-40B4-BE49-F238E27FC236}">
                <a16:creationId xmlns:a16="http://schemas.microsoft.com/office/drawing/2014/main" id="{A3095E11-A14D-8C07-3D66-9BD7F5620992}"/>
              </a:ext>
            </a:extLst>
          </p:cNvPr>
          <p:cNvSpPr/>
          <p:nvPr/>
        </p:nvSpPr>
        <p:spPr>
          <a:xfrm>
            <a:off x="1033775" y="533753"/>
            <a:ext cx="319670" cy="135970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O</a:t>
            </a:r>
          </a:p>
        </p:txBody>
      </p:sp>
      <p:sp>
        <p:nvSpPr>
          <p:cNvPr id="70" name="Decisione 44">
            <a:extLst>
              <a:ext uri="{FF2B5EF4-FFF2-40B4-BE49-F238E27FC236}">
                <a16:creationId xmlns:a16="http://schemas.microsoft.com/office/drawing/2014/main" id="{5524F6C8-EC0E-1C25-0804-307C40C232D6}"/>
              </a:ext>
            </a:extLst>
          </p:cNvPr>
          <p:cNvSpPr/>
          <p:nvPr/>
        </p:nvSpPr>
        <p:spPr>
          <a:xfrm>
            <a:off x="1738944" y="1449451"/>
            <a:ext cx="1403408" cy="27304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Are high-density point-rainfall observations (OBS) associated with FFRs available?</a:t>
            </a:r>
          </a:p>
        </p:txBody>
      </p:sp>
      <p:sp>
        <p:nvSpPr>
          <p:cNvPr id="4" name="Decisione 31">
            <a:extLst>
              <a:ext uri="{FF2B5EF4-FFF2-40B4-BE49-F238E27FC236}">
                <a16:creationId xmlns:a16="http://schemas.microsoft.com/office/drawing/2014/main" id="{15928717-7563-00DB-C362-E3A0B89B718F}"/>
              </a:ext>
            </a:extLst>
          </p:cNvPr>
          <p:cNvSpPr/>
          <p:nvPr/>
        </p:nvSpPr>
        <p:spPr>
          <a:xfrm>
            <a:off x="1807294" y="4175618"/>
            <a:ext cx="1058451" cy="267905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Are OBS available to create an observational rainfall climatology (Clim</a:t>
            </a:r>
            <a:r>
              <a:rPr lang="en-US" sz="600" baseline="-25000" dirty="0">
                <a:solidFill>
                  <a:schemeClr val="tx1"/>
                </a:solidFill>
                <a:latin typeface="+mj-lt"/>
              </a:rPr>
              <a:t>OBS</a:t>
            </a:r>
            <a:r>
              <a:rPr lang="en-US" sz="600" dirty="0">
                <a:solidFill>
                  <a:schemeClr val="tx1"/>
                </a:solidFill>
                <a:latin typeface="+mj-lt"/>
              </a:rPr>
              <a:t>)?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Dati 45">
            <a:extLst>
              <a:ext uri="{FF2B5EF4-FFF2-40B4-BE49-F238E27FC236}">
                <a16:creationId xmlns:a16="http://schemas.microsoft.com/office/drawing/2014/main" id="{3A1D0125-E0BE-0B49-BF65-32603331778F}"/>
              </a:ext>
            </a:extLst>
          </p:cNvPr>
          <p:cNvSpPr/>
          <p:nvPr/>
        </p:nvSpPr>
        <p:spPr>
          <a:xfrm>
            <a:off x="1795387" y="4752822"/>
            <a:ext cx="1070358" cy="162000"/>
          </a:xfrm>
          <a:prstGeom prst="flowChartInputOutpu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Read OBS</a:t>
            </a:r>
          </a:p>
        </p:txBody>
      </p:sp>
      <p:sp>
        <p:nvSpPr>
          <p:cNvPr id="6" name="Rettangolo 135">
            <a:extLst>
              <a:ext uri="{FF2B5EF4-FFF2-40B4-BE49-F238E27FC236}">
                <a16:creationId xmlns:a16="http://schemas.microsoft.com/office/drawing/2014/main" id="{9A3F348A-1407-F683-D47E-B8F22363DDBC}"/>
              </a:ext>
            </a:extLst>
          </p:cNvPr>
          <p:cNvSpPr/>
          <p:nvPr/>
        </p:nvSpPr>
        <p:spPr>
          <a:xfrm>
            <a:off x="2283722" y="4572545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Connettore 2 32">
            <a:extLst>
              <a:ext uri="{FF2B5EF4-FFF2-40B4-BE49-F238E27FC236}">
                <a16:creationId xmlns:a16="http://schemas.microsoft.com/office/drawing/2014/main" id="{AE7A5EFC-42A1-0E23-8D11-B47DAF75EA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330566" y="4914822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96">
            <a:extLst>
              <a:ext uri="{FF2B5EF4-FFF2-40B4-BE49-F238E27FC236}">
                <a16:creationId xmlns:a16="http://schemas.microsoft.com/office/drawing/2014/main" id="{7465F503-9EE5-5F77-5CB1-06B28800C60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269549" y="4297080"/>
            <a:ext cx="18000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135">
            <a:extLst>
              <a:ext uri="{FF2B5EF4-FFF2-40B4-BE49-F238E27FC236}">
                <a16:creationId xmlns:a16="http://schemas.microsoft.com/office/drawing/2014/main" id="{03E134F3-0888-4305-EB11-5F6BF4E23DDA}"/>
              </a:ext>
            </a:extLst>
          </p:cNvPr>
          <p:cNvSpPr/>
          <p:nvPr/>
        </p:nvSpPr>
        <p:spPr>
          <a:xfrm>
            <a:off x="3166865" y="4177947"/>
            <a:ext cx="306921" cy="12649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" dirty="0">
                <a:solidFill>
                  <a:schemeClr val="tx1"/>
                </a:solidFill>
                <a:latin typeface="+mj-lt"/>
              </a:rPr>
              <a:t>NO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ttangolo 48">
            <a:extLst>
              <a:ext uri="{FF2B5EF4-FFF2-40B4-BE49-F238E27FC236}">
                <a16:creationId xmlns:a16="http://schemas.microsoft.com/office/drawing/2014/main" id="{32A74D57-6B35-1625-B545-54568F43D523}"/>
              </a:ext>
            </a:extLst>
          </p:cNvPr>
          <p:cNvSpPr/>
          <p:nvPr/>
        </p:nvSpPr>
        <p:spPr>
          <a:xfrm>
            <a:off x="3450967" y="4094799"/>
            <a:ext cx="1164092" cy="382055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Identify range of values for moderately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and severe (TP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) rainfall events from online search.</a:t>
            </a:r>
          </a:p>
        </p:txBody>
      </p:sp>
      <p:sp>
        <p:nvSpPr>
          <p:cNvPr id="3" name="Rettangolo 48">
            <a:extLst>
              <a:ext uri="{FF2B5EF4-FFF2-40B4-BE49-F238E27FC236}">
                <a16:creationId xmlns:a16="http://schemas.microsoft.com/office/drawing/2014/main" id="{839D67C0-29E3-8A85-5C62-2CA544B949B4}"/>
              </a:ext>
            </a:extLst>
          </p:cNvPr>
          <p:cNvSpPr/>
          <p:nvPr/>
        </p:nvSpPr>
        <p:spPr>
          <a:xfrm>
            <a:off x="3457927" y="4653136"/>
            <a:ext cx="1164091" cy="441332"/>
          </a:xfrm>
          <a:prstGeom prst="rec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/>
                </a:solidFill>
                <a:latin typeface="+mj-lt"/>
              </a:rPr>
              <a:t>Select the most appropriate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MS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and VRT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sz="600" dirty="0">
                <a:solidFill>
                  <a:schemeClr val="tx1"/>
                </a:solidFill>
                <a:latin typeface="+mj-lt"/>
              </a:rPr>
              <a:t> maximizing the number of flood reports considered in the analysis.</a:t>
            </a:r>
            <a:r>
              <a:rPr lang="en-GB" sz="600" baseline="-25000" dirty="0">
                <a:solidFill>
                  <a:schemeClr val="tx1"/>
                </a:solidFill>
                <a:latin typeface="+mj-lt"/>
              </a:rPr>
              <a:t>  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Documento 165">
            <a:extLst>
              <a:ext uri="{FF2B5EF4-FFF2-40B4-BE49-F238E27FC236}">
                <a16:creationId xmlns:a16="http://schemas.microsoft.com/office/drawing/2014/main" id="{599EFE2D-90C1-94AF-5797-59147618D958}"/>
              </a:ext>
            </a:extLst>
          </p:cNvPr>
          <p:cNvSpPr/>
          <p:nvPr/>
        </p:nvSpPr>
        <p:spPr>
          <a:xfrm>
            <a:off x="3449549" y="5287097"/>
            <a:ext cx="1644870" cy="1490722"/>
          </a:xfrm>
          <a:prstGeom prst="flowChartDocument">
            <a:avLst/>
          </a:prstGeom>
          <a:noFill/>
          <a:ln w="19050">
            <a:solidFill>
              <a:srgbClr val="E1658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1" name="Connettore 2 32">
            <a:extLst>
              <a:ext uri="{FF2B5EF4-FFF2-40B4-BE49-F238E27FC236}">
                <a16:creationId xmlns:a16="http://schemas.microsoft.com/office/drawing/2014/main" id="{87D58B6D-73F4-3223-26EE-3EB94FB37ADF}"/>
              </a:ext>
            </a:extLst>
          </p:cNvPr>
          <p:cNvCxnSpPr>
            <a:cxnSpLocks/>
            <a:stCxn id="30" idx="2"/>
            <a:endCxn id="3" idx="0"/>
          </p:cNvCxnSpPr>
          <p:nvPr/>
        </p:nvCxnSpPr>
        <p:spPr>
          <a:xfrm>
            <a:off x="4033013" y="4476854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32">
            <a:extLst>
              <a:ext uri="{FF2B5EF4-FFF2-40B4-BE49-F238E27FC236}">
                <a16:creationId xmlns:a16="http://schemas.microsoft.com/office/drawing/2014/main" id="{D3380442-6D5B-C074-63B4-0BFF9FF5A7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033013" y="5107673"/>
            <a:ext cx="751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69">
            <a:extLst>
              <a:ext uri="{FF2B5EF4-FFF2-40B4-BE49-F238E27FC236}">
                <a16:creationId xmlns:a16="http://schemas.microsoft.com/office/drawing/2014/main" id="{4F14911B-E9AF-7360-55FD-2EB3956D3662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0" cy="446881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17">
            <a:extLst>
              <a:ext uri="{FF2B5EF4-FFF2-40B4-BE49-F238E27FC236}">
                <a16:creationId xmlns:a16="http://schemas.microsoft.com/office/drawing/2014/main" id="{5C404DE3-AECE-752D-A865-48D5E4E68910}"/>
              </a:ext>
            </a:extLst>
          </p:cNvPr>
          <p:cNvCxnSpPr>
            <a:cxnSpLocks/>
          </p:cNvCxnSpPr>
          <p:nvPr/>
        </p:nvCxnSpPr>
        <p:spPr>
          <a:xfrm flipH="1">
            <a:off x="7647984" y="1208148"/>
            <a:ext cx="0" cy="180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211">
            <a:extLst>
              <a:ext uri="{FF2B5EF4-FFF2-40B4-BE49-F238E27FC236}">
                <a16:creationId xmlns:a16="http://schemas.microsoft.com/office/drawing/2014/main" id="{EEA69C01-148B-1E42-9EDE-7A5A01457C8B}"/>
              </a:ext>
            </a:extLst>
          </p:cNvPr>
          <p:cNvSpPr/>
          <p:nvPr/>
        </p:nvSpPr>
        <p:spPr>
          <a:xfrm>
            <a:off x="7611436" y="1243219"/>
            <a:ext cx="324938" cy="109857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+mj-lt"/>
              </a:rPr>
              <a:t>YES</a:t>
            </a:r>
            <a:endParaRPr lang="en-GB" sz="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6" name="Connettore 2 235">
            <a:extLst>
              <a:ext uri="{FF2B5EF4-FFF2-40B4-BE49-F238E27FC236}">
                <a16:creationId xmlns:a16="http://schemas.microsoft.com/office/drawing/2014/main" id="{940C2BC2-8B02-A7FB-AE61-05A8072949ED}"/>
              </a:ext>
            </a:extLst>
          </p:cNvPr>
          <p:cNvCxnSpPr>
            <a:cxnSpLocks/>
          </p:cNvCxnSpPr>
          <p:nvPr/>
        </p:nvCxnSpPr>
        <p:spPr>
          <a:xfrm>
            <a:off x="7069142" y="1388216"/>
            <a:ext cx="1097756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ttore 2 238">
            <a:extLst>
              <a:ext uri="{FF2B5EF4-FFF2-40B4-BE49-F238E27FC236}">
                <a16:creationId xmlns:a16="http://schemas.microsoft.com/office/drawing/2014/main" id="{318E237C-75C4-CFB9-04FD-2D7B41C48A50}"/>
              </a:ext>
            </a:extLst>
          </p:cNvPr>
          <p:cNvCxnSpPr>
            <a:cxnSpLocks/>
          </p:cNvCxnSpPr>
          <p:nvPr/>
        </p:nvCxnSpPr>
        <p:spPr>
          <a:xfrm flipH="1">
            <a:off x="7068417" y="1390293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238">
            <a:extLst>
              <a:ext uri="{FF2B5EF4-FFF2-40B4-BE49-F238E27FC236}">
                <a16:creationId xmlns:a16="http://schemas.microsoft.com/office/drawing/2014/main" id="{DDD863EF-0F2F-49D9-4733-905E3D211343}"/>
              </a:ext>
            </a:extLst>
          </p:cNvPr>
          <p:cNvCxnSpPr>
            <a:cxnSpLocks/>
          </p:cNvCxnSpPr>
          <p:nvPr/>
        </p:nvCxnSpPr>
        <p:spPr>
          <a:xfrm flipH="1">
            <a:off x="8166898" y="1386639"/>
            <a:ext cx="1" cy="185146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2">
            <a:extLst>
              <a:ext uri="{FF2B5EF4-FFF2-40B4-BE49-F238E27FC236}">
                <a16:creationId xmlns:a16="http://schemas.microsoft.com/office/drawing/2014/main" id="{B65A30D8-230A-D8BF-1ED8-6A7609EE7570}"/>
              </a:ext>
            </a:extLst>
          </p:cNvPr>
          <p:cNvSpPr/>
          <p:nvPr/>
        </p:nvSpPr>
        <p:spPr>
          <a:xfrm>
            <a:off x="592663" y="5346871"/>
            <a:ext cx="2796697" cy="1358929"/>
          </a:xfrm>
          <a:prstGeom prst="rect">
            <a:avLst/>
          </a:prstGeom>
          <a:noFill/>
          <a:ln w="19050">
            <a:solidFill>
              <a:srgbClr val="E165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/>
              </a:solidFill>
            </a:endParaRPr>
          </a:p>
        </p:txBody>
      </p:sp>
      <p:cxnSp>
        <p:nvCxnSpPr>
          <p:cNvPr id="64" name="Connettore 2 96">
            <a:extLst>
              <a:ext uri="{FF2B5EF4-FFF2-40B4-BE49-F238E27FC236}">
                <a16:creationId xmlns:a16="http://schemas.microsoft.com/office/drawing/2014/main" id="{AD666B16-FD06-8ABB-2C37-6E612E8ED388}"/>
              </a:ext>
            </a:extLst>
          </p:cNvPr>
          <p:cNvCxnSpPr>
            <a:cxnSpLocks/>
          </p:cNvCxnSpPr>
          <p:nvPr/>
        </p:nvCxnSpPr>
        <p:spPr>
          <a:xfrm>
            <a:off x="3047131" y="4887841"/>
            <a:ext cx="355491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9CA0D3D6-1278-6791-584F-BD6E6BF177E9}"/>
              </a:ext>
            </a:extLst>
          </p:cNvPr>
          <p:cNvCxnSpPr>
            <a:cxnSpLocks/>
          </p:cNvCxnSpPr>
          <p:nvPr/>
        </p:nvCxnSpPr>
        <p:spPr>
          <a:xfrm>
            <a:off x="5094419" y="6069126"/>
            <a:ext cx="720410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Immagine 5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6DF1D5F-4B7D-893C-7A63-A6439E4888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53783" y="1618722"/>
            <a:ext cx="505615" cy="540000"/>
          </a:xfrm>
          <a:prstGeom prst="rect">
            <a:avLst/>
          </a:prstGeom>
        </p:spPr>
      </p:pic>
      <p:pic>
        <p:nvPicPr>
          <p:cNvPr id="57" name="Immagine 56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7F6323C3-8604-4E04-57F3-FFBC019FC2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494578" y="1654909"/>
            <a:ext cx="505615" cy="540000"/>
          </a:xfrm>
          <a:prstGeom prst="rect">
            <a:avLst/>
          </a:prstGeom>
        </p:spPr>
      </p:pic>
      <p:pic>
        <p:nvPicPr>
          <p:cNvPr id="61" name="Immagine 60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E99D2A21-720F-3B1F-AEE1-1FB097D59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19567" r="42639" b="4585"/>
          <a:stretch/>
        </p:blipFill>
        <p:spPr>
          <a:xfrm>
            <a:off x="3528374" y="1684297"/>
            <a:ext cx="505615" cy="540000"/>
          </a:xfrm>
          <a:prstGeom prst="rect">
            <a:avLst/>
          </a:prstGeom>
        </p:spPr>
      </p:pic>
      <p:pic>
        <p:nvPicPr>
          <p:cNvPr id="62" name="Immagine 61" descr="Immagine che contiene schermata, Policromia, testo, diagramma&#10;&#10;Descrizione generata automaticamente">
            <a:extLst>
              <a:ext uri="{FF2B5EF4-FFF2-40B4-BE49-F238E27FC236}">
                <a16:creationId xmlns:a16="http://schemas.microsoft.com/office/drawing/2014/main" id="{915BECD4-75C8-2CA0-F6D2-A57458A63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5" t="19419" r="42550" b="4737"/>
          <a:stretch/>
        </p:blipFill>
        <p:spPr>
          <a:xfrm>
            <a:off x="3566654" y="1718863"/>
            <a:ext cx="505641" cy="5400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0CAD8B8-870D-6D34-5A28-C620D584FE2A}"/>
              </a:ext>
            </a:extLst>
          </p:cNvPr>
          <p:cNvSpPr txBox="1"/>
          <p:nvPr/>
        </p:nvSpPr>
        <p:spPr>
          <a:xfrm>
            <a:off x="564836" y="6369911"/>
            <a:ext cx="775522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4.1 &amp; Figure 8d-e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E0FAA15F-E7A2-4274-1C46-A2449438A9E9}"/>
              </a:ext>
            </a:extLst>
          </p:cNvPr>
          <p:cNvSpPr txBox="1"/>
          <p:nvPr/>
        </p:nvSpPr>
        <p:spPr>
          <a:xfrm>
            <a:off x="3447514" y="6244136"/>
            <a:ext cx="585079" cy="461665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D6493C"/>
                </a:solidFill>
                <a:latin typeface="+mj-lt"/>
              </a:rPr>
              <a:t>Section 5.1 &amp; Figure 9</a:t>
            </a:r>
          </a:p>
        </p:txBody>
      </p:sp>
      <p:cxnSp>
        <p:nvCxnSpPr>
          <p:cNvPr id="188" name="Connettore 2 187">
            <a:extLst>
              <a:ext uri="{FF2B5EF4-FFF2-40B4-BE49-F238E27FC236}">
                <a16:creationId xmlns:a16="http://schemas.microsoft.com/office/drawing/2014/main" id="{A0F22FAE-388D-92D7-1FA3-452D0847CB1A}"/>
              </a:ext>
            </a:extLst>
          </p:cNvPr>
          <p:cNvCxnSpPr>
            <a:cxnSpLocks/>
          </p:cNvCxnSpPr>
          <p:nvPr/>
        </p:nvCxnSpPr>
        <p:spPr>
          <a:xfrm>
            <a:off x="6519659" y="5039938"/>
            <a:ext cx="0" cy="252318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B7F7A315-76AF-7BB8-2645-1109A7115959}"/>
              </a:ext>
            </a:extLst>
          </p:cNvPr>
          <p:cNvCxnSpPr>
            <a:cxnSpLocks/>
          </p:cNvCxnSpPr>
          <p:nvPr/>
        </p:nvCxnSpPr>
        <p:spPr>
          <a:xfrm>
            <a:off x="9108073" y="5041490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F86AF0BF-8542-9EA6-9B9C-5B49A4214BDE}"/>
              </a:ext>
            </a:extLst>
          </p:cNvPr>
          <p:cNvCxnSpPr>
            <a:cxnSpLocks/>
          </p:cNvCxnSpPr>
          <p:nvPr/>
        </p:nvCxnSpPr>
        <p:spPr>
          <a:xfrm>
            <a:off x="6519659" y="5292411"/>
            <a:ext cx="2588414" cy="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2 209">
            <a:extLst>
              <a:ext uri="{FF2B5EF4-FFF2-40B4-BE49-F238E27FC236}">
                <a16:creationId xmlns:a16="http://schemas.microsoft.com/office/drawing/2014/main" id="{467C7D5B-C7F4-B6F2-F017-8AE51E442ABE}"/>
              </a:ext>
            </a:extLst>
          </p:cNvPr>
          <p:cNvCxnSpPr>
            <a:cxnSpLocks/>
          </p:cNvCxnSpPr>
          <p:nvPr/>
        </p:nvCxnSpPr>
        <p:spPr>
          <a:xfrm>
            <a:off x="7841802" y="5041509"/>
            <a:ext cx="0" cy="25200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non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8EA8CFE5-5C22-5E80-7281-3FF86143B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238" y="5273018"/>
            <a:ext cx="1049405" cy="131829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127D4AA-713C-C9B0-F7BD-E1FF9E976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411" y="2378660"/>
            <a:ext cx="1978459" cy="14838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0BDB63D-38BF-6953-379E-8693FD6848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486" y="4615462"/>
            <a:ext cx="1396537" cy="61098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9F84220-793A-0378-F6DF-6B89E0161C20}"/>
              </a:ext>
            </a:extLst>
          </p:cNvPr>
          <p:cNvSpPr txBox="1"/>
          <p:nvPr/>
        </p:nvSpPr>
        <p:spPr>
          <a:xfrm>
            <a:off x="825147" y="5168517"/>
            <a:ext cx="772873" cy="18466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600" i="1" dirty="0">
                <a:latin typeface="+mj-lt"/>
              </a:rPr>
              <a:t>Figure 4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B897EBB-3DAE-0907-0654-172CC480B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0223" y="5433822"/>
            <a:ext cx="2153757" cy="12030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24FABC-0394-CA85-F277-CA91B187F7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09483" y="3758928"/>
            <a:ext cx="971916" cy="10516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8556AE9-1651-D26A-092C-F07ABFA900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49488" y="3772701"/>
            <a:ext cx="1476000" cy="923427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F99CE3B-CD64-DA40-2C08-D864E4E234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87224" y="3779079"/>
            <a:ext cx="1396844" cy="8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3D5DFE-5D93-3BFC-C1AF-89BE645B7639}"/>
              </a:ext>
            </a:extLst>
          </p:cNvPr>
          <p:cNvCxnSpPr>
            <a:cxnSpLocks/>
          </p:cNvCxnSpPr>
          <p:nvPr/>
        </p:nvCxnSpPr>
        <p:spPr>
          <a:xfrm>
            <a:off x="4083908" y="4486093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22177942-984F-1C23-EB78-DF751E23831F}"/>
              </a:ext>
            </a:extLst>
          </p:cNvPr>
          <p:cNvSpPr/>
          <p:nvPr/>
        </p:nvSpPr>
        <p:spPr>
          <a:xfrm>
            <a:off x="4077900" y="403977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517FEA51-EE35-E0A5-5140-C07FA71324FB}"/>
              </a:ext>
            </a:extLst>
          </p:cNvPr>
          <p:cNvSpPr/>
          <p:nvPr/>
        </p:nvSpPr>
        <p:spPr>
          <a:xfrm>
            <a:off x="4060851" y="41484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CEEFDFE-0B54-DB36-F2A1-CBC53C355C2D}"/>
              </a:ext>
            </a:extLst>
          </p:cNvPr>
          <p:cNvSpPr/>
          <p:nvPr/>
        </p:nvSpPr>
        <p:spPr>
          <a:xfrm>
            <a:off x="4062787" y="40588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0217A4-5096-1B7E-7BBF-639DEBD2077E}"/>
              </a:ext>
            </a:extLst>
          </p:cNvPr>
          <p:cNvSpPr txBox="1"/>
          <p:nvPr/>
        </p:nvSpPr>
        <p:spPr>
          <a:xfrm>
            <a:off x="400759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FB8FFCC-7A6E-D133-CDBD-7D97BE0FD159}"/>
              </a:ext>
            </a:extLst>
          </p:cNvPr>
          <p:cNvSpPr txBox="1"/>
          <p:nvPr/>
        </p:nvSpPr>
        <p:spPr>
          <a:xfrm>
            <a:off x="3948848" y="483050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461467-E113-273C-C47D-806C8571CE83}"/>
              </a:ext>
            </a:extLst>
          </p:cNvPr>
          <p:cNvSpPr txBox="1"/>
          <p:nvPr/>
        </p:nvSpPr>
        <p:spPr>
          <a:xfrm>
            <a:off x="3948848" y="393204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D8B1680-27CE-1782-485B-00F2787B470F}"/>
              </a:ext>
            </a:extLst>
          </p:cNvPr>
          <p:cNvSpPr txBox="1"/>
          <p:nvPr/>
        </p:nvSpPr>
        <p:spPr>
          <a:xfrm>
            <a:off x="3789064" y="4370352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8E11AB-9AC3-758B-B700-11CCEC33AA2D}"/>
              </a:ext>
            </a:extLst>
          </p:cNvPr>
          <p:cNvSpPr txBox="1"/>
          <p:nvPr/>
        </p:nvSpPr>
        <p:spPr>
          <a:xfrm>
            <a:off x="4077900" y="500744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972C389-B4F6-46CF-ECFB-90E9C164CC07}"/>
              </a:ext>
            </a:extLst>
          </p:cNvPr>
          <p:cNvSpPr txBox="1"/>
          <p:nvPr/>
        </p:nvSpPr>
        <p:spPr>
          <a:xfrm>
            <a:off x="3682643" y="4018703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AROC</a:t>
            </a:r>
            <a:endParaRPr lang="en-GB" sz="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EA0039-9984-7A55-5BE9-01CB5B428DDB}"/>
              </a:ext>
            </a:extLst>
          </p:cNvPr>
          <p:cNvSpPr txBox="1"/>
          <p:nvPr/>
        </p:nvSpPr>
        <p:spPr>
          <a:xfrm>
            <a:off x="3822469" y="4456906"/>
            <a:ext cx="307777" cy="502152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No skill</a:t>
            </a:r>
            <a:endParaRPr lang="en-GB" sz="8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567E31D-2A44-DD78-CBB0-E319A3D9CA1A}"/>
              </a:ext>
            </a:extLst>
          </p:cNvPr>
          <p:cNvSpPr txBox="1"/>
          <p:nvPr/>
        </p:nvSpPr>
        <p:spPr>
          <a:xfrm>
            <a:off x="4170739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676E71-844F-3F66-4C5C-07A09442811A}"/>
              </a:ext>
            </a:extLst>
          </p:cNvPr>
          <p:cNvSpPr txBox="1"/>
          <p:nvPr/>
        </p:nvSpPr>
        <p:spPr>
          <a:xfrm>
            <a:off x="432674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E48F60-1511-C8E8-8986-7946BC279761}"/>
              </a:ext>
            </a:extLst>
          </p:cNvPr>
          <p:cNvSpPr txBox="1"/>
          <p:nvPr/>
        </p:nvSpPr>
        <p:spPr>
          <a:xfrm>
            <a:off x="4482753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381C937-88E1-3481-3FF7-2E7CB48AB9D3}"/>
              </a:ext>
            </a:extLst>
          </p:cNvPr>
          <p:cNvSpPr txBox="1"/>
          <p:nvPr/>
        </p:nvSpPr>
        <p:spPr>
          <a:xfrm>
            <a:off x="462493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7660E-3E70-667B-14CE-90527AF025F5}"/>
              </a:ext>
            </a:extLst>
          </p:cNvPr>
          <p:cNvSpPr txBox="1"/>
          <p:nvPr/>
        </p:nvSpPr>
        <p:spPr>
          <a:xfrm>
            <a:off x="4927074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C37846-A16A-DC5E-256D-057E2657EB16}"/>
              </a:ext>
            </a:extLst>
          </p:cNvPr>
          <p:cNvSpPr txBox="1"/>
          <p:nvPr/>
        </p:nvSpPr>
        <p:spPr>
          <a:xfrm>
            <a:off x="5077156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6440E71-BD72-E41A-3E69-027A4848B4F9}"/>
              </a:ext>
            </a:extLst>
          </p:cNvPr>
          <p:cNvSpPr txBox="1"/>
          <p:nvPr/>
        </p:nvSpPr>
        <p:spPr>
          <a:xfrm>
            <a:off x="5231188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C6D2DF9-6D29-2012-ED29-92897D06583C}"/>
              </a:ext>
            </a:extLst>
          </p:cNvPr>
          <p:cNvSpPr txBox="1"/>
          <p:nvPr/>
        </p:nvSpPr>
        <p:spPr>
          <a:xfrm>
            <a:off x="5383245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89D04A4-4502-F79B-99D2-223CAA0D1887}"/>
              </a:ext>
            </a:extLst>
          </p:cNvPr>
          <p:cNvSpPr txBox="1"/>
          <p:nvPr/>
        </p:nvSpPr>
        <p:spPr>
          <a:xfrm>
            <a:off x="4780942" y="489281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7F72C85-FBB3-A04D-181D-AECFD38BB615}"/>
              </a:ext>
            </a:extLst>
          </p:cNvPr>
          <p:cNvSpPr txBox="1"/>
          <p:nvPr/>
        </p:nvSpPr>
        <p:spPr>
          <a:xfrm>
            <a:off x="5448397" y="489281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6118776-3E7E-395F-114F-67D73C895138}"/>
              </a:ext>
            </a:extLst>
          </p:cNvPr>
          <p:cNvCxnSpPr>
            <a:cxnSpLocks/>
          </p:cNvCxnSpPr>
          <p:nvPr/>
        </p:nvCxnSpPr>
        <p:spPr>
          <a:xfrm flipH="1" flipV="1">
            <a:off x="423365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0F1878F9-42E9-C1FC-DE8A-2B4178BF4A36}"/>
              </a:ext>
            </a:extLst>
          </p:cNvPr>
          <p:cNvCxnSpPr>
            <a:cxnSpLocks/>
          </p:cNvCxnSpPr>
          <p:nvPr/>
        </p:nvCxnSpPr>
        <p:spPr>
          <a:xfrm flipH="1" flipV="1">
            <a:off x="438443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C659D2-43B2-F7AF-A14A-E3ADAF41E07B}"/>
              </a:ext>
            </a:extLst>
          </p:cNvPr>
          <p:cNvCxnSpPr>
            <a:cxnSpLocks/>
          </p:cNvCxnSpPr>
          <p:nvPr/>
        </p:nvCxnSpPr>
        <p:spPr>
          <a:xfrm flipH="1" flipV="1">
            <a:off x="453521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F85EDB8-EC42-05E1-5727-34D965B59A61}"/>
              </a:ext>
            </a:extLst>
          </p:cNvPr>
          <p:cNvCxnSpPr>
            <a:cxnSpLocks/>
          </p:cNvCxnSpPr>
          <p:nvPr/>
        </p:nvCxnSpPr>
        <p:spPr>
          <a:xfrm flipH="1" flipV="1">
            <a:off x="4836782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38A1C4F8-01A6-9BEE-266F-378B347CF214}"/>
              </a:ext>
            </a:extLst>
          </p:cNvPr>
          <p:cNvCxnSpPr>
            <a:cxnSpLocks/>
          </p:cNvCxnSpPr>
          <p:nvPr/>
        </p:nvCxnSpPr>
        <p:spPr>
          <a:xfrm flipH="1" flipV="1">
            <a:off x="468600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8BF490D-1FE1-A1F9-DEC8-0120E73ED397}"/>
              </a:ext>
            </a:extLst>
          </p:cNvPr>
          <p:cNvCxnSpPr>
            <a:cxnSpLocks/>
          </p:cNvCxnSpPr>
          <p:nvPr/>
        </p:nvCxnSpPr>
        <p:spPr>
          <a:xfrm flipH="1" flipV="1">
            <a:off x="4987564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6A4E141-C9D1-E657-63D5-22DC59DC4A3B}"/>
              </a:ext>
            </a:extLst>
          </p:cNvPr>
          <p:cNvCxnSpPr>
            <a:cxnSpLocks/>
          </p:cNvCxnSpPr>
          <p:nvPr/>
        </p:nvCxnSpPr>
        <p:spPr>
          <a:xfrm flipH="1" flipV="1">
            <a:off x="5138346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A977782-3F1D-E478-0E1A-F71069E13E4C}"/>
              </a:ext>
            </a:extLst>
          </p:cNvPr>
          <p:cNvCxnSpPr>
            <a:cxnSpLocks/>
          </p:cNvCxnSpPr>
          <p:nvPr/>
        </p:nvCxnSpPr>
        <p:spPr>
          <a:xfrm flipH="1" flipV="1">
            <a:off x="5289128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9135B8B-4146-9118-C993-DC1E6434BD9C}"/>
              </a:ext>
            </a:extLst>
          </p:cNvPr>
          <p:cNvCxnSpPr>
            <a:cxnSpLocks/>
          </p:cNvCxnSpPr>
          <p:nvPr/>
        </p:nvCxnSpPr>
        <p:spPr>
          <a:xfrm flipH="1" flipV="1">
            <a:off x="5439910" y="403360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A51F329E-9A7A-34CD-075C-FB2545E8D6ED}"/>
              </a:ext>
            </a:extLst>
          </p:cNvPr>
          <p:cNvSpPr/>
          <p:nvPr/>
        </p:nvSpPr>
        <p:spPr>
          <a:xfrm>
            <a:off x="4083739" y="4050000"/>
            <a:ext cx="1510072" cy="673519"/>
          </a:xfrm>
          <a:custGeom>
            <a:avLst/>
            <a:gdLst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0 w 1516017"/>
              <a:gd name="connsiteY0" fmla="*/ 2156 h 666808"/>
              <a:gd name="connsiteX1" fmla="*/ 146146 w 1516017"/>
              <a:gd name="connsiteY1" fmla="*/ 55479 h 666808"/>
              <a:gd name="connsiteX2" fmla="*/ 298216 w 1516017"/>
              <a:gd name="connsiteY2" fmla="*/ 126577 h 666808"/>
              <a:gd name="connsiteX3" fmla="*/ 442387 w 1516017"/>
              <a:gd name="connsiteY3" fmla="*/ 189776 h 666808"/>
              <a:gd name="connsiteX4" fmla="*/ 598408 w 1516017"/>
              <a:gd name="connsiteY4" fmla="*/ 235199 h 666808"/>
              <a:gd name="connsiteX5" fmla="*/ 746529 w 1516017"/>
              <a:gd name="connsiteY5" fmla="*/ 252974 h 666808"/>
              <a:gd name="connsiteX6" fmla="*/ 902550 w 1516017"/>
              <a:gd name="connsiteY6" fmla="*/ 247049 h 666808"/>
              <a:gd name="connsiteX7" fmla="*/ 1044746 w 1516017"/>
              <a:gd name="connsiteY7" fmla="*/ 231249 h 666808"/>
              <a:gd name="connsiteX8" fmla="*/ 1198792 w 1516017"/>
              <a:gd name="connsiteY8" fmla="*/ 213475 h 666808"/>
              <a:gd name="connsiteX9" fmla="*/ 1344938 w 1516017"/>
              <a:gd name="connsiteY9" fmla="*/ 209525 h 666808"/>
              <a:gd name="connsiteX10" fmla="*/ 1497009 w 1516017"/>
              <a:gd name="connsiteY10" fmla="*/ 179901 h 666808"/>
              <a:gd name="connsiteX11" fmla="*/ 1497009 w 1516017"/>
              <a:gd name="connsiteY11" fmla="*/ 620314 h 666808"/>
              <a:gd name="connsiteX12" fmla="*/ 1344938 w 1516017"/>
              <a:gd name="connsiteY12" fmla="*/ 647963 h 666808"/>
              <a:gd name="connsiteX13" fmla="*/ 1200767 w 1516017"/>
              <a:gd name="connsiteY13" fmla="*/ 568965 h 666808"/>
              <a:gd name="connsiteX14" fmla="*/ 1054621 w 1516017"/>
              <a:gd name="connsiteY14" fmla="*/ 547241 h 666808"/>
              <a:gd name="connsiteX15" fmla="*/ 902550 w 1516017"/>
              <a:gd name="connsiteY15" fmla="*/ 525516 h 666808"/>
              <a:gd name="connsiteX16" fmla="*/ 764304 w 1516017"/>
              <a:gd name="connsiteY16" fmla="*/ 472193 h 666808"/>
              <a:gd name="connsiteX17" fmla="*/ 596433 w 1516017"/>
              <a:gd name="connsiteY17" fmla="*/ 339871 h 666808"/>
              <a:gd name="connsiteX18" fmla="*/ 450287 w 1516017"/>
              <a:gd name="connsiteY18" fmla="*/ 290498 h 666808"/>
              <a:gd name="connsiteX19" fmla="*/ 296241 w 1516017"/>
              <a:gd name="connsiteY19" fmla="*/ 207550 h 666808"/>
              <a:gd name="connsiteX20" fmla="*/ 144171 w 1516017"/>
              <a:gd name="connsiteY20" fmla="*/ 130527 h 666808"/>
              <a:gd name="connsiteX21" fmla="*/ 0 w 1516017"/>
              <a:gd name="connsiteY21" fmla="*/ 2156 h 666808"/>
              <a:gd name="connsiteX0" fmla="*/ 1833 w 1517850"/>
              <a:gd name="connsiteY0" fmla="*/ 2156 h 666808"/>
              <a:gd name="connsiteX1" fmla="*/ 147979 w 1517850"/>
              <a:gd name="connsiteY1" fmla="*/ 55479 h 666808"/>
              <a:gd name="connsiteX2" fmla="*/ 300049 w 1517850"/>
              <a:gd name="connsiteY2" fmla="*/ 126577 h 666808"/>
              <a:gd name="connsiteX3" fmla="*/ 444220 w 1517850"/>
              <a:gd name="connsiteY3" fmla="*/ 189776 h 666808"/>
              <a:gd name="connsiteX4" fmla="*/ 600241 w 1517850"/>
              <a:gd name="connsiteY4" fmla="*/ 235199 h 666808"/>
              <a:gd name="connsiteX5" fmla="*/ 748362 w 1517850"/>
              <a:gd name="connsiteY5" fmla="*/ 252974 h 666808"/>
              <a:gd name="connsiteX6" fmla="*/ 904383 w 1517850"/>
              <a:gd name="connsiteY6" fmla="*/ 247049 h 666808"/>
              <a:gd name="connsiteX7" fmla="*/ 1046579 w 1517850"/>
              <a:gd name="connsiteY7" fmla="*/ 231249 h 666808"/>
              <a:gd name="connsiteX8" fmla="*/ 1200625 w 1517850"/>
              <a:gd name="connsiteY8" fmla="*/ 213475 h 666808"/>
              <a:gd name="connsiteX9" fmla="*/ 1346771 w 1517850"/>
              <a:gd name="connsiteY9" fmla="*/ 209525 h 666808"/>
              <a:gd name="connsiteX10" fmla="*/ 1498842 w 1517850"/>
              <a:gd name="connsiteY10" fmla="*/ 179901 h 666808"/>
              <a:gd name="connsiteX11" fmla="*/ 1498842 w 1517850"/>
              <a:gd name="connsiteY11" fmla="*/ 620314 h 666808"/>
              <a:gd name="connsiteX12" fmla="*/ 1346771 w 1517850"/>
              <a:gd name="connsiteY12" fmla="*/ 647963 h 666808"/>
              <a:gd name="connsiteX13" fmla="*/ 1202600 w 1517850"/>
              <a:gd name="connsiteY13" fmla="*/ 568965 h 666808"/>
              <a:gd name="connsiteX14" fmla="*/ 1056454 w 1517850"/>
              <a:gd name="connsiteY14" fmla="*/ 547241 h 666808"/>
              <a:gd name="connsiteX15" fmla="*/ 904383 w 1517850"/>
              <a:gd name="connsiteY15" fmla="*/ 525516 h 666808"/>
              <a:gd name="connsiteX16" fmla="*/ 766137 w 1517850"/>
              <a:gd name="connsiteY16" fmla="*/ 472193 h 666808"/>
              <a:gd name="connsiteX17" fmla="*/ 598266 w 1517850"/>
              <a:gd name="connsiteY17" fmla="*/ 339871 h 666808"/>
              <a:gd name="connsiteX18" fmla="*/ 452120 w 1517850"/>
              <a:gd name="connsiteY18" fmla="*/ 290498 h 666808"/>
              <a:gd name="connsiteX19" fmla="*/ 298074 w 1517850"/>
              <a:gd name="connsiteY19" fmla="*/ 207550 h 666808"/>
              <a:gd name="connsiteX20" fmla="*/ 146004 w 1517850"/>
              <a:gd name="connsiteY20" fmla="*/ 130527 h 666808"/>
              <a:gd name="connsiteX21" fmla="*/ 70956 w 1517850"/>
              <a:gd name="connsiteY21" fmla="*/ 75229 h 666808"/>
              <a:gd name="connsiteX22" fmla="*/ 1833 w 1517850"/>
              <a:gd name="connsiteY22" fmla="*/ 2156 h 666808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9598 w 1525615"/>
              <a:gd name="connsiteY0" fmla="*/ 109 h 664761"/>
              <a:gd name="connsiteX1" fmla="*/ 155744 w 1525615"/>
              <a:gd name="connsiteY1" fmla="*/ 53432 h 664761"/>
              <a:gd name="connsiteX2" fmla="*/ 307814 w 1525615"/>
              <a:gd name="connsiteY2" fmla="*/ 124530 h 664761"/>
              <a:gd name="connsiteX3" fmla="*/ 451985 w 1525615"/>
              <a:gd name="connsiteY3" fmla="*/ 187729 h 664761"/>
              <a:gd name="connsiteX4" fmla="*/ 608006 w 1525615"/>
              <a:gd name="connsiteY4" fmla="*/ 233152 h 664761"/>
              <a:gd name="connsiteX5" fmla="*/ 756127 w 1525615"/>
              <a:gd name="connsiteY5" fmla="*/ 250927 h 664761"/>
              <a:gd name="connsiteX6" fmla="*/ 912148 w 1525615"/>
              <a:gd name="connsiteY6" fmla="*/ 245002 h 664761"/>
              <a:gd name="connsiteX7" fmla="*/ 1054344 w 1525615"/>
              <a:gd name="connsiteY7" fmla="*/ 229202 h 664761"/>
              <a:gd name="connsiteX8" fmla="*/ 1208390 w 1525615"/>
              <a:gd name="connsiteY8" fmla="*/ 211428 h 664761"/>
              <a:gd name="connsiteX9" fmla="*/ 1354536 w 1525615"/>
              <a:gd name="connsiteY9" fmla="*/ 207478 h 664761"/>
              <a:gd name="connsiteX10" fmla="*/ 1506607 w 1525615"/>
              <a:gd name="connsiteY10" fmla="*/ 177854 h 664761"/>
              <a:gd name="connsiteX11" fmla="*/ 1506607 w 1525615"/>
              <a:gd name="connsiteY11" fmla="*/ 618267 h 664761"/>
              <a:gd name="connsiteX12" fmla="*/ 1354536 w 1525615"/>
              <a:gd name="connsiteY12" fmla="*/ 645916 h 664761"/>
              <a:gd name="connsiteX13" fmla="*/ 1210365 w 1525615"/>
              <a:gd name="connsiteY13" fmla="*/ 566918 h 664761"/>
              <a:gd name="connsiteX14" fmla="*/ 1064219 w 1525615"/>
              <a:gd name="connsiteY14" fmla="*/ 545194 h 664761"/>
              <a:gd name="connsiteX15" fmla="*/ 912148 w 1525615"/>
              <a:gd name="connsiteY15" fmla="*/ 523469 h 664761"/>
              <a:gd name="connsiteX16" fmla="*/ 773902 w 1525615"/>
              <a:gd name="connsiteY16" fmla="*/ 470146 h 664761"/>
              <a:gd name="connsiteX17" fmla="*/ 606031 w 1525615"/>
              <a:gd name="connsiteY17" fmla="*/ 337824 h 664761"/>
              <a:gd name="connsiteX18" fmla="*/ 459885 w 1525615"/>
              <a:gd name="connsiteY18" fmla="*/ 288451 h 664761"/>
              <a:gd name="connsiteX19" fmla="*/ 305839 w 1525615"/>
              <a:gd name="connsiteY19" fmla="*/ 205503 h 664761"/>
              <a:gd name="connsiteX20" fmla="*/ 153769 w 1525615"/>
              <a:gd name="connsiteY20" fmla="*/ 128480 h 664761"/>
              <a:gd name="connsiteX21" fmla="*/ 29347 w 1525615"/>
              <a:gd name="connsiteY21" fmla="*/ 67257 h 664761"/>
              <a:gd name="connsiteX22" fmla="*/ 9598 w 1525615"/>
              <a:gd name="connsiteY22" fmla="*/ 109 h 664761"/>
              <a:gd name="connsiteX0" fmla="*/ 16035 w 1532052"/>
              <a:gd name="connsiteY0" fmla="*/ 109 h 664761"/>
              <a:gd name="connsiteX1" fmla="*/ 162181 w 1532052"/>
              <a:gd name="connsiteY1" fmla="*/ 53432 h 664761"/>
              <a:gd name="connsiteX2" fmla="*/ 314251 w 1532052"/>
              <a:gd name="connsiteY2" fmla="*/ 124530 h 664761"/>
              <a:gd name="connsiteX3" fmla="*/ 458422 w 1532052"/>
              <a:gd name="connsiteY3" fmla="*/ 187729 h 664761"/>
              <a:gd name="connsiteX4" fmla="*/ 614443 w 1532052"/>
              <a:gd name="connsiteY4" fmla="*/ 233152 h 664761"/>
              <a:gd name="connsiteX5" fmla="*/ 762564 w 1532052"/>
              <a:gd name="connsiteY5" fmla="*/ 250927 h 664761"/>
              <a:gd name="connsiteX6" fmla="*/ 918585 w 1532052"/>
              <a:gd name="connsiteY6" fmla="*/ 245002 h 664761"/>
              <a:gd name="connsiteX7" fmla="*/ 1060781 w 1532052"/>
              <a:gd name="connsiteY7" fmla="*/ 229202 h 664761"/>
              <a:gd name="connsiteX8" fmla="*/ 1214827 w 1532052"/>
              <a:gd name="connsiteY8" fmla="*/ 211428 h 664761"/>
              <a:gd name="connsiteX9" fmla="*/ 1360973 w 1532052"/>
              <a:gd name="connsiteY9" fmla="*/ 207478 h 664761"/>
              <a:gd name="connsiteX10" fmla="*/ 1513044 w 1532052"/>
              <a:gd name="connsiteY10" fmla="*/ 177854 h 664761"/>
              <a:gd name="connsiteX11" fmla="*/ 1513044 w 1532052"/>
              <a:gd name="connsiteY11" fmla="*/ 618267 h 664761"/>
              <a:gd name="connsiteX12" fmla="*/ 1360973 w 1532052"/>
              <a:gd name="connsiteY12" fmla="*/ 645916 h 664761"/>
              <a:gd name="connsiteX13" fmla="*/ 1216802 w 1532052"/>
              <a:gd name="connsiteY13" fmla="*/ 566918 h 664761"/>
              <a:gd name="connsiteX14" fmla="*/ 1070656 w 1532052"/>
              <a:gd name="connsiteY14" fmla="*/ 545194 h 664761"/>
              <a:gd name="connsiteX15" fmla="*/ 918585 w 1532052"/>
              <a:gd name="connsiteY15" fmla="*/ 523469 h 664761"/>
              <a:gd name="connsiteX16" fmla="*/ 780339 w 1532052"/>
              <a:gd name="connsiteY16" fmla="*/ 470146 h 664761"/>
              <a:gd name="connsiteX17" fmla="*/ 612468 w 1532052"/>
              <a:gd name="connsiteY17" fmla="*/ 337824 h 664761"/>
              <a:gd name="connsiteX18" fmla="*/ 466322 w 1532052"/>
              <a:gd name="connsiteY18" fmla="*/ 288451 h 664761"/>
              <a:gd name="connsiteX19" fmla="*/ 312276 w 1532052"/>
              <a:gd name="connsiteY19" fmla="*/ 205503 h 664761"/>
              <a:gd name="connsiteX20" fmla="*/ 160206 w 1532052"/>
              <a:gd name="connsiteY20" fmla="*/ 128480 h 664761"/>
              <a:gd name="connsiteX21" fmla="*/ 19984 w 1532052"/>
              <a:gd name="connsiteY21" fmla="*/ 67257 h 664761"/>
              <a:gd name="connsiteX22" fmla="*/ 16035 w 1532052"/>
              <a:gd name="connsiteY22" fmla="*/ 109 h 664761"/>
              <a:gd name="connsiteX0" fmla="*/ 11860 w 1527877"/>
              <a:gd name="connsiteY0" fmla="*/ 109 h 664761"/>
              <a:gd name="connsiteX1" fmla="*/ 158006 w 1527877"/>
              <a:gd name="connsiteY1" fmla="*/ 53432 h 664761"/>
              <a:gd name="connsiteX2" fmla="*/ 310076 w 1527877"/>
              <a:gd name="connsiteY2" fmla="*/ 124530 h 664761"/>
              <a:gd name="connsiteX3" fmla="*/ 454247 w 1527877"/>
              <a:gd name="connsiteY3" fmla="*/ 187729 h 664761"/>
              <a:gd name="connsiteX4" fmla="*/ 610268 w 1527877"/>
              <a:gd name="connsiteY4" fmla="*/ 233152 h 664761"/>
              <a:gd name="connsiteX5" fmla="*/ 758389 w 1527877"/>
              <a:gd name="connsiteY5" fmla="*/ 250927 h 664761"/>
              <a:gd name="connsiteX6" fmla="*/ 914410 w 1527877"/>
              <a:gd name="connsiteY6" fmla="*/ 245002 h 664761"/>
              <a:gd name="connsiteX7" fmla="*/ 1056606 w 1527877"/>
              <a:gd name="connsiteY7" fmla="*/ 229202 h 664761"/>
              <a:gd name="connsiteX8" fmla="*/ 1210652 w 1527877"/>
              <a:gd name="connsiteY8" fmla="*/ 211428 h 664761"/>
              <a:gd name="connsiteX9" fmla="*/ 1356798 w 1527877"/>
              <a:gd name="connsiteY9" fmla="*/ 207478 h 664761"/>
              <a:gd name="connsiteX10" fmla="*/ 1508869 w 1527877"/>
              <a:gd name="connsiteY10" fmla="*/ 177854 h 664761"/>
              <a:gd name="connsiteX11" fmla="*/ 1508869 w 1527877"/>
              <a:gd name="connsiteY11" fmla="*/ 618267 h 664761"/>
              <a:gd name="connsiteX12" fmla="*/ 1356798 w 1527877"/>
              <a:gd name="connsiteY12" fmla="*/ 645916 h 664761"/>
              <a:gd name="connsiteX13" fmla="*/ 1212627 w 1527877"/>
              <a:gd name="connsiteY13" fmla="*/ 566918 h 664761"/>
              <a:gd name="connsiteX14" fmla="*/ 1066481 w 1527877"/>
              <a:gd name="connsiteY14" fmla="*/ 545194 h 664761"/>
              <a:gd name="connsiteX15" fmla="*/ 914410 w 1527877"/>
              <a:gd name="connsiteY15" fmla="*/ 523469 h 664761"/>
              <a:gd name="connsiteX16" fmla="*/ 776164 w 1527877"/>
              <a:gd name="connsiteY16" fmla="*/ 470146 h 664761"/>
              <a:gd name="connsiteX17" fmla="*/ 608293 w 1527877"/>
              <a:gd name="connsiteY17" fmla="*/ 337824 h 664761"/>
              <a:gd name="connsiteX18" fmla="*/ 462147 w 1527877"/>
              <a:gd name="connsiteY18" fmla="*/ 288451 h 664761"/>
              <a:gd name="connsiteX19" fmla="*/ 308101 w 1527877"/>
              <a:gd name="connsiteY19" fmla="*/ 205503 h 664761"/>
              <a:gd name="connsiteX20" fmla="*/ 156031 w 1527877"/>
              <a:gd name="connsiteY20" fmla="*/ 128480 h 664761"/>
              <a:gd name="connsiteX21" fmla="*/ 15809 w 1527877"/>
              <a:gd name="connsiteY21" fmla="*/ 67257 h 664761"/>
              <a:gd name="connsiteX22" fmla="*/ 11860 w 1527877"/>
              <a:gd name="connsiteY22" fmla="*/ 109 h 664761"/>
              <a:gd name="connsiteX0" fmla="*/ 11860 w 1519638"/>
              <a:gd name="connsiteY0" fmla="*/ 109 h 664761"/>
              <a:gd name="connsiteX1" fmla="*/ 158006 w 1519638"/>
              <a:gd name="connsiteY1" fmla="*/ 53432 h 664761"/>
              <a:gd name="connsiteX2" fmla="*/ 310076 w 1519638"/>
              <a:gd name="connsiteY2" fmla="*/ 124530 h 664761"/>
              <a:gd name="connsiteX3" fmla="*/ 454247 w 1519638"/>
              <a:gd name="connsiteY3" fmla="*/ 187729 h 664761"/>
              <a:gd name="connsiteX4" fmla="*/ 610268 w 1519638"/>
              <a:gd name="connsiteY4" fmla="*/ 233152 h 664761"/>
              <a:gd name="connsiteX5" fmla="*/ 758389 w 1519638"/>
              <a:gd name="connsiteY5" fmla="*/ 250927 h 664761"/>
              <a:gd name="connsiteX6" fmla="*/ 914410 w 1519638"/>
              <a:gd name="connsiteY6" fmla="*/ 245002 h 664761"/>
              <a:gd name="connsiteX7" fmla="*/ 1056606 w 1519638"/>
              <a:gd name="connsiteY7" fmla="*/ 229202 h 664761"/>
              <a:gd name="connsiteX8" fmla="*/ 1210652 w 1519638"/>
              <a:gd name="connsiteY8" fmla="*/ 211428 h 664761"/>
              <a:gd name="connsiteX9" fmla="*/ 1356798 w 1519638"/>
              <a:gd name="connsiteY9" fmla="*/ 207478 h 664761"/>
              <a:gd name="connsiteX10" fmla="*/ 1508869 w 1519638"/>
              <a:gd name="connsiteY10" fmla="*/ 177854 h 664761"/>
              <a:gd name="connsiteX11" fmla="*/ 1508869 w 1519638"/>
              <a:gd name="connsiteY11" fmla="*/ 618267 h 664761"/>
              <a:gd name="connsiteX12" fmla="*/ 1356798 w 1519638"/>
              <a:gd name="connsiteY12" fmla="*/ 645916 h 664761"/>
              <a:gd name="connsiteX13" fmla="*/ 1212627 w 1519638"/>
              <a:gd name="connsiteY13" fmla="*/ 566918 h 664761"/>
              <a:gd name="connsiteX14" fmla="*/ 1066481 w 1519638"/>
              <a:gd name="connsiteY14" fmla="*/ 545194 h 664761"/>
              <a:gd name="connsiteX15" fmla="*/ 914410 w 1519638"/>
              <a:gd name="connsiteY15" fmla="*/ 523469 h 664761"/>
              <a:gd name="connsiteX16" fmla="*/ 776164 w 1519638"/>
              <a:gd name="connsiteY16" fmla="*/ 470146 h 664761"/>
              <a:gd name="connsiteX17" fmla="*/ 608293 w 1519638"/>
              <a:gd name="connsiteY17" fmla="*/ 337824 h 664761"/>
              <a:gd name="connsiteX18" fmla="*/ 462147 w 1519638"/>
              <a:gd name="connsiteY18" fmla="*/ 288451 h 664761"/>
              <a:gd name="connsiteX19" fmla="*/ 308101 w 1519638"/>
              <a:gd name="connsiteY19" fmla="*/ 205503 h 664761"/>
              <a:gd name="connsiteX20" fmla="*/ 156031 w 1519638"/>
              <a:gd name="connsiteY20" fmla="*/ 128480 h 664761"/>
              <a:gd name="connsiteX21" fmla="*/ 15809 w 1519638"/>
              <a:gd name="connsiteY21" fmla="*/ 67257 h 664761"/>
              <a:gd name="connsiteX22" fmla="*/ 11860 w 1519638"/>
              <a:gd name="connsiteY22" fmla="*/ 109 h 664761"/>
              <a:gd name="connsiteX0" fmla="*/ 11860 w 1510072"/>
              <a:gd name="connsiteY0" fmla="*/ 109 h 664761"/>
              <a:gd name="connsiteX1" fmla="*/ 158006 w 1510072"/>
              <a:gd name="connsiteY1" fmla="*/ 53432 h 664761"/>
              <a:gd name="connsiteX2" fmla="*/ 310076 w 1510072"/>
              <a:gd name="connsiteY2" fmla="*/ 124530 h 664761"/>
              <a:gd name="connsiteX3" fmla="*/ 454247 w 1510072"/>
              <a:gd name="connsiteY3" fmla="*/ 187729 h 664761"/>
              <a:gd name="connsiteX4" fmla="*/ 610268 w 1510072"/>
              <a:gd name="connsiteY4" fmla="*/ 233152 h 664761"/>
              <a:gd name="connsiteX5" fmla="*/ 758389 w 1510072"/>
              <a:gd name="connsiteY5" fmla="*/ 250927 h 664761"/>
              <a:gd name="connsiteX6" fmla="*/ 914410 w 1510072"/>
              <a:gd name="connsiteY6" fmla="*/ 245002 h 664761"/>
              <a:gd name="connsiteX7" fmla="*/ 1056606 w 1510072"/>
              <a:gd name="connsiteY7" fmla="*/ 229202 h 664761"/>
              <a:gd name="connsiteX8" fmla="*/ 1210652 w 1510072"/>
              <a:gd name="connsiteY8" fmla="*/ 211428 h 664761"/>
              <a:gd name="connsiteX9" fmla="*/ 1356798 w 1510072"/>
              <a:gd name="connsiteY9" fmla="*/ 207478 h 664761"/>
              <a:gd name="connsiteX10" fmla="*/ 1508869 w 1510072"/>
              <a:gd name="connsiteY10" fmla="*/ 177854 h 664761"/>
              <a:gd name="connsiteX11" fmla="*/ 1508869 w 1510072"/>
              <a:gd name="connsiteY11" fmla="*/ 618267 h 664761"/>
              <a:gd name="connsiteX12" fmla="*/ 1356798 w 1510072"/>
              <a:gd name="connsiteY12" fmla="*/ 645916 h 664761"/>
              <a:gd name="connsiteX13" fmla="*/ 1212627 w 1510072"/>
              <a:gd name="connsiteY13" fmla="*/ 566918 h 664761"/>
              <a:gd name="connsiteX14" fmla="*/ 1066481 w 1510072"/>
              <a:gd name="connsiteY14" fmla="*/ 545194 h 664761"/>
              <a:gd name="connsiteX15" fmla="*/ 914410 w 1510072"/>
              <a:gd name="connsiteY15" fmla="*/ 523469 h 664761"/>
              <a:gd name="connsiteX16" fmla="*/ 776164 w 1510072"/>
              <a:gd name="connsiteY16" fmla="*/ 470146 h 664761"/>
              <a:gd name="connsiteX17" fmla="*/ 608293 w 1510072"/>
              <a:gd name="connsiteY17" fmla="*/ 337824 h 664761"/>
              <a:gd name="connsiteX18" fmla="*/ 462147 w 1510072"/>
              <a:gd name="connsiteY18" fmla="*/ 288451 h 664761"/>
              <a:gd name="connsiteX19" fmla="*/ 308101 w 1510072"/>
              <a:gd name="connsiteY19" fmla="*/ 205503 h 664761"/>
              <a:gd name="connsiteX20" fmla="*/ 156031 w 1510072"/>
              <a:gd name="connsiteY20" fmla="*/ 128480 h 664761"/>
              <a:gd name="connsiteX21" fmla="*/ 15809 w 1510072"/>
              <a:gd name="connsiteY21" fmla="*/ 67257 h 664761"/>
              <a:gd name="connsiteX22" fmla="*/ 11860 w 1510072"/>
              <a:gd name="connsiteY22" fmla="*/ 109 h 664761"/>
              <a:gd name="connsiteX0" fmla="*/ 11860 w 1510072"/>
              <a:gd name="connsiteY0" fmla="*/ 109 h 660251"/>
              <a:gd name="connsiteX1" fmla="*/ 158006 w 1510072"/>
              <a:gd name="connsiteY1" fmla="*/ 53432 h 660251"/>
              <a:gd name="connsiteX2" fmla="*/ 310076 w 1510072"/>
              <a:gd name="connsiteY2" fmla="*/ 124530 h 660251"/>
              <a:gd name="connsiteX3" fmla="*/ 454247 w 1510072"/>
              <a:gd name="connsiteY3" fmla="*/ 187729 h 660251"/>
              <a:gd name="connsiteX4" fmla="*/ 610268 w 1510072"/>
              <a:gd name="connsiteY4" fmla="*/ 233152 h 660251"/>
              <a:gd name="connsiteX5" fmla="*/ 758389 w 1510072"/>
              <a:gd name="connsiteY5" fmla="*/ 250927 h 660251"/>
              <a:gd name="connsiteX6" fmla="*/ 914410 w 1510072"/>
              <a:gd name="connsiteY6" fmla="*/ 245002 h 660251"/>
              <a:gd name="connsiteX7" fmla="*/ 1056606 w 1510072"/>
              <a:gd name="connsiteY7" fmla="*/ 229202 h 660251"/>
              <a:gd name="connsiteX8" fmla="*/ 1210652 w 1510072"/>
              <a:gd name="connsiteY8" fmla="*/ 211428 h 660251"/>
              <a:gd name="connsiteX9" fmla="*/ 1356798 w 1510072"/>
              <a:gd name="connsiteY9" fmla="*/ 207478 h 660251"/>
              <a:gd name="connsiteX10" fmla="*/ 1508869 w 1510072"/>
              <a:gd name="connsiteY10" fmla="*/ 177854 h 660251"/>
              <a:gd name="connsiteX11" fmla="*/ 1508869 w 1510072"/>
              <a:gd name="connsiteY11" fmla="*/ 618267 h 660251"/>
              <a:gd name="connsiteX12" fmla="*/ 1356798 w 1510072"/>
              <a:gd name="connsiteY12" fmla="*/ 645916 h 660251"/>
              <a:gd name="connsiteX13" fmla="*/ 1212627 w 1510072"/>
              <a:gd name="connsiteY13" fmla="*/ 566918 h 660251"/>
              <a:gd name="connsiteX14" fmla="*/ 1066481 w 1510072"/>
              <a:gd name="connsiteY14" fmla="*/ 545194 h 660251"/>
              <a:gd name="connsiteX15" fmla="*/ 914410 w 1510072"/>
              <a:gd name="connsiteY15" fmla="*/ 523469 h 660251"/>
              <a:gd name="connsiteX16" fmla="*/ 776164 w 1510072"/>
              <a:gd name="connsiteY16" fmla="*/ 470146 h 660251"/>
              <a:gd name="connsiteX17" fmla="*/ 608293 w 1510072"/>
              <a:gd name="connsiteY17" fmla="*/ 337824 h 660251"/>
              <a:gd name="connsiteX18" fmla="*/ 462147 w 1510072"/>
              <a:gd name="connsiteY18" fmla="*/ 288451 h 660251"/>
              <a:gd name="connsiteX19" fmla="*/ 308101 w 1510072"/>
              <a:gd name="connsiteY19" fmla="*/ 205503 h 660251"/>
              <a:gd name="connsiteX20" fmla="*/ 156031 w 1510072"/>
              <a:gd name="connsiteY20" fmla="*/ 128480 h 660251"/>
              <a:gd name="connsiteX21" fmla="*/ 15809 w 1510072"/>
              <a:gd name="connsiteY21" fmla="*/ 67257 h 660251"/>
              <a:gd name="connsiteX22" fmla="*/ 11860 w 1510072"/>
              <a:gd name="connsiteY22" fmla="*/ 109 h 660251"/>
              <a:gd name="connsiteX0" fmla="*/ 11860 w 1510072"/>
              <a:gd name="connsiteY0" fmla="*/ 109 h 675074"/>
              <a:gd name="connsiteX1" fmla="*/ 158006 w 1510072"/>
              <a:gd name="connsiteY1" fmla="*/ 53432 h 675074"/>
              <a:gd name="connsiteX2" fmla="*/ 310076 w 1510072"/>
              <a:gd name="connsiteY2" fmla="*/ 124530 h 675074"/>
              <a:gd name="connsiteX3" fmla="*/ 454247 w 1510072"/>
              <a:gd name="connsiteY3" fmla="*/ 187729 h 675074"/>
              <a:gd name="connsiteX4" fmla="*/ 610268 w 1510072"/>
              <a:gd name="connsiteY4" fmla="*/ 233152 h 675074"/>
              <a:gd name="connsiteX5" fmla="*/ 758389 w 1510072"/>
              <a:gd name="connsiteY5" fmla="*/ 250927 h 675074"/>
              <a:gd name="connsiteX6" fmla="*/ 914410 w 1510072"/>
              <a:gd name="connsiteY6" fmla="*/ 245002 h 675074"/>
              <a:gd name="connsiteX7" fmla="*/ 1056606 w 1510072"/>
              <a:gd name="connsiteY7" fmla="*/ 229202 h 675074"/>
              <a:gd name="connsiteX8" fmla="*/ 1210652 w 1510072"/>
              <a:gd name="connsiteY8" fmla="*/ 211428 h 675074"/>
              <a:gd name="connsiteX9" fmla="*/ 1356798 w 1510072"/>
              <a:gd name="connsiteY9" fmla="*/ 207478 h 675074"/>
              <a:gd name="connsiteX10" fmla="*/ 1508869 w 1510072"/>
              <a:gd name="connsiteY10" fmla="*/ 177854 h 675074"/>
              <a:gd name="connsiteX11" fmla="*/ 1508869 w 1510072"/>
              <a:gd name="connsiteY11" fmla="*/ 618267 h 675074"/>
              <a:gd name="connsiteX12" fmla="*/ 1356798 w 1510072"/>
              <a:gd name="connsiteY12" fmla="*/ 645916 h 675074"/>
              <a:gd name="connsiteX13" fmla="*/ 1212627 w 1510072"/>
              <a:gd name="connsiteY13" fmla="*/ 566918 h 675074"/>
              <a:gd name="connsiteX14" fmla="*/ 1066481 w 1510072"/>
              <a:gd name="connsiteY14" fmla="*/ 545194 h 675074"/>
              <a:gd name="connsiteX15" fmla="*/ 914410 w 1510072"/>
              <a:gd name="connsiteY15" fmla="*/ 523469 h 675074"/>
              <a:gd name="connsiteX16" fmla="*/ 776164 w 1510072"/>
              <a:gd name="connsiteY16" fmla="*/ 470146 h 675074"/>
              <a:gd name="connsiteX17" fmla="*/ 608293 w 1510072"/>
              <a:gd name="connsiteY17" fmla="*/ 337824 h 675074"/>
              <a:gd name="connsiteX18" fmla="*/ 462147 w 1510072"/>
              <a:gd name="connsiteY18" fmla="*/ 288451 h 675074"/>
              <a:gd name="connsiteX19" fmla="*/ 308101 w 1510072"/>
              <a:gd name="connsiteY19" fmla="*/ 205503 h 675074"/>
              <a:gd name="connsiteX20" fmla="*/ 156031 w 1510072"/>
              <a:gd name="connsiteY20" fmla="*/ 128480 h 675074"/>
              <a:gd name="connsiteX21" fmla="*/ 15809 w 1510072"/>
              <a:gd name="connsiteY21" fmla="*/ 67257 h 675074"/>
              <a:gd name="connsiteX22" fmla="*/ 11860 w 1510072"/>
              <a:gd name="connsiteY22" fmla="*/ 109 h 675074"/>
              <a:gd name="connsiteX0" fmla="*/ 11860 w 1510072"/>
              <a:gd name="connsiteY0" fmla="*/ 109 h 667555"/>
              <a:gd name="connsiteX1" fmla="*/ 158006 w 1510072"/>
              <a:gd name="connsiteY1" fmla="*/ 53432 h 667555"/>
              <a:gd name="connsiteX2" fmla="*/ 310076 w 1510072"/>
              <a:gd name="connsiteY2" fmla="*/ 124530 h 667555"/>
              <a:gd name="connsiteX3" fmla="*/ 454247 w 1510072"/>
              <a:gd name="connsiteY3" fmla="*/ 187729 h 667555"/>
              <a:gd name="connsiteX4" fmla="*/ 610268 w 1510072"/>
              <a:gd name="connsiteY4" fmla="*/ 233152 h 667555"/>
              <a:gd name="connsiteX5" fmla="*/ 758389 w 1510072"/>
              <a:gd name="connsiteY5" fmla="*/ 250927 h 667555"/>
              <a:gd name="connsiteX6" fmla="*/ 914410 w 1510072"/>
              <a:gd name="connsiteY6" fmla="*/ 245002 h 667555"/>
              <a:gd name="connsiteX7" fmla="*/ 1056606 w 1510072"/>
              <a:gd name="connsiteY7" fmla="*/ 229202 h 667555"/>
              <a:gd name="connsiteX8" fmla="*/ 1210652 w 1510072"/>
              <a:gd name="connsiteY8" fmla="*/ 211428 h 667555"/>
              <a:gd name="connsiteX9" fmla="*/ 1356798 w 1510072"/>
              <a:gd name="connsiteY9" fmla="*/ 207478 h 667555"/>
              <a:gd name="connsiteX10" fmla="*/ 1508869 w 1510072"/>
              <a:gd name="connsiteY10" fmla="*/ 177854 h 667555"/>
              <a:gd name="connsiteX11" fmla="*/ 1508869 w 1510072"/>
              <a:gd name="connsiteY11" fmla="*/ 618267 h 667555"/>
              <a:gd name="connsiteX12" fmla="*/ 1356798 w 1510072"/>
              <a:gd name="connsiteY12" fmla="*/ 645916 h 667555"/>
              <a:gd name="connsiteX13" fmla="*/ 1212627 w 1510072"/>
              <a:gd name="connsiteY13" fmla="*/ 566918 h 667555"/>
              <a:gd name="connsiteX14" fmla="*/ 1066481 w 1510072"/>
              <a:gd name="connsiteY14" fmla="*/ 545194 h 667555"/>
              <a:gd name="connsiteX15" fmla="*/ 914410 w 1510072"/>
              <a:gd name="connsiteY15" fmla="*/ 523469 h 667555"/>
              <a:gd name="connsiteX16" fmla="*/ 776164 w 1510072"/>
              <a:gd name="connsiteY16" fmla="*/ 470146 h 667555"/>
              <a:gd name="connsiteX17" fmla="*/ 608293 w 1510072"/>
              <a:gd name="connsiteY17" fmla="*/ 337824 h 667555"/>
              <a:gd name="connsiteX18" fmla="*/ 462147 w 1510072"/>
              <a:gd name="connsiteY18" fmla="*/ 288451 h 667555"/>
              <a:gd name="connsiteX19" fmla="*/ 308101 w 1510072"/>
              <a:gd name="connsiteY19" fmla="*/ 205503 h 667555"/>
              <a:gd name="connsiteX20" fmla="*/ 156031 w 1510072"/>
              <a:gd name="connsiteY20" fmla="*/ 128480 h 667555"/>
              <a:gd name="connsiteX21" fmla="*/ 15809 w 1510072"/>
              <a:gd name="connsiteY21" fmla="*/ 67257 h 667555"/>
              <a:gd name="connsiteX22" fmla="*/ 11860 w 1510072"/>
              <a:gd name="connsiteY22" fmla="*/ 109 h 667555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63421"/>
              <a:gd name="connsiteX1" fmla="*/ 158006 w 1510072"/>
              <a:gd name="connsiteY1" fmla="*/ 53432 h 663421"/>
              <a:gd name="connsiteX2" fmla="*/ 310076 w 1510072"/>
              <a:gd name="connsiteY2" fmla="*/ 124530 h 663421"/>
              <a:gd name="connsiteX3" fmla="*/ 454247 w 1510072"/>
              <a:gd name="connsiteY3" fmla="*/ 187729 h 663421"/>
              <a:gd name="connsiteX4" fmla="*/ 610268 w 1510072"/>
              <a:gd name="connsiteY4" fmla="*/ 233152 h 663421"/>
              <a:gd name="connsiteX5" fmla="*/ 758389 w 1510072"/>
              <a:gd name="connsiteY5" fmla="*/ 250927 h 663421"/>
              <a:gd name="connsiteX6" fmla="*/ 914410 w 1510072"/>
              <a:gd name="connsiteY6" fmla="*/ 245002 h 663421"/>
              <a:gd name="connsiteX7" fmla="*/ 1056606 w 1510072"/>
              <a:gd name="connsiteY7" fmla="*/ 229202 h 663421"/>
              <a:gd name="connsiteX8" fmla="*/ 1210652 w 1510072"/>
              <a:gd name="connsiteY8" fmla="*/ 211428 h 663421"/>
              <a:gd name="connsiteX9" fmla="*/ 1356798 w 1510072"/>
              <a:gd name="connsiteY9" fmla="*/ 207478 h 663421"/>
              <a:gd name="connsiteX10" fmla="*/ 1508869 w 1510072"/>
              <a:gd name="connsiteY10" fmla="*/ 177854 h 663421"/>
              <a:gd name="connsiteX11" fmla="*/ 1508869 w 1510072"/>
              <a:gd name="connsiteY11" fmla="*/ 618267 h 663421"/>
              <a:gd name="connsiteX12" fmla="*/ 1356798 w 1510072"/>
              <a:gd name="connsiteY12" fmla="*/ 645916 h 663421"/>
              <a:gd name="connsiteX13" fmla="*/ 1200778 w 1510072"/>
              <a:gd name="connsiteY13" fmla="*/ 590618 h 663421"/>
              <a:gd name="connsiteX14" fmla="*/ 1066481 w 1510072"/>
              <a:gd name="connsiteY14" fmla="*/ 545194 h 663421"/>
              <a:gd name="connsiteX15" fmla="*/ 914410 w 1510072"/>
              <a:gd name="connsiteY15" fmla="*/ 523469 h 663421"/>
              <a:gd name="connsiteX16" fmla="*/ 776164 w 1510072"/>
              <a:gd name="connsiteY16" fmla="*/ 470146 h 663421"/>
              <a:gd name="connsiteX17" fmla="*/ 608293 w 1510072"/>
              <a:gd name="connsiteY17" fmla="*/ 337824 h 663421"/>
              <a:gd name="connsiteX18" fmla="*/ 462147 w 1510072"/>
              <a:gd name="connsiteY18" fmla="*/ 288451 h 663421"/>
              <a:gd name="connsiteX19" fmla="*/ 308101 w 1510072"/>
              <a:gd name="connsiteY19" fmla="*/ 205503 h 663421"/>
              <a:gd name="connsiteX20" fmla="*/ 156031 w 1510072"/>
              <a:gd name="connsiteY20" fmla="*/ 128480 h 663421"/>
              <a:gd name="connsiteX21" fmla="*/ 15809 w 1510072"/>
              <a:gd name="connsiteY21" fmla="*/ 67257 h 663421"/>
              <a:gd name="connsiteX22" fmla="*/ 11860 w 1510072"/>
              <a:gd name="connsiteY22" fmla="*/ 109 h 663421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  <a:gd name="connsiteX0" fmla="*/ 11860 w 1510072"/>
              <a:gd name="connsiteY0" fmla="*/ 109 h 673519"/>
              <a:gd name="connsiteX1" fmla="*/ 158006 w 1510072"/>
              <a:gd name="connsiteY1" fmla="*/ 53432 h 673519"/>
              <a:gd name="connsiteX2" fmla="*/ 310076 w 1510072"/>
              <a:gd name="connsiteY2" fmla="*/ 124530 h 673519"/>
              <a:gd name="connsiteX3" fmla="*/ 454247 w 1510072"/>
              <a:gd name="connsiteY3" fmla="*/ 187729 h 673519"/>
              <a:gd name="connsiteX4" fmla="*/ 610268 w 1510072"/>
              <a:gd name="connsiteY4" fmla="*/ 233152 h 673519"/>
              <a:gd name="connsiteX5" fmla="*/ 758389 w 1510072"/>
              <a:gd name="connsiteY5" fmla="*/ 250927 h 673519"/>
              <a:gd name="connsiteX6" fmla="*/ 914410 w 1510072"/>
              <a:gd name="connsiteY6" fmla="*/ 245002 h 673519"/>
              <a:gd name="connsiteX7" fmla="*/ 1056606 w 1510072"/>
              <a:gd name="connsiteY7" fmla="*/ 229202 h 673519"/>
              <a:gd name="connsiteX8" fmla="*/ 1210652 w 1510072"/>
              <a:gd name="connsiteY8" fmla="*/ 211428 h 673519"/>
              <a:gd name="connsiteX9" fmla="*/ 1356798 w 1510072"/>
              <a:gd name="connsiteY9" fmla="*/ 207478 h 673519"/>
              <a:gd name="connsiteX10" fmla="*/ 1508869 w 1510072"/>
              <a:gd name="connsiteY10" fmla="*/ 177854 h 673519"/>
              <a:gd name="connsiteX11" fmla="*/ 1508869 w 1510072"/>
              <a:gd name="connsiteY11" fmla="*/ 618267 h 673519"/>
              <a:gd name="connsiteX12" fmla="*/ 1356798 w 1510072"/>
              <a:gd name="connsiteY12" fmla="*/ 645916 h 673519"/>
              <a:gd name="connsiteX13" fmla="*/ 1200778 w 1510072"/>
              <a:gd name="connsiteY13" fmla="*/ 590618 h 673519"/>
              <a:gd name="connsiteX14" fmla="*/ 1066481 w 1510072"/>
              <a:gd name="connsiteY14" fmla="*/ 545194 h 673519"/>
              <a:gd name="connsiteX15" fmla="*/ 914410 w 1510072"/>
              <a:gd name="connsiteY15" fmla="*/ 523469 h 673519"/>
              <a:gd name="connsiteX16" fmla="*/ 776164 w 1510072"/>
              <a:gd name="connsiteY16" fmla="*/ 470146 h 673519"/>
              <a:gd name="connsiteX17" fmla="*/ 608293 w 1510072"/>
              <a:gd name="connsiteY17" fmla="*/ 337824 h 673519"/>
              <a:gd name="connsiteX18" fmla="*/ 462147 w 1510072"/>
              <a:gd name="connsiteY18" fmla="*/ 288451 h 673519"/>
              <a:gd name="connsiteX19" fmla="*/ 308101 w 1510072"/>
              <a:gd name="connsiteY19" fmla="*/ 205503 h 673519"/>
              <a:gd name="connsiteX20" fmla="*/ 156031 w 1510072"/>
              <a:gd name="connsiteY20" fmla="*/ 128480 h 673519"/>
              <a:gd name="connsiteX21" fmla="*/ 15809 w 1510072"/>
              <a:gd name="connsiteY21" fmla="*/ 67257 h 673519"/>
              <a:gd name="connsiteX22" fmla="*/ 11860 w 1510072"/>
              <a:gd name="connsiteY22" fmla="*/ 109 h 67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10072" h="673519">
                <a:moveTo>
                  <a:pt x="11860" y="109"/>
                </a:moveTo>
                <a:cubicBezTo>
                  <a:pt x="35559" y="-2195"/>
                  <a:pt x="108303" y="32695"/>
                  <a:pt x="158006" y="53432"/>
                </a:cubicBezTo>
                <a:cubicBezTo>
                  <a:pt x="207709" y="74169"/>
                  <a:pt x="260703" y="102147"/>
                  <a:pt x="310076" y="124530"/>
                </a:cubicBezTo>
                <a:cubicBezTo>
                  <a:pt x="359449" y="146913"/>
                  <a:pt x="404215" y="169625"/>
                  <a:pt x="454247" y="187729"/>
                </a:cubicBezTo>
                <a:cubicBezTo>
                  <a:pt x="504279" y="205833"/>
                  <a:pt x="559578" y="222619"/>
                  <a:pt x="610268" y="233152"/>
                </a:cubicBezTo>
                <a:cubicBezTo>
                  <a:pt x="660958" y="243685"/>
                  <a:pt x="707699" y="248952"/>
                  <a:pt x="758389" y="250927"/>
                </a:cubicBezTo>
                <a:cubicBezTo>
                  <a:pt x="809079" y="252902"/>
                  <a:pt x="864707" y="248623"/>
                  <a:pt x="914410" y="245002"/>
                </a:cubicBezTo>
                <a:cubicBezTo>
                  <a:pt x="964113" y="241381"/>
                  <a:pt x="1056606" y="229202"/>
                  <a:pt x="1056606" y="229202"/>
                </a:cubicBezTo>
                <a:cubicBezTo>
                  <a:pt x="1105980" y="223606"/>
                  <a:pt x="1160620" y="215049"/>
                  <a:pt x="1210652" y="211428"/>
                </a:cubicBezTo>
                <a:cubicBezTo>
                  <a:pt x="1260684" y="207807"/>
                  <a:pt x="1307095" y="213074"/>
                  <a:pt x="1356798" y="207478"/>
                </a:cubicBezTo>
                <a:cubicBezTo>
                  <a:pt x="1406501" y="201882"/>
                  <a:pt x="1511173" y="93590"/>
                  <a:pt x="1508869" y="177854"/>
                </a:cubicBezTo>
                <a:cubicBezTo>
                  <a:pt x="1506565" y="262118"/>
                  <a:pt x="1512490" y="540257"/>
                  <a:pt x="1508869" y="618267"/>
                </a:cubicBezTo>
                <a:cubicBezTo>
                  <a:pt x="1505248" y="696277"/>
                  <a:pt x="1497019" y="678173"/>
                  <a:pt x="1356798" y="645916"/>
                </a:cubicBezTo>
                <a:cubicBezTo>
                  <a:pt x="1216577" y="613659"/>
                  <a:pt x="1249164" y="607405"/>
                  <a:pt x="1200778" y="590618"/>
                </a:cubicBezTo>
                <a:cubicBezTo>
                  <a:pt x="1152392" y="573831"/>
                  <a:pt x="1114209" y="556386"/>
                  <a:pt x="1066481" y="545194"/>
                </a:cubicBezTo>
                <a:cubicBezTo>
                  <a:pt x="1018753" y="534003"/>
                  <a:pt x="962796" y="535977"/>
                  <a:pt x="914410" y="523469"/>
                </a:cubicBezTo>
                <a:cubicBezTo>
                  <a:pt x="866024" y="510961"/>
                  <a:pt x="827183" y="501087"/>
                  <a:pt x="776164" y="470146"/>
                </a:cubicBezTo>
                <a:cubicBezTo>
                  <a:pt x="725145" y="439205"/>
                  <a:pt x="660629" y="368106"/>
                  <a:pt x="608293" y="337824"/>
                </a:cubicBezTo>
                <a:cubicBezTo>
                  <a:pt x="555957" y="307542"/>
                  <a:pt x="512179" y="310505"/>
                  <a:pt x="462147" y="288451"/>
                </a:cubicBezTo>
                <a:cubicBezTo>
                  <a:pt x="412115" y="266398"/>
                  <a:pt x="359120" y="232165"/>
                  <a:pt x="308101" y="205503"/>
                </a:cubicBezTo>
                <a:cubicBezTo>
                  <a:pt x="257082" y="178841"/>
                  <a:pt x="204746" y="151521"/>
                  <a:pt x="156031" y="128480"/>
                </a:cubicBezTo>
                <a:cubicBezTo>
                  <a:pt x="107316" y="105439"/>
                  <a:pt x="39837" y="88652"/>
                  <a:pt x="15809" y="67257"/>
                </a:cubicBezTo>
                <a:cubicBezTo>
                  <a:pt x="5606" y="45862"/>
                  <a:pt x="-11839" y="2413"/>
                  <a:pt x="11860" y="109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A1718A8A-63DE-86DA-CF76-7EED3EA42ECB}"/>
              </a:ext>
            </a:extLst>
          </p:cNvPr>
          <p:cNvSpPr/>
          <p:nvPr/>
        </p:nvSpPr>
        <p:spPr>
          <a:xfrm>
            <a:off x="4078296" y="4070607"/>
            <a:ext cx="1506884" cy="400914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6884" h="400914">
                <a:moveTo>
                  <a:pt x="0" y="0"/>
                </a:moveTo>
                <a:lnTo>
                  <a:pt x="156020" y="75048"/>
                </a:lnTo>
                <a:lnTo>
                  <a:pt x="308091" y="150096"/>
                </a:lnTo>
                <a:cubicBezTo>
                  <a:pt x="357794" y="174783"/>
                  <a:pt x="405193" y="200786"/>
                  <a:pt x="454237" y="223169"/>
                </a:cubicBezTo>
                <a:cubicBezTo>
                  <a:pt x="503282" y="245552"/>
                  <a:pt x="552326" y="267934"/>
                  <a:pt x="602358" y="284392"/>
                </a:cubicBezTo>
                <a:cubicBezTo>
                  <a:pt x="652390" y="300850"/>
                  <a:pt x="702751" y="311054"/>
                  <a:pt x="754429" y="321916"/>
                </a:cubicBezTo>
                <a:cubicBezTo>
                  <a:pt x="806107" y="332778"/>
                  <a:pt x="861735" y="341666"/>
                  <a:pt x="912425" y="349566"/>
                </a:cubicBezTo>
                <a:cubicBezTo>
                  <a:pt x="963115" y="357466"/>
                  <a:pt x="1009197" y="364049"/>
                  <a:pt x="1058571" y="369315"/>
                </a:cubicBezTo>
                <a:cubicBezTo>
                  <a:pt x="1107945" y="374581"/>
                  <a:pt x="1208667" y="381165"/>
                  <a:pt x="1208667" y="381165"/>
                </a:cubicBezTo>
                <a:lnTo>
                  <a:pt x="1356788" y="391039"/>
                </a:lnTo>
                <a:lnTo>
                  <a:pt x="1506884" y="400914"/>
                </a:ln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DE10D9BE-9C66-A18A-7109-A6EF14B9F134}"/>
              </a:ext>
            </a:extLst>
          </p:cNvPr>
          <p:cNvSpPr/>
          <p:nvPr/>
        </p:nvSpPr>
        <p:spPr>
          <a:xfrm>
            <a:off x="4082194" y="4166406"/>
            <a:ext cx="1508858" cy="566809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08858" h="566809">
                <a:moveTo>
                  <a:pt x="0" y="0"/>
                </a:moveTo>
                <a:lnTo>
                  <a:pt x="157996" y="132321"/>
                </a:lnTo>
                <a:lnTo>
                  <a:pt x="298217" y="203419"/>
                </a:lnTo>
                <a:cubicBezTo>
                  <a:pt x="347920" y="228106"/>
                  <a:pt x="396306" y="251477"/>
                  <a:pt x="446338" y="268593"/>
                </a:cubicBezTo>
                <a:cubicBezTo>
                  <a:pt x="496370" y="285709"/>
                  <a:pt x="548705" y="288013"/>
                  <a:pt x="598408" y="306116"/>
                </a:cubicBezTo>
                <a:cubicBezTo>
                  <a:pt x="648111" y="324220"/>
                  <a:pt x="693535" y="356806"/>
                  <a:pt x="744554" y="377214"/>
                </a:cubicBezTo>
                <a:cubicBezTo>
                  <a:pt x="795573" y="397622"/>
                  <a:pt x="852847" y="411118"/>
                  <a:pt x="904525" y="428563"/>
                </a:cubicBezTo>
                <a:cubicBezTo>
                  <a:pt x="956203" y="446008"/>
                  <a:pt x="1003931" y="466746"/>
                  <a:pt x="1054621" y="481887"/>
                </a:cubicBezTo>
                <a:cubicBezTo>
                  <a:pt x="1105311" y="497028"/>
                  <a:pt x="1156660" y="512170"/>
                  <a:pt x="1208667" y="519412"/>
                </a:cubicBezTo>
                <a:lnTo>
                  <a:pt x="1356788" y="537185"/>
                </a:lnTo>
                <a:cubicBezTo>
                  <a:pt x="1406820" y="540477"/>
                  <a:pt x="1454876" y="559567"/>
                  <a:pt x="1508858" y="566809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69694B0-AE9D-D9E4-5CBD-505F7D996B84}"/>
              </a:ext>
            </a:extLst>
          </p:cNvPr>
          <p:cNvSpPr txBox="1"/>
          <p:nvPr/>
        </p:nvSpPr>
        <p:spPr>
          <a:xfrm>
            <a:off x="3750553" y="4149120"/>
            <a:ext cx="3757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.75</a:t>
            </a:r>
            <a:endParaRPr lang="en-GB" sz="800" dirty="0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047DFC7E-B653-0A6B-7497-D21A05D37105}"/>
              </a:ext>
            </a:extLst>
          </p:cNvPr>
          <p:cNvSpPr/>
          <p:nvPr/>
        </p:nvSpPr>
        <p:spPr>
          <a:xfrm>
            <a:off x="4071466" y="4140530"/>
            <a:ext cx="1525493" cy="731561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25493" h="731561">
                <a:moveTo>
                  <a:pt x="21822" y="62"/>
                </a:moveTo>
                <a:cubicBezTo>
                  <a:pt x="47167" y="1708"/>
                  <a:pt x="117607" y="51081"/>
                  <a:pt x="167968" y="71160"/>
                </a:cubicBezTo>
                <a:cubicBezTo>
                  <a:pt x="218329" y="91239"/>
                  <a:pt x="273627" y="105064"/>
                  <a:pt x="323988" y="120534"/>
                </a:cubicBezTo>
                <a:cubicBezTo>
                  <a:pt x="374349" y="136004"/>
                  <a:pt x="421089" y="147854"/>
                  <a:pt x="470134" y="163983"/>
                </a:cubicBezTo>
                <a:cubicBezTo>
                  <a:pt x="519179" y="180112"/>
                  <a:pt x="567565" y="211052"/>
                  <a:pt x="618255" y="217306"/>
                </a:cubicBezTo>
                <a:cubicBezTo>
                  <a:pt x="668945" y="223560"/>
                  <a:pt x="723586" y="203482"/>
                  <a:pt x="774276" y="201507"/>
                </a:cubicBezTo>
                <a:cubicBezTo>
                  <a:pt x="824966" y="199532"/>
                  <a:pt x="871707" y="203481"/>
                  <a:pt x="922397" y="205456"/>
                </a:cubicBezTo>
                <a:cubicBezTo>
                  <a:pt x="973087" y="207431"/>
                  <a:pt x="1029044" y="212039"/>
                  <a:pt x="1078418" y="213356"/>
                </a:cubicBezTo>
                <a:cubicBezTo>
                  <a:pt x="1127792" y="214673"/>
                  <a:pt x="1169595" y="217306"/>
                  <a:pt x="1218639" y="213356"/>
                </a:cubicBezTo>
                <a:cubicBezTo>
                  <a:pt x="1267683" y="209406"/>
                  <a:pt x="1321666" y="197228"/>
                  <a:pt x="1372685" y="189657"/>
                </a:cubicBezTo>
                <a:cubicBezTo>
                  <a:pt x="1423704" y="182086"/>
                  <a:pt x="1521794" y="132054"/>
                  <a:pt x="1524756" y="167932"/>
                </a:cubicBezTo>
                <a:cubicBezTo>
                  <a:pt x="1527718" y="203810"/>
                  <a:pt x="1520806" y="216977"/>
                  <a:pt x="1520806" y="286429"/>
                </a:cubicBezTo>
                <a:cubicBezTo>
                  <a:pt x="1520806" y="355881"/>
                  <a:pt x="1524098" y="511573"/>
                  <a:pt x="1524756" y="584646"/>
                </a:cubicBezTo>
                <a:cubicBezTo>
                  <a:pt x="1525414" y="657719"/>
                  <a:pt x="1525413" y="704788"/>
                  <a:pt x="1524755" y="724867"/>
                </a:cubicBezTo>
                <a:cubicBezTo>
                  <a:pt x="1524097" y="744946"/>
                  <a:pt x="1430946" y="714334"/>
                  <a:pt x="1378610" y="705118"/>
                </a:cubicBezTo>
                <a:cubicBezTo>
                  <a:pt x="1326274" y="695902"/>
                  <a:pt x="1263404" y="684710"/>
                  <a:pt x="1210739" y="669569"/>
                </a:cubicBezTo>
                <a:cubicBezTo>
                  <a:pt x="1158074" y="654428"/>
                  <a:pt x="1062618" y="614270"/>
                  <a:pt x="1062618" y="614270"/>
                </a:cubicBezTo>
                <a:cubicBezTo>
                  <a:pt x="1014232" y="595837"/>
                  <a:pt x="970125" y="579709"/>
                  <a:pt x="920422" y="558972"/>
                </a:cubicBezTo>
                <a:cubicBezTo>
                  <a:pt x="870719" y="538235"/>
                  <a:pt x="814104" y="510915"/>
                  <a:pt x="764401" y="489849"/>
                </a:cubicBezTo>
                <a:cubicBezTo>
                  <a:pt x="714698" y="468783"/>
                  <a:pt x="670262" y="448704"/>
                  <a:pt x="622205" y="432575"/>
                </a:cubicBezTo>
                <a:cubicBezTo>
                  <a:pt x="574148" y="416446"/>
                  <a:pt x="527078" y="419079"/>
                  <a:pt x="476059" y="393076"/>
                </a:cubicBezTo>
                <a:cubicBezTo>
                  <a:pt x="425040" y="367073"/>
                  <a:pt x="367437" y="309799"/>
                  <a:pt x="316089" y="276554"/>
                </a:cubicBezTo>
                <a:cubicBezTo>
                  <a:pt x="264741" y="243309"/>
                  <a:pt x="218000" y="229485"/>
                  <a:pt x="167968" y="193607"/>
                </a:cubicBezTo>
                <a:cubicBezTo>
                  <a:pt x="117936" y="157729"/>
                  <a:pt x="40255" y="93213"/>
                  <a:pt x="15897" y="61285"/>
                </a:cubicBezTo>
                <a:cubicBezTo>
                  <a:pt x="-8461" y="29357"/>
                  <a:pt x="-3523" y="-1584"/>
                  <a:pt x="21822" y="62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97B213A9-CD7E-96EF-D4DD-747D86440F7C}"/>
              </a:ext>
            </a:extLst>
          </p:cNvPr>
          <p:cNvSpPr/>
          <p:nvPr/>
        </p:nvSpPr>
        <p:spPr>
          <a:xfrm>
            <a:off x="4212620" y="427201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066BB68D-8EA2-41B0-36EF-80CA4D6DEA58}"/>
              </a:ext>
            </a:extLst>
          </p:cNvPr>
          <p:cNvSpPr/>
          <p:nvPr/>
        </p:nvSpPr>
        <p:spPr>
          <a:xfrm>
            <a:off x="4366235" y="435248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018C3AF3-804E-4FF0-DA45-7A2477E88A4E}"/>
              </a:ext>
            </a:extLst>
          </p:cNvPr>
          <p:cNvSpPr/>
          <p:nvPr/>
        </p:nvSpPr>
        <p:spPr>
          <a:xfrm>
            <a:off x="4518635" y="4416006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09175DCE-FFC8-A396-65F7-A3A0257A384F}"/>
              </a:ext>
            </a:extLst>
          </p:cNvPr>
          <p:cNvSpPr/>
          <p:nvPr/>
        </p:nvSpPr>
        <p:spPr>
          <a:xfrm>
            <a:off x="4671035" y="44518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DBA6AB07-324F-426A-E08D-721863EF3395}"/>
              </a:ext>
            </a:extLst>
          </p:cNvPr>
          <p:cNvSpPr/>
          <p:nvPr/>
        </p:nvSpPr>
        <p:spPr>
          <a:xfrm>
            <a:off x="4823435" y="452923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A0B97A1C-1FC6-EA68-008C-8E933C44A37A}"/>
              </a:ext>
            </a:extLst>
          </p:cNvPr>
          <p:cNvSpPr/>
          <p:nvPr/>
        </p:nvSpPr>
        <p:spPr>
          <a:xfrm>
            <a:off x="4975835" y="45789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CF34C3C2-89DF-8A62-62D8-69A167466394}"/>
              </a:ext>
            </a:extLst>
          </p:cNvPr>
          <p:cNvSpPr/>
          <p:nvPr/>
        </p:nvSpPr>
        <p:spPr>
          <a:xfrm>
            <a:off x="5120335" y="46325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A29E0B1C-4C88-ADB4-5F18-EB88CAD8BB49}"/>
              </a:ext>
            </a:extLst>
          </p:cNvPr>
          <p:cNvSpPr/>
          <p:nvPr/>
        </p:nvSpPr>
        <p:spPr>
          <a:xfrm>
            <a:off x="5270760" y="4668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992884CC-CB9E-88BA-1B5E-7963800F9134}"/>
              </a:ext>
            </a:extLst>
          </p:cNvPr>
          <p:cNvSpPr/>
          <p:nvPr/>
        </p:nvSpPr>
        <p:spPr>
          <a:xfrm>
            <a:off x="5421173" y="46864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FE88F845-8EB6-DD4F-81AE-82BC46073336}"/>
              </a:ext>
            </a:extLst>
          </p:cNvPr>
          <p:cNvSpPr/>
          <p:nvPr/>
        </p:nvSpPr>
        <p:spPr>
          <a:xfrm>
            <a:off x="5568244" y="4713941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30F644E7-7F31-FDDF-59FA-11AA59D20C26}"/>
              </a:ext>
            </a:extLst>
          </p:cNvPr>
          <p:cNvSpPr/>
          <p:nvPr/>
        </p:nvSpPr>
        <p:spPr>
          <a:xfrm>
            <a:off x="4217886" y="412584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77806324-79AC-A00D-C3C6-071DA3999EFD}"/>
              </a:ext>
            </a:extLst>
          </p:cNvPr>
          <p:cNvSpPr/>
          <p:nvPr/>
        </p:nvSpPr>
        <p:spPr>
          <a:xfrm>
            <a:off x="4371501" y="42063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586948B3-D482-C916-7770-EE75C456D8F0}"/>
              </a:ext>
            </a:extLst>
          </p:cNvPr>
          <p:cNvSpPr/>
          <p:nvPr/>
        </p:nvSpPr>
        <p:spPr>
          <a:xfrm>
            <a:off x="4522215" y="428063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E4FF6C1E-8C7D-AFCB-7679-C4EC6B13D472}"/>
              </a:ext>
            </a:extLst>
          </p:cNvPr>
          <p:cNvSpPr/>
          <p:nvPr/>
        </p:nvSpPr>
        <p:spPr>
          <a:xfrm>
            <a:off x="4668000" y="433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2C465BC8-CFDD-68EC-2FEC-EC414D77D850}"/>
              </a:ext>
            </a:extLst>
          </p:cNvPr>
          <p:cNvSpPr/>
          <p:nvPr/>
        </p:nvSpPr>
        <p:spPr>
          <a:xfrm>
            <a:off x="4818794" y="437342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A228D0B-7BB8-03F6-CA4E-DC6598F0F0D3}"/>
              </a:ext>
            </a:extLst>
          </p:cNvPr>
          <p:cNvSpPr/>
          <p:nvPr/>
        </p:nvSpPr>
        <p:spPr>
          <a:xfrm>
            <a:off x="4973308" y="4405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00F295DE-8660-9EAB-1730-12B58E7E4CA6}"/>
              </a:ext>
            </a:extLst>
          </p:cNvPr>
          <p:cNvSpPr/>
          <p:nvPr/>
        </p:nvSpPr>
        <p:spPr>
          <a:xfrm>
            <a:off x="5119676" y="442321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9D979F5B-749F-5218-C0B3-BC37C297612B}"/>
              </a:ext>
            </a:extLst>
          </p:cNvPr>
          <p:cNvSpPr/>
          <p:nvPr/>
        </p:nvSpPr>
        <p:spPr>
          <a:xfrm>
            <a:off x="5276026" y="443539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6F18C97-C97A-19E1-BB0F-634CFF70991A}"/>
              </a:ext>
            </a:extLst>
          </p:cNvPr>
          <p:cNvSpPr/>
          <p:nvPr/>
        </p:nvSpPr>
        <p:spPr>
          <a:xfrm>
            <a:off x="5426439" y="444154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52C58557-91C2-C421-5A26-B692E32EB3BD}"/>
              </a:ext>
            </a:extLst>
          </p:cNvPr>
          <p:cNvSpPr/>
          <p:nvPr/>
        </p:nvSpPr>
        <p:spPr>
          <a:xfrm>
            <a:off x="5573510" y="4451243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99CFC4-4D78-3C89-2EDC-7AF55E2FDE74}"/>
              </a:ext>
            </a:extLst>
          </p:cNvPr>
          <p:cNvSpPr txBox="1"/>
          <p:nvPr/>
        </p:nvSpPr>
        <p:spPr>
          <a:xfrm>
            <a:off x="3618490" y="372378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Area under the ROC Curve (AROC)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9D88019-FF83-A24D-E819-4C6196BD4179}"/>
              </a:ext>
            </a:extLst>
          </p:cNvPr>
          <p:cNvSpPr txBox="1"/>
          <p:nvPr/>
        </p:nvSpPr>
        <p:spPr>
          <a:xfrm>
            <a:off x="777754" y="3634162"/>
            <a:ext cx="15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ROC Curve </a:t>
            </a:r>
          </a:p>
          <a:p>
            <a:pPr algn="ctr"/>
            <a:r>
              <a:rPr lang="it-IT" sz="800" dirty="0"/>
              <a:t>(for VRT &gt;= X mm &amp; StepF=Y )</a:t>
            </a:r>
            <a:endParaRPr lang="en-GB" sz="8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C4AD3992-5396-C074-2C29-735B55276CC8}"/>
              </a:ext>
            </a:extLst>
          </p:cNvPr>
          <p:cNvCxnSpPr>
            <a:cxnSpLocks/>
          </p:cNvCxnSpPr>
          <p:nvPr/>
        </p:nvCxnSpPr>
        <p:spPr>
          <a:xfrm flipV="1">
            <a:off x="1089693" y="3974440"/>
            <a:ext cx="900000" cy="903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igura a mano libera: forma 67">
            <a:extLst>
              <a:ext uri="{FF2B5EF4-FFF2-40B4-BE49-F238E27FC236}">
                <a16:creationId xmlns:a16="http://schemas.microsoft.com/office/drawing/2014/main" id="{EA408042-B6E9-97A1-6C08-A6D4B2E8E2DE}"/>
              </a:ext>
            </a:extLst>
          </p:cNvPr>
          <p:cNvSpPr/>
          <p:nvPr/>
        </p:nvSpPr>
        <p:spPr>
          <a:xfrm>
            <a:off x="1088890" y="3979140"/>
            <a:ext cx="900000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8162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2251 w 892158"/>
              <a:gd name="connsiteY0" fmla="*/ 892629 h 892629"/>
              <a:gd name="connsiteX1" fmla="*/ 2249 w 892158"/>
              <a:gd name="connsiteY1" fmla="*/ 612321 h 892629"/>
              <a:gd name="connsiteX2" fmla="*/ 184586 w 892158"/>
              <a:gd name="connsiteY2" fmla="*/ 97971 h 892629"/>
              <a:gd name="connsiteX3" fmla="*/ 892158 w 892158"/>
              <a:gd name="connsiteY3" fmla="*/ 0 h 892629"/>
              <a:gd name="connsiteX0" fmla="*/ 764 w 890671"/>
              <a:gd name="connsiteY0" fmla="*/ 892629 h 892629"/>
              <a:gd name="connsiteX1" fmla="*/ 762 w 890671"/>
              <a:gd name="connsiteY1" fmla="*/ 612321 h 892629"/>
              <a:gd name="connsiteX2" fmla="*/ 183099 w 890671"/>
              <a:gd name="connsiteY2" fmla="*/ 97971 h 892629"/>
              <a:gd name="connsiteX3" fmla="*/ 890671 w 890671"/>
              <a:gd name="connsiteY3" fmla="*/ 0 h 892629"/>
              <a:gd name="connsiteX0" fmla="*/ 4009 w 893916"/>
              <a:gd name="connsiteY0" fmla="*/ 892629 h 892629"/>
              <a:gd name="connsiteX1" fmla="*/ 4007 w 893916"/>
              <a:gd name="connsiteY1" fmla="*/ 612321 h 892629"/>
              <a:gd name="connsiteX2" fmla="*/ 186344 w 893916"/>
              <a:gd name="connsiteY2" fmla="*/ 97971 h 892629"/>
              <a:gd name="connsiteX3" fmla="*/ 893916 w 893916"/>
              <a:gd name="connsiteY3" fmla="*/ 0 h 892629"/>
              <a:gd name="connsiteX0" fmla="*/ 2799 w 892706"/>
              <a:gd name="connsiteY0" fmla="*/ 892629 h 892629"/>
              <a:gd name="connsiteX1" fmla="*/ 5518 w 892706"/>
              <a:gd name="connsiteY1" fmla="*/ 517071 h 892629"/>
              <a:gd name="connsiteX2" fmla="*/ 185134 w 892706"/>
              <a:gd name="connsiteY2" fmla="*/ 97971 h 892629"/>
              <a:gd name="connsiteX3" fmla="*/ 892706 w 892706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706" h="892629">
                <a:moveTo>
                  <a:pt x="2799" y="892629"/>
                </a:moveTo>
                <a:cubicBezTo>
                  <a:pt x="-1964" y="728436"/>
                  <a:pt x="-377" y="657679"/>
                  <a:pt x="5518" y="517071"/>
                </a:cubicBezTo>
                <a:cubicBezTo>
                  <a:pt x="11413" y="376463"/>
                  <a:pt x="54505" y="171903"/>
                  <a:pt x="185134" y="97971"/>
                </a:cubicBezTo>
                <a:cubicBezTo>
                  <a:pt x="315763" y="24039"/>
                  <a:pt x="792467" y="31750"/>
                  <a:pt x="892706" y="0"/>
                </a:cubicBezTo>
              </a:path>
            </a:pathLst>
          </a:custGeom>
          <a:noFill/>
          <a:ln w="19050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69" name="Figura a mano libera: forma 68">
            <a:extLst>
              <a:ext uri="{FF2B5EF4-FFF2-40B4-BE49-F238E27FC236}">
                <a16:creationId xmlns:a16="http://schemas.microsoft.com/office/drawing/2014/main" id="{6F78731D-3553-52E0-B553-F7191449A38B}"/>
              </a:ext>
            </a:extLst>
          </p:cNvPr>
          <p:cNvSpPr/>
          <p:nvPr/>
        </p:nvSpPr>
        <p:spPr>
          <a:xfrm>
            <a:off x="1087251" y="3979140"/>
            <a:ext cx="902441" cy="893899"/>
          </a:xfrm>
          <a:custGeom>
            <a:avLst/>
            <a:gdLst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334735 w 889907"/>
              <a:gd name="connsiteY2" fmla="*/ 1687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6135 w 889907"/>
              <a:gd name="connsiteY1" fmla="*/ 443593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4492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68728 w 889907"/>
              <a:gd name="connsiteY2" fmla="*/ 92529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5377 w 889907"/>
              <a:gd name="connsiteY1" fmla="*/ 465364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32655 w 889907"/>
              <a:gd name="connsiteY1" fmla="*/ 495300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27212 w 889907"/>
              <a:gd name="connsiteY1" fmla="*/ 492579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82335 w 889907"/>
              <a:gd name="connsiteY2" fmla="*/ 97971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5111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0884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19048 w 889907"/>
              <a:gd name="connsiteY1" fmla="*/ 772887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  <a:gd name="connsiteX0" fmla="*/ 13 w 889920"/>
              <a:gd name="connsiteY0" fmla="*/ 892629 h 892629"/>
              <a:gd name="connsiteX1" fmla="*/ 5454 w 889920"/>
              <a:gd name="connsiteY1" fmla="*/ 770165 h 892629"/>
              <a:gd name="connsiteX2" fmla="*/ 127919 w 889920"/>
              <a:gd name="connsiteY2" fmla="*/ 378278 h 892629"/>
              <a:gd name="connsiteX3" fmla="*/ 889920 w 889920"/>
              <a:gd name="connsiteY3" fmla="*/ 0 h 892629"/>
              <a:gd name="connsiteX0" fmla="*/ 0 w 889907"/>
              <a:gd name="connsiteY0" fmla="*/ 892629 h 892629"/>
              <a:gd name="connsiteX1" fmla="*/ 5441 w 889907"/>
              <a:gd name="connsiteY1" fmla="*/ 770165 h 892629"/>
              <a:gd name="connsiteX2" fmla="*/ 127906 w 889907"/>
              <a:gd name="connsiteY2" fmla="*/ 378278 h 892629"/>
              <a:gd name="connsiteX3" fmla="*/ 889907 w 889907"/>
              <a:gd name="connsiteY3" fmla="*/ 0 h 89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9907" h="892629">
                <a:moveTo>
                  <a:pt x="0" y="892629"/>
                </a:moveTo>
                <a:cubicBezTo>
                  <a:pt x="8844" y="690336"/>
                  <a:pt x="-2270" y="864054"/>
                  <a:pt x="5441" y="770165"/>
                </a:cubicBezTo>
                <a:cubicBezTo>
                  <a:pt x="13152" y="676276"/>
                  <a:pt x="-2723" y="452210"/>
                  <a:pt x="127906" y="378278"/>
                </a:cubicBezTo>
                <a:cubicBezTo>
                  <a:pt x="258535" y="304346"/>
                  <a:pt x="789668" y="31750"/>
                  <a:pt x="889907" y="0"/>
                </a:cubicBezTo>
              </a:path>
            </a:pathLst>
          </a:custGeom>
          <a:noFill/>
          <a:ln w="12700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AD61C0F0-8E07-51C6-B810-1BC88EF587E9}"/>
              </a:ext>
            </a:extLst>
          </p:cNvPr>
          <p:cNvSpPr/>
          <p:nvPr/>
        </p:nvSpPr>
        <p:spPr>
          <a:xfrm>
            <a:off x="1089693" y="3979140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1" name="Ovale 70">
            <a:extLst>
              <a:ext uri="{FF2B5EF4-FFF2-40B4-BE49-F238E27FC236}">
                <a16:creationId xmlns:a16="http://schemas.microsoft.com/office/drawing/2014/main" id="{A627103C-70A0-88C0-204A-4CCACE05F06A}"/>
              </a:ext>
            </a:extLst>
          </p:cNvPr>
          <p:cNvSpPr/>
          <p:nvPr/>
        </p:nvSpPr>
        <p:spPr>
          <a:xfrm>
            <a:off x="1173293" y="4360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A6738CA0-8416-061D-0483-114418A058C4}"/>
              </a:ext>
            </a:extLst>
          </p:cNvPr>
          <p:cNvSpPr/>
          <p:nvPr/>
        </p:nvSpPr>
        <p:spPr>
          <a:xfrm>
            <a:off x="1137293" y="43969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rgbClr val="66FF33"/>
              </a:solidFill>
            </a:endParaRP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66B40C7A-FD53-5ADB-1AB5-024A8BE9D8E3}"/>
              </a:ext>
            </a:extLst>
          </p:cNvPr>
          <p:cNvSpPr/>
          <p:nvPr/>
        </p:nvSpPr>
        <p:spPr>
          <a:xfrm>
            <a:off x="1101293" y="448268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255FCA48-254D-1337-DFB8-1E5F30A6E950}"/>
              </a:ext>
            </a:extLst>
          </p:cNvPr>
          <p:cNvSpPr/>
          <p:nvPr/>
        </p:nvSpPr>
        <p:spPr>
          <a:xfrm>
            <a:off x="1086449" y="456841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A2499796-43DD-906E-67FD-D4BCB983D1E0}"/>
              </a:ext>
            </a:extLst>
          </p:cNvPr>
          <p:cNvSpPr/>
          <p:nvPr/>
        </p:nvSpPr>
        <p:spPr>
          <a:xfrm>
            <a:off x="1070455" y="46541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41CEF0F2-E4FA-9E11-8366-D4DB428CC95F}"/>
              </a:ext>
            </a:extLst>
          </p:cNvPr>
          <p:cNvSpPr/>
          <p:nvPr/>
        </p:nvSpPr>
        <p:spPr>
          <a:xfrm>
            <a:off x="1068449" y="473986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57B1F252-8294-956D-EADE-7342CBC8F489}"/>
              </a:ext>
            </a:extLst>
          </p:cNvPr>
          <p:cNvSpPr/>
          <p:nvPr/>
        </p:nvSpPr>
        <p:spPr>
          <a:xfrm>
            <a:off x="1068449" y="485503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8" name="Ovale 77">
            <a:extLst>
              <a:ext uri="{FF2B5EF4-FFF2-40B4-BE49-F238E27FC236}">
                <a16:creationId xmlns:a16="http://schemas.microsoft.com/office/drawing/2014/main" id="{D9907BDE-29DA-919C-2558-7CDC3A5809B0}"/>
              </a:ext>
            </a:extLst>
          </p:cNvPr>
          <p:cNvSpPr/>
          <p:nvPr/>
        </p:nvSpPr>
        <p:spPr>
          <a:xfrm>
            <a:off x="1962512" y="3969181"/>
            <a:ext cx="36000" cy="36000"/>
          </a:xfrm>
          <a:prstGeom prst="ellipse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E2DEDAD9-1F2A-21FF-36E7-6FF131E92DF9}"/>
              </a:ext>
            </a:extLst>
          </p:cNvPr>
          <p:cNvSpPr/>
          <p:nvPr/>
        </p:nvSpPr>
        <p:spPr>
          <a:xfrm>
            <a:off x="1361737" y="4027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A5DEF6BD-4127-24C9-8A5E-253E9C3378DE}"/>
              </a:ext>
            </a:extLst>
          </p:cNvPr>
          <p:cNvSpPr/>
          <p:nvPr/>
        </p:nvSpPr>
        <p:spPr>
          <a:xfrm>
            <a:off x="1253737" y="406397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9F06773B-A85F-900D-FAC2-BA13B8A07976}"/>
              </a:ext>
            </a:extLst>
          </p:cNvPr>
          <p:cNvSpPr/>
          <p:nvPr/>
        </p:nvSpPr>
        <p:spPr>
          <a:xfrm>
            <a:off x="1191293" y="411605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01F9B9EB-3701-EA50-0877-A8A9BE53AD70}"/>
              </a:ext>
            </a:extLst>
          </p:cNvPr>
          <p:cNvSpPr/>
          <p:nvPr/>
        </p:nvSpPr>
        <p:spPr>
          <a:xfrm>
            <a:off x="1137293" y="420250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791FAAB4-5912-24F8-21C3-5986F6DB04F8}"/>
              </a:ext>
            </a:extLst>
          </p:cNvPr>
          <p:cNvSpPr/>
          <p:nvPr/>
        </p:nvSpPr>
        <p:spPr>
          <a:xfrm>
            <a:off x="1105776" y="430337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722E1326-8557-5200-5C98-BE54D0CDBDDC}"/>
              </a:ext>
            </a:extLst>
          </p:cNvPr>
          <p:cNvSpPr/>
          <p:nvPr/>
        </p:nvSpPr>
        <p:spPr>
          <a:xfrm>
            <a:off x="1082072" y="44071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3409651-A573-B393-3FA5-2CAECA7E0F8A}"/>
              </a:ext>
            </a:extLst>
          </p:cNvPr>
          <p:cNvSpPr/>
          <p:nvPr/>
        </p:nvSpPr>
        <p:spPr>
          <a:xfrm>
            <a:off x="1073533" y="450215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A3F1615-AB27-73BF-7D0D-02CDECFC3BCC}"/>
              </a:ext>
            </a:extLst>
          </p:cNvPr>
          <p:cNvSpPr/>
          <p:nvPr/>
        </p:nvSpPr>
        <p:spPr>
          <a:xfrm>
            <a:off x="1075834" y="46091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CC845A93-F0DC-BD66-CD00-9E747608FC20}"/>
              </a:ext>
            </a:extLst>
          </p:cNvPr>
          <p:cNvSpPr/>
          <p:nvPr/>
        </p:nvSpPr>
        <p:spPr>
          <a:xfrm>
            <a:off x="1071207" y="469607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AD7A76CC-7096-E42A-5F1E-516A9A975945}"/>
              </a:ext>
            </a:extLst>
          </p:cNvPr>
          <p:cNvSpPr/>
          <p:nvPr/>
        </p:nvSpPr>
        <p:spPr>
          <a:xfrm>
            <a:off x="1071543" y="4791568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43538B6F-6F9A-C7C1-E707-AA92B3C13756}"/>
              </a:ext>
            </a:extLst>
          </p:cNvPr>
          <p:cNvSpPr txBox="1"/>
          <p:nvPr/>
        </p:nvSpPr>
        <p:spPr>
          <a:xfrm>
            <a:off x="1032449" y="4855039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E8B88B1C-EAAB-E501-7D2E-8D0EFDEE20CD}"/>
              </a:ext>
            </a:extLst>
          </p:cNvPr>
          <p:cNvSpPr txBox="1"/>
          <p:nvPr/>
        </p:nvSpPr>
        <p:spPr>
          <a:xfrm>
            <a:off x="1369844" y="4855039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F5F9467F-4AF8-D875-A6AF-D55272BBFE27}"/>
              </a:ext>
            </a:extLst>
          </p:cNvPr>
          <p:cNvSpPr txBox="1"/>
          <p:nvPr/>
        </p:nvSpPr>
        <p:spPr>
          <a:xfrm>
            <a:off x="1950422" y="4855039"/>
            <a:ext cx="45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1B74DB8D-AED6-C5D5-BA50-AEB5D376F20C}"/>
              </a:ext>
            </a:extLst>
          </p:cNvPr>
          <p:cNvSpPr txBox="1"/>
          <p:nvPr/>
        </p:nvSpPr>
        <p:spPr>
          <a:xfrm>
            <a:off x="944857" y="475786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1877F2E-E22B-EB66-A398-54B67EAC379B}"/>
              </a:ext>
            </a:extLst>
          </p:cNvPr>
          <p:cNvSpPr txBox="1"/>
          <p:nvPr/>
        </p:nvSpPr>
        <p:spPr>
          <a:xfrm>
            <a:off x="960000" y="3884480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95EDB564-B3F8-AABD-49AC-A1275105F9A5}"/>
              </a:ext>
            </a:extLst>
          </p:cNvPr>
          <p:cNvSpPr txBox="1"/>
          <p:nvPr/>
        </p:nvSpPr>
        <p:spPr>
          <a:xfrm>
            <a:off x="791221" y="4293478"/>
            <a:ext cx="337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.5</a:t>
            </a:r>
            <a:endParaRPr lang="en-GB" sz="800" dirty="0"/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EC63ED8-09EB-B699-4788-2332572CA6DF}"/>
              </a:ext>
            </a:extLst>
          </p:cNvPr>
          <p:cNvSpPr txBox="1"/>
          <p:nvPr/>
        </p:nvSpPr>
        <p:spPr>
          <a:xfrm>
            <a:off x="1088430" y="4962331"/>
            <a:ext cx="89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False Alarm Rate (FAR)</a:t>
            </a:r>
            <a:endParaRPr lang="en-GB" sz="800" dirty="0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303DD9BE-53E4-E47A-EE5D-207F7BF912DE}"/>
              </a:ext>
            </a:extLst>
          </p:cNvPr>
          <p:cNvSpPr txBox="1"/>
          <p:nvPr/>
        </p:nvSpPr>
        <p:spPr>
          <a:xfrm>
            <a:off x="729159" y="3958606"/>
            <a:ext cx="307777" cy="8938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Hit Rate (HR)</a:t>
            </a:r>
            <a:endParaRPr lang="en-GB" sz="800" dirty="0"/>
          </a:p>
        </p:txBody>
      </p:sp>
      <p:sp>
        <p:nvSpPr>
          <p:cNvPr id="97" name="Rettangolo 96">
            <a:extLst>
              <a:ext uri="{FF2B5EF4-FFF2-40B4-BE49-F238E27FC236}">
                <a16:creationId xmlns:a16="http://schemas.microsoft.com/office/drawing/2014/main" id="{7D08AFD9-FDD9-DDE5-E460-4408A091D1DC}"/>
              </a:ext>
            </a:extLst>
          </p:cNvPr>
          <p:cNvSpPr/>
          <p:nvPr/>
        </p:nvSpPr>
        <p:spPr>
          <a:xfrm>
            <a:off x="1707097" y="4634036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BC0BD403-49F6-3E50-06EB-051F7D8A5194}"/>
              </a:ext>
            </a:extLst>
          </p:cNvPr>
          <p:cNvSpPr txBox="1"/>
          <p:nvPr/>
        </p:nvSpPr>
        <p:spPr>
          <a:xfrm>
            <a:off x="1394750" y="4584908"/>
            <a:ext cx="8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F9E1CF68-F1D1-11C5-CC2C-80745954FAB4}"/>
              </a:ext>
            </a:extLst>
          </p:cNvPr>
          <p:cNvSpPr txBox="1"/>
          <p:nvPr/>
        </p:nvSpPr>
        <p:spPr>
          <a:xfrm>
            <a:off x="1397668" y="4674974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F713272-979D-BEE0-06F2-4BB71D1C51F1}"/>
              </a:ext>
            </a:extLst>
          </p:cNvPr>
          <p:cNvSpPr txBox="1"/>
          <p:nvPr/>
        </p:nvSpPr>
        <p:spPr>
          <a:xfrm>
            <a:off x="2042629" y="2044775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31917EB4-5916-EACC-3FF9-FB354A7B95EE}"/>
              </a:ext>
            </a:extLst>
          </p:cNvPr>
          <p:cNvSpPr txBox="1"/>
          <p:nvPr/>
        </p:nvSpPr>
        <p:spPr>
          <a:xfrm>
            <a:off x="1815928" y="101811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CF27B865-0E40-2F5F-3451-728C60FE5472}"/>
              </a:ext>
            </a:extLst>
          </p:cNvPr>
          <p:cNvSpPr txBox="1"/>
          <p:nvPr/>
        </p:nvSpPr>
        <p:spPr>
          <a:xfrm>
            <a:off x="2030813" y="2206320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843844A9-5B63-E4E9-0B00-F0F3D3765694}"/>
              </a:ext>
            </a:extLst>
          </p:cNvPr>
          <p:cNvSpPr txBox="1"/>
          <p:nvPr/>
        </p:nvSpPr>
        <p:spPr>
          <a:xfrm>
            <a:off x="1517670" y="1186629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B1992B48-D448-96FE-D56C-F0BDB33368AB}"/>
              </a:ext>
            </a:extLst>
          </p:cNvPr>
          <p:cNvSpPr txBox="1"/>
          <p:nvPr/>
        </p:nvSpPr>
        <p:spPr>
          <a:xfrm>
            <a:off x="1809529" y="1971286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8350350-CB4F-CA0D-3433-BEE97D95DBEB}"/>
              </a:ext>
            </a:extLst>
          </p:cNvPr>
          <p:cNvSpPr txBox="1"/>
          <p:nvPr/>
        </p:nvSpPr>
        <p:spPr>
          <a:xfrm>
            <a:off x="1809529" y="150497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D97F3B78-BF77-A18E-BE7D-7B7C1D21AF31}"/>
              </a:ext>
            </a:extLst>
          </p:cNvPr>
          <p:cNvSpPr txBox="1"/>
          <p:nvPr/>
        </p:nvSpPr>
        <p:spPr>
          <a:xfrm>
            <a:off x="1815928" y="113257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D36D1D32-0C05-C09C-4E35-2A1514A83819}"/>
              </a:ext>
            </a:extLst>
          </p:cNvPr>
          <p:cNvSpPr txBox="1"/>
          <p:nvPr/>
        </p:nvSpPr>
        <p:spPr>
          <a:xfrm>
            <a:off x="1815936" y="12435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Figura a mano libera: forma 108">
            <a:extLst>
              <a:ext uri="{FF2B5EF4-FFF2-40B4-BE49-F238E27FC236}">
                <a16:creationId xmlns:a16="http://schemas.microsoft.com/office/drawing/2014/main" id="{CB22E0D8-1395-DFBD-7D4E-62DFC737AD22}"/>
              </a:ext>
            </a:extLst>
          </p:cNvPr>
          <p:cNvSpPr/>
          <p:nvPr/>
        </p:nvSpPr>
        <p:spPr>
          <a:xfrm>
            <a:off x="2299390" y="1186627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45EA0694-F34C-0CB8-306A-5CC4A73C2CFE}"/>
              </a:ext>
            </a:extLst>
          </p:cNvPr>
          <p:cNvCxnSpPr>
            <a:cxnSpLocks/>
          </p:cNvCxnSpPr>
          <p:nvPr/>
        </p:nvCxnSpPr>
        <p:spPr>
          <a:xfrm flipH="1">
            <a:off x="2535761" y="1361090"/>
            <a:ext cx="0" cy="7308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40742A3-EC9A-D4D1-52CC-8761EEA03C97}"/>
              </a:ext>
            </a:extLst>
          </p:cNvPr>
          <p:cNvCxnSpPr>
            <a:cxnSpLocks/>
          </p:cNvCxnSpPr>
          <p:nvPr/>
        </p:nvCxnSpPr>
        <p:spPr>
          <a:xfrm flipH="1">
            <a:off x="2823952" y="1237808"/>
            <a:ext cx="0" cy="846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1EC0A5BF-7200-77C3-53C7-2F333F03CC37}"/>
              </a:ext>
            </a:extLst>
          </p:cNvPr>
          <p:cNvCxnSpPr>
            <a:cxnSpLocks/>
          </p:cNvCxnSpPr>
          <p:nvPr/>
        </p:nvCxnSpPr>
        <p:spPr>
          <a:xfrm flipV="1">
            <a:off x="2105868" y="1359476"/>
            <a:ext cx="4320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BC29BB4B-F7FB-9956-3B30-41154D3B3C90}"/>
              </a:ext>
            </a:extLst>
          </p:cNvPr>
          <p:cNvCxnSpPr>
            <a:cxnSpLocks/>
          </p:cNvCxnSpPr>
          <p:nvPr/>
        </p:nvCxnSpPr>
        <p:spPr>
          <a:xfrm flipV="1">
            <a:off x="2099873" y="1235667"/>
            <a:ext cx="72720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C4B69FB2-ABEF-06AD-93D9-2DBA14154545}"/>
              </a:ext>
            </a:extLst>
          </p:cNvPr>
          <p:cNvSpPr txBox="1"/>
          <p:nvPr/>
        </p:nvSpPr>
        <p:spPr>
          <a:xfrm>
            <a:off x="2642638" y="2044775"/>
            <a:ext cx="426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065209AF-1FD1-6064-62DF-C0867A055F16}"/>
              </a:ext>
            </a:extLst>
          </p:cNvPr>
          <p:cNvSpPr txBox="1"/>
          <p:nvPr/>
        </p:nvSpPr>
        <p:spPr>
          <a:xfrm>
            <a:off x="2308155" y="2044775"/>
            <a:ext cx="434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it-IT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endParaRPr lang="en-GB" sz="800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08F22701-17F0-0460-038B-13B0F2C0A571}"/>
              </a:ext>
            </a:extLst>
          </p:cNvPr>
          <p:cNvSpPr/>
          <p:nvPr/>
        </p:nvSpPr>
        <p:spPr>
          <a:xfrm>
            <a:off x="2099873" y="1186279"/>
            <a:ext cx="900000" cy="899158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Rettangolo 152">
            <a:extLst>
              <a:ext uri="{FF2B5EF4-FFF2-40B4-BE49-F238E27FC236}">
                <a16:creationId xmlns:a16="http://schemas.microsoft.com/office/drawing/2014/main" id="{D0CAB2EF-C666-4928-2A4D-8C756834675A}"/>
              </a:ext>
            </a:extLst>
          </p:cNvPr>
          <p:cNvSpPr/>
          <p:nvPr/>
        </p:nvSpPr>
        <p:spPr>
          <a:xfrm>
            <a:off x="4113930" y="4694800"/>
            <a:ext cx="250426" cy="203004"/>
          </a:xfrm>
          <a:prstGeom prst="rect">
            <a:avLst/>
          </a:prstGeom>
          <a:solidFill>
            <a:srgbClr val="D0CECE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8AE7E1D8-30DF-BF41-7DFC-C7235FA6C274}"/>
              </a:ext>
            </a:extLst>
          </p:cNvPr>
          <p:cNvSpPr txBox="1"/>
          <p:nvPr/>
        </p:nvSpPr>
        <p:spPr>
          <a:xfrm>
            <a:off x="3801583" y="4645672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D6493C"/>
                </a:solidFill>
              </a:rPr>
              <a:t>FC1</a:t>
            </a:r>
            <a:endParaRPr lang="en-GB" sz="800" dirty="0">
              <a:solidFill>
                <a:srgbClr val="D6493C"/>
              </a:solidFill>
            </a:endParaRPr>
          </a:p>
        </p:txBody>
      </p:sp>
      <p:sp>
        <p:nvSpPr>
          <p:cNvPr id="155" name="CasellaDiTesto 154">
            <a:extLst>
              <a:ext uri="{FF2B5EF4-FFF2-40B4-BE49-F238E27FC236}">
                <a16:creationId xmlns:a16="http://schemas.microsoft.com/office/drawing/2014/main" id="{6859FB39-BD30-36F7-B216-C8B412991DC8}"/>
              </a:ext>
            </a:extLst>
          </p:cNvPr>
          <p:cNvSpPr txBox="1"/>
          <p:nvPr/>
        </p:nvSpPr>
        <p:spPr>
          <a:xfrm>
            <a:off x="3804501" y="4735738"/>
            <a:ext cx="896341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rgbClr val="055690"/>
                </a:solidFill>
              </a:rPr>
              <a:t>FC2</a:t>
            </a:r>
            <a:endParaRPr lang="en-GB" sz="800" dirty="0">
              <a:solidFill>
                <a:srgbClr val="055690"/>
              </a:solidFill>
            </a:endParaRPr>
          </a:p>
        </p:txBody>
      </p: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0ABFC586-E763-2476-3F2F-29FA226DE029}"/>
              </a:ext>
            </a:extLst>
          </p:cNvPr>
          <p:cNvCxnSpPr>
            <a:cxnSpLocks/>
          </p:cNvCxnSpPr>
          <p:nvPr/>
        </p:nvCxnSpPr>
        <p:spPr>
          <a:xfrm>
            <a:off x="7471804" y="4389281"/>
            <a:ext cx="1505787" cy="651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tangolo 156">
            <a:extLst>
              <a:ext uri="{FF2B5EF4-FFF2-40B4-BE49-F238E27FC236}">
                <a16:creationId xmlns:a16="http://schemas.microsoft.com/office/drawing/2014/main" id="{A4460E12-9001-1D6C-CDE3-7F7FD89E2AA7}"/>
              </a:ext>
            </a:extLst>
          </p:cNvPr>
          <p:cNvSpPr/>
          <p:nvPr/>
        </p:nvSpPr>
        <p:spPr>
          <a:xfrm>
            <a:off x="7465796" y="3931491"/>
            <a:ext cx="1512625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D8E54A6E-EA40-59C6-ABE1-EDECAB0957B7}"/>
              </a:ext>
            </a:extLst>
          </p:cNvPr>
          <p:cNvSpPr/>
          <p:nvPr/>
        </p:nvSpPr>
        <p:spPr>
          <a:xfrm>
            <a:off x="7449331" y="418630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5CB41A72-F9BA-3346-13CB-12FF32257FFF}"/>
              </a:ext>
            </a:extLst>
          </p:cNvPr>
          <p:cNvSpPr txBox="1"/>
          <p:nvPr/>
        </p:nvSpPr>
        <p:spPr>
          <a:xfrm>
            <a:off x="7408553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1" name="CasellaDiTesto 160">
            <a:extLst>
              <a:ext uri="{FF2B5EF4-FFF2-40B4-BE49-F238E27FC236}">
                <a16:creationId xmlns:a16="http://schemas.microsoft.com/office/drawing/2014/main" id="{7D477BEC-115C-0E1A-32DE-726C2C2A0E48}"/>
              </a:ext>
            </a:extLst>
          </p:cNvPr>
          <p:cNvSpPr txBox="1"/>
          <p:nvPr/>
        </p:nvSpPr>
        <p:spPr>
          <a:xfrm>
            <a:off x="7362868" y="4722224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62" name="CasellaDiTesto 161">
            <a:extLst>
              <a:ext uri="{FF2B5EF4-FFF2-40B4-BE49-F238E27FC236}">
                <a16:creationId xmlns:a16="http://schemas.microsoft.com/office/drawing/2014/main" id="{E05F2918-EEB3-572F-C892-7A9540C2E095}"/>
              </a:ext>
            </a:extLst>
          </p:cNvPr>
          <p:cNvSpPr txBox="1"/>
          <p:nvPr/>
        </p:nvSpPr>
        <p:spPr>
          <a:xfrm>
            <a:off x="7173456" y="3823769"/>
            <a:ext cx="358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+∞</a:t>
            </a:r>
            <a:endParaRPr lang="en-GB" sz="800" dirty="0"/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6C08F824-8C7B-45F6-DDB0-1B13D415D165}"/>
              </a:ext>
            </a:extLst>
          </p:cNvPr>
          <p:cNvSpPr txBox="1"/>
          <p:nvPr/>
        </p:nvSpPr>
        <p:spPr>
          <a:xfrm>
            <a:off x="7203084" y="4289536"/>
            <a:ext cx="33725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252BF072-666F-C693-42C8-6938AB72C719}"/>
              </a:ext>
            </a:extLst>
          </p:cNvPr>
          <p:cNvSpPr txBox="1"/>
          <p:nvPr/>
        </p:nvSpPr>
        <p:spPr>
          <a:xfrm>
            <a:off x="7465796" y="4899163"/>
            <a:ext cx="151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Lead Times [LT, in days]</a:t>
            </a:r>
            <a:endParaRPr lang="en-GB" sz="800" dirty="0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004676EE-2910-B3C8-AC62-4518A7904521}"/>
              </a:ext>
            </a:extLst>
          </p:cNvPr>
          <p:cNvSpPr txBox="1"/>
          <p:nvPr/>
        </p:nvSpPr>
        <p:spPr>
          <a:xfrm>
            <a:off x="7039892" y="3930180"/>
            <a:ext cx="307777" cy="893899"/>
          </a:xfrm>
          <a:prstGeom prst="rect">
            <a:avLst/>
          </a:prstGeom>
          <a:noFill/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FB [-]</a:t>
            </a:r>
            <a:endParaRPr lang="en-GB" sz="800" dirty="0"/>
          </a:p>
        </p:txBody>
      </p:sp>
      <p:sp>
        <p:nvSpPr>
          <p:cNvPr id="167" name="CasellaDiTesto 166">
            <a:extLst>
              <a:ext uri="{FF2B5EF4-FFF2-40B4-BE49-F238E27FC236}">
                <a16:creationId xmlns:a16="http://schemas.microsoft.com/office/drawing/2014/main" id="{2A7C9BC7-DE7C-16E3-597C-A82C254D4E65}"/>
              </a:ext>
            </a:extLst>
          </p:cNvPr>
          <p:cNvSpPr txBox="1"/>
          <p:nvPr/>
        </p:nvSpPr>
        <p:spPr>
          <a:xfrm>
            <a:off x="7558635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</a:t>
            </a:r>
            <a:endParaRPr lang="en-GB" sz="800" dirty="0"/>
          </a:p>
        </p:txBody>
      </p:sp>
      <p:sp>
        <p:nvSpPr>
          <p:cNvPr id="168" name="CasellaDiTesto 167">
            <a:extLst>
              <a:ext uri="{FF2B5EF4-FFF2-40B4-BE49-F238E27FC236}">
                <a16:creationId xmlns:a16="http://schemas.microsoft.com/office/drawing/2014/main" id="{46A8BB87-74E2-442A-D1D4-D624E83AF6B1}"/>
              </a:ext>
            </a:extLst>
          </p:cNvPr>
          <p:cNvSpPr txBox="1"/>
          <p:nvPr/>
        </p:nvSpPr>
        <p:spPr>
          <a:xfrm>
            <a:off x="771464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2</a:t>
            </a:r>
            <a:endParaRPr lang="en-GB" sz="800" dirty="0"/>
          </a:p>
        </p:txBody>
      </p:sp>
      <p:sp>
        <p:nvSpPr>
          <p:cNvPr id="169" name="CasellaDiTesto 168">
            <a:extLst>
              <a:ext uri="{FF2B5EF4-FFF2-40B4-BE49-F238E27FC236}">
                <a16:creationId xmlns:a16="http://schemas.microsoft.com/office/drawing/2014/main" id="{7D3D005D-E956-14B5-6190-C712FFAD900B}"/>
              </a:ext>
            </a:extLst>
          </p:cNvPr>
          <p:cNvSpPr txBox="1"/>
          <p:nvPr/>
        </p:nvSpPr>
        <p:spPr>
          <a:xfrm>
            <a:off x="7870649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3</a:t>
            </a:r>
            <a:endParaRPr lang="en-GB" sz="800" dirty="0"/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9660E37C-CF6B-97D7-4AC1-C4FC9E78844D}"/>
              </a:ext>
            </a:extLst>
          </p:cNvPr>
          <p:cNvSpPr txBox="1"/>
          <p:nvPr/>
        </p:nvSpPr>
        <p:spPr>
          <a:xfrm>
            <a:off x="801283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4</a:t>
            </a:r>
            <a:endParaRPr lang="en-GB" sz="800" dirty="0"/>
          </a:p>
        </p:txBody>
      </p:sp>
      <p:sp>
        <p:nvSpPr>
          <p:cNvPr id="171" name="CasellaDiTesto 170">
            <a:extLst>
              <a:ext uri="{FF2B5EF4-FFF2-40B4-BE49-F238E27FC236}">
                <a16:creationId xmlns:a16="http://schemas.microsoft.com/office/drawing/2014/main" id="{019AEDE3-0688-2812-DEA4-22EFB3BE0950}"/>
              </a:ext>
            </a:extLst>
          </p:cNvPr>
          <p:cNvSpPr txBox="1"/>
          <p:nvPr/>
        </p:nvSpPr>
        <p:spPr>
          <a:xfrm>
            <a:off x="8314970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6</a:t>
            </a:r>
            <a:endParaRPr lang="en-GB" sz="800" dirty="0"/>
          </a:p>
        </p:txBody>
      </p:sp>
      <p:sp>
        <p:nvSpPr>
          <p:cNvPr id="172" name="CasellaDiTesto 171">
            <a:extLst>
              <a:ext uri="{FF2B5EF4-FFF2-40B4-BE49-F238E27FC236}">
                <a16:creationId xmlns:a16="http://schemas.microsoft.com/office/drawing/2014/main" id="{533090B0-8E6C-85FE-4F04-C79A61788193}"/>
              </a:ext>
            </a:extLst>
          </p:cNvPr>
          <p:cNvSpPr txBox="1"/>
          <p:nvPr/>
        </p:nvSpPr>
        <p:spPr>
          <a:xfrm>
            <a:off x="8465052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7</a:t>
            </a:r>
            <a:endParaRPr lang="en-GB" sz="800" dirty="0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A6E66ED8-C7F5-8FA1-C404-2C1EC74D5D66}"/>
              </a:ext>
            </a:extLst>
          </p:cNvPr>
          <p:cNvSpPr txBox="1"/>
          <p:nvPr/>
        </p:nvSpPr>
        <p:spPr>
          <a:xfrm>
            <a:off x="8619084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8</a:t>
            </a:r>
            <a:endParaRPr lang="en-GB" sz="800" dirty="0"/>
          </a:p>
        </p:txBody>
      </p:sp>
      <p:sp>
        <p:nvSpPr>
          <p:cNvPr id="174" name="CasellaDiTesto 173">
            <a:extLst>
              <a:ext uri="{FF2B5EF4-FFF2-40B4-BE49-F238E27FC236}">
                <a16:creationId xmlns:a16="http://schemas.microsoft.com/office/drawing/2014/main" id="{F702107C-1889-A6C2-290B-4F95685AD84B}"/>
              </a:ext>
            </a:extLst>
          </p:cNvPr>
          <p:cNvSpPr txBox="1"/>
          <p:nvPr/>
        </p:nvSpPr>
        <p:spPr>
          <a:xfrm>
            <a:off x="8771141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9</a:t>
            </a:r>
            <a:endParaRPr lang="en-GB" sz="800" dirty="0"/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1ED206F-5671-6FB1-F4C0-B9ADD6910AF6}"/>
              </a:ext>
            </a:extLst>
          </p:cNvPr>
          <p:cNvSpPr txBox="1"/>
          <p:nvPr/>
        </p:nvSpPr>
        <p:spPr>
          <a:xfrm>
            <a:off x="8168838" y="4784537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5</a:t>
            </a:r>
            <a:endParaRPr lang="en-GB" sz="800" dirty="0"/>
          </a:p>
        </p:txBody>
      </p:sp>
      <p:sp>
        <p:nvSpPr>
          <p:cNvPr id="176" name="CasellaDiTesto 175">
            <a:extLst>
              <a:ext uri="{FF2B5EF4-FFF2-40B4-BE49-F238E27FC236}">
                <a16:creationId xmlns:a16="http://schemas.microsoft.com/office/drawing/2014/main" id="{8081256F-FC84-598E-AC45-5C22F218DBFE}"/>
              </a:ext>
            </a:extLst>
          </p:cNvPr>
          <p:cNvSpPr txBox="1"/>
          <p:nvPr/>
        </p:nvSpPr>
        <p:spPr>
          <a:xfrm>
            <a:off x="8836293" y="4784537"/>
            <a:ext cx="340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10</a:t>
            </a:r>
            <a:endParaRPr lang="en-GB" sz="800" dirty="0"/>
          </a:p>
        </p:txBody>
      </p: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D547BA00-1405-1B86-1571-82BE2FC5F459}"/>
              </a:ext>
            </a:extLst>
          </p:cNvPr>
          <p:cNvCxnSpPr>
            <a:cxnSpLocks/>
          </p:cNvCxnSpPr>
          <p:nvPr/>
        </p:nvCxnSpPr>
        <p:spPr>
          <a:xfrm flipH="1" flipV="1">
            <a:off x="762155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9B61D16E-B56D-A00D-178F-83EACCFFE96D}"/>
              </a:ext>
            </a:extLst>
          </p:cNvPr>
          <p:cNvCxnSpPr>
            <a:cxnSpLocks/>
          </p:cNvCxnSpPr>
          <p:nvPr/>
        </p:nvCxnSpPr>
        <p:spPr>
          <a:xfrm flipH="1" flipV="1">
            <a:off x="777233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B6098489-8637-044F-C892-745C3E888A66}"/>
              </a:ext>
            </a:extLst>
          </p:cNvPr>
          <p:cNvCxnSpPr>
            <a:cxnSpLocks/>
          </p:cNvCxnSpPr>
          <p:nvPr/>
        </p:nvCxnSpPr>
        <p:spPr>
          <a:xfrm flipH="1" flipV="1">
            <a:off x="792311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E0D2C644-7217-C9A3-4D81-A3699C809547}"/>
              </a:ext>
            </a:extLst>
          </p:cNvPr>
          <p:cNvCxnSpPr>
            <a:cxnSpLocks/>
          </p:cNvCxnSpPr>
          <p:nvPr/>
        </p:nvCxnSpPr>
        <p:spPr>
          <a:xfrm flipH="1" flipV="1">
            <a:off x="807389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AD0C010E-8956-4938-D1A0-096DEEDA1B57}"/>
              </a:ext>
            </a:extLst>
          </p:cNvPr>
          <p:cNvCxnSpPr>
            <a:cxnSpLocks/>
          </p:cNvCxnSpPr>
          <p:nvPr/>
        </p:nvCxnSpPr>
        <p:spPr>
          <a:xfrm flipH="1" flipV="1">
            <a:off x="8375460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0392144F-5D06-3924-CF59-7B70B19AE6CE}"/>
              </a:ext>
            </a:extLst>
          </p:cNvPr>
          <p:cNvCxnSpPr>
            <a:cxnSpLocks/>
          </p:cNvCxnSpPr>
          <p:nvPr/>
        </p:nvCxnSpPr>
        <p:spPr>
          <a:xfrm flipH="1" flipV="1">
            <a:off x="8526242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CFD85D7-B9B6-944E-80CD-06F00931DDF1}"/>
              </a:ext>
            </a:extLst>
          </p:cNvPr>
          <p:cNvCxnSpPr>
            <a:cxnSpLocks/>
          </p:cNvCxnSpPr>
          <p:nvPr/>
        </p:nvCxnSpPr>
        <p:spPr>
          <a:xfrm flipH="1" flipV="1">
            <a:off x="8677024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3CF75356-0A73-7845-674B-8A43B56B93C0}"/>
              </a:ext>
            </a:extLst>
          </p:cNvPr>
          <p:cNvCxnSpPr>
            <a:cxnSpLocks/>
          </p:cNvCxnSpPr>
          <p:nvPr/>
        </p:nvCxnSpPr>
        <p:spPr>
          <a:xfrm flipH="1" flipV="1">
            <a:off x="8827806" y="3925320"/>
            <a:ext cx="0" cy="8987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igura a mano libera: forma 187">
            <a:extLst>
              <a:ext uri="{FF2B5EF4-FFF2-40B4-BE49-F238E27FC236}">
                <a16:creationId xmlns:a16="http://schemas.microsoft.com/office/drawing/2014/main" id="{B6783ED9-86AD-8E2A-9A03-E31A2C56B245}"/>
              </a:ext>
            </a:extLst>
          </p:cNvPr>
          <p:cNvSpPr/>
          <p:nvPr/>
        </p:nvSpPr>
        <p:spPr>
          <a:xfrm>
            <a:off x="7464358" y="4068770"/>
            <a:ext cx="1511724" cy="52655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526556">
                <a:moveTo>
                  <a:pt x="0" y="138412"/>
                </a:moveTo>
                <a:cubicBezTo>
                  <a:pt x="49799" y="179652"/>
                  <a:pt x="79532" y="243825"/>
                  <a:pt x="160862" y="262133"/>
                </a:cubicBezTo>
                <a:cubicBezTo>
                  <a:pt x="226712" y="234235"/>
                  <a:pt x="263898" y="146144"/>
                  <a:pt x="312549" y="109647"/>
                </a:cubicBezTo>
                <a:cubicBezTo>
                  <a:pt x="362252" y="134334"/>
                  <a:pt x="403472" y="251821"/>
                  <a:pt x="452070" y="257949"/>
                </a:cubicBezTo>
                <a:cubicBezTo>
                  <a:pt x="500669" y="264077"/>
                  <a:pt x="554437" y="128313"/>
                  <a:pt x="604140" y="146416"/>
                </a:cubicBezTo>
                <a:cubicBezTo>
                  <a:pt x="653843" y="164520"/>
                  <a:pt x="698789" y="368616"/>
                  <a:pt x="750286" y="366570"/>
                </a:cubicBezTo>
                <a:cubicBezTo>
                  <a:pt x="801783" y="364524"/>
                  <a:pt x="861446" y="116694"/>
                  <a:pt x="913124" y="134139"/>
                </a:cubicBezTo>
                <a:cubicBezTo>
                  <a:pt x="964802" y="151584"/>
                  <a:pt x="1008707" y="479511"/>
                  <a:pt x="1060353" y="471243"/>
                </a:cubicBezTo>
                <a:cubicBezTo>
                  <a:pt x="1111999" y="462975"/>
                  <a:pt x="1170992" y="77290"/>
                  <a:pt x="1222999" y="84532"/>
                </a:cubicBezTo>
                <a:lnTo>
                  <a:pt x="1362520" y="526541"/>
                </a:lnTo>
                <a:cubicBezTo>
                  <a:pt x="1412552" y="529833"/>
                  <a:pt x="1457742" y="-7170"/>
                  <a:pt x="1511724" y="72"/>
                </a:cubicBezTo>
              </a:path>
            </a:pathLst>
          </a:custGeom>
          <a:noFill/>
          <a:ln w="9525"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Figura a mano libera: forma 189">
            <a:extLst>
              <a:ext uri="{FF2B5EF4-FFF2-40B4-BE49-F238E27FC236}">
                <a16:creationId xmlns:a16="http://schemas.microsoft.com/office/drawing/2014/main" id="{10AACDAC-DAB0-A67D-2E64-23C7E22D8186}"/>
              </a:ext>
            </a:extLst>
          </p:cNvPr>
          <p:cNvSpPr/>
          <p:nvPr/>
        </p:nvSpPr>
        <p:spPr>
          <a:xfrm>
            <a:off x="7449450" y="3960845"/>
            <a:ext cx="1537767" cy="697780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767" h="697780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1141"/>
                  <a:pt x="925264" y="131748"/>
                </a:cubicBezTo>
                <a:cubicBezTo>
                  <a:pt x="975477" y="152355"/>
                  <a:pt x="1024267" y="545845"/>
                  <a:pt x="1072685" y="532352"/>
                </a:cubicBezTo>
                <a:cubicBezTo>
                  <a:pt x="1121103" y="518859"/>
                  <a:pt x="1165772" y="70502"/>
                  <a:pt x="1215772" y="50787"/>
                </a:cubicBezTo>
                <a:cubicBezTo>
                  <a:pt x="1265772" y="31072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501" y="394597"/>
                  <a:pt x="1527621" y="450506"/>
                </a:cubicBezTo>
                <a:cubicBezTo>
                  <a:pt x="1503741" y="506415"/>
                  <a:pt x="1432379" y="708465"/>
                  <a:pt x="1381476" y="697338"/>
                </a:cubicBezTo>
                <a:cubicBezTo>
                  <a:pt x="1330573" y="686211"/>
                  <a:pt x="1272958" y="390285"/>
                  <a:pt x="1222204" y="383743"/>
                </a:cubicBezTo>
                <a:cubicBezTo>
                  <a:pt x="1171450" y="377201"/>
                  <a:pt x="1124382" y="668876"/>
                  <a:pt x="1076951" y="658087"/>
                </a:cubicBezTo>
                <a:cubicBezTo>
                  <a:pt x="1029520" y="647298"/>
                  <a:pt x="987802" y="339268"/>
                  <a:pt x="937621" y="319009"/>
                </a:cubicBezTo>
                <a:cubicBezTo>
                  <a:pt x="887440" y="298750"/>
                  <a:pt x="827003" y="537533"/>
                  <a:pt x="775867" y="536532"/>
                </a:cubicBezTo>
                <a:cubicBezTo>
                  <a:pt x="724731" y="535531"/>
                  <a:pt x="681251" y="331043"/>
                  <a:pt x="630805" y="313003"/>
                </a:cubicBezTo>
                <a:cubicBezTo>
                  <a:pt x="580359" y="294963"/>
                  <a:pt x="522779" y="434708"/>
                  <a:pt x="473193" y="428292"/>
                </a:cubicBezTo>
                <a:cubicBezTo>
                  <a:pt x="423607" y="421876"/>
                  <a:pt x="384159" y="276221"/>
                  <a:pt x="333288" y="274507"/>
                </a:cubicBezTo>
                <a:cubicBezTo>
                  <a:pt x="282417" y="272793"/>
                  <a:pt x="218000" y="453888"/>
                  <a:pt x="167968" y="418010"/>
                </a:cubicBezTo>
                <a:cubicBezTo>
                  <a:pt x="117936" y="382132"/>
                  <a:pt x="40255" y="317616"/>
                  <a:pt x="15897" y="285688"/>
                </a:cubicBezTo>
                <a:cubicBezTo>
                  <a:pt x="-8461" y="253760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D6493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1" name="Ovale 190">
            <a:extLst>
              <a:ext uri="{FF2B5EF4-FFF2-40B4-BE49-F238E27FC236}">
                <a16:creationId xmlns:a16="http://schemas.microsoft.com/office/drawing/2014/main" id="{6B37982E-1F75-FCB0-D8D9-13613446421E}"/>
              </a:ext>
            </a:extLst>
          </p:cNvPr>
          <p:cNvSpPr/>
          <p:nvPr/>
        </p:nvSpPr>
        <p:spPr>
          <a:xfrm>
            <a:off x="7600516" y="4307057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Ovale 191">
            <a:extLst>
              <a:ext uri="{FF2B5EF4-FFF2-40B4-BE49-F238E27FC236}">
                <a16:creationId xmlns:a16="http://schemas.microsoft.com/office/drawing/2014/main" id="{09FB47C6-6279-EB84-A8BF-7E3B9CAEE1A0}"/>
              </a:ext>
            </a:extLst>
          </p:cNvPr>
          <p:cNvSpPr/>
          <p:nvPr/>
        </p:nvSpPr>
        <p:spPr>
          <a:xfrm>
            <a:off x="7754131" y="416107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Ovale 193">
            <a:extLst>
              <a:ext uri="{FF2B5EF4-FFF2-40B4-BE49-F238E27FC236}">
                <a16:creationId xmlns:a16="http://schemas.microsoft.com/office/drawing/2014/main" id="{EF09B95A-6629-64C5-AECB-48CFF2128415}"/>
              </a:ext>
            </a:extLst>
          </p:cNvPr>
          <p:cNvSpPr/>
          <p:nvPr/>
        </p:nvSpPr>
        <p:spPr>
          <a:xfrm>
            <a:off x="8058931" y="420028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Ovale 194">
            <a:extLst>
              <a:ext uri="{FF2B5EF4-FFF2-40B4-BE49-F238E27FC236}">
                <a16:creationId xmlns:a16="http://schemas.microsoft.com/office/drawing/2014/main" id="{1F04DA72-7553-7D9C-87F0-9DCB21CCC088}"/>
              </a:ext>
            </a:extLst>
          </p:cNvPr>
          <p:cNvSpPr/>
          <p:nvPr/>
        </p:nvSpPr>
        <p:spPr>
          <a:xfrm>
            <a:off x="8211331" y="4420955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Ovale 195">
            <a:extLst>
              <a:ext uri="{FF2B5EF4-FFF2-40B4-BE49-F238E27FC236}">
                <a16:creationId xmlns:a16="http://schemas.microsoft.com/office/drawing/2014/main" id="{5E0B2070-42BD-E2A7-A740-82CE60E6EDA1}"/>
              </a:ext>
            </a:extLst>
          </p:cNvPr>
          <p:cNvSpPr/>
          <p:nvPr/>
        </p:nvSpPr>
        <p:spPr>
          <a:xfrm>
            <a:off x="8363731" y="418401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Ovale 196">
            <a:extLst>
              <a:ext uri="{FF2B5EF4-FFF2-40B4-BE49-F238E27FC236}">
                <a16:creationId xmlns:a16="http://schemas.microsoft.com/office/drawing/2014/main" id="{CD2B1C13-46CC-28E5-02BE-E9E38977277D}"/>
              </a:ext>
            </a:extLst>
          </p:cNvPr>
          <p:cNvSpPr/>
          <p:nvPr/>
        </p:nvSpPr>
        <p:spPr>
          <a:xfrm>
            <a:off x="8508231" y="452430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e 197">
            <a:extLst>
              <a:ext uri="{FF2B5EF4-FFF2-40B4-BE49-F238E27FC236}">
                <a16:creationId xmlns:a16="http://schemas.microsoft.com/office/drawing/2014/main" id="{86D6CA23-18B9-010F-E514-E4C2CE732EDC}"/>
              </a:ext>
            </a:extLst>
          </p:cNvPr>
          <p:cNvSpPr/>
          <p:nvPr/>
        </p:nvSpPr>
        <p:spPr>
          <a:xfrm>
            <a:off x="8658656" y="4138822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e 198">
            <a:extLst>
              <a:ext uri="{FF2B5EF4-FFF2-40B4-BE49-F238E27FC236}">
                <a16:creationId xmlns:a16="http://schemas.microsoft.com/office/drawing/2014/main" id="{6BDB1C9C-58C2-873C-BDB0-59226A9666C7}"/>
              </a:ext>
            </a:extLst>
          </p:cNvPr>
          <p:cNvSpPr/>
          <p:nvPr/>
        </p:nvSpPr>
        <p:spPr>
          <a:xfrm>
            <a:off x="8809069" y="4578184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Ovale 199">
            <a:extLst>
              <a:ext uri="{FF2B5EF4-FFF2-40B4-BE49-F238E27FC236}">
                <a16:creationId xmlns:a16="http://schemas.microsoft.com/office/drawing/2014/main" id="{038DF1E7-4A8D-4777-15A1-60E3F7E2C33A}"/>
              </a:ext>
            </a:extLst>
          </p:cNvPr>
          <p:cNvSpPr/>
          <p:nvPr/>
        </p:nvSpPr>
        <p:spPr>
          <a:xfrm>
            <a:off x="8956140" y="4061038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B61BF9F8-5ACB-8120-424A-43BDC43333CA}"/>
              </a:ext>
            </a:extLst>
          </p:cNvPr>
          <p:cNvSpPr txBox="1"/>
          <p:nvPr/>
        </p:nvSpPr>
        <p:spPr>
          <a:xfrm>
            <a:off x="7006386" y="3615506"/>
            <a:ext cx="2431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Frequency Bias </a:t>
            </a:r>
          </a:p>
          <a:p>
            <a:pPr algn="ctr"/>
            <a:r>
              <a:rPr lang="it-IT" sz="800" dirty="0"/>
              <a:t>(for VRT &gt;= X mm )</a:t>
            </a:r>
            <a:endParaRPr lang="en-GB" sz="800" dirty="0"/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4C19EBDC-5151-7647-1201-6D028FA2626D}"/>
              </a:ext>
            </a:extLst>
          </p:cNvPr>
          <p:cNvSpPr txBox="1"/>
          <p:nvPr/>
        </p:nvSpPr>
        <p:spPr>
          <a:xfrm rot="16200000">
            <a:off x="7001608" y="4300045"/>
            <a:ext cx="6977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dirty="0"/>
              <a:t>Perfect FB</a:t>
            </a:r>
            <a:endParaRPr lang="en-GB" sz="800" dirty="0"/>
          </a:p>
        </p:txBody>
      </p:sp>
      <p:sp>
        <p:nvSpPr>
          <p:cNvPr id="216" name="Figura a mano libera: forma 215">
            <a:extLst>
              <a:ext uri="{FF2B5EF4-FFF2-40B4-BE49-F238E27FC236}">
                <a16:creationId xmlns:a16="http://schemas.microsoft.com/office/drawing/2014/main" id="{3C3605CB-5092-601B-4C9A-419D844C191E}"/>
              </a:ext>
            </a:extLst>
          </p:cNvPr>
          <p:cNvSpPr/>
          <p:nvPr/>
        </p:nvSpPr>
        <p:spPr>
          <a:xfrm>
            <a:off x="7451835" y="4052310"/>
            <a:ext cx="1537979" cy="746438"/>
          </a:xfrm>
          <a:custGeom>
            <a:avLst/>
            <a:gdLst>
              <a:gd name="connsiteX0" fmla="*/ 21822 w 1546573"/>
              <a:gd name="connsiteY0" fmla="*/ 62 h 669589"/>
              <a:gd name="connsiteX1" fmla="*/ 167968 w 1546573"/>
              <a:gd name="connsiteY1" fmla="*/ 71160 h 669589"/>
              <a:gd name="connsiteX2" fmla="*/ 323988 w 1546573"/>
              <a:gd name="connsiteY2" fmla="*/ 120534 h 669589"/>
              <a:gd name="connsiteX3" fmla="*/ 470134 w 1546573"/>
              <a:gd name="connsiteY3" fmla="*/ 163983 h 669589"/>
              <a:gd name="connsiteX4" fmla="*/ 618255 w 1546573"/>
              <a:gd name="connsiteY4" fmla="*/ 217306 h 669589"/>
              <a:gd name="connsiteX5" fmla="*/ 774276 w 1546573"/>
              <a:gd name="connsiteY5" fmla="*/ 201507 h 669589"/>
              <a:gd name="connsiteX6" fmla="*/ 922397 w 1546573"/>
              <a:gd name="connsiteY6" fmla="*/ 205456 h 669589"/>
              <a:gd name="connsiteX7" fmla="*/ 1078418 w 1546573"/>
              <a:gd name="connsiteY7" fmla="*/ 213356 h 669589"/>
              <a:gd name="connsiteX8" fmla="*/ 1218639 w 1546573"/>
              <a:gd name="connsiteY8" fmla="*/ 213356 h 669589"/>
              <a:gd name="connsiteX9" fmla="*/ 1372685 w 1546573"/>
              <a:gd name="connsiteY9" fmla="*/ 189657 h 669589"/>
              <a:gd name="connsiteX10" fmla="*/ 1522781 w 1546573"/>
              <a:gd name="connsiteY10" fmla="*/ 169907 h 669589"/>
              <a:gd name="connsiteX11" fmla="*/ 1546480 w 1546573"/>
              <a:gd name="connsiteY11" fmla="*/ 187682 h 669589"/>
              <a:gd name="connsiteX12" fmla="*/ 1526730 w 1546573"/>
              <a:gd name="connsiteY12" fmla="*/ 580696 h 669589"/>
              <a:gd name="connsiteX13" fmla="*/ 1491181 w 1546573"/>
              <a:gd name="connsiteY13" fmla="*/ 576746 h 669589"/>
              <a:gd name="connsiteX14" fmla="*/ 1378610 w 1546573"/>
              <a:gd name="connsiteY14" fmla="*/ 620195 h 669589"/>
              <a:gd name="connsiteX15" fmla="*/ 1210739 w 1546573"/>
              <a:gd name="connsiteY15" fmla="*/ 669569 h 669589"/>
              <a:gd name="connsiteX16" fmla="*/ 1062618 w 1546573"/>
              <a:gd name="connsiteY16" fmla="*/ 614270 h 669589"/>
              <a:gd name="connsiteX17" fmla="*/ 920422 w 1546573"/>
              <a:gd name="connsiteY17" fmla="*/ 558972 h 669589"/>
              <a:gd name="connsiteX18" fmla="*/ 764401 w 1546573"/>
              <a:gd name="connsiteY18" fmla="*/ 489849 h 669589"/>
              <a:gd name="connsiteX19" fmla="*/ 622205 w 1546573"/>
              <a:gd name="connsiteY19" fmla="*/ 432575 h 669589"/>
              <a:gd name="connsiteX20" fmla="*/ 476059 w 1546573"/>
              <a:gd name="connsiteY20" fmla="*/ 393076 h 669589"/>
              <a:gd name="connsiteX21" fmla="*/ 316089 w 1546573"/>
              <a:gd name="connsiteY21" fmla="*/ 276554 h 669589"/>
              <a:gd name="connsiteX22" fmla="*/ 167968 w 1546573"/>
              <a:gd name="connsiteY22" fmla="*/ 193607 h 669589"/>
              <a:gd name="connsiteX23" fmla="*/ 15897 w 1546573"/>
              <a:gd name="connsiteY23" fmla="*/ 61285 h 669589"/>
              <a:gd name="connsiteX24" fmla="*/ 21822 w 1546573"/>
              <a:gd name="connsiteY24" fmla="*/ 62 h 669589"/>
              <a:gd name="connsiteX0" fmla="*/ 21822 w 1546573"/>
              <a:gd name="connsiteY0" fmla="*/ 62 h 699574"/>
              <a:gd name="connsiteX1" fmla="*/ 167968 w 1546573"/>
              <a:gd name="connsiteY1" fmla="*/ 71160 h 699574"/>
              <a:gd name="connsiteX2" fmla="*/ 323988 w 1546573"/>
              <a:gd name="connsiteY2" fmla="*/ 120534 h 699574"/>
              <a:gd name="connsiteX3" fmla="*/ 470134 w 1546573"/>
              <a:gd name="connsiteY3" fmla="*/ 163983 h 699574"/>
              <a:gd name="connsiteX4" fmla="*/ 618255 w 1546573"/>
              <a:gd name="connsiteY4" fmla="*/ 217306 h 699574"/>
              <a:gd name="connsiteX5" fmla="*/ 774276 w 1546573"/>
              <a:gd name="connsiteY5" fmla="*/ 201507 h 699574"/>
              <a:gd name="connsiteX6" fmla="*/ 922397 w 1546573"/>
              <a:gd name="connsiteY6" fmla="*/ 205456 h 699574"/>
              <a:gd name="connsiteX7" fmla="*/ 1078418 w 1546573"/>
              <a:gd name="connsiteY7" fmla="*/ 213356 h 699574"/>
              <a:gd name="connsiteX8" fmla="*/ 1218639 w 1546573"/>
              <a:gd name="connsiteY8" fmla="*/ 213356 h 699574"/>
              <a:gd name="connsiteX9" fmla="*/ 1372685 w 1546573"/>
              <a:gd name="connsiteY9" fmla="*/ 189657 h 699574"/>
              <a:gd name="connsiteX10" fmla="*/ 1522781 w 1546573"/>
              <a:gd name="connsiteY10" fmla="*/ 169907 h 699574"/>
              <a:gd name="connsiteX11" fmla="*/ 1546480 w 1546573"/>
              <a:gd name="connsiteY11" fmla="*/ 187682 h 699574"/>
              <a:gd name="connsiteX12" fmla="*/ 1526730 w 1546573"/>
              <a:gd name="connsiteY12" fmla="*/ 580696 h 699574"/>
              <a:gd name="connsiteX13" fmla="*/ 1512906 w 1546573"/>
              <a:gd name="connsiteY13" fmla="*/ 699193 h 699574"/>
              <a:gd name="connsiteX14" fmla="*/ 1378610 w 1546573"/>
              <a:gd name="connsiteY14" fmla="*/ 620195 h 699574"/>
              <a:gd name="connsiteX15" fmla="*/ 1210739 w 1546573"/>
              <a:gd name="connsiteY15" fmla="*/ 669569 h 699574"/>
              <a:gd name="connsiteX16" fmla="*/ 1062618 w 1546573"/>
              <a:gd name="connsiteY16" fmla="*/ 614270 h 699574"/>
              <a:gd name="connsiteX17" fmla="*/ 920422 w 1546573"/>
              <a:gd name="connsiteY17" fmla="*/ 558972 h 699574"/>
              <a:gd name="connsiteX18" fmla="*/ 764401 w 1546573"/>
              <a:gd name="connsiteY18" fmla="*/ 489849 h 699574"/>
              <a:gd name="connsiteX19" fmla="*/ 622205 w 1546573"/>
              <a:gd name="connsiteY19" fmla="*/ 432575 h 699574"/>
              <a:gd name="connsiteX20" fmla="*/ 476059 w 1546573"/>
              <a:gd name="connsiteY20" fmla="*/ 393076 h 699574"/>
              <a:gd name="connsiteX21" fmla="*/ 316089 w 1546573"/>
              <a:gd name="connsiteY21" fmla="*/ 276554 h 699574"/>
              <a:gd name="connsiteX22" fmla="*/ 167968 w 1546573"/>
              <a:gd name="connsiteY22" fmla="*/ 193607 h 699574"/>
              <a:gd name="connsiteX23" fmla="*/ 15897 w 1546573"/>
              <a:gd name="connsiteY23" fmla="*/ 61285 h 699574"/>
              <a:gd name="connsiteX24" fmla="*/ 21822 w 1546573"/>
              <a:gd name="connsiteY24" fmla="*/ 62 h 699574"/>
              <a:gd name="connsiteX0" fmla="*/ 21822 w 1546573"/>
              <a:gd name="connsiteY0" fmla="*/ 62 h 711838"/>
              <a:gd name="connsiteX1" fmla="*/ 167968 w 1546573"/>
              <a:gd name="connsiteY1" fmla="*/ 71160 h 711838"/>
              <a:gd name="connsiteX2" fmla="*/ 323988 w 1546573"/>
              <a:gd name="connsiteY2" fmla="*/ 120534 h 711838"/>
              <a:gd name="connsiteX3" fmla="*/ 470134 w 1546573"/>
              <a:gd name="connsiteY3" fmla="*/ 163983 h 711838"/>
              <a:gd name="connsiteX4" fmla="*/ 618255 w 1546573"/>
              <a:gd name="connsiteY4" fmla="*/ 217306 h 711838"/>
              <a:gd name="connsiteX5" fmla="*/ 774276 w 1546573"/>
              <a:gd name="connsiteY5" fmla="*/ 201507 h 711838"/>
              <a:gd name="connsiteX6" fmla="*/ 922397 w 1546573"/>
              <a:gd name="connsiteY6" fmla="*/ 205456 h 711838"/>
              <a:gd name="connsiteX7" fmla="*/ 1078418 w 1546573"/>
              <a:gd name="connsiteY7" fmla="*/ 213356 h 711838"/>
              <a:gd name="connsiteX8" fmla="*/ 1218639 w 1546573"/>
              <a:gd name="connsiteY8" fmla="*/ 213356 h 711838"/>
              <a:gd name="connsiteX9" fmla="*/ 1372685 w 1546573"/>
              <a:gd name="connsiteY9" fmla="*/ 189657 h 711838"/>
              <a:gd name="connsiteX10" fmla="*/ 1522781 w 1546573"/>
              <a:gd name="connsiteY10" fmla="*/ 169907 h 711838"/>
              <a:gd name="connsiteX11" fmla="*/ 1546480 w 1546573"/>
              <a:gd name="connsiteY11" fmla="*/ 187682 h 711838"/>
              <a:gd name="connsiteX12" fmla="*/ 1526730 w 1546573"/>
              <a:gd name="connsiteY12" fmla="*/ 580696 h 711838"/>
              <a:gd name="connsiteX13" fmla="*/ 1512906 w 1546573"/>
              <a:gd name="connsiteY13" fmla="*/ 699193 h 711838"/>
              <a:gd name="connsiteX14" fmla="*/ 1378610 w 1546573"/>
              <a:gd name="connsiteY14" fmla="*/ 705118 h 711838"/>
              <a:gd name="connsiteX15" fmla="*/ 1210739 w 1546573"/>
              <a:gd name="connsiteY15" fmla="*/ 669569 h 711838"/>
              <a:gd name="connsiteX16" fmla="*/ 1062618 w 1546573"/>
              <a:gd name="connsiteY16" fmla="*/ 614270 h 711838"/>
              <a:gd name="connsiteX17" fmla="*/ 920422 w 1546573"/>
              <a:gd name="connsiteY17" fmla="*/ 558972 h 711838"/>
              <a:gd name="connsiteX18" fmla="*/ 764401 w 1546573"/>
              <a:gd name="connsiteY18" fmla="*/ 489849 h 711838"/>
              <a:gd name="connsiteX19" fmla="*/ 622205 w 1546573"/>
              <a:gd name="connsiteY19" fmla="*/ 432575 h 711838"/>
              <a:gd name="connsiteX20" fmla="*/ 476059 w 1546573"/>
              <a:gd name="connsiteY20" fmla="*/ 393076 h 711838"/>
              <a:gd name="connsiteX21" fmla="*/ 316089 w 1546573"/>
              <a:gd name="connsiteY21" fmla="*/ 276554 h 711838"/>
              <a:gd name="connsiteX22" fmla="*/ 167968 w 1546573"/>
              <a:gd name="connsiteY22" fmla="*/ 193607 h 711838"/>
              <a:gd name="connsiteX23" fmla="*/ 15897 w 1546573"/>
              <a:gd name="connsiteY23" fmla="*/ 61285 h 711838"/>
              <a:gd name="connsiteX24" fmla="*/ 21822 w 1546573"/>
              <a:gd name="connsiteY24" fmla="*/ 62 h 711838"/>
              <a:gd name="connsiteX0" fmla="*/ 21822 w 1546573"/>
              <a:gd name="connsiteY0" fmla="*/ 62 h 731834"/>
              <a:gd name="connsiteX1" fmla="*/ 167968 w 1546573"/>
              <a:gd name="connsiteY1" fmla="*/ 71160 h 731834"/>
              <a:gd name="connsiteX2" fmla="*/ 323988 w 1546573"/>
              <a:gd name="connsiteY2" fmla="*/ 120534 h 731834"/>
              <a:gd name="connsiteX3" fmla="*/ 470134 w 1546573"/>
              <a:gd name="connsiteY3" fmla="*/ 163983 h 731834"/>
              <a:gd name="connsiteX4" fmla="*/ 618255 w 1546573"/>
              <a:gd name="connsiteY4" fmla="*/ 217306 h 731834"/>
              <a:gd name="connsiteX5" fmla="*/ 774276 w 1546573"/>
              <a:gd name="connsiteY5" fmla="*/ 201507 h 731834"/>
              <a:gd name="connsiteX6" fmla="*/ 922397 w 1546573"/>
              <a:gd name="connsiteY6" fmla="*/ 205456 h 731834"/>
              <a:gd name="connsiteX7" fmla="*/ 1078418 w 1546573"/>
              <a:gd name="connsiteY7" fmla="*/ 213356 h 731834"/>
              <a:gd name="connsiteX8" fmla="*/ 1218639 w 1546573"/>
              <a:gd name="connsiteY8" fmla="*/ 213356 h 731834"/>
              <a:gd name="connsiteX9" fmla="*/ 1372685 w 1546573"/>
              <a:gd name="connsiteY9" fmla="*/ 189657 h 731834"/>
              <a:gd name="connsiteX10" fmla="*/ 1522781 w 1546573"/>
              <a:gd name="connsiteY10" fmla="*/ 169907 h 731834"/>
              <a:gd name="connsiteX11" fmla="*/ 1546480 w 1546573"/>
              <a:gd name="connsiteY11" fmla="*/ 187682 h 731834"/>
              <a:gd name="connsiteX12" fmla="*/ 1526730 w 1546573"/>
              <a:gd name="connsiteY12" fmla="*/ 580696 h 731834"/>
              <a:gd name="connsiteX13" fmla="*/ 1524755 w 1546573"/>
              <a:gd name="connsiteY13" fmla="*/ 724867 h 731834"/>
              <a:gd name="connsiteX14" fmla="*/ 1378610 w 1546573"/>
              <a:gd name="connsiteY14" fmla="*/ 705118 h 731834"/>
              <a:gd name="connsiteX15" fmla="*/ 1210739 w 1546573"/>
              <a:gd name="connsiteY15" fmla="*/ 669569 h 731834"/>
              <a:gd name="connsiteX16" fmla="*/ 1062618 w 1546573"/>
              <a:gd name="connsiteY16" fmla="*/ 614270 h 731834"/>
              <a:gd name="connsiteX17" fmla="*/ 920422 w 1546573"/>
              <a:gd name="connsiteY17" fmla="*/ 558972 h 731834"/>
              <a:gd name="connsiteX18" fmla="*/ 764401 w 1546573"/>
              <a:gd name="connsiteY18" fmla="*/ 489849 h 731834"/>
              <a:gd name="connsiteX19" fmla="*/ 622205 w 1546573"/>
              <a:gd name="connsiteY19" fmla="*/ 432575 h 731834"/>
              <a:gd name="connsiteX20" fmla="*/ 476059 w 1546573"/>
              <a:gd name="connsiteY20" fmla="*/ 393076 h 731834"/>
              <a:gd name="connsiteX21" fmla="*/ 316089 w 1546573"/>
              <a:gd name="connsiteY21" fmla="*/ 276554 h 731834"/>
              <a:gd name="connsiteX22" fmla="*/ 167968 w 1546573"/>
              <a:gd name="connsiteY22" fmla="*/ 193607 h 731834"/>
              <a:gd name="connsiteX23" fmla="*/ 15897 w 1546573"/>
              <a:gd name="connsiteY23" fmla="*/ 61285 h 731834"/>
              <a:gd name="connsiteX24" fmla="*/ 21822 w 1546573"/>
              <a:gd name="connsiteY24" fmla="*/ 62 h 731834"/>
              <a:gd name="connsiteX0" fmla="*/ 21822 w 1547724"/>
              <a:gd name="connsiteY0" fmla="*/ 62 h 724976"/>
              <a:gd name="connsiteX1" fmla="*/ 167968 w 1547724"/>
              <a:gd name="connsiteY1" fmla="*/ 71160 h 724976"/>
              <a:gd name="connsiteX2" fmla="*/ 323988 w 1547724"/>
              <a:gd name="connsiteY2" fmla="*/ 120534 h 724976"/>
              <a:gd name="connsiteX3" fmla="*/ 470134 w 1547724"/>
              <a:gd name="connsiteY3" fmla="*/ 163983 h 724976"/>
              <a:gd name="connsiteX4" fmla="*/ 618255 w 1547724"/>
              <a:gd name="connsiteY4" fmla="*/ 217306 h 724976"/>
              <a:gd name="connsiteX5" fmla="*/ 774276 w 1547724"/>
              <a:gd name="connsiteY5" fmla="*/ 201507 h 724976"/>
              <a:gd name="connsiteX6" fmla="*/ 922397 w 1547724"/>
              <a:gd name="connsiteY6" fmla="*/ 205456 h 724976"/>
              <a:gd name="connsiteX7" fmla="*/ 1078418 w 1547724"/>
              <a:gd name="connsiteY7" fmla="*/ 213356 h 724976"/>
              <a:gd name="connsiteX8" fmla="*/ 1218639 w 1547724"/>
              <a:gd name="connsiteY8" fmla="*/ 213356 h 724976"/>
              <a:gd name="connsiteX9" fmla="*/ 1372685 w 1547724"/>
              <a:gd name="connsiteY9" fmla="*/ 189657 h 724976"/>
              <a:gd name="connsiteX10" fmla="*/ 1522781 w 1547724"/>
              <a:gd name="connsiteY10" fmla="*/ 169907 h 724976"/>
              <a:gd name="connsiteX11" fmla="*/ 1546480 w 1547724"/>
              <a:gd name="connsiteY11" fmla="*/ 187682 h 724976"/>
              <a:gd name="connsiteX12" fmla="*/ 1526730 w 1547724"/>
              <a:gd name="connsiteY12" fmla="*/ 580696 h 724976"/>
              <a:gd name="connsiteX13" fmla="*/ 1524755 w 1547724"/>
              <a:gd name="connsiteY13" fmla="*/ 724867 h 724976"/>
              <a:gd name="connsiteX14" fmla="*/ 1378610 w 1547724"/>
              <a:gd name="connsiteY14" fmla="*/ 705118 h 724976"/>
              <a:gd name="connsiteX15" fmla="*/ 1210739 w 1547724"/>
              <a:gd name="connsiteY15" fmla="*/ 669569 h 724976"/>
              <a:gd name="connsiteX16" fmla="*/ 1062618 w 1547724"/>
              <a:gd name="connsiteY16" fmla="*/ 614270 h 724976"/>
              <a:gd name="connsiteX17" fmla="*/ 920422 w 1547724"/>
              <a:gd name="connsiteY17" fmla="*/ 558972 h 724976"/>
              <a:gd name="connsiteX18" fmla="*/ 764401 w 1547724"/>
              <a:gd name="connsiteY18" fmla="*/ 489849 h 724976"/>
              <a:gd name="connsiteX19" fmla="*/ 622205 w 1547724"/>
              <a:gd name="connsiteY19" fmla="*/ 432575 h 724976"/>
              <a:gd name="connsiteX20" fmla="*/ 476059 w 1547724"/>
              <a:gd name="connsiteY20" fmla="*/ 393076 h 724976"/>
              <a:gd name="connsiteX21" fmla="*/ 316089 w 1547724"/>
              <a:gd name="connsiteY21" fmla="*/ 276554 h 724976"/>
              <a:gd name="connsiteX22" fmla="*/ 167968 w 1547724"/>
              <a:gd name="connsiteY22" fmla="*/ 193607 h 724976"/>
              <a:gd name="connsiteX23" fmla="*/ 15897 w 1547724"/>
              <a:gd name="connsiteY23" fmla="*/ 61285 h 724976"/>
              <a:gd name="connsiteX24" fmla="*/ 21822 w 1547724"/>
              <a:gd name="connsiteY24" fmla="*/ 62 h 724976"/>
              <a:gd name="connsiteX0" fmla="*/ 21822 w 1546573"/>
              <a:gd name="connsiteY0" fmla="*/ 62 h 724879"/>
              <a:gd name="connsiteX1" fmla="*/ 167968 w 1546573"/>
              <a:gd name="connsiteY1" fmla="*/ 71160 h 724879"/>
              <a:gd name="connsiteX2" fmla="*/ 323988 w 1546573"/>
              <a:gd name="connsiteY2" fmla="*/ 120534 h 724879"/>
              <a:gd name="connsiteX3" fmla="*/ 470134 w 1546573"/>
              <a:gd name="connsiteY3" fmla="*/ 163983 h 724879"/>
              <a:gd name="connsiteX4" fmla="*/ 618255 w 1546573"/>
              <a:gd name="connsiteY4" fmla="*/ 217306 h 724879"/>
              <a:gd name="connsiteX5" fmla="*/ 774276 w 1546573"/>
              <a:gd name="connsiteY5" fmla="*/ 201507 h 724879"/>
              <a:gd name="connsiteX6" fmla="*/ 922397 w 1546573"/>
              <a:gd name="connsiteY6" fmla="*/ 205456 h 724879"/>
              <a:gd name="connsiteX7" fmla="*/ 1078418 w 1546573"/>
              <a:gd name="connsiteY7" fmla="*/ 213356 h 724879"/>
              <a:gd name="connsiteX8" fmla="*/ 1218639 w 1546573"/>
              <a:gd name="connsiteY8" fmla="*/ 213356 h 724879"/>
              <a:gd name="connsiteX9" fmla="*/ 1372685 w 1546573"/>
              <a:gd name="connsiteY9" fmla="*/ 189657 h 724879"/>
              <a:gd name="connsiteX10" fmla="*/ 1522781 w 1546573"/>
              <a:gd name="connsiteY10" fmla="*/ 169907 h 724879"/>
              <a:gd name="connsiteX11" fmla="*/ 1546480 w 1546573"/>
              <a:gd name="connsiteY11" fmla="*/ 187682 h 724879"/>
              <a:gd name="connsiteX12" fmla="*/ 1526730 w 1546573"/>
              <a:gd name="connsiteY12" fmla="*/ 580696 h 724879"/>
              <a:gd name="connsiteX13" fmla="*/ 1524755 w 1546573"/>
              <a:gd name="connsiteY13" fmla="*/ 724867 h 724879"/>
              <a:gd name="connsiteX14" fmla="*/ 1378610 w 1546573"/>
              <a:gd name="connsiteY14" fmla="*/ 705118 h 724879"/>
              <a:gd name="connsiteX15" fmla="*/ 1210739 w 1546573"/>
              <a:gd name="connsiteY15" fmla="*/ 669569 h 724879"/>
              <a:gd name="connsiteX16" fmla="*/ 1062618 w 1546573"/>
              <a:gd name="connsiteY16" fmla="*/ 614270 h 724879"/>
              <a:gd name="connsiteX17" fmla="*/ 920422 w 1546573"/>
              <a:gd name="connsiteY17" fmla="*/ 558972 h 724879"/>
              <a:gd name="connsiteX18" fmla="*/ 764401 w 1546573"/>
              <a:gd name="connsiteY18" fmla="*/ 489849 h 724879"/>
              <a:gd name="connsiteX19" fmla="*/ 622205 w 1546573"/>
              <a:gd name="connsiteY19" fmla="*/ 432575 h 724879"/>
              <a:gd name="connsiteX20" fmla="*/ 476059 w 1546573"/>
              <a:gd name="connsiteY20" fmla="*/ 393076 h 724879"/>
              <a:gd name="connsiteX21" fmla="*/ 316089 w 1546573"/>
              <a:gd name="connsiteY21" fmla="*/ 276554 h 724879"/>
              <a:gd name="connsiteX22" fmla="*/ 167968 w 1546573"/>
              <a:gd name="connsiteY22" fmla="*/ 193607 h 724879"/>
              <a:gd name="connsiteX23" fmla="*/ 15897 w 1546573"/>
              <a:gd name="connsiteY23" fmla="*/ 61285 h 724879"/>
              <a:gd name="connsiteX24" fmla="*/ 21822 w 1546573"/>
              <a:gd name="connsiteY24" fmla="*/ 62 h 724879"/>
              <a:gd name="connsiteX0" fmla="*/ 21822 w 1546713"/>
              <a:gd name="connsiteY0" fmla="*/ 62 h 731561"/>
              <a:gd name="connsiteX1" fmla="*/ 167968 w 1546713"/>
              <a:gd name="connsiteY1" fmla="*/ 71160 h 731561"/>
              <a:gd name="connsiteX2" fmla="*/ 323988 w 1546713"/>
              <a:gd name="connsiteY2" fmla="*/ 120534 h 731561"/>
              <a:gd name="connsiteX3" fmla="*/ 470134 w 1546713"/>
              <a:gd name="connsiteY3" fmla="*/ 163983 h 731561"/>
              <a:gd name="connsiteX4" fmla="*/ 618255 w 1546713"/>
              <a:gd name="connsiteY4" fmla="*/ 217306 h 731561"/>
              <a:gd name="connsiteX5" fmla="*/ 774276 w 1546713"/>
              <a:gd name="connsiteY5" fmla="*/ 201507 h 731561"/>
              <a:gd name="connsiteX6" fmla="*/ 922397 w 1546713"/>
              <a:gd name="connsiteY6" fmla="*/ 205456 h 731561"/>
              <a:gd name="connsiteX7" fmla="*/ 1078418 w 1546713"/>
              <a:gd name="connsiteY7" fmla="*/ 213356 h 731561"/>
              <a:gd name="connsiteX8" fmla="*/ 1218639 w 1546713"/>
              <a:gd name="connsiteY8" fmla="*/ 213356 h 731561"/>
              <a:gd name="connsiteX9" fmla="*/ 1372685 w 1546713"/>
              <a:gd name="connsiteY9" fmla="*/ 189657 h 731561"/>
              <a:gd name="connsiteX10" fmla="*/ 1522781 w 1546713"/>
              <a:gd name="connsiteY10" fmla="*/ 169907 h 731561"/>
              <a:gd name="connsiteX11" fmla="*/ 1546480 w 1546713"/>
              <a:gd name="connsiteY11" fmla="*/ 187682 h 731561"/>
              <a:gd name="connsiteX12" fmla="*/ 1524756 w 1546713"/>
              <a:gd name="connsiteY12" fmla="*/ 584646 h 731561"/>
              <a:gd name="connsiteX13" fmla="*/ 1524755 w 1546713"/>
              <a:gd name="connsiteY13" fmla="*/ 724867 h 731561"/>
              <a:gd name="connsiteX14" fmla="*/ 1378610 w 1546713"/>
              <a:gd name="connsiteY14" fmla="*/ 705118 h 731561"/>
              <a:gd name="connsiteX15" fmla="*/ 1210739 w 1546713"/>
              <a:gd name="connsiteY15" fmla="*/ 669569 h 731561"/>
              <a:gd name="connsiteX16" fmla="*/ 1062618 w 1546713"/>
              <a:gd name="connsiteY16" fmla="*/ 614270 h 731561"/>
              <a:gd name="connsiteX17" fmla="*/ 920422 w 1546713"/>
              <a:gd name="connsiteY17" fmla="*/ 558972 h 731561"/>
              <a:gd name="connsiteX18" fmla="*/ 764401 w 1546713"/>
              <a:gd name="connsiteY18" fmla="*/ 489849 h 731561"/>
              <a:gd name="connsiteX19" fmla="*/ 622205 w 1546713"/>
              <a:gd name="connsiteY19" fmla="*/ 432575 h 731561"/>
              <a:gd name="connsiteX20" fmla="*/ 476059 w 1546713"/>
              <a:gd name="connsiteY20" fmla="*/ 393076 h 731561"/>
              <a:gd name="connsiteX21" fmla="*/ 316089 w 1546713"/>
              <a:gd name="connsiteY21" fmla="*/ 276554 h 731561"/>
              <a:gd name="connsiteX22" fmla="*/ 167968 w 1546713"/>
              <a:gd name="connsiteY22" fmla="*/ 193607 h 731561"/>
              <a:gd name="connsiteX23" fmla="*/ 15897 w 1546713"/>
              <a:gd name="connsiteY23" fmla="*/ 61285 h 731561"/>
              <a:gd name="connsiteX24" fmla="*/ 21822 w 154671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2781 w 1535803"/>
              <a:gd name="connsiteY10" fmla="*/ 169907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803"/>
              <a:gd name="connsiteY0" fmla="*/ 62 h 731561"/>
              <a:gd name="connsiteX1" fmla="*/ 167968 w 1535803"/>
              <a:gd name="connsiteY1" fmla="*/ 71160 h 731561"/>
              <a:gd name="connsiteX2" fmla="*/ 323988 w 1535803"/>
              <a:gd name="connsiteY2" fmla="*/ 120534 h 731561"/>
              <a:gd name="connsiteX3" fmla="*/ 470134 w 1535803"/>
              <a:gd name="connsiteY3" fmla="*/ 163983 h 731561"/>
              <a:gd name="connsiteX4" fmla="*/ 618255 w 1535803"/>
              <a:gd name="connsiteY4" fmla="*/ 217306 h 731561"/>
              <a:gd name="connsiteX5" fmla="*/ 774276 w 1535803"/>
              <a:gd name="connsiteY5" fmla="*/ 201507 h 731561"/>
              <a:gd name="connsiteX6" fmla="*/ 922397 w 1535803"/>
              <a:gd name="connsiteY6" fmla="*/ 205456 h 731561"/>
              <a:gd name="connsiteX7" fmla="*/ 1078418 w 1535803"/>
              <a:gd name="connsiteY7" fmla="*/ 213356 h 731561"/>
              <a:gd name="connsiteX8" fmla="*/ 1218639 w 1535803"/>
              <a:gd name="connsiteY8" fmla="*/ 213356 h 731561"/>
              <a:gd name="connsiteX9" fmla="*/ 1372685 w 1535803"/>
              <a:gd name="connsiteY9" fmla="*/ 189657 h 731561"/>
              <a:gd name="connsiteX10" fmla="*/ 1524756 w 1535803"/>
              <a:gd name="connsiteY10" fmla="*/ 167932 h 731561"/>
              <a:gd name="connsiteX11" fmla="*/ 1518831 w 1535803"/>
              <a:gd name="connsiteY11" fmla="*/ 288404 h 731561"/>
              <a:gd name="connsiteX12" fmla="*/ 1524756 w 1535803"/>
              <a:gd name="connsiteY12" fmla="*/ 584646 h 731561"/>
              <a:gd name="connsiteX13" fmla="*/ 1524755 w 1535803"/>
              <a:gd name="connsiteY13" fmla="*/ 724867 h 731561"/>
              <a:gd name="connsiteX14" fmla="*/ 1378610 w 1535803"/>
              <a:gd name="connsiteY14" fmla="*/ 705118 h 731561"/>
              <a:gd name="connsiteX15" fmla="*/ 1210739 w 1535803"/>
              <a:gd name="connsiteY15" fmla="*/ 669569 h 731561"/>
              <a:gd name="connsiteX16" fmla="*/ 1062618 w 1535803"/>
              <a:gd name="connsiteY16" fmla="*/ 614270 h 731561"/>
              <a:gd name="connsiteX17" fmla="*/ 920422 w 1535803"/>
              <a:gd name="connsiteY17" fmla="*/ 558972 h 731561"/>
              <a:gd name="connsiteX18" fmla="*/ 764401 w 1535803"/>
              <a:gd name="connsiteY18" fmla="*/ 489849 h 731561"/>
              <a:gd name="connsiteX19" fmla="*/ 622205 w 1535803"/>
              <a:gd name="connsiteY19" fmla="*/ 432575 h 731561"/>
              <a:gd name="connsiteX20" fmla="*/ 476059 w 1535803"/>
              <a:gd name="connsiteY20" fmla="*/ 393076 h 731561"/>
              <a:gd name="connsiteX21" fmla="*/ 316089 w 1535803"/>
              <a:gd name="connsiteY21" fmla="*/ 276554 h 731561"/>
              <a:gd name="connsiteX22" fmla="*/ 167968 w 1535803"/>
              <a:gd name="connsiteY22" fmla="*/ 193607 h 731561"/>
              <a:gd name="connsiteX23" fmla="*/ 15897 w 1535803"/>
              <a:gd name="connsiteY23" fmla="*/ 61285 h 731561"/>
              <a:gd name="connsiteX24" fmla="*/ 21822 w 1535803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35728"/>
              <a:gd name="connsiteY0" fmla="*/ 62 h 731561"/>
              <a:gd name="connsiteX1" fmla="*/ 167968 w 1535728"/>
              <a:gd name="connsiteY1" fmla="*/ 71160 h 731561"/>
              <a:gd name="connsiteX2" fmla="*/ 323988 w 1535728"/>
              <a:gd name="connsiteY2" fmla="*/ 120534 h 731561"/>
              <a:gd name="connsiteX3" fmla="*/ 470134 w 1535728"/>
              <a:gd name="connsiteY3" fmla="*/ 163983 h 731561"/>
              <a:gd name="connsiteX4" fmla="*/ 618255 w 1535728"/>
              <a:gd name="connsiteY4" fmla="*/ 217306 h 731561"/>
              <a:gd name="connsiteX5" fmla="*/ 774276 w 1535728"/>
              <a:gd name="connsiteY5" fmla="*/ 201507 h 731561"/>
              <a:gd name="connsiteX6" fmla="*/ 922397 w 1535728"/>
              <a:gd name="connsiteY6" fmla="*/ 205456 h 731561"/>
              <a:gd name="connsiteX7" fmla="*/ 1078418 w 1535728"/>
              <a:gd name="connsiteY7" fmla="*/ 213356 h 731561"/>
              <a:gd name="connsiteX8" fmla="*/ 1218639 w 1535728"/>
              <a:gd name="connsiteY8" fmla="*/ 213356 h 731561"/>
              <a:gd name="connsiteX9" fmla="*/ 1372685 w 1535728"/>
              <a:gd name="connsiteY9" fmla="*/ 189657 h 731561"/>
              <a:gd name="connsiteX10" fmla="*/ 1524756 w 1535728"/>
              <a:gd name="connsiteY10" fmla="*/ 167932 h 731561"/>
              <a:gd name="connsiteX11" fmla="*/ 1520806 w 1535728"/>
              <a:gd name="connsiteY11" fmla="*/ 286429 h 731561"/>
              <a:gd name="connsiteX12" fmla="*/ 1524756 w 1535728"/>
              <a:gd name="connsiteY12" fmla="*/ 584646 h 731561"/>
              <a:gd name="connsiteX13" fmla="*/ 1524755 w 1535728"/>
              <a:gd name="connsiteY13" fmla="*/ 724867 h 731561"/>
              <a:gd name="connsiteX14" fmla="*/ 1378610 w 1535728"/>
              <a:gd name="connsiteY14" fmla="*/ 705118 h 731561"/>
              <a:gd name="connsiteX15" fmla="*/ 1210739 w 1535728"/>
              <a:gd name="connsiteY15" fmla="*/ 669569 h 731561"/>
              <a:gd name="connsiteX16" fmla="*/ 1062618 w 1535728"/>
              <a:gd name="connsiteY16" fmla="*/ 614270 h 731561"/>
              <a:gd name="connsiteX17" fmla="*/ 920422 w 1535728"/>
              <a:gd name="connsiteY17" fmla="*/ 558972 h 731561"/>
              <a:gd name="connsiteX18" fmla="*/ 764401 w 1535728"/>
              <a:gd name="connsiteY18" fmla="*/ 489849 h 731561"/>
              <a:gd name="connsiteX19" fmla="*/ 622205 w 1535728"/>
              <a:gd name="connsiteY19" fmla="*/ 432575 h 731561"/>
              <a:gd name="connsiteX20" fmla="*/ 476059 w 1535728"/>
              <a:gd name="connsiteY20" fmla="*/ 393076 h 731561"/>
              <a:gd name="connsiteX21" fmla="*/ 316089 w 1535728"/>
              <a:gd name="connsiteY21" fmla="*/ 276554 h 731561"/>
              <a:gd name="connsiteX22" fmla="*/ 167968 w 1535728"/>
              <a:gd name="connsiteY22" fmla="*/ 193607 h 731561"/>
              <a:gd name="connsiteX23" fmla="*/ 15897 w 1535728"/>
              <a:gd name="connsiteY23" fmla="*/ 61285 h 731561"/>
              <a:gd name="connsiteX24" fmla="*/ 21822 w 1535728"/>
              <a:gd name="connsiteY24" fmla="*/ 62 h 731561"/>
              <a:gd name="connsiteX0" fmla="*/ 21822 w 1525493"/>
              <a:gd name="connsiteY0" fmla="*/ 62 h 731561"/>
              <a:gd name="connsiteX1" fmla="*/ 167968 w 1525493"/>
              <a:gd name="connsiteY1" fmla="*/ 71160 h 731561"/>
              <a:gd name="connsiteX2" fmla="*/ 323988 w 1525493"/>
              <a:gd name="connsiteY2" fmla="*/ 120534 h 731561"/>
              <a:gd name="connsiteX3" fmla="*/ 470134 w 1525493"/>
              <a:gd name="connsiteY3" fmla="*/ 163983 h 731561"/>
              <a:gd name="connsiteX4" fmla="*/ 618255 w 1525493"/>
              <a:gd name="connsiteY4" fmla="*/ 217306 h 731561"/>
              <a:gd name="connsiteX5" fmla="*/ 774276 w 1525493"/>
              <a:gd name="connsiteY5" fmla="*/ 201507 h 731561"/>
              <a:gd name="connsiteX6" fmla="*/ 922397 w 1525493"/>
              <a:gd name="connsiteY6" fmla="*/ 205456 h 731561"/>
              <a:gd name="connsiteX7" fmla="*/ 1078418 w 1525493"/>
              <a:gd name="connsiteY7" fmla="*/ 213356 h 731561"/>
              <a:gd name="connsiteX8" fmla="*/ 1218639 w 1525493"/>
              <a:gd name="connsiteY8" fmla="*/ 213356 h 731561"/>
              <a:gd name="connsiteX9" fmla="*/ 1372685 w 1525493"/>
              <a:gd name="connsiteY9" fmla="*/ 189657 h 731561"/>
              <a:gd name="connsiteX10" fmla="*/ 1524756 w 1525493"/>
              <a:gd name="connsiteY10" fmla="*/ 167932 h 731561"/>
              <a:gd name="connsiteX11" fmla="*/ 1520806 w 1525493"/>
              <a:gd name="connsiteY11" fmla="*/ 286429 h 731561"/>
              <a:gd name="connsiteX12" fmla="*/ 1524756 w 1525493"/>
              <a:gd name="connsiteY12" fmla="*/ 584646 h 731561"/>
              <a:gd name="connsiteX13" fmla="*/ 1524755 w 1525493"/>
              <a:gd name="connsiteY13" fmla="*/ 724867 h 731561"/>
              <a:gd name="connsiteX14" fmla="*/ 1378610 w 1525493"/>
              <a:gd name="connsiteY14" fmla="*/ 705118 h 731561"/>
              <a:gd name="connsiteX15" fmla="*/ 1210739 w 1525493"/>
              <a:gd name="connsiteY15" fmla="*/ 669569 h 731561"/>
              <a:gd name="connsiteX16" fmla="*/ 1062618 w 1525493"/>
              <a:gd name="connsiteY16" fmla="*/ 614270 h 731561"/>
              <a:gd name="connsiteX17" fmla="*/ 920422 w 1525493"/>
              <a:gd name="connsiteY17" fmla="*/ 558972 h 731561"/>
              <a:gd name="connsiteX18" fmla="*/ 764401 w 1525493"/>
              <a:gd name="connsiteY18" fmla="*/ 489849 h 731561"/>
              <a:gd name="connsiteX19" fmla="*/ 622205 w 1525493"/>
              <a:gd name="connsiteY19" fmla="*/ 432575 h 731561"/>
              <a:gd name="connsiteX20" fmla="*/ 476059 w 1525493"/>
              <a:gd name="connsiteY20" fmla="*/ 393076 h 731561"/>
              <a:gd name="connsiteX21" fmla="*/ 316089 w 1525493"/>
              <a:gd name="connsiteY21" fmla="*/ 276554 h 731561"/>
              <a:gd name="connsiteX22" fmla="*/ 167968 w 1525493"/>
              <a:gd name="connsiteY22" fmla="*/ 193607 h 731561"/>
              <a:gd name="connsiteX23" fmla="*/ 15897 w 1525493"/>
              <a:gd name="connsiteY23" fmla="*/ 61285 h 731561"/>
              <a:gd name="connsiteX24" fmla="*/ 21822 w 1525493"/>
              <a:gd name="connsiteY24" fmla="*/ 62 h 731561"/>
              <a:gd name="connsiteX0" fmla="*/ 21822 w 1525493"/>
              <a:gd name="connsiteY0" fmla="*/ 755 h 732254"/>
              <a:gd name="connsiteX1" fmla="*/ 167968 w 1525493"/>
              <a:gd name="connsiteY1" fmla="*/ 100517 h 732254"/>
              <a:gd name="connsiteX2" fmla="*/ 323988 w 1525493"/>
              <a:gd name="connsiteY2" fmla="*/ 121227 h 732254"/>
              <a:gd name="connsiteX3" fmla="*/ 470134 w 1525493"/>
              <a:gd name="connsiteY3" fmla="*/ 164676 h 732254"/>
              <a:gd name="connsiteX4" fmla="*/ 618255 w 1525493"/>
              <a:gd name="connsiteY4" fmla="*/ 217999 h 732254"/>
              <a:gd name="connsiteX5" fmla="*/ 774276 w 1525493"/>
              <a:gd name="connsiteY5" fmla="*/ 202200 h 732254"/>
              <a:gd name="connsiteX6" fmla="*/ 922397 w 1525493"/>
              <a:gd name="connsiteY6" fmla="*/ 206149 h 732254"/>
              <a:gd name="connsiteX7" fmla="*/ 1078418 w 1525493"/>
              <a:gd name="connsiteY7" fmla="*/ 214049 h 732254"/>
              <a:gd name="connsiteX8" fmla="*/ 1218639 w 1525493"/>
              <a:gd name="connsiteY8" fmla="*/ 214049 h 732254"/>
              <a:gd name="connsiteX9" fmla="*/ 1372685 w 1525493"/>
              <a:gd name="connsiteY9" fmla="*/ 190350 h 732254"/>
              <a:gd name="connsiteX10" fmla="*/ 1524756 w 1525493"/>
              <a:gd name="connsiteY10" fmla="*/ 168625 h 732254"/>
              <a:gd name="connsiteX11" fmla="*/ 1520806 w 1525493"/>
              <a:gd name="connsiteY11" fmla="*/ 287122 h 732254"/>
              <a:gd name="connsiteX12" fmla="*/ 1524756 w 1525493"/>
              <a:gd name="connsiteY12" fmla="*/ 585339 h 732254"/>
              <a:gd name="connsiteX13" fmla="*/ 1524755 w 1525493"/>
              <a:gd name="connsiteY13" fmla="*/ 725560 h 732254"/>
              <a:gd name="connsiteX14" fmla="*/ 1378610 w 1525493"/>
              <a:gd name="connsiteY14" fmla="*/ 705811 h 732254"/>
              <a:gd name="connsiteX15" fmla="*/ 1210739 w 1525493"/>
              <a:gd name="connsiteY15" fmla="*/ 670262 h 732254"/>
              <a:gd name="connsiteX16" fmla="*/ 1062618 w 1525493"/>
              <a:gd name="connsiteY16" fmla="*/ 614963 h 732254"/>
              <a:gd name="connsiteX17" fmla="*/ 920422 w 1525493"/>
              <a:gd name="connsiteY17" fmla="*/ 559665 h 732254"/>
              <a:gd name="connsiteX18" fmla="*/ 764401 w 1525493"/>
              <a:gd name="connsiteY18" fmla="*/ 490542 h 732254"/>
              <a:gd name="connsiteX19" fmla="*/ 622205 w 1525493"/>
              <a:gd name="connsiteY19" fmla="*/ 433268 h 732254"/>
              <a:gd name="connsiteX20" fmla="*/ 476059 w 1525493"/>
              <a:gd name="connsiteY20" fmla="*/ 393769 h 732254"/>
              <a:gd name="connsiteX21" fmla="*/ 316089 w 1525493"/>
              <a:gd name="connsiteY21" fmla="*/ 277247 h 732254"/>
              <a:gd name="connsiteX22" fmla="*/ 167968 w 1525493"/>
              <a:gd name="connsiteY22" fmla="*/ 194300 h 732254"/>
              <a:gd name="connsiteX23" fmla="*/ 15897 w 1525493"/>
              <a:gd name="connsiteY23" fmla="*/ 61978 h 732254"/>
              <a:gd name="connsiteX24" fmla="*/ 21822 w 1525493"/>
              <a:gd name="connsiteY24" fmla="*/ 755 h 732254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16089 w 1525493"/>
              <a:gd name="connsiteY21" fmla="*/ 33140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908 h 786407"/>
              <a:gd name="connsiteX1" fmla="*/ 167968 w 1525493"/>
              <a:gd name="connsiteY1" fmla="*/ 154670 h 786407"/>
              <a:gd name="connsiteX2" fmla="*/ 326855 w 1525493"/>
              <a:gd name="connsiteY2" fmla="*/ 526 h 786407"/>
              <a:gd name="connsiteX3" fmla="*/ 470134 w 1525493"/>
              <a:gd name="connsiteY3" fmla="*/ 218829 h 786407"/>
              <a:gd name="connsiteX4" fmla="*/ 618255 w 1525493"/>
              <a:gd name="connsiteY4" fmla="*/ 272152 h 786407"/>
              <a:gd name="connsiteX5" fmla="*/ 774276 w 1525493"/>
              <a:gd name="connsiteY5" fmla="*/ 256353 h 786407"/>
              <a:gd name="connsiteX6" fmla="*/ 922397 w 1525493"/>
              <a:gd name="connsiteY6" fmla="*/ 260302 h 786407"/>
              <a:gd name="connsiteX7" fmla="*/ 1078418 w 1525493"/>
              <a:gd name="connsiteY7" fmla="*/ 268202 h 786407"/>
              <a:gd name="connsiteX8" fmla="*/ 1218639 w 1525493"/>
              <a:gd name="connsiteY8" fmla="*/ 268202 h 786407"/>
              <a:gd name="connsiteX9" fmla="*/ 1372685 w 1525493"/>
              <a:gd name="connsiteY9" fmla="*/ 244503 h 786407"/>
              <a:gd name="connsiteX10" fmla="*/ 1524756 w 1525493"/>
              <a:gd name="connsiteY10" fmla="*/ 222778 h 786407"/>
              <a:gd name="connsiteX11" fmla="*/ 1520806 w 1525493"/>
              <a:gd name="connsiteY11" fmla="*/ 341275 h 786407"/>
              <a:gd name="connsiteX12" fmla="*/ 1524756 w 1525493"/>
              <a:gd name="connsiteY12" fmla="*/ 639492 h 786407"/>
              <a:gd name="connsiteX13" fmla="*/ 1524755 w 1525493"/>
              <a:gd name="connsiteY13" fmla="*/ 779713 h 786407"/>
              <a:gd name="connsiteX14" fmla="*/ 1378610 w 1525493"/>
              <a:gd name="connsiteY14" fmla="*/ 759964 h 786407"/>
              <a:gd name="connsiteX15" fmla="*/ 1210739 w 1525493"/>
              <a:gd name="connsiteY15" fmla="*/ 724415 h 786407"/>
              <a:gd name="connsiteX16" fmla="*/ 1062618 w 1525493"/>
              <a:gd name="connsiteY16" fmla="*/ 669116 h 786407"/>
              <a:gd name="connsiteX17" fmla="*/ 920422 w 1525493"/>
              <a:gd name="connsiteY17" fmla="*/ 613818 h 786407"/>
              <a:gd name="connsiteX18" fmla="*/ 764401 w 1525493"/>
              <a:gd name="connsiteY18" fmla="*/ 544695 h 786407"/>
              <a:gd name="connsiteX19" fmla="*/ 622205 w 1525493"/>
              <a:gd name="connsiteY19" fmla="*/ 487421 h 786407"/>
              <a:gd name="connsiteX20" fmla="*/ 476059 w 1525493"/>
              <a:gd name="connsiteY20" fmla="*/ 447922 h 786407"/>
              <a:gd name="connsiteX21" fmla="*/ 333288 w 1525493"/>
              <a:gd name="connsiteY21" fmla="*/ 104950 h 786407"/>
              <a:gd name="connsiteX22" fmla="*/ 167968 w 1525493"/>
              <a:gd name="connsiteY22" fmla="*/ 248453 h 786407"/>
              <a:gd name="connsiteX23" fmla="*/ 15897 w 1525493"/>
              <a:gd name="connsiteY23" fmla="*/ 116131 h 786407"/>
              <a:gd name="connsiteX24" fmla="*/ 21822 w 1525493"/>
              <a:gd name="connsiteY24" fmla="*/ 54908 h 786407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6059 w 1525493"/>
              <a:gd name="connsiteY20" fmla="*/ 447410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18255 w 1525493"/>
              <a:gd name="connsiteY4" fmla="*/ 271640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22205 w 1525493"/>
              <a:gd name="connsiteY19" fmla="*/ 486909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4276 w 1525493"/>
              <a:gd name="connsiteY5" fmla="*/ 255841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64401 w 1525493"/>
              <a:gd name="connsiteY18" fmla="*/ 54418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259790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82875 w 1525493"/>
              <a:gd name="connsiteY5" fmla="*/ 261573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54396 h 785895"/>
              <a:gd name="connsiteX1" fmla="*/ 167968 w 1525493"/>
              <a:gd name="connsiteY1" fmla="*/ 154158 h 785895"/>
              <a:gd name="connsiteX2" fmla="*/ 326855 w 1525493"/>
              <a:gd name="connsiteY2" fmla="*/ 14 h 785895"/>
              <a:gd name="connsiteX3" fmla="*/ 467267 w 1525493"/>
              <a:gd name="connsiteY3" fmla="*/ 163854 h 785895"/>
              <a:gd name="connsiteX4" fmla="*/ 623988 w 1525493"/>
              <a:gd name="connsiteY4" fmla="*/ 56656 h 785895"/>
              <a:gd name="connsiteX5" fmla="*/ 771409 w 1525493"/>
              <a:gd name="connsiteY5" fmla="*/ 238641 h 785895"/>
              <a:gd name="connsiteX6" fmla="*/ 922397 w 1525493"/>
              <a:gd name="connsiteY6" fmla="*/ 1809 h 785895"/>
              <a:gd name="connsiteX7" fmla="*/ 1078418 w 1525493"/>
              <a:gd name="connsiteY7" fmla="*/ 267690 h 785895"/>
              <a:gd name="connsiteX8" fmla="*/ 1218639 w 1525493"/>
              <a:gd name="connsiteY8" fmla="*/ 267690 h 785895"/>
              <a:gd name="connsiteX9" fmla="*/ 1372685 w 1525493"/>
              <a:gd name="connsiteY9" fmla="*/ 243991 h 785895"/>
              <a:gd name="connsiteX10" fmla="*/ 1524756 w 1525493"/>
              <a:gd name="connsiteY10" fmla="*/ 222266 h 785895"/>
              <a:gd name="connsiteX11" fmla="*/ 1520806 w 1525493"/>
              <a:gd name="connsiteY11" fmla="*/ 340763 h 785895"/>
              <a:gd name="connsiteX12" fmla="*/ 1524756 w 1525493"/>
              <a:gd name="connsiteY12" fmla="*/ 638980 h 785895"/>
              <a:gd name="connsiteX13" fmla="*/ 1524755 w 1525493"/>
              <a:gd name="connsiteY13" fmla="*/ 779201 h 785895"/>
              <a:gd name="connsiteX14" fmla="*/ 1378610 w 1525493"/>
              <a:gd name="connsiteY14" fmla="*/ 759452 h 785895"/>
              <a:gd name="connsiteX15" fmla="*/ 1210739 w 1525493"/>
              <a:gd name="connsiteY15" fmla="*/ 723903 h 785895"/>
              <a:gd name="connsiteX16" fmla="*/ 1062618 w 1525493"/>
              <a:gd name="connsiteY16" fmla="*/ 668604 h 785895"/>
              <a:gd name="connsiteX17" fmla="*/ 920422 w 1525493"/>
              <a:gd name="connsiteY17" fmla="*/ 613306 h 785895"/>
              <a:gd name="connsiteX18" fmla="*/ 775867 w 1525493"/>
              <a:gd name="connsiteY18" fmla="*/ 366463 h 785895"/>
              <a:gd name="connsiteX19" fmla="*/ 630805 w 1525493"/>
              <a:gd name="connsiteY19" fmla="*/ 142934 h 785895"/>
              <a:gd name="connsiteX20" fmla="*/ 473193 w 1525493"/>
              <a:gd name="connsiteY20" fmla="*/ 258223 h 785895"/>
              <a:gd name="connsiteX21" fmla="*/ 333288 w 1525493"/>
              <a:gd name="connsiteY21" fmla="*/ 104438 h 785895"/>
              <a:gd name="connsiteX22" fmla="*/ 167968 w 1525493"/>
              <a:gd name="connsiteY22" fmla="*/ 247941 h 785895"/>
              <a:gd name="connsiteX23" fmla="*/ 15897 w 1525493"/>
              <a:gd name="connsiteY23" fmla="*/ 115619 h 785895"/>
              <a:gd name="connsiteX24" fmla="*/ 21822 w 1525493"/>
              <a:gd name="connsiteY24" fmla="*/ 54396 h 785895"/>
              <a:gd name="connsiteX0" fmla="*/ 21822 w 1525493"/>
              <a:gd name="connsiteY0" fmla="*/ 92782 h 824281"/>
              <a:gd name="connsiteX1" fmla="*/ 167968 w 1525493"/>
              <a:gd name="connsiteY1" fmla="*/ 192544 h 824281"/>
              <a:gd name="connsiteX2" fmla="*/ 326855 w 1525493"/>
              <a:gd name="connsiteY2" fmla="*/ 38400 h 824281"/>
              <a:gd name="connsiteX3" fmla="*/ 467267 w 1525493"/>
              <a:gd name="connsiteY3" fmla="*/ 202240 h 824281"/>
              <a:gd name="connsiteX4" fmla="*/ 623988 w 1525493"/>
              <a:gd name="connsiteY4" fmla="*/ 95042 h 824281"/>
              <a:gd name="connsiteX5" fmla="*/ 771409 w 1525493"/>
              <a:gd name="connsiteY5" fmla="*/ 277027 h 824281"/>
              <a:gd name="connsiteX6" fmla="*/ 925264 w 1525493"/>
              <a:gd name="connsiteY6" fmla="*/ 65 h 824281"/>
              <a:gd name="connsiteX7" fmla="*/ 1078418 w 1525493"/>
              <a:gd name="connsiteY7" fmla="*/ 306076 h 824281"/>
              <a:gd name="connsiteX8" fmla="*/ 1218639 w 1525493"/>
              <a:gd name="connsiteY8" fmla="*/ 306076 h 824281"/>
              <a:gd name="connsiteX9" fmla="*/ 1372685 w 1525493"/>
              <a:gd name="connsiteY9" fmla="*/ 282377 h 824281"/>
              <a:gd name="connsiteX10" fmla="*/ 1524756 w 1525493"/>
              <a:gd name="connsiteY10" fmla="*/ 260652 h 824281"/>
              <a:gd name="connsiteX11" fmla="*/ 1520806 w 1525493"/>
              <a:gd name="connsiteY11" fmla="*/ 379149 h 824281"/>
              <a:gd name="connsiteX12" fmla="*/ 1524756 w 1525493"/>
              <a:gd name="connsiteY12" fmla="*/ 677366 h 824281"/>
              <a:gd name="connsiteX13" fmla="*/ 1524755 w 1525493"/>
              <a:gd name="connsiteY13" fmla="*/ 817587 h 824281"/>
              <a:gd name="connsiteX14" fmla="*/ 1378610 w 1525493"/>
              <a:gd name="connsiteY14" fmla="*/ 797838 h 824281"/>
              <a:gd name="connsiteX15" fmla="*/ 1210739 w 1525493"/>
              <a:gd name="connsiteY15" fmla="*/ 762289 h 824281"/>
              <a:gd name="connsiteX16" fmla="*/ 1062618 w 1525493"/>
              <a:gd name="connsiteY16" fmla="*/ 706990 h 824281"/>
              <a:gd name="connsiteX17" fmla="*/ 920422 w 1525493"/>
              <a:gd name="connsiteY17" fmla="*/ 651692 h 824281"/>
              <a:gd name="connsiteX18" fmla="*/ 775867 w 1525493"/>
              <a:gd name="connsiteY18" fmla="*/ 404849 h 824281"/>
              <a:gd name="connsiteX19" fmla="*/ 630805 w 1525493"/>
              <a:gd name="connsiteY19" fmla="*/ 181320 h 824281"/>
              <a:gd name="connsiteX20" fmla="*/ 473193 w 1525493"/>
              <a:gd name="connsiteY20" fmla="*/ 296609 h 824281"/>
              <a:gd name="connsiteX21" fmla="*/ 333288 w 1525493"/>
              <a:gd name="connsiteY21" fmla="*/ 142824 h 824281"/>
              <a:gd name="connsiteX22" fmla="*/ 167968 w 1525493"/>
              <a:gd name="connsiteY22" fmla="*/ 286327 h 824281"/>
              <a:gd name="connsiteX23" fmla="*/ 15897 w 1525493"/>
              <a:gd name="connsiteY23" fmla="*/ 154005 h 824281"/>
              <a:gd name="connsiteX24" fmla="*/ 21822 w 1525493"/>
              <a:gd name="connsiteY24" fmla="*/ 92782 h 824281"/>
              <a:gd name="connsiteX0" fmla="*/ 21822 w 1525493"/>
              <a:gd name="connsiteY0" fmla="*/ 93794 h 825293"/>
              <a:gd name="connsiteX1" fmla="*/ 167968 w 1525493"/>
              <a:gd name="connsiteY1" fmla="*/ 193556 h 825293"/>
              <a:gd name="connsiteX2" fmla="*/ 326855 w 1525493"/>
              <a:gd name="connsiteY2" fmla="*/ 39412 h 825293"/>
              <a:gd name="connsiteX3" fmla="*/ 467267 w 1525493"/>
              <a:gd name="connsiteY3" fmla="*/ 203252 h 825293"/>
              <a:gd name="connsiteX4" fmla="*/ 623988 w 1525493"/>
              <a:gd name="connsiteY4" fmla="*/ 96054 h 825293"/>
              <a:gd name="connsiteX5" fmla="*/ 771409 w 1525493"/>
              <a:gd name="connsiteY5" fmla="*/ 278039 h 825293"/>
              <a:gd name="connsiteX6" fmla="*/ 925264 w 1525493"/>
              <a:gd name="connsiteY6" fmla="*/ 1077 h 825293"/>
              <a:gd name="connsiteX7" fmla="*/ 1072685 w 1525493"/>
              <a:gd name="connsiteY7" fmla="*/ 401681 h 825293"/>
              <a:gd name="connsiteX8" fmla="*/ 1218639 w 1525493"/>
              <a:gd name="connsiteY8" fmla="*/ 307088 h 825293"/>
              <a:gd name="connsiteX9" fmla="*/ 1372685 w 1525493"/>
              <a:gd name="connsiteY9" fmla="*/ 283389 h 825293"/>
              <a:gd name="connsiteX10" fmla="*/ 1524756 w 1525493"/>
              <a:gd name="connsiteY10" fmla="*/ 261664 h 825293"/>
              <a:gd name="connsiteX11" fmla="*/ 1520806 w 1525493"/>
              <a:gd name="connsiteY11" fmla="*/ 380161 h 825293"/>
              <a:gd name="connsiteX12" fmla="*/ 1524756 w 1525493"/>
              <a:gd name="connsiteY12" fmla="*/ 678378 h 825293"/>
              <a:gd name="connsiteX13" fmla="*/ 1524755 w 1525493"/>
              <a:gd name="connsiteY13" fmla="*/ 818599 h 825293"/>
              <a:gd name="connsiteX14" fmla="*/ 1378610 w 1525493"/>
              <a:gd name="connsiteY14" fmla="*/ 798850 h 825293"/>
              <a:gd name="connsiteX15" fmla="*/ 1210739 w 1525493"/>
              <a:gd name="connsiteY15" fmla="*/ 763301 h 825293"/>
              <a:gd name="connsiteX16" fmla="*/ 1062618 w 1525493"/>
              <a:gd name="connsiteY16" fmla="*/ 708002 h 825293"/>
              <a:gd name="connsiteX17" fmla="*/ 920422 w 1525493"/>
              <a:gd name="connsiteY17" fmla="*/ 652704 h 825293"/>
              <a:gd name="connsiteX18" fmla="*/ 775867 w 1525493"/>
              <a:gd name="connsiteY18" fmla="*/ 405861 h 825293"/>
              <a:gd name="connsiteX19" fmla="*/ 630805 w 1525493"/>
              <a:gd name="connsiteY19" fmla="*/ 182332 h 825293"/>
              <a:gd name="connsiteX20" fmla="*/ 473193 w 1525493"/>
              <a:gd name="connsiteY20" fmla="*/ 297621 h 825293"/>
              <a:gd name="connsiteX21" fmla="*/ 333288 w 1525493"/>
              <a:gd name="connsiteY21" fmla="*/ 143836 h 825293"/>
              <a:gd name="connsiteX22" fmla="*/ 167968 w 1525493"/>
              <a:gd name="connsiteY22" fmla="*/ 287339 h 825293"/>
              <a:gd name="connsiteX23" fmla="*/ 15897 w 1525493"/>
              <a:gd name="connsiteY23" fmla="*/ 155017 h 825293"/>
              <a:gd name="connsiteX24" fmla="*/ 21822 w 1525493"/>
              <a:gd name="connsiteY24" fmla="*/ 93794 h 825293"/>
              <a:gd name="connsiteX0" fmla="*/ 21822 w 1525493"/>
              <a:gd name="connsiteY0" fmla="*/ 174535 h 906034"/>
              <a:gd name="connsiteX1" fmla="*/ 167968 w 1525493"/>
              <a:gd name="connsiteY1" fmla="*/ 274297 h 906034"/>
              <a:gd name="connsiteX2" fmla="*/ 326855 w 1525493"/>
              <a:gd name="connsiteY2" fmla="*/ 120153 h 906034"/>
              <a:gd name="connsiteX3" fmla="*/ 467267 w 1525493"/>
              <a:gd name="connsiteY3" fmla="*/ 283993 h 906034"/>
              <a:gd name="connsiteX4" fmla="*/ 623988 w 1525493"/>
              <a:gd name="connsiteY4" fmla="*/ 176795 h 906034"/>
              <a:gd name="connsiteX5" fmla="*/ 771409 w 1525493"/>
              <a:gd name="connsiteY5" fmla="*/ 358780 h 906034"/>
              <a:gd name="connsiteX6" fmla="*/ 925264 w 1525493"/>
              <a:gd name="connsiteY6" fmla="*/ 81818 h 906034"/>
              <a:gd name="connsiteX7" fmla="*/ 1072685 w 1525493"/>
              <a:gd name="connsiteY7" fmla="*/ 482422 h 906034"/>
              <a:gd name="connsiteX8" fmla="*/ 1215772 w 1525493"/>
              <a:gd name="connsiteY8" fmla="*/ 857 h 906034"/>
              <a:gd name="connsiteX9" fmla="*/ 1372685 w 1525493"/>
              <a:gd name="connsiteY9" fmla="*/ 364130 h 906034"/>
              <a:gd name="connsiteX10" fmla="*/ 1524756 w 1525493"/>
              <a:gd name="connsiteY10" fmla="*/ 342405 h 906034"/>
              <a:gd name="connsiteX11" fmla="*/ 1520806 w 1525493"/>
              <a:gd name="connsiteY11" fmla="*/ 460902 h 906034"/>
              <a:gd name="connsiteX12" fmla="*/ 1524756 w 1525493"/>
              <a:gd name="connsiteY12" fmla="*/ 759119 h 906034"/>
              <a:gd name="connsiteX13" fmla="*/ 1524755 w 1525493"/>
              <a:gd name="connsiteY13" fmla="*/ 899340 h 906034"/>
              <a:gd name="connsiteX14" fmla="*/ 1378610 w 1525493"/>
              <a:gd name="connsiteY14" fmla="*/ 879591 h 906034"/>
              <a:gd name="connsiteX15" fmla="*/ 1210739 w 1525493"/>
              <a:gd name="connsiteY15" fmla="*/ 844042 h 906034"/>
              <a:gd name="connsiteX16" fmla="*/ 1062618 w 1525493"/>
              <a:gd name="connsiteY16" fmla="*/ 788743 h 906034"/>
              <a:gd name="connsiteX17" fmla="*/ 920422 w 1525493"/>
              <a:gd name="connsiteY17" fmla="*/ 733445 h 906034"/>
              <a:gd name="connsiteX18" fmla="*/ 775867 w 1525493"/>
              <a:gd name="connsiteY18" fmla="*/ 486602 h 906034"/>
              <a:gd name="connsiteX19" fmla="*/ 630805 w 1525493"/>
              <a:gd name="connsiteY19" fmla="*/ 263073 h 906034"/>
              <a:gd name="connsiteX20" fmla="*/ 473193 w 1525493"/>
              <a:gd name="connsiteY20" fmla="*/ 378362 h 906034"/>
              <a:gd name="connsiteX21" fmla="*/ 333288 w 1525493"/>
              <a:gd name="connsiteY21" fmla="*/ 224577 h 906034"/>
              <a:gd name="connsiteX22" fmla="*/ 167968 w 1525493"/>
              <a:gd name="connsiteY22" fmla="*/ 368080 h 906034"/>
              <a:gd name="connsiteX23" fmla="*/ 15897 w 1525493"/>
              <a:gd name="connsiteY23" fmla="*/ 235758 h 906034"/>
              <a:gd name="connsiteX24" fmla="*/ 21822 w 1525493"/>
              <a:gd name="connsiteY24" fmla="*/ 174535 h 906034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20422 w 1528203"/>
              <a:gd name="connsiteY17" fmla="*/ 782960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62618 w 1528203"/>
              <a:gd name="connsiteY16" fmla="*/ 838258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55549"/>
              <a:gd name="connsiteX1" fmla="*/ 167968 w 1528203"/>
              <a:gd name="connsiteY1" fmla="*/ 323812 h 955549"/>
              <a:gd name="connsiteX2" fmla="*/ 326855 w 1528203"/>
              <a:gd name="connsiteY2" fmla="*/ 169668 h 955549"/>
              <a:gd name="connsiteX3" fmla="*/ 467267 w 1528203"/>
              <a:gd name="connsiteY3" fmla="*/ 333508 h 955549"/>
              <a:gd name="connsiteX4" fmla="*/ 623988 w 1528203"/>
              <a:gd name="connsiteY4" fmla="*/ 226310 h 955549"/>
              <a:gd name="connsiteX5" fmla="*/ 771409 w 1528203"/>
              <a:gd name="connsiteY5" fmla="*/ 408295 h 955549"/>
              <a:gd name="connsiteX6" fmla="*/ 925264 w 1528203"/>
              <a:gd name="connsiteY6" fmla="*/ 131333 h 955549"/>
              <a:gd name="connsiteX7" fmla="*/ 1072685 w 1528203"/>
              <a:gd name="connsiteY7" fmla="*/ 531937 h 955549"/>
              <a:gd name="connsiteX8" fmla="*/ 1215772 w 1528203"/>
              <a:gd name="connsiteY8" fmla="*/ 50372 h 955549"/>
              <a:gd name="connsiteX9" fmla="*/ 1372685 w 1528203"/>
              <a:gd name="connsiteY9" fmla="*/ 413645 h 955549"/>
              <a:gd name="connsiteX10" fmla="*/ 1527622 w 1528203"/>
              <a:gd name="connsiteY10" fmla="*/ 2082 h 955549"/>
              <a:gd name="connsiteX11" fmla="*/ 1520806 w 1528203"/>
              <a:gd name="connsiteY11" fmla="*/ 510417 h 955549"/>
              <a:gd name="connsiteX12" fmla="*/ 1524756 w 1528203"/>
              <a:gd name="connsiteY12" fmla="*/ 808634 h 955549"/>
              <a:gd name="connsiteX13" fmla="*/ 1524755 w 1528203"/>
              <a:gd name="connsiteY13" fmla="*/ 948855 h 955549"/>
              <a:gd name="connsiteX14" fmla="*/ 1378610 w 1528203"/>
              <a:gd name="connsiteY14" fmla="*/ 929106 h 955549"/>
              <a:gd name="connsiteX15" fmla="*/ 1210739 w 1528203"/>
              <a:gd name="connsiteY15" fmla="*/ 893557 h 955549"/>
              <a:gd name="connsiteX16" fmla="*/ 1076951 w 1528203"/>
              <a:gd name="connsiteY16" fmla="*/ 657672 h 955549"/>
              <a:gd name="connsiteX17" fmla="*/ 937621 w 1528203"/>
              <a:gd name="connsiteY17" fmla="*/ 318594 h 955549"/>
              <a:gd name="connsiteX18" fmla="*/ 775867 w 1528203"/>
              <a:gd name="connsiteY18" fmla="*/ 536117 h 955549"/>
              <a:gd name="connsiteX19" fmla="*/ 630805 w 1528203"/>
              <a:gd name="connsiteY19" fmla="*/ 312588 h 955549"/>
              <a:gd name="connsiteX20" fmla="*/ 473193 w 1528203"/>
              <a:gd name="connsiteY20" fmla="*/ 427877 h 955549"/>
              <a:gd name="connsiteX21" fmla="*/ 333288 w 1528203"/>
              <a:gd name="connsiteY21" fmla="*/ 274092 h 955549"/>
              <a:gd name="connsiteX22" fmla="*/ 167968 w 1528203"/>
              <a:gd name="connsiteY22" fmla="*/ 417595 h 955549"/>
              <a:gd name="connsiteX23" fmla="*/ 15897 w 1528203"/>
              <a:gd name="connsiteY23" fmla="*/ 285273 h 955549"/>
              <a:gd name="connsiteX24" fmla="*/ 21822 w 1528203"/>
              <a:gd name="connsiteY24" fmla="*/ 224050 h 955549"/>
              <a:gd name="connsiteX0" fmla="*/ 21822 w 1528203"/>
              <a:gd name="connsiteY0" fmla="*/ 224050 h 990654"/>
              <a:gd name="connsiteX1" fmla="*/ 167968 w 1528203"/>
              <a:gd name="connsiteY1" fmla="*/ 323812 h 990654"/>
              <a:gd name="connsiteX2" fmla="*/ 326855 w 1528203"/>
              <a:gd name="connsiteY2" fmla="*/ 169668 h 990654"/>
              <a:gd name="connsiteX3" fmla="*/ 467267 w 1528203"/>
              <a:gd name="connsiteY3" fmla="*/ 333508 h 990654"/>
              <a:gd name="connsiteX4" fmla="*/ 623988 w 1528203"/>
              <a:gd name="connsiteY4" fmla="*/ 226310 h 990654"/>
              <a:gd name="connsiteX5" fmla="*/ 771409 w 1528203"/>
              <a:gd name="connsiteY5" fmla="*/ 408295 h 990654"/>
              <a:gd name="connsiteX6" fmla="*/ 925264 w 1528203"/>
              <a:gd name="connsiteY6" fmla="*/ 131333 h 990654"/>
              <a:gd name="connsiteX7" fmla="*/ 1072685 w 1528203"/>
              <a:gd name="connsiteY7" fmla="*/ 531937 h 990654"/>
              <a:gd name="connsiteX8" fmla="*/ 1215772 w 1528203"/>
              <a:gd name="connsiteY8" fmla="*/ 50372 h 990654"/>
              <a:gd name="connsiteX9" fmla="*/ 1372685 w 1528203"/>
              <a:gd name="connsiteY9" fmla="*/ 413645 h 990654"/>
              <a:gd name="connsiteX10" fmla="*/ 1527622 w 1528203"/>
              <a:gd name="connsiteY10" fmla="*/ 2082 h 990654"/>
              <a:gd name="connsiteX11" fmla="*/ 1520806 w 1528203"/>
              <a:gd name="connsiteY11" fmla="*/ 510417 h 990654"/>
              <a:gd name="connsiteX12" fmla="*/ 1524756 w 1528203"/>
              <a:gd name="connsiteY12" fmla="*/ 808634 h 990654"/>
              <a:gd name="connsiteX13" fmla="*/ 1524755 w 1528203"/>
              <a:gd name="connsiteY13" fmla="*/ 948855 h 990654"/>
              <a:gd name="connsiteX14" fmla="*/ 1378610 w 1528203"/>
              <a:gd name="connsiteY14" fmla="*/ 929106 h 990654"/>
              <a:gd name="connsiteX15" fmla="*/ 1230804 w 1528203"/>
              <a:gd name="connsiteY15" fmla="*/ 271536 h 990654"/>
              <a:gd name="connsiteX16" fmla="*/ 1076951 w 1528203"/>
              <a:gd name="connsiteY16" fmla="*/ 657672 h 990654"/>
              <a:gd name="connsiteX17" fmla="*/ 937621 w 1528203"/>
              <a:gd name="connsiteY17" fmla="*/ 318594 h 990654"/>
              <a:gd name="connsiteX18" fmla="*/ 775867 w 1528203"/>
              <a:gd name="connsiteY18" fmla="*/ 536117 h 990654"/>
              <a:gd name="connsiteX19" fmla="*/ 630805 w 1528203"/>
              <a:gd name="connsiteY19" fmla="*/ 312588 h 990654"/>
              <a:gd name="connsiteX20" fmla="*/ 473193 w 1528203"/>
              <a:gd name="connsiteY20" fmla="*/ 427877 h 990654"/>
              <a:gd name="connsiteX21" fmla="*/ 333288 w 1528203"/>
              <a:gd name="connsiteY21" fmla="*/ 274092 h 990654"/>
              <a:gd name="connsiteX22" fmla="*/ 167968 w 1528203"/>
              <a:gd name="connsiteY22" fmla="*/ 417595 h 990654"/>
              <a:gd name="connsiteX23" fmla="*/ 15897 w 1528203"/>
              <a:gd name="connsiteY23" fmla="*/ 285273 h 990654"/>
              <a:gd name="connsiteX24" fmla="*/ 21822 w 1528203"/>
              <a:gd name="connsiteY24" fmla="*/ 224050 h 990654"/>
              <a:gd name="connsiteX0" fmla="*/ 21822 w 1535516"/>
              <a:gd name="connsiteY0" fmla="*/ 224050 h 951435"/>
              <a:gd name="connsiteX1" fmla="*/ 167968 w 1535516"/>
              <a:gd name="connsiteY1" fmla="*/ 323812 h 951435"/>
              <a:gd name="connsiteX2" fmla="*/ 326855 w 1535516"/>
              <a:gd name="connsiteY2" fmla="*/ 169668 h 951435"/>
              <a:gd name="connsiteX3" fmla="*/ 467267 w 1535516"/>
              <a:gd name="connsiteY3" fmla="*/ 333508 h 951435"/>
              <a:gd name="connsiteX4" fmla="*/ 623988 w 1535516"/>
              <a:gd name="connsiteY4" fmla="*/ 226310 h 951435"/>
              <a:gd name="connsiteX5" fmla="*/ 771409 w 1535516"/>
              <a:gd name="connsiteY5" fmla="*/ 408295 h 951435"/>
              <a:gd name="connsiteX6" fmla="*/ 925264 w 1535516"/>
              <a:gd name="connsiteY6" fmla="*/ 131333 h 951435"/>
              <a:gd name="connsiteX7" fmla="*/ 1072685 w 1535516"/>
              <a:gd name="connsiteY7" fmla="*/ 531937 h 951435"/>
              <a:gd name="connsiteX8" fmla="*/ 1215772 w 1535516"/>
              <a:gd name="connsiteY8" fmla="*/ 50372 h 951435"/>
              <a:gd name="connsiteX9" fmla="*/ 1372685 w 1535516"/>
              <a:gd name="connsiteY9" fmla="*/ 413645 h 951435"/>
              <a:gd name="connsiteX10" fmla="*/ 1527622 w 1535516"/>
              <a:gd name="connsiteY10" fmla="*/ 2082 h 951435"/>
              <a:gd name="connsiteX11" fmla="*/ 1520806 w 1535516"/>
              <a:gd name="connsiteY11" fmla="*/ 510417 h 951435"/>
              <a:gd name="connsiteX12" fmla="*/ 1524756 w 1535516"/>
              <a:gd name="connsiteY12" fmla="*/ 808634 h 951435"/>
              <a:gd name="connsiteX13" fmla="*/ 1524755 w 1535516"/>
              <a:gd name="connsiteY13" fmla="*/ 948855 h 951435"/>
              <a:gd name="connsiteX14" fmla="*/ 1381476 w 1535516"/>
              <a:gd name="connsiteY14" fmla="*/ 696923 h 951435"/>
              <a:gd name="connsiteX15" fmla="*/ 1230804 w 1535516"/>
              <a:gd name="connsiteY15" fmla="*/ 271536 h 951435"/>
              <a:gd name="connsiteX16" fmla="*/ 1076951 w 1535516"/>
              <a:gd name="connsiteY16" fmla="*/ 657672 h 951435"/>
              <a:gd name="connsiteX17" fmla="*/ 937621 w 1535516"/>
              <a:gd name="connsiteY17" fmla="*/ 318594 h 951435"/>
              <a:gd name="connsiteX18" fmla="*/ 775867 w 1535516"/>
              <a:gd name="connsiteY18" fmla="*/ 536117 h 951435"/>
              <a:gd name="connsiteX19" fmla="*/ 630805 w 1535516"/>
              <a:gd name="connsiteY19" fmla="*/ 312588 h 951435"/>
              <a:gd name="connsiteX20" fmla="*/ 473193 w 1535516"/>
              <a:gd name="connsiteY20" fmla="*/ 427877 h 951435"/>
              <a:gd name="connsiteX21" fmla="*/ 333288 w 1535516"/>
              <a:gd name="connsiteY21" fmla="*/ 274092 h 951435"/>
              <a:gd name="connsiteX22" fmla="*/ 167968 w 1535516"/>
              <a:gd name="connsiteY22" fmla="*/ 417595 h 951435"/>
              <a:gd name="connsiteX23" fmla="*/ 15897 w 1535516"/>
              <a:gd name="connsiteY23" fmla="*/ 285273 h 951435"/>
              <a:gd name="connsiteX24" fmla="*/ 21822 w 1535516"/>
              <a:gd name="connsiteY24" fmla="*/ 224050 h 951435"/>
              <a:gd name="connsiteX0" fmla="*/ 21822 w 1540910"/>
              <a:gd name="connsiteY0" fmla="*/ 222933 h 951397"/>
              <a:gd name="connsiteX1" fmla="*/ 167968 w 1540910"/>
              <a:gd name="connsiteY1" fmla="*/ 322695 h 951397"/>
              <a:gd name="connsiteX2" fmla="*/ 326855 w 1540910"/>
              <a:gd name="connsiteY2" fmla="*/ 168551 h 951397"/>
              <a:gd name="connsiteX3" fmla="*/ 467267 w 1540910"/>
              <a:gd name="connsiteY3" fmla="*/ 332391 h 951397"/>
              <a:gd name="connsiteX4" fmla="*/ 623988 w 1540910"/>
              <a:gd name="connsiteY4" fmla="*/ 225193 h 951397"/>
              <a:gd name="connsiteX5" fmla="*/ 771409 w 1540910"/>
              <a:gd name="connsiteY5" fmla="*/ 407178 h 951397"/>
              <a:gd name="connsiteX6" fmla="*/ 925264 w 1540910"/>
              <a:gd name="connsiteY6" fmla="*/ 130216 h 951397"/>
              <a:gd name="connsiteX7" fmla="*/ 1072685 w 1540910"/>
              <a:gd name="connsiteY7" fmla="*/ 530820 h 951397"/>
              <a:gd name="connsiteX8" fmla="*/ 1215772 w 1540910"/>
              <a:gd name="connsiteY8" fmla="*/ 49255 h 951397"/>
              <a:gd name="connsiteX9" fmla="*/ 1372685 w 1540910"/>
              <a:gd name="connsiteY9" fmla="*/ 412528 h 951397"/>
              <a:gd name="connsiteX10" fmla="*/ 1527622 w 1540910"/>
              <a:gd name="connsiteY10" fmla="*/ 965 h 951397"/>
              <a:gd name="connsiteX11" fmla="*/ 1532272 w 1540910"/>
              <a:gd name="connsiteY11" fmla="*/ 314380 h 951397"/>
              <a:gd name="connsiteX12" fmla="*/ 1524756 w 1540910"/>
              <a:gd name="connsiteY12" fmla="*/ 807517 h 951397"/>
              <a:gd name="connsiteX13" fmla="*/ 1524755 w 1540910"/>
              <a:gd name="connsiteY13" fmla="*/ 947738 h 951397"/>
              <a:gd name="connsiteX14" fmla="*/ 1381476 w 1540910"/>
              <a:gd name="connsiteY14" fmla="*/ 695806 h 951397"/>
              <a:gd name="connsiteX15" fmla="*/ 1230804 w 1540910"/>
              <a:gd name="connsiteY15" fmla="*/ 270419 h 951397"/>
              <a:gd name="connsiteX16" fmla="*/ 1076951 w 1540910"/>
              <a:gd name="connsiteY16" fmla="*/ 656555 h 951397"/>
              <a:gd name="connsiteX17" fmla="*/ 937621 w 1540910"/>
              <a:gd name="connsiteY17" fmla="*/ 317477 h 951397"/>
              <a:gd name="connsiteX18" fmla="*/ 775867 w 1540910"/>
              <a:gd name="connsiteY18" fmla="*/ 535000 h 951397"/>
              <a:gd name="connsiteX19" fmla="*/ 630805 w 1540910"/>
              <a:gd name="connsiteY19" fmla="*/ 311471 h 951397"/>
              <a:gd name="connsiteX20" fmla="*/ 473193 w 1540910"/>
              <a:gd name="connsiteY20" fmla="*/ 426760 h 951397"/>
              <a:gd name="connsiteX21" fmla="*/ 333288 w 1540910"/>
              <a:gd name="connsiteY21" fmla="*/ 272975 h 951397"/>
              <a:gd name="connsiteX22" fmla="*/ 167968 w 1540910"/>
              <a:gd name="connsiteY22" fmla="*/ 416478 h 951397"/>
              <a:gd name="connsiteX23" fmla="*/ 15897 w 1540910"/>
              <a:gd name="connsiteY23" fmla="*/ 284156 h 951397"/>
              <a:gd name="connsiteX24" fmla="*/ 21822 w 1540910"/>
              <a:gd name="connsiteY24" fmla="*/ 222933 h 951397"/>
              <a:gd name="connsiteX0" fmla="*/ 21822 w 1540408"/>
              <a:gd name="connsiteY0" fmla="*/ 222741 h 951880"/>
              <a:gd name="connsiteX1" fmla="*/ 167968 w 1540408"/>
              <a:gd name="connsiteY1" fmla="*/ 322503 h 951880"/>
              <a:gd name="connsiteX2" fmla="*/ 326855 w 1540408"/>
              <a:gd name="connsiteY2" fmla="*/ 168359 h 951880"/>
              <a:gd name="connsiteX3" fmla="*/ 467267 w 1540408"/>
              <a:gd name="connsiteY3" fmla="*/ 332199 h 951880"/>
              <a:gd name="connsiteX4" fmla="*/ 623988 w 1540408"/>
              <a:gd name="connsiteY4" fmla="*/ 225001 h 951880"/>
              <a:gd name="connsiteX5" fmla="*/ 771409 w 1540408"/>
              <a:gd name="connsiteY5" fmla="*/ 406986 h 951880"/>
              <a:gd name="connsiteX6" fmla="*/ 925264 w 1540408"/>
              <a:gd name="connsiteY6" fmla="*/ 130024 h 951880"/>
              <a:gd name="connsiteX7" fmla="*/ 1072685 w 1540408"/>
              <a:gd name="connsiteY7" fmla="*/ 530628 h 951880"/>
              <a:gd name="connsiteX8" fmla="*/ 1215772 w 1540408"/>
              <a:gd name="connsiteY8" fmla="*/ 49063 h 951880"/>
              <a:gd name="connsiteX9" fmla="*/ 1372685 w 1540408"/>
              <a:gd name="connsiteY9" fmla="*/ 412336 h 951880"/>
              <a:gd name="connsiteX10" fmla="*/ 1527622 w 1540408"/>
              <a:gd name="connsiteY10" fmla="*/ 773 h 951880"/>
              <a:gd name="connsiteX11" fmla="*/ 1532272 w 1540408"/>
              <a:gd name="connsiteY11" fmla="*/ 314188 h 951880"/>
              <a:gd name="connsiteX12" fmla="*/ 1536221 w 1540408"/>
              <a:gd name="connsiteY12" fmla="*/ 492014 h 951880"/>
              <a:gd name="connsiteX13" fmla="*/ 1524755 w 1540408"/>
              <a:gd name="connsiteY13" fmla="*/ 947546 h 951880"/>
              <a:gd name="connsiteX14" fmla="*/ 1381476 w 1540408"/>
              <a:gd name="connsiteY14" fmla="*/ 695614 h 951880"/>
              <a:gd name="connsiteX15" fmla="*/ 1230804 w 1540408"/>
              <a:gd name="connsiteY15" fmla="*/ 270227 h 951880"/>
              <a:gd name="connsiteX16" fmla="*/ 1076951 w 1540408"/>
              <a:gd name="connsiteY16" fmla="*/ 656363 h 951880"/>
              <a:gd name="connsiteX17" fmla="*/ 937621 w 1540408"/>
              <a:gd name="connsiteY17" fmla="*/ 317285 h 951880"/>
              <a:gd name="connsiteX18" fmla="*/ 775867 w 1540408"/>
              <a:gd name="connsiteY18" fmla="*/ 534808 h 951880"/>
              <a:gd name="connsiteX19" fmla="*/ 630805 w 1540408"/>
              <a:gd name="connsiteY19" fmla="*/ 311279 h 951880"/>
              <a:gd name="connsiteX20" fmla="*/ 473193 w 1540408"/>
              <a:gd name="connsiteY20" fmla="*/ 426568 h 951880"/>
              <a:gd name="connsiteX21" fmla="*/ 333288 w 1540408"/>
              <a:gd name="connsiteY21" fmla="*/ 272783 h 951880"/>
              <a:gd name="connsiteX22" fmla="*/ 167968 w 1540408"/>
              <a:gd name="connsiteY22" fmla="*/ 416286 h 951880"/>
              <a:gd name="connsiteX23" fmla="*/ 15897 w 1540408"/>
              <a:gd name="connsiteY23" fmla="*/ 283964 h 951880"/>
              <a:gd name="connsiteX24" fmla="*/ 21822 w 1540408"/>
              <a:gd name="connsiteY24" fmla="*/ 222741 h 951880"/>
              <a:gd name="connsiteX0" fmla="*/ 21822 w 1541591"/>
              <a:gd name="connsiteY0" fmla="*/ 222741 h 704595"/>
              <a:gd name="connsiteX1" fmla="*/ 167968 w 1541591"/>
              <a:gd name="connsiteY1" fmla="*/ 322503 h 704595"/>
              <a:gd name="connsiteX2" fmla="*/ 326855 w 1541591"/>
              <a:gd name="connsiteY2" fmla="*/ 168359 h 704595"/>
              <a:gd name="connsiteX3" fmla="*/ 467267 w 1541591"/>
              <a:gd name="connsiteY3" fmla="*/ 332199 h 704595"/>
              <a:gd name="connsiteX4" fmla="*/ 623988 w 1541591"/>
              <a:gd name="connsiteY4" fmla="*/ 225001 h 704595"/>
              <a:gd name="connsiteX5" fmla="*/ 771409 w 1541591"/>
              <a:gd name="connsiteY5" fmla="*/ 406986 h 704595"/>
              <a:gd name="connsiteX6" fmla="*/ 925264 w 1541591"/>
              <a:gd name="connsiteY6" fmla="*/ 130024 h 704595"/>
              <a:gd name="connsiteX7" fmla="*/ 1072685 w 1541591"/>
              <a:gd name="connsiteY7" fmla="*/ 530628 h 704595"/>
              <a:gd name="connsiteX8" fmla="*/ 1215772 w 1541591"/>
              <a:gd name="connsiteY8" fmla="*/ 49063 h 704595"/>
              <a:gd name="connsiteX9" fmla="*/ 1372685 w 1541591"/>
              <a:gd name="connsiteY9" fmla="*/ 412336 h 704595"/>
              <a:gd name="connsiteX10" fmla="*/ 1527622 w 1541591"/>
              <a:gd name="connsiteY10" fmla="*/ 773 h 704595"/>
              <a:gd name="connsiteX11" fmla="*/ 1532272 w 1541591"/>
              <a:gd name="connsiteY11" fmla="*/ 314188 h 704595"/>
              <a:gd name="connsiteX12" fmla="*/ 1536221 w 1541591"/>
              <a:gd name="connsiteY12" fmla="*/ 492014 h 704595"/>
              <a:gd name="connsiteX13" fmla="*/ 1527621 w 1541591"/>
              <a:gd name="connsiteY13" fmla="*/ 554841 h 704595"/>
              <a:gd name="connsiteX14" fmla="*/ 1381476 w 1541591"/>
              <a:gd name="connsiteY14" fmla="*/ 695614 h 704595"/>
              <a:gd name="connsiteX15" fmla="*/ 1230804 w 1541591"/>
              <a:gd name="connsiteY15" fmla="*/ 270227 h 704595"/>
              <a:gd name="connsiteX16" fmla="*/ 1076951 w 1541591"/>
              <a:gd name="connsiteY16" fmla="*/ 656363 h 704595"/>
              <a:gd name="connsiteX17" fmla="*/ 937621 w 1541591"/>
              <a:gd name="connsiteY17" fmla="*/ 317285 h 704595"/>
              <a:gd name="connsiteX18" fmla="*/ 775867 w 1541591"/>
              <a:gd name="connsiteY18" fmla="*/ 534808 h 704595"/>
              <a:gd name="connsiteX19" fmla="*/ 630805 w 1541591"/>
              <a:gd name="connsiteY19" fmla="*/ 311279 h 704595"/>
              <a:gd name="connsiteX20" fmla="*/ 473193 w 1541591"/>
              <a:gd name="connsiteY20" fmla="*/ 426568 h 704595"/>
              <a:gd name="connsiteX21" fmla="*/ 333288 w 1541591"/>
              <a:gd name="connsiteY21" fmla="*/ 272783 h 704595"/>
              <a:gd name="connsiteX22" fmla="*/ 167968 w 1541591"/>
              <a:gd name="connsiteY22" fmla="*/ 416286 h 704595"/>
              <a:gd name="connsiteX23" fmla="*/ 15897 w 1541591"/>
              <a:gd name="connsiteY23" fmla="*/ 283964 h 704595"/>
              <a:gd name="connsiteX24" fmla="*/ 21822 w 1541591"/>
              <a:gd name="connsiteY24" fmla="*/ 222741 h 704595"/>
              <a:gd name="connsiteX0" fmla="*/ 21822 w 1541591"/>
              <a:gd name="connsiteY0" fmla="*/ 222741 h 701629"/>
              <a:gd name="connsiteX1" fmla="*/ 167968 w 1541591"/>
              <a:gd name="connsiteY1" fmla="*/ 322503 h 701629"/>
              <a:gd name="connsiteX2" fmla="*/ 326855 w 1541591"/>
              <a:gd name="connsiteY2" fmla="*/ 168359 h 701629"/>
              <a:gd name="connsiteX3" fmla="*/ 467267 w 1541591"/>
              <a:gd name="connsiteY3" fmla="*/ 332199 h 701629"/>
              <a:gd name="connsiteX4" fmla="*/ 623988 w 1541591"/>
              <a:gd name="connsiteY4" fmla="*/ 225001 h 701629"/>
              <a:gd name="connsiteX5" fmla="*/ 771409 w 1541591"/>
              <a:gd name="connsiteY5" fmla="*/ 406986 h 701629"/>
              <a:gd name="connsiteX6" fmla="*/ 925264 w 1541591"/>
              <a:gd name="connsiteY6" fmla="*/ 130024 h 701629"/>
              <a:gd name="connsiteX7" fmla="*/ 1072685 w 1541591"/>
              <a:gd name="connsiteY7" fmla="*/ 530628 h 701629"/>
              <a:gd name="connsiteX8" fmla="*/ 1215772 w 1541591"/>
              <a:gd name="connsiteY8" fmla="*/ 49063 h 701629"/>
              <a:gd name="connsiteX9" fmla="*/ 1372685 w 1541591"/>
              <a:gd name="connsiteY9" fmla="*/ 412336 h 701629"/>
              <a:gd name="connsiteX10" fmla="*/ 1527622 w 1541591"/>
              <a:gd name="connsiteY10" fmla="*/ 773 h 701629"/>
              <a:gd name="connsiteX11" fmla="*/ 1532272 w 1541591"/>
              <a:gd name="connsiteY11" fmla="*/ 314188 h 701629"/>
              <a:gd name="connsiteX12" fmla="*/ 1536221 w 1541591"/>
              <a:gd name="connsiteY12" fmla="*/ 492014 h 701629"/>
              <a:gd name="connsiteX13" fmla="*/ 1527621 w 1541591"/>
              <a:gd name="connsiteY13" fmla="*/ 554841 h 701629"/>
              <a:gd name="connsiteX14" fmla="*/ 1381476 w 1541591"/>
              <a:gd name="connsiteY14" fmla="*/ 695614 h 701629"/>
              <a:gd name="connsiteX15" fmla="*/ 1222204 w 1541591"/>
              <a:gd name="connsiteY15" fmla="*/ 333289 h 701629"/>
              <a:gd name="connsiteX16" fmla="*/ 1076951 w 1541591"/>
              <a:gd name="connsiteY16" fmla="*/ 656363 h 701629"/>
              <a:gd name="connsiteX17" fmla="*/ 937621 w 1541591"/>
              <a:gd name="connsiteY17" fmla="*/ 317285 h 701629"/>
              <a:gd name="connsiteX18" fmla="*/ 775867 w 1541591"/>
              <a:gd name="connsiteY18" fmla="*/ 534808 h 701629"/>
              <a:gd name="connsiteX19" fmla="*/ 630805 w 1541591"/>
              <a:gd name="connsiteY19" fmla="*/ 311279 h 701629"/>
              <a:gd name="connsiteX20" fmla="*/ 473193 w 1541591"/>
              <a:gd name="connsiteY20" fmla="*/ 426568 h 701629"/>
              <a:gd name="connsiteX21" fmla="*/ 333288 w 1541591"/>
              <a:gd name="connsiteY21" fmla="*/ 272783 h 701629"/>
              <a:gd name="connsiteX22" fmla="*/ 167968 w 1541591"/>
              <a:gd name="connsiteY22" fmla="*/ 416286 h 701629"/>
              <a:gd name="connsiteX23" fmla="*/ 15897 w 1541591"/>
              <a:gd name="connsiteY23" fmla="*/ 283964 h 701629"/>
              <a:gd name="connsiteX24" fmla="*/ 21822 w 1541591"/>
              <a:gd name="connsiteY24" fmla="*/ 222741 h 701629"/>
              <a:gd name="connsiteX0" fmla="*/ 21822 w 1541591"/>
              <a:gd name="connsiteY0" fmla="*/ 222741 h 699598"/>
              <a:gd name="connsiteX1" fmla="*/ 167968 w 1541591"/>
              <a:gd name="connsiteY1" fmla="*/ 322503 h 699598"/>
              <a:gd name="connsiteX2" fmla="*/ 326855 w 1541591"/>
              <a:gd name="connsiteY2" fmla="*/ 168359 h 699598"/>
              <a:gd name="connsiteX3" fmla="*/ 467267 w 1541591"/>
              <a:gd name="connsiteY3" fmla="*/ 332199 h 699598"/>
              <a:gd name="connsiteX4" fmla="*/ 623988 w 1541591"/>
              <a:gd name="connsiteY4" fmla="*/ 225001 h 699598"/>
              <a:gd name="connsiteX5" fmla="*/ 771409 w 1541591"/>
              <a:gd name="connsiteY5" fmla="*/ 406986 h 699598"/>
              <a:gd name="connsiteX6" fmla="*/ 925264 w 1541591"/>
              <a:gd name="connsiteY6" fmla="*/ 130024 h 699598"/>
              <a:gd name="connsiteX7" fmla="*/ 1072685 w 1541591"/>
              <a:gd name="connsiteY7" fmla="*/ 530628 h 699598"/>
              <a:gd name="connsiteX8" fmla="*/ 1215772 w 1541591"/>
              <a:gd name="connsiteY8" fmla="*/ 49063 h 699598"/>
              <a:gd name="connsiteX9" fmla="*/ 1372685 w 1541591"/>
              <a:gd name="connsiteY9" fmla="*/ 412336 h 699598"/>
              <a:gd name="connsiteX10" fmla="*/ 1527622 w 1541591"/>
              <a:gd name="connsiteY10" fmla="*/ 773 h 699598"/>
              <a:gd name="connsiteX11" fmla="*/ 1532272 w 1541591"/>
              <a:gd name="connsiteY11" fmla="*/ 314188 h 699598"/>
              <a:gd name="connsiteX12" fmla="*/ 1536221 w 1541591"/>
              <a:gd name="connsiteY12" fmla="*/ 492014 h 699598"/>
              <a:gd name="connsiteX13" fmla="*/ 1527621 w 1541591"/>
              <a:gd name="connsiteY13" fmla="*/ 554841 h 699598"/>
              <a:gd name="connsiteX14" fmla="*/ 1381476 w 1541591"/>
              <a:gd name="connsiteY14" fmla="*/ 695614 h 699598"/>
              <a:gd name="connsiteX15" fmla="*/ 1222204 w 1541591"/>
              <a:gd name="connsiteY15" fmla="*/ 382019 h 699598"/>
              <a:gd name="connsiteX16" fmla="*/ 1076951 w 1541591"/>
              <a:gd name="connsiteY16" fmla="*/ 656363 h 699598"/>
              <a:gd name="connsiteX17" fmla="*/ 937621 w 1541591"/>
              <a:gd name="connsiteY17" fmla="*/ 317285 h 699598"/>
              <a:gd name="connsiteX18" fmla="*/ 775867 w 1541591"/>
              <a:gd name="connsiteY18" fmla="*/ 534808 h 699598"/>
              <a:gd name="connsiteX19" fmla="*/ 630805 w 1541591"/>
              <a:gd name="connsiteY19" fmla="*/ 311279 h 699598"/>
              <a:gd name="connsiteX20" fmla="*/ 473193 w 1541591"/>
              <a:gd name="connsiteY20" fmla="*/ 426568 h 699598"/>
              <a:gd name="connsiteX21" fmla="*/ 333288 w 1541591"/>
              <a:gd name="connsiteY21" fmla="*/ 272783 h 699598"/>
              <a:gd name="connsiteX22" fmla="*/ 167968 w 1541591"/>
              <a:gd name="connsiteY22" fmla="*/ 416286 h 699598"/>
              <a:gd name="connsiteX23" fmla="*/ 15897 w 1541591"/>
              <a:gd name="connsiteY23" fmla="*/ 283964 h 699598"/>
              <a:gd name="connsiteX24" fmla="*/ 21822 w 1541591"/>
              <a:gd name="connsiteY24" fmla="*/ 222741 h 699598"/>
              <a:gd name="connsiteX0" fmla="*/ 21822 w 1540910"/>
              <a:gd name="connsiteY0" fmla="*/ 222700 h 699953"/>
              <a:gd name="connsiteX1" fmla="*/ 167968 w 1540910"/>
              <a:gd name="connsiteY1" fmla="*/ 322462 h 699953"/>
              <a:gd name="connsiteX2" fmla="*/ 326855 w 1540910"/>
              <a:gd name="connsiteY2" fmla="*/ 168318 h 699953"/>
              <a:gd name="connsiteX3" fmla="*/ 467267 w 1540910"/>
              <a:gd name="connsiteY3" fmla="*/ 332158 h 699953"/>
              <a:gd name="connsiteX4" fmla="*/ 623988 w 1540910"/>
              <a:gd name="connsiteY4" fmla="*/ 224960 h 699953"/>
              <a:gd name="connsiteX5" fmla="*/ 771409 w 1540910"/>
              <a:gd name="connsiteY5" fmla="*/ 406945 h 699953"/>
              <a:gd name="connsiteX6" fmla="*/ 925264 w 1540910"/>
              <a:gd name="connsiteY6" fmla="*/ 129983 h 699953"/>
              <a:gd name="connsiteX7" fmla="*/ 1072685 w 1540910"/>
              <a:gd name="connsiteY7" fmla="*/ 530587 h 699953"/>
              <a:gd name="connsiteX8" fmla="*/ 1215772 w 1540910"/>
              <a:gd name="connsiteY8" fmla="*/ 49022 h 699953"/>
              <a:gd name="connsiteX9" fmla="*/ 1372685 w 1540910"/>
              <a:gd name="connsiteY9" fmla="*/ 412295 h 699953"/>
              <a:gd name="connsiteX10" fmla="*/ 1527622 w 1540910"/>
              <a:gd name="connsiteY10" fmla="*/ 732 h 699953"/>
              <a:gd name="connsiteX11" fmla="*/ 1532272 w 1540910"/>
              <a:gd name="connsiteY11" fmla="*/ 314147 h 699953"/>
              <a:gd name="connsiteX12" fmla="*/ 1524755 w 1540910"/>
              <a:gd name="connsiteY12" fmla="*/ 403113 h 699953"/>
              <a:gd name="connsiteX13" fmla="*/ 1527621 w 1540910"/>
              <a:gd name="connsiteY13" fmla="*/ 554800 h 699953"/>
              <a:gd name="connsiteX14" fmla="*/ 1381476 w 1540910"/>
              <a:gd name="connsiteY14" fmla="*/ 695573 h 699953"/>
              <a:gd name="connsiteX15" fmla="*/ 1222204 w 1540910"/>
              <a:gd name="connsiteY15" fmla="*/ 381978 h 699953"/>
              <a:gd name="connsiteX16" fmla="*/ 1076951 w 1540910"/>
              <a:gd name="connsiteY16" fmla="*/ 656322 h 699953"/>
              <a:gd name="connsiteX17" fmla="*/ 937621 w 1540910"/>
              <a:gd name="connsiteY17" fmla="*/ 317244 h 699953"/>
              <a:gd name="connsiteX18" fmla="*/ 775867 w 1540910"/>
              <a:gd name="connsiteY18" fmla="*/ 534767 h 699953"/>
              <a:gd name="connsiteX19" fmla="*/ 630805 w 1540910"/>
              <a:gd name="connsiteY19" fmla="*/ 311238 h 699953"/>
              <a:gd name="connsiteX20" fmla="*/ 473193 w 1540910"/>
              <a:gd name="connsiteY20" fmla="*/ 426527 h 699953"/>
              <a:gd name="connsiteX21" fmla="*/ 333288 w 1540910"/>
              <a:gd name="connsiteY21" fmla="*/ 272742 h 699953"/>
              <a:gd name="connsiteX22" fmla="*/ 167968 w 1540910"/>
              <a:gd name="connsiteY22" fmla="*/ 416245 h 699953"/>
              <a:gd name="connsiteX23" fmla="*/ 15897 w 1540910"/>
              <a:gd name="connsiteY23" fmla="*/ 283923 h 699953"/>
              <a:gd name="connsiteX24" fmla="*/ 21822 w 1540910"/>
              <a:gd name="connsiteY24" fmla="*/ 222700 h 699953"/>
              <a:gd name="connsiteX0" fmla="*/ 21822 w 1537767"/>
              <a:gd name="connsiteY0" fmla="*/ 224542 h 701795"/>
              <a:gd name="connsiteX1" fmla="*/ 167968 w 1537767"/>
              <a:gd name="connsiteY1" fmla="*/ 324304 h 701795"/>
              <a:gd name="connsiteX2" fmla="*/ 326855 w 1537767"/>
              <a:gd name="connsiteY2" fmla="*/ 170160 h 701795"/>
              <a:gd name="connsiteX3" fmla="*/ 467267 w 1537767"/>
              <a:gd name="connsiteY3" fmla="*/ 334000 h 701795"/>
              <a:gd name="connsiteX4" fmla="*/ 623988 w 1537767"/>
              <a:gd name="connsiteY4" fmla="*/ 226802 h 701795"/>
              <a:gd name="connsiteX5" fmla="*/ 771409 w 1537767"/>
              <a:gd name="connsiteY5" fmla="*/ 408787 h 701795"/>
              <a:gd name="connsiteX6" fmla="*/ 925264 w 1537767"/>
              <a:gd name="connsiteY6" fmla="*/ 131825 h 701795"/>
              <a:gd name="connsiteX7" fmla="*/ 1072685 w 1537767"/>
              <a:gd name="connsiteY7" fmla="*/ 532429 h 701795"/>
              <a:gd name="connsiteX8" fmla="*/ 1215772 w 1537767"/>
              <a:gd name="connsiteY8" fmla="*/ 50864 h 701795"/>
              <a:gd name="connsiteX9" fmla="*/ 1372685 w 1537767"/>
              <a:gd name="connsiteY9" fmla="*/ 414137 h 701795"/>
              <a:gd name="connsiteX10" fmla="*/ 1527622 w 1537767"/>
              <a:gd name="connsiteY10" fmla="*/ 2574 h 701795"/>
              <a:gd name="connsiteX11" fmla="*/ 1520806 w 1537767"/>
              <a:gd name="connsiteY11" fmla="*/ 247194 h 701795"/>
              <a:gd name="connsiteX12" fmla="*/ 1524755 w 1537767"/>
              <a:gd name="connsiteY12" fmla="*/ 404955 h 701795"/>
              <a:gd name="connsiteX13" fmla="*/ 1527621 w 1537767"/>
              <a:gd name="connsiteY13" fmla="*/ 556642 h 701795"/>
              <a:gd name="connsiteX14" fmla="*/ 1381476 w 1537767"/>
              <a:gd name="connsiteY14" fmla="*/ 697415 h 701795"/>
              <a:gd name="connsiteX15" fmla="*/ 1222204 w 1537767"/>
              <a:gd name="connsiteY15" fmla="*/ 383820 h 701795"/>
              <a:gd name="connsiteX16" fmla="*/ 1076951 w 1537767"/>
              <a:gd name="connsiteY16" fmla="*/ 658164 h 701795"/>
              <a:gd name="connsiteX17" fmla="*/ 937621 w 1537767"/>
              <a:gd name="connsiteY17" fmla="*/ 319086 h 701795"/>
              <a:gd name="connsiteX18" fmla="*/ 775867 w 1537767"/>
              <a:gd name="connsiteY18" fmla="*/ 536609 h 701795"/>
              <a:gd name="connsiteX19" fmla="*/ 630805 w 1537767"/>
              <a:gd name="connsiteY19" fmla="*/ 313080 h 701795"/>
              <a:gd name="connsiteX20" fmla="*/ 473193 w 1537767"/>
              <a:gd name="connsiteY20" fmla="*/ 428369 h 701795"/>
              <a:gd name="connsiteX21" fmla="*/ 333288 w 1537767"/>
              <a:gd name="connsiteY21" fmla="*/ 274584 h 701795"/>
              <a:gd name="connsiteX22" fmla="*/ 167968 w 1537767"/>
              <a:gd name="connsiteY22" fmla="*/ 418087 h 701795"/>
              <a:gd name="connsiteX23" fmla="*/ 15897 w 1537767"/>
              <a:gd name="connsiteY23" fmla="*/ 285765 h 701795"/>
              <a:gd name="connsiteX24" fmla="*/ 21822 w 1537767"/>
              <a:gd name="connsiteY24" fmla="*/ 224542 h 701795"/>
              <a:gd name="connsiteX0" fmla="*/ 21822 w 1537404"/>
              <a:gd name="connsiteY0" fmla="*/ 224461 h 701949"/>
              <a:gd name="connsiteX1" fmla="*/ 167968 w 1537404"/>
              <a:gd name="connsiteY1" fmla="*/ 324223 h 701949"/>
              <a:gd name="connsiteX2" fmla="*/ 326855 w 1537404"/>
              <a:gd name="connsiteY2" fmla="*/ 170079 h 701949"/>
              <a:gd name="connsiteX3" fmla="*/ 467267 w 1537404"/>
              <a:gd name="connsiteY3" fmla="*/ 333919 h 701949"/>
              <a:gd name="connsiteX4" fmla="*/ 623988 w 1537404"/>
              <a:gd name="connsiteY4" fmla="*/ 226721 h 701949"/>
              <a:gd name="connsiteX5" fmla="*/ 771409 w 1537404"/>
              <a:gd name="connsiteY5" fmla="*/ 408706 h 701949"/>
              <a:gd name="connsiteX6" fmla="*/ 925264 w 1537404"/>
              <a:gd name="connsiteY6" fmla="*/ 131744 h 701949"/>
              <a:gd name="connsiteX7" fmla="*/ 1072685 w 1537404"/>
              <a:gd name="connsiteY7" fmla="*/ 532348 h 701949"/>
              <a:gd name="connsiteX8" fmla="*/ 1215772 w 1537404"/>
              <a:gd name="connsiteY8" fmla="*/ 50783 h 701949"/>
              <a:gd name="connsiteX9" fmla="*/ 1372685 w 1537404"/>
              <a:gd name="connsiteY9" fmla="*/ 414056 h 701949"/>
              <a:gd name="connsiteX10" fmla="*/ 1527622 w 1537404"/>
              <a:gd name="connsiteY10" fmla="*/ 2493 h 701949"/>
              <a:gd name="connsiteX11" fmla="*/ 1520806 w 1537404"/>
              <a:gd name="connsiteY11" fmla="*/ 247113 h 701949"/>
              <a:gd name="connsiteX12" fmla="*/ 1516156 w 1537404"/>
              <a:gd name="connsiteY12" fmla="*/ 359011 h 701949"/>
              <a:gd name="connsiteX13" fmla="*/ 1527621 w 1537404"/>
              <a:gd name="connsiteY13" fmla="*/ 556561 h 701949"/>
              <a:gd name="connsiteX14" fmla="*/ 1381476 w 1537404"/>
              <a:gd name="connsiteY14" fmla="*/ 697334 h 701949"/>
              <a:gd name="connsiteX15" fmla="*/ 1222204 w 1537404"/>
              <a:gd name="connsiteY15" fmla="*/ 383739 h 701949"/>
              <a:gd name="connsiteX16" fmla="*/ 1076951 w 1537404"/>
              <a:gd name="connsiteY16" fmla="*/ 658083 h 701949"/>
              <a:gd name="connsiteX17" fmla="*/ 937621 w 1537404"/>
              <a:gd name="connsiteY17" fmla="*/ 319005 h 701949"/>
              <a:gd name="connsiteX18" fmla="*/ 775867 w 1537404"/>
              <a:gd name="connsiteY18" fmla="*/ 536528 h 701949"/>
              <a:gd name="connsiteX19" fmla="*/ 630805 w 1537404"/>
              <a:gd name="connsiteY19" fmla="*/ 312999 h 701949"/>
              <a:gd name="connsiteX20" fmla="*/ 473193 w 1537404"/>
              <a:gd name="connsiteY20" fmla="*/ 428288 h 701949"/>
              <a:gd name="connsiteX21" fmla="*/ 333288 w 1537404"/>
              <a:gd name="connsiteY21" fmla="*/ 274503 h 701949"/>
              <a:gd name="connsiteX22" fmla="*/ 167968 w 1537404"/>
              <a:gd name="connsiteY22" fmla="*/ 418006 h 701949"/>
              <a:gd name="connsiteX23" fmla="*/ 15897 w 1537404"/>
              <a:gd name="connsiteY23" fmla="*/ 285684 h 701949"/>
              <a:gd name="connsiteX24" fmla="*/ 21822 w 1537404"/>
              <a:gd name="connsiteY24" fmla="*/ 224461 h 701949"/>
              <a:gd name="connsiteX0" fmla="*/ 21822 w 1537404"/>
              <a:gd name="connsiteY0" fmla="*/ 224461 h 697777"/>
              <a:gd name="connsiteX1" fmla="*/ 167968 w 1537404"/>
              <a:gd name="connsiteY1" fmla="*/ 324223 h 697777"/>
              <a:gd name="connsiteX2" fmla="*/ 326855 w 1537404"/>
              <a:gd name="connsiteY2" fmla="*/ 170079 h 697777"/>
              <a:gd name="connsiteX3" fmla="*/ 467267 w 1537404"/>
              <a:gd name="connsiteY3" fmla="*/ 333919 h 697777"/>
              <a:gd name="connsiteX4" fmla="*/ 623988 w 1537404"/>
              <a:gd name="connsiteY4" fmla="*/ 226721 h 697777"/>
              <a:gd name="connsiteX5" fmla="*/ 771409 w 1537404"/>
              <a:gd name="connsiteY5" fmla="*/ 408706 h 697777"/>
              <a:gd name="connsiteX6" fmla="*/ 925264 w 1537404"/>
              <a:gd name="connsiteY6" fmla="*/ 131744 h 697777"/>
              <a:gd name="connsiteX7" fmla="*/ 1072685 w 1537404"/>
              <a:gd name="connsiteY7" fmla="*/ 532348 h 697777"/>
              <a:gd name="connsiteX8" fmla="*/ 1215772 w 1537404"/>
              <a:gd name="connsiteY8" fmla="*/ 50783 h 697777"/>
              <a:gd name="connsiteX9" fmla="*/ 1372685 w 1537404"/>
              <a:gd name="connsiteY9" fmla="*/ 414056 h 697777"/>
              <a:gd name="connsiteX10" fmla="*/ 1527622 w 1537404"/>
              <a:gd name="connsiteY10" fmla="*/ 2493 h 697777"/>
              <a:gd name="connsiteX11" fmla="*/ 1520806 w 1537404"/>
              <a:gd name="connsiteY11" fmla="*/ 247113 h 697777"/>
              <a:gd name="connsiteX12" fmla="*/ 1516156 w 1537404"/>
              <a:gd name="connsiteY12" fmla="*/ 359011 h 697777"/>
              <a:gd name="connsiteX13" fmla="*/ 1527621 w 1537404"/>
              <a:gd name="connsiteY13" fmla="*/ 450502 h 697777"/>
              <a:gd name="connsiteX14" fmla="*/ 1381476 w 1537404"/>
              <a:gd name="connsiteY14" fmla="*/ 697334 h 697777"/>
              <a:gd name="connsiteX15" fmla="*/ 1222204 w 1537404"/>
              <a:gd name="connsiteY15" fmla="*/ 383739 h 697777"/>
              <a:gd name="connsiteX16" fmla="*/ 1076951 w 1537404"/>
              <a:gd name="connsiteY16" fmla="*/ 658083 h 697777"/>
              <a:gd name="connsiteX17" fmla="*/ 937621 w 1537404"/>
              <a:gd name="connsiteY17" fmla="*/ 319005 h 697777"/>
              <a:gd name="connsiteX18" fmla="*/ 775867 w 1537404"/>
              <a:gd name="connsiteY18" fmla="*/ 536528 h 697777"/>
              <a:gd name="connsiteX19" fmla="*/ 630805 w 1537404"/>
              <a:gd name="connsiteY19" fmla="*/ 312999 h 697777"/>
              <a:gd name="connsiteX20" fmla="*/ 473193 w 1537404"/>
              <a:gd name="connsiteY20" fmla="*/ 428288 h 697777"/>
              <a:gd name="connsiteX21" fmla="*/ 333288 w 1537404"/>
              <a:gd name="connsiteY21" fmla="*/ 274503 h 697777"/>
              <a:gd name="connsiteX22" fmla="*/ 167968 w 1537404"/>
              <a:gd name="connsiteY22" fmla="*/ 418006 h 697777"/>
              <a:gd name="connsiteX23" fmla="*/ 15897 w 1537404"/>
              <a:gd name="connsiteY23" fmla="*/ 285684 h 697777"/>
              <a:gd name="connsiteX24" fmla="*/ 21822 w 1537404"/>
              <a:gd name="connsiteY24" fmla="*/ 224461 h 697777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0805 w 1537767"/>
              <a:gd name="connsiteY19" fmla="*/ 313003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3193 w 1537767"/>
              <a:gd name="connsiteY20" fmla="*/ 428292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18010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5867 w 1537767"/>
              <a:gd name="connsiteY18" fmla="*/ 53653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6951 w 1537767"/>
              <a:gd name="connsiteY16" fmla="*/ 658087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53235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767"/>
              <a:gd name="connsiteY0" fmla="*/ 224465 h 697780"/>
              <a:gd name="connsiteX1" fmla="*/ 167968 w 1537767"/>
              <a:gd name="connsiteY1" fmla="*/ 324227 h 697780"/>
              <a:gd name="connsiteX2" fmla="*/ 326855 w 1537767"/>
              <a:gd name="connsiteY2" fmla="*/ 170083 h 697780"/>
              <a:gd name="connsiteX3" fmla="*/ 467267 w 1537767"/>
              <a:gd name="connsiteY3" fmla="*/ 333923 h 697780"/>
              <a:gd name="connsiteX4" fmla="*/ 623988 w 1537767"/>
              <a:gd name="connsiteY4" fmla="*/ 226725 h 697780"/>
              <a:gd name="connsiteX5" fmla="*/ 771409 w 1537767"/>
              <a:gd name="connsiteY5" fmla="*/ 408710 h 697780"/>
              <a:gd name="connsiteX6" fmla="*/ 925264 w 1537767"/>
              <a:gd name="connsiteY6" fmla="*/ 131748 h 697780"/>
              <a:gd name="connsiteX7" fmla="*/ 1072685 w 1537767"/>
              <a:gd name="connsiteY7" fmla="*/ 483622 h 697780"/>
              <a:gd name="connsiteX8" fmla="*/ 1215772 w 1537767"/>
              <a:gd name="connsiteY8" fmla="*/ 50787 h 697780"/>
              <a:gd name="connsiteX9" fmla="*/ 1372685 w 1537767"/>
              <a:gd name="connsiteY9" fmla="*/ 414060 h 697780"/>
              <a:gd name="connsiteX10" fmla="*/ 1527622 w 1537767"/>
              <a:gd name="connsiteY10" fmla="*/ 2497 h 697780"/>
              <a:gd name="connsiteX11" fmla="*/ 1520806 w 1537767"/>
              <a:gd name="connsiteY11" fmla="*/ 247117 h 697780"/>
              <a:gd name="connsiteX12" fmla="*/ 1524756 w 1537767"/>
              <a:gd name="connsiteY12" fmla="*/ 361882 h 697780"/>
              <a:gd name="connsiteX13" fmla="*/ 1527621 w 1537767"/>
              <a:gd name="connsiteY13" fmla="*/ 450506 h 697780"/>
              <a:gd name="connsiteX14" fmla="*/ 1381476 w 1537767"/>
              <a:gd name="connsiteY14" fmla="*/ 697338 h 697780"/>
              <a:gd name="connsiteX15" fmla="*/ 1222204 w 1537767"/>
              <a:gd name="connsiteY15" fmla="*/ 383743 h 697780"/>
              <a:gd name="connsiteX16" fmla="*/ 1074085 w 1537767"/>
              <a:gd name="connsiteY16" fmla="*/ 666686 h 697780"/>
              <a:gd name="connsiteX17" fmla="*/ 937621 w 1537767"/>
              <a:gd name="connsiteY17" fmla="*/ 319009 h 697780"/>
              <a:gd name="connsiteX18" fmla="*/ 773001 w 1537767"/>
              <a:gd name="connsiteY18" fmla="*/ 585262 h 697780"/>
              <a:gd name="connsiteX19" fmla="*/ 636538 w 1537767"/>
              <a:gd name="connsiteY19" fmla="*/ 350267 h 697780"/>
              <a:gd name="connsiteX20" fmla="*/ 470326 w 1537767"/>
              <a:gd name="connsiteY20" fmla="*/ 479888 h 697780"/>
              <a:gd name="connsiteX21" fmla="*/ 333288 w 1537767"/>
              <a:gd name="connsiteY21" fmla="*/ 274507 h 697780"/>
              <a:gd name="connsiteX22" fmla="*/ 167968 w 1537767"/>
              <a:gd name="connsiteY22" fmla="*/ 449541 h 697780"/>
              <a:gd name="connsiteX23" fmla="*/ 15897 w 1537767"/>
              <a:gd name="connsiteY23" fmla="*/ 285688 h 697780"/>
              <a:gd name="connsiteX24" fmla="*/ 21822 w 1537767"/>
              <a:gd name="connsiteY24" fmla="*/ 224465 h 697780"/>
              <a:gd name="connsiteX0" fmla="*/ 21822 w 1537979"/>
              <a:gd name="connsiteY0" fmla="*/ 224465 h 746438"/>
              <a:gd name="connsiteX1" fmla="*/ 167968 w 1537979"/>
              <a:gd name="connsiteY1" fmla="*/ 324227 h 746438"/>
              <a:gd name="connsiteX2" fmla="*/ 326855 w 1537979"/>
              <a:gd name="connsiteY2" fmla="*/ 170083 h 746438"/>
              <a:gd name="connsiteX3" fmla="*/ 467267 w 1537979"/>
              <a:gd name="connsiteY3" fmla="*/ 333923 h 746438"/>
              <a:gd name="connsiteX4" fmla="*/ 623988 w 1537979"/>
              <a:gd name="connsiteY4" fmla="*/ 226725 h 746438"/>
              <a:gd name="connsiteX5" fmla="*/ 771409 w 1537979"/>
              <a:gd name="connsiteY5" fmla="*/ 408710 h 746438"/>
              <a:gd name="connsiteX6" fmla="*/ 925264 w 1537979"/>
              <a:gd name="connsiteY6" fmla="*/ 131748 h 746438"/>
              <a:gd name="connsiteX7" fmla="*/ 1072685 w 1537979"/>
              <a:gd name="connsiteY7" fmla="*/ 483622 h 746438"/>
              <a:gd name="connsiteX8" fmla="*/ 1215772 w 1537979"/>
              <a:gd name="connsiteY8" fmla="*/ 50787 h 746438"/>
              <a:gd name="connsiteX9" fmla="*/ 1372685 w 1537979"/>
              <a:gd name="connsiteY9" fmla="*/ 414060 h 746438"/>
              <a:gd name="connsiteX10" fmla="*/ 1527622 w 1537979"/>
              <a:gd name="connsiteY10" fmla="*/ 2497 h 746438"/>
              <a:gd name="connsiteX11" fmla="*/ 1520806 w 1537979"/>
              <a:gd name="connsiteY11" fmla="*/ 247117 h 746438"/>
              <a:gd name="connsiteX12" fmla="*/ 1524756 w 1537979"/>
              <a:gd name="connsiteY12" fmla="*/ 361882 h 746438"/>
              <a:gd name="connsiteX13" fmla="*/ 1527621 w 1537979"/>
              <a:gd name="connsiteY13" fmla="*/ 450506 h 746438"/>
              <a:gd name="connsiteX14" fmla="*/ 1378609 w 1537979"/>
              <a:gd name="connsiteY14" fmla="*/ 746068 h 746438"/>
              <a:gd name="connsiteX15" fmla="*/ 1222204 w 1537979"/>
              <a:gd name="connsiteY15" fmla="*/ 383743 h 746438"/>
              <a:gd name="connsiteX16" fmla="*/ 1074085 w 1537979"/>
              <a:gd name="connsiteY16" fmla="*/ 666686 h 746438"/>
              <a:gd name="connsiteX17" fmla="*/ 937621 w 1537979"/>
              <a:gd name="connsiteY17" fmla="*/ 319009 h 746438"/>
              <a:gd name="connsiteX18" fmla="*/ 773001 w 1537979"/>
              <a:gd name="connsiteY18" fmla="*/ 585262 h 746438"/>
              <a:gd name="connsiteX19" fmla="*/ 636538 w 1537979"/>
              <a:gd name="connsiteY19" fmla="*/ 350267 h 746438"/>
              <a:gd name="connsiteX20" fmla="*/ 470326 w 1537979"/>
              <a:gd name="connsiteY20" fmla="*/ 479888 h 746438"/>
              <a:gd name="connsiteX21" fmla="*/ 333288 w 1537979"/>
              <a:gd name="connsiteY21" fmla="*/ 274507 h 746438"/>
              <a:gd name="connsiteX22" fmla="*/ 167968 w 1537979"/>
              <a:gd name="connsiteY22" fmla="*/ 449541 h 746438"/>
              <a:gd name="connsiteX23" fmla="*/ 15897 w 1537979"/>
              <a:gd name="connsiteY23" fmla="*/ 285688 h 746438"/>
              <a:gd name="connsiteX24" fmla="*/ 21822 w 1537979"/>
              <a:gd name="connsiteY24" fmla="*/ 224465 h 746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37979" h="746438">
                <a:moveTo>
                  <a:pt x="21822" y="224465"/>
                </a:moveTo>
                <a:cubicBezTo>
                  <a:pt x="47167" y="230888"/>
                  <a:pt x="117129" y="333291"/>
                  <a:pt x="167968" y="324227"/>
                </a:cubicBezTo>
                <a:cubicBezTo>
                  <a:pt x="218807" y="315163"/>
                  <a:pt x="276972" y="168467"/>
                  <a:pt x="326855" y="170083"/>
                </a:cubicBezTo>
                <a:cubicBezTo>
                  <a:pt x="376738" y="171699"/>
                  <a:pt x="417745" y="324483"/>
                  <a:pt x="467267" y="333923"/>
                </a:cubicBezTo>
                <a:cubicBezTo>
                  <a:pt x="516789" y="343363"/>
                  <a:pt x="573298" y="214261"/>
                  <a:pt x="623988" y="226725"/>
                </a:cubicBezTo>
                <a:cubicBezTo>
                  <a:pt x="674678" y="239189"/>
                  <a:pt x="721196" y="424540"/>
                  <a:pt x="771409" y="408710"/>
                </a:cubicBezTo>
                <a:cubicBezTo>
                  <a:pt x="821622" y="392881"/>
                  <a:pt x="875051" y="119263"/>
                  <a:pt x="925264" y="131748"/>
                </a:cubicBezTo>
                <a:cubicBezTo>
                  <a:pt x="975477" y="144233"/>
                  <a:pt x="1024267" y="497115"/>
                  <a:pt x="1072685" y="483622"/>
                </a:cubicBezTo>
                <a:cubicBezTo>
                  <a:pt x="1121103" y="470129"/>
                  <a:pt x="1165772" y="62381"/>
                  <a:pt x="1215772" y="50787"/>
                </a:cubicBezTo>
                <a:cubicBezTo>
                  <a:pt x="1265772" y="39193"/>
                  <a:pt x="1320710" y="422108"/>
                  <a:pt x="1372685" y="414060"/>
                </a:cubicBezTo>
                <a:cubicBezTo>
                  <a:pt x="1424660" y="406012"/>
                  <a:pt x="1502935" y="30321"/>
                  <a:pt x="1527622" y="2497"/>
                </a:cubicBezTo>
                <a:cubicBezTo>
                  <a:pt x="1552309" y="-25327"/>
                  <a:pt x="1521284" y="187220"/>
                  <a:pt x="1520806" y="247117"/>
                </a:cubicBezTo>
                <a:cubicBezTo>
                  <a:pt x="1520328" y="307014"/>
                  <a:pt x="1523620" y="327984"/>
                  <a:pt x="1524756" y="361882"/>
                </a:cubicBezTo>
                <a:cubicBezTo>
                  <a:pt x="1525892" y="395780"/>
                  <a:pt x="1551979" y="386475"/>
                  <a:pt x="1527621" y="450506"/>
                </a:cubicBezTo>
                <a:cubicBezTo>
                  <a:pt x="1503263" y="514537"/>
                  <a:pt x="1429512" y="757195"/>
                  <a:pt x="1378609" y="746068"/>
                </a:cubicBezTo>
                <a:cubicBezTo>
                  <a:pt x="1327706" y="734941"/>
                  <a:pt x="1272958" y="396973"/>
                  <a:pt x="1222204" y="383743"/>
                </a:cubicBezTo>
                <a:cubicBezTo>
                  <a:pt x="1171450" y="370513"/>
                  <a:pt x="1121516" y="677475"/>
                  <a:pt x="1074085" y="666686"/>
                </a:cubicBezTo>
                <a:cubicBezTo>
                  <a:pt x="1026654" y="655897"/>
                  <a:pt x="987802" y="332580"/>
                  <a:pt x="937621" y="319009"/>
                </a:cubicBezTo>
                <a:cubicBezTo>
                  <a:pt x="887440" y="305438"/>
                  <a:pt x="823182" y="580052"/>
                  <a:pt x="773001" y="585262"/>
                </a:cubicBezTo>
                <a:cubicBezTo>
                  <a:pt x="722821" y="590472"/>
                  <a:pt x="686984" y="367829"/>
                  <a:pt x="636538" y="350267"/>
                </a:cubicBezTo>
                <a:cubicBezTo>
                  <a:pt x="586092" y="332705"/>
                  <a:pt x="520868" y="492515"/>
                  <a:pt x="470326" y="479888"/>
                </a:cubicBezTo>
                <a:cubicBezTo>
                  <a:pt x="419784" y="467261"/>
                  <a:pt x="383681" y="279565"/>
                  <a:pt x="333288" y="274507"/>
                </a:cubicBezTo>
                <a:cubicBezTo>
                  <a:pt x="282895" y="269449"/>
                  <a:pt x="218000" y="485419"/>
                  <a:pt x="167968" y="449541"/>
                </a:cubicBezTo>
                <a:cubicBezTo>
                  <a:pt x="117936" y="413663"/>
                  <a:pt x="40255" y="323201"/>
                  <a:pt x="15897" y="285688"/>
                </a:cubicBezTo>
                <a:cubicBezTo>
                  <a:pt x="-8461" y="248175"/>
                  <a:pt x="-3523" y="218042"/>
                  <a:pt x="21822" y="224465"/>
                </a:cubicBezTo>
                <a:close/>
              </a:path>
            </a:pathLst>
          </a:custGeom>
          <a:solidFill>
            <a:srgbClr val="05569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Figura a mano libera: forma 217">
            <a:extLst>
              <a:ext uri="{FF2B5EF4-FFF2-40B4-BE49-F238E27FC236}">
                <a16:creationId xmlns:a16="http://schemas.microsoft.com/office/drawing/2014/main" id="{A6A978A4-DF77-815C-9E1D-2128229C111D}"/>
              </a:ext>
            </a:extLst>
          </p:cNvPr>
          <p:cNvSpPr/>
          <p:nvPr/>
        </p:nvSpPr>
        <p:spPr>
          <a:xfrm>
            <a:off x="7462019" y="4253883"/>
            <a:ext cx="1511724" cy="463506"/>
          </a:xfrm>
          <a:custGeom>
            <a:avLst/>
            <a:gdLst>
              <a:gd name="connsiteX0" fmla="*/ 0 w 1506884"/>
              <a:gd name="connsiteY0" fmla="*/ 0 h 400914"/>
              <a:gd name="connsiteX1" fmla="*/ 156020 w 1506884"/>
              <a:gd name="connsiteY1" fmla="*/ 75048 h 400914"/>
              <a:gd name="connsiteX2" fmla="*/ 308091 w 1506884"/>
              <a:gd name="connsiteY2" fmla="*/ 150096 h 400914"/>
              <a:gd name="connsiteX3" fmla="*/ 454237 w 1506884"/>
              <a:gd name="connsiteY3" fmla="*/ 223169 h 400914"/>
              <a:gd name="connsiteX4" fmla="*/ 602358 w 1506884"/>
              <a:gd name="connsiteY4" fmla="*/ 284392 h 400914"/>
              <a:gd name="connsiteX5" fmla="*/ 754429 w 1506884"/>
              <a:gd name="connsiteY5" fmla="*/ 321916 h 400914"/>
              <a:gd name="connsiteX6" fmla="*/ 912425 w 1506884"/>
              <a:gd name="connsiteY6" fmla="*/ 349566 h 400914"/>
              <a:gd name="connsiteX7" fmla="*/ 1058571 w 1506884"/>
              <a:gd name="connsiteY7" fmla="*/ 369315 h 400914"/>
              <a:gd name="connsiteX8" fmla="*/ 1208667 w 1506884"/>
              <a:gd name="connsiteY8" fmla="*/ 381165 h 400914"/>
              <a:gd name="connsiteX9" fmla="*/ 1356788 w 1506884"/>
              <a:gd name="connsiteY9" fmla="*/ 391039 h 400914"/>
              <a:gd name="connsiteX10" fmla="*/ 1506884 w 1506884"/>
              <a:gd name="connsiteY10" fmla="*/ 400914 h 400914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391039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381165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8571 w 1508858"/>
              <a:gd name="connsiteY7" fmla="*/ 36931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49566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6020 w 1508858"/>
              <a:gd name="connsiteY1" fmla="*/ 75048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8091 w 1508858"/>
              <a:gd name="connsiteY2" fmla="*/ 15009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4237 w 1508858"/>
              <a:gd name="connsiteY3" fmla="*/ 22316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458187"/>
              <a:gd name="connsiteX1" fmla="*/ 150096 w 1508858"/>
              <a:gd name="connsiteY1" fmla="*/ 108622 h 458187"/>
              <a:gd name="connsiteX2" fmla="*/ 306116 w 1508858"/>
              <a:gd name="connsiteY2" fmla="*/ 177746 h 458187"/>
              <a:gd name="connsiteX3" fmla="*/ 456212 w 1508858"/>
              <a:gd name="connsiteY3" fmla="*/ 250819 h 458187"/>
              <a:gd name="connsiteX4" fmla="*/ 602358 w 1508858"/>
              <a:gd name="connsiteY4" fmla="*/ 284392 h 458187"/>
              <a:gd name="connsiteX5" fmla="*/ 754429 w 1508858"/>
              <a:gd name="connsiteY5" fmla="*/ 321916 h 458187"/>
              <a:gd name="connsiteX6" fmla="*/ 912425 w 1508858"/>
              <a:gd name="connsiteY6" fmla="*/ 367340 h 458187"/>
              <a:gd name="connsiteX7" fmla="*/ 1052646 w 1508858"/>
              <a:gd name="connsiteY7" fmla="*/ 389065 h 458187"/>
              <a:gd name="connsiteX8" fmla="*/ 1208667 w 1508858"/>
              <a:gd name="connsiteY8" fmla="*/ 410790 h 458187"/>
              <a:gd name="connsiteX9" fmla="*/ 1356788 w 1508858"/>
              <a:gd name="connsiteY9" fmla="*/ 428563 h 458187"/>
              <a:gd name="connsiteX10" fmla="*/ 1508858 w 1508858"/>
              <a:gd name="connsiteY10" fmla="*/ 458187 h 458187"/>
              <a:gd name="connsiteX0" fmla="*/ 0 w 1508858"/>
              <a:gd name="connsiteY0" fmla="*/ 0 h 566809"/>
              <a:gd name="connsiteX1" fmla="*/ 150096 w 1508858"/>
              <a:gd name="connsiteY1" fmla="*/ 217244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306116 w 1508858"/>
              <a:gd name="connsiteY2" fmla="*/ 286368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56212 w 1508858"/>
              <a:gd name="connsiteY3" fmla="*/ 359441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602358 w 1508858"/>
              <a:gd name="connsiteY4" fmla="*/ 393014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8312 w 1508858"/>
              <a:gd name="connsiteY3" fmla="*/ 290318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6242 w 1508858"/>
              <a:gd name="connsiteY2" fmla="*/ 225144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61946 w 1508858"/>
              <a:gd name="connsiteY1" fmla="*/ 142196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54429 w 1508858"/>
              <a:gd name="connsiteY5" fmla="*/ 430538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12425 w 1508858"/>
              <a:gd name="connsiteY6" fmla="*/ 475962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2646 w 1508858"/>
              <a:gd name="connsiteY7" fmla="*/ 4976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08858"/>
              <a:gd name="connsiteY0" fmla="*/ 0 h 566809"/>
              <a:gd name="connsiteX1" fmla="*/ 157996 w 1508858"/>
              <a:gd name="connsiteY1" fmla="*/ 132321 h 566809"/>
              <a:gd name="connsiteX2" fmla="*/ 298217 w 1508858"/>
              <a:gd name="connsiteY2" fmla="*/ 203419 h 566809"/>
              <a:gd name="connsiteX3" fmla="*/ 446338 w 1508858"/>
              <a:gd name="connsiteY3" fmla="*/ 268593 h 566809"/>
              <a:gd name="connsiteX4" fmla="*/ 598408 w 1508858"/>
              <a:gd name="connsiteY4" fmla="*/ 306116 h 566809"/>
              <a:gd name="connsiteX5" fmla="*/ 744554 w 1508858"/>
              <a:gd name="connsiteY5" fmla="*/ 377214 h 566809"/>
              <a:gd name="connsiteX6" fmla="*/ 904525 w 1508858"/>
              <a:gd name="connsiteY6" fmla="*/ 428563 h 566809"/>
              <a:gd name="connsiteX7" fmla="*/ 1054621 w 1508858"/>
              <a:gd name="connsiteY7" fmla="*/ 481887 h 566809"/>
              <a:gd name="connsiteX8" fmla="*/ 1208667 w 1508858"/>
              <a:gd name="connsiteY8" fmla="*/ 519412 h 566809"/>
              <a:gd name="connsiteX9" fmla="*/ 1356788 w 1508858"/>
              <a:gd name="connsiteY9" fmla="*/ 537185 h 566809"/>
              <a:gd name="connsiteX10" fmla="*/ 1508858 w 1508858"/>
              <a:gd name="connsiteY10" fmla="*/ 566809 h 566809"/>
              <a:gd name="connsiteX0" fmla="*/ 0 w 1517457"/>
              <a:gd name="connsiteY0" fmla="*/ 99862 h 434488"/>
              <a:gd name="connsiteX1" fmla="*/ 166595 w 1517457"/>
              <a:gd name="connsiteY1" fmla="*/ 0 h 434488"/>
              <a:gd name="connsiteX2" fmla="*/ 306816 w 1517457"/>
              <a:gd name="connsiteY2" fmla="*/ 71098 h 434488"/>
              <a:gd name="connsiteX3" fmla="*/ 454937 w 1517457"/>
              <a:gd name="connsiteY3" fmla="*/ 136272 h 434488"/>
              <a:gd name="connsiteX4" fmla="*/ 607007 w 1517457"/>
              <a:gd name="connsiteY4" fmla="*/ 173795 h 434488"/>
              <a:gd name="connsiteX5" fmla="*/ 753153 w 1517457"/>
              <a:gd name="connsiteY5" fmla="*/ 244893 h 434488"/>
              <a:gd name="connsiteX6" fmla="*/ 913124 w 1517457"/>
              <a:gd name="connsiteY6" fmla="*/ 296242 h 434488"/>
              <a:gd name="connsiteX7" fmla="*/ 1063220 w 1517457"/>
              <a:gd name="connsiteY7" fmla="*/ 349566 h 434488"/>
              <a:gd name="connsiteX8" fmla="*/ 1217266 w 1517457"/>
              <a:gd name="connsiteY8" fmla="*/ 387091 h 434488"/>
              <a:gd name="connsiteX9" fmla="*/ 1365387 w 1517457"/>
              <a:gd name="connsiteY9" fmla="*/ 404864 h 434488"/>
              <a:gd name="connsiteX10" fmla="*/ 1517457 w 1517457"/>
              <a:gd name="connsiteY10" fmla="*/ 434488 h 43448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185825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3124 w 1517457"/>
              <a:gd name="connsiteY6" fmla="*/ 30827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11892 h 446518"/>
              <a:gd name="connsiteX1" fmla="*/ 166595 w 1517457"/>
              <a:gd name="connsiteY1" fmla="*/ 12030 h 446518"/>
              <a:gd name="connsiteX2" fmla="*/ 315416 w 1517457"/>
              <a:gd name="connsiteY2" fmla="*/ 0 h 446518"/>
              <a:gd name="connsiteX3" fmla="*/ 454937 w 1517457"/>
              <a:gd name="connsiteY3" fmla="*/ 148302 h 446518"/>
              <a:gd name="connsiteX4" fmla="*/ 607007 w 1517457"/>
              <a:gd name="connsiteY4" fmla="*/ 36769 h 446518"/>
              <a:gd name="connsiteX5" fmla="*/ 753153 w 1517457"/>
              <a:gd name="connsiteY5" fmla="*/ 256923 h 446518"/>
              <a:gd name="connsiteX6" fmla="*/ 915991 w 1517457"/>
              <a:gd name="connsiteY6" fmla="*/ 24492 h 446518"/>
              <a:gd name="connsiteX7" fmla="*/ 1063220 w 1517457"/>
              <a:gd name="connsiteY7" fmla="*/ 361596 h 446518"/>
              <a:gd name="connsiteX8" fmla="*/ 1217266 w 1517457"/>
              <a:gd name="connsiteY8" fmla="*/ 399121 h 446518"/>
              <a:gd name="connsiteX9" fmla="*/ 1365387 w 1517457"/>
              <a:gd name="connsiteY9" fmla="*/ 416894 h 446518"/>
              <a:gd name="connsiteX10" fmla="*/ 1517457 w 1517457"/>
              <a:gd name="connsiteY10" fmla="*/ 446518 h 446518"/>
              <a:gd name="connsiteX0" fmla="*/ 0 w 1517457"/>
              <a:gd name="connsiteY0" fmla="*/ 137107 h 471733"/>
              <a:gd name="connsiteX1" fmla="*/ 166595 w 1517457"/>
              <a:gd name="connsiteY1" fmla="*/ 37245 h 471733"/>
              <a:gd name="connsiteX2" fmla="*/ 315416 w 1517457"/>
              <a:gd name="connsiteY2" fmla="*/ 25215 h 471733"/>
              <a:gd name="connsiteX3" fmla="*/ 454937 w 1517457"/>
              <a:gd name="connsiteY3" fmla="*/ 173517 h 471733"/>
              <a:gd name="connsiteX4" fmla="*/ 607007 w 1517457"/>
              <a:gd name="connsiteY4" fmla="*/ 61984 h 471733"/>
              <a:gd name="connsiteX5" fmla="*/ 753153 w 1517457"/>
              <a:gd name="connsiteY5" fmla="*/ 282138 h 471733"/>
              <a:gd name="connsiteX6" fmla="*/ 915991 w 1517457"/>
              <a:gd name="connsiteY6" fmla="*/ 49707 h 471733"/>
              <a:gd name="connsiteX7" fmla="*/ 1063220 w 1517457"/>
              <a:gd name="connsiteY7" fmla="*/ 386811 h 471733"/>
              <a:gd name="connsiteX8" fmla="*/ 1225866 w 1517457"/>
              <a:gd name="connsiteY8" fmla="*/ 100 h 471733"/>
              <a:gd name="connsiteX9" fmla="*/ 1365387 w 1517457"/>
              <a:gd name="connsiteY9" fmla="*/ 442109 h 471733"/>
              <a:gd name="connsiteX10" fmla="*/ 1517457 w 1517457"/>
              <a:gd name="connsiteY10" fmla="*/ 471733 h 471733"/>
              <a:gd name="connsiteX0" fmla="*/ 0 w 1514591"/>
              <a:gd name="connsiteY0" fmla="*/ 221539 h 526556"/>
              <a:gd name="connsiteX1" fmla="*/ 166595 w 1514591"/>
              <a:gd name="connsiteY1" fmla="*/ 121677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4591"/>
              <a:gd name="connsiteY0" fmla="*/ 221539 h 526556"/>
              <a:gd name="connsiteX1" fmla="*/ 166595 w 1514591"/>
              <a:gd name="connsiteY1" fmla="*/ 242068 h 526556"/>
              <a:gd name="connsiteX2" fmla="*/ 315416 w 1514591"/>
              <a:gd name="connsiteY2" fmla="*/ 109647 h 526556"/>
              <a:gd name="connsiteX3" fmla="*/ 454937 w 1514591"/>
              <a:gd name="connsiteY3" fmla="*/ 257949 h 526556"/>
              <a:gd name="connsiteX4" fmla="*/ 607007 w 1514591"/>
              <a:gd name="connsiteY4" fmla="*/ 146416 h 526556"/>
              <a:gd name="connsiteX5" fmla="*/ 753153 w 1514591"/>
              <a:gd name="connsiteY5" fmla="*/ 366570 h 526556"/>
              <a:gd name="connsiteX6" fmla="*/ 915991 w 1514591"/>
              <a:gd name="connsiteY6" fmla="*/ 134139 h 526556"/>
              <a:gd name="connsiteX7" fmla="*/ 1063220 w 1514591"/>
              <a:gd name="connsiteY7" fmla="*/ 471243 h 526556"/>
              <a:gd name="connsiteX8" fmla="*/ 1225866 w 1514591"/>
              <a:gd name="connsiteY8" fmla="*/ 84532 h 526556"/>
              <a:gd name="connsiteX9" fmla="*/ 1365387 w 1514591"/>
              <a:gd name="connsiteY9" fmla="*/ 526541 h 526556"/>
              <a:gd name="connsiteX10" fmla="*/ 1514591 w 1514591"/>
              <a:gd name="connsiteY10" fmla="*/ 72 h 526556"/>
              <a:gd name="connsiteX0" fmla="*/ 0 w 1511724"/>
              <a:gd name="connsiteY0" fmla="*/ 138412 h 526556"/>
              <a:gd name="connsiteX1" fmla="*/ 163728 w 1511724"/>
              <a:gd name="connsiteY1" fmla="*/ 242068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49396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138412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26213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109647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2070 w 1511724"/>
              <a:gd name="connsiteY3" fmla="*/ 257949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04140 w 1511724"/>
              <a:gd name="connsiteY4" fmla="*/ 14641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0286 w 1511724"/>
              <a:gd name="connsiteY5" fmla="*/ 366570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3124 w 1511724"/>
              <a:gd name="connsiteY6" fmla="*/ 134139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0353 w 1511724"/>
              <a:gd name="connsiteY7" fmla="*/ 47124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2999 w 1511724"/>
              <a:gd name="connsiteY8" fmla="*/ 84532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20 h 526556"/>
              <a:gd name="connsiteX1" fmla="*/ 160862 w 1511724"/>
              <a:gd name="connsiteY1" fmla="*/ 173273 h 526556"/>
              <a:gd name="connsiteX2" fmla="*/ 312549 w 1511724"/>
              <a:gd name="connsiteY2" fmla="*/ 3588 h 526556"/>
              <a:gd name="connsiteX3" fmla="*/ 454936 w 1511724"/>
              <a:gd name="connsiteY3" fmla="*/ 206353 h 526556"/>
              <a:gd name="connsiteX4" fmla="*/ 612740 w 1511724"/>
              <a:gd name="connsiteY4" fmla="*/ 97686 h 526556"/>
              <a:gd name="connsiteX5" fmla="*/ 756019 w 1511724"/>
              <a:gd name="connsiteY5" fmla="*/ 289175 h 526556"/>
              <a:gd name="connsiteX6" fmla="*/ 915990 w 1511724"/>
              <a:gd name="connsiteY6" fmla="*/ 62478 h 526556"/>
              <a:gd name="connsiteX7" fmla="*/ 1066086 w 1511724"/>
              <a:gd name="connsiteY7" fmla="*/ 382383 h 526556"/>
              <a:gd name="connsiteX8" fmla="*/ 1225866 w 1511724"/>
              <a:gd name="connsiteY8" fmla="*/ 32936 h 526556"/>
              <a:gd name="connsiteX9" fmla="*/ 1362520 w 1511724"/>
              <a:gd name="connsiteY9" fmla="*/ 526541 h 526556"/>
              <a:gd name="connsiteX10" fmla="*/ 1511724 w 1511724"/>
              <a:gd name="connsiteY10" fmla="*/ 72 h 526556"/>
              <a:gd name="connsiteX0" fmla="*/ 0 w 1511724"/>
              <a:gd name="connsiteY0" fmla="*/ 26630 h 463506"/>
              <a:gd name="connsiteX1" fmla="*/ 160862 w 1511724"/>
              <a:gd name="connsiteY1" fmla="*/ 173283 h 463506"/>
              <a:gd name="connsiteX2" fmla="*/ 312549 w 1511724"/>
              <a:gd name="connsiteY2" fmla="*/ 3598 h 463506"/>
              <a:gd name="connsiteX3" fmla="*/ 454936 w 1511724"/>
              <a:gd name="connsiteY3" fmla="*/ 206363 h 463506"/>
              <a:gd name="connsiteX4" fmla="*/ 612740 w 1511724"/>
              <a:gd name="connsiteY4" fmla="*/ 97696 h 463506"/>
              <a:gd name="connsiteX5" fmla="*/ 756019 w 1511724"/>
              <a:gd name="connsiteY5" fmla="*/ 289185 h 463506"/>
              <a:gd name="connsiteX6" fmla="*/ 915990 w 1511724"/>
              <a:gd name="connsiteY6" fmla="*/ 62488 h 463506"/>
              <a:gd name="connsiteX7" fmla="*/ 1066086 w 1511724"/>
              <a:gd name="connsiteY7" fmla="*/ 382393 h 463506"/>
              <a:gd name="connsiteX8" fmla="*/ 1225866 w 1511724"/>
              <a:gd name="connsiteY8" fmla="*/ 32946 h 463506"/>
              <a:gd name="connsiteX9" fmla="*/ 1359653 w 1511724"/>
              <a:gd name="connsiteY9" fmla="*/ 463489 h 463506"/>
              <a:gd name="connsiteX10" fmla="*/ 1511724 w 1511724"/>
              <a:gd name="connsiteY10" fmla="*/ 82 h 4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1724" h="463506">
                <a:moveTo>
                  <a:pt x="0" y="26630"/>
                </a:moveTo>
                <a:cubicBezTo>
                  <a:pt x="49799" y="67870"/>
                  <a:pt x="79532" y="154975"/>
                  <a:pt x="160862" y="173283"/>
                </a:cubicBezTo>
                <a:cubicBezTo>
                  <a:pt x="226712" y="145385"/>
                  <a:pt x="263898" y="40095"/>
                  <a:pt x="312549" y="3598"/>
                </a:cubicBezTo>
                <a:cubicBezTo>
                  <a:pt x="362252" y="28285"/>
                  <a:pt x="404904" y="190680"/>
                  <a:pt x="454936" y="206363"/>
                </a:cubicBezTo>
                <a:cubicBezTo>
                  <a:pt x="504968" y="222046"/>
                  <a:pt x="562560" y="83892"/>
                  <a:pt x="612740" y="97696"/>
                </a:cubicBezTo>
                <a:cubicBezTo>
                  <a:pt x="662920" y="111500"/>
                  <a:pt x="705477" y="295053"/>
                  <a:pt x="756019" y="289185"/>
                </a:cubicBezTo>
                <a:cubicBezTo>
                  <a:pt x="806561" y="283317"/>
                  <a:pt x="864312" y="46953"/>
                  <a:pt x="915990" y="62488"/>
                </a:cubicBezTo>
                <a:cubicBezTo>
                  <a:pt x="967668" y="78023"/>
                  <a:pt x="1014440" y="387317"/>
                  <a:pt x="1066086" y="382393"/>
                </a:cubicBezTo>
                <a:cubicBezTo>
                  <a:pt x="1117732" y="377469"/>
                  <a:pt x="1173859" y="25704"/>
                  <a:pt x="1225866" y="32946"/>
                </a:cubicBezTo>
                <a:lnTo>
                  <a:pt x="1359653" y="463489"/>
                </a:lnTo>
                <a:cubicBezTo>
                  <a:pt x="1409685" y="466781"/>
                  <a:pt x="1457742" y="-7160"/>
                  <a:pt x="1511724" y="82"/>
                </a:cubicBezTo>
              </a:path>
            </a:pathLst>
          </a:custGeom>
          <a:noFill/>
          <a:ln w="9525"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e 218">
            <a:extLst>
              <a:ext uri="{FF2B5EF4-FFF2-40B4-BE49-F238E27FC236}">
                <a16:creationId xmlns:a16="http://schemas.microsoft.com/office/drawing/2014/main" id="{15FE47CF-32A9-90C4-B0C9-E6F7B5A65FAB}"/>
              </a:ext>
            </a:extLst>
          </p:cNvPr>
          <p:cNvSpPr/>
          <p:nvPr/>
        </p:nvSpPr>
        <p:spPr>
          <a:xfrm>
            <a:off x="7449926" y="4272661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Ovale 219">
            <a:extLst>
              <a:ext uri="{FF2B5EF4-FFF2-40B4-BE49-F238E27FC236}">
                <a16:creationId xmlns:a16="http://schemas.microsoft.com/office/drawing/2014/main" id="{A011B246-AC5C-0CCF-269F-AA5C33CE6120}"/>
              </a:ext>
            </a:extLst>
          </p:cNvPr>
          <p:cNvSpPr/>
          <p:nvPr/>
        </p:nvSpPr>
        <p:spPr>
          <a:xfrm>
            <a:off x="7600516" y="440822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1" name="Ovale 220">
            <a:extLst>
              <a:ext uri="{FF2B5EF4-FFF2-40B4-BE49-F238E27FC236}">
                <a16:creationId xmlns:a16="http://schemas.microsoft.com/office/drawing/2014/main" id="{E33F0FCE-D592-5880-702F-7DF2150DC948}"/>
              </a:ext>
            </a:extLst>
          </p:cNvPr>
          <p:cNvSpPr/>
          <p:nvPr/>
        </p:nvSpPr>
        <p:spPr>
          <a:xfrm>
            <a:off x="7754534" y="4245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2" name="Ovale 221">
            <a:extLst>
              <a:ext uri="{FF2B5EF4-FFF2-40B4-BE49-F238E27FC236}">
                <a16:creationId xmlns:a16="http://schemas.microsoft.com/office/drawing/2014/main" id="{12CC23E2-13AD-6496-C78F-C5C241FDF256}"/>
              </a:ext>
            </a:extLst>
          </p:cNvPr>
          <p:cNvSpPr/>
          <p:nvPr/>
        </p:nvSpPr>
        <p:spPr>
          <a:xfrm>
            <a:off x="7905483" y="4312169"/>
            <a:ext cx="36000" cy="36000"/>
          </a:xfrm>
          <a:prstGeom prst="ellipse">
            <a:avLst/>
          </a:prstGeom>
          <a:solidFill>
            <a:srgbClr val="D6493C"/>
          </a:solidFill>
          <a:ln>
            <a:solidFill>
              <a:srgbClr val="D64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3" name="Ovale 222">
            <a:extLst>
              <a:ext uri="{FF2B5EF4-FFF2-40B4-BE49-F238E27FC236}">
                <a16:creationId xmlns:a16="http://schemas.microsoft.com/office/drawing/2014/main" id="{4BA9C363-DFCD-65E9-B43D-04E9B006071A}"/>
              </a:ext>
            </a:extLst>
          </p:cNvPr>
          <p:cNvSpPr/>
          <p:nvPr/>
        </p:nvSpPr>
        <p:spPr>
          <a:xfrm>
            <a:off x="7905483" y="444446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4" name="Ovale 223">
            <a:extLst>
              <a:ext uri="{FF2B5EF4-FFF2-40B4-BE49-F238E27FC236}">
                <a16:creationId xmlns:a16="http://schemas.microsoft.com/office/drawing/2014/main" id="{4D922C10-17AF-B343-1AD4-B9A11DC3705D}"/>
              </a:ext>
            </a:extLst>
          </p:cNvPr>
          <p:cNvSpPr/>
          <p:nvPr/>
        </p:nvSpPr>
        <p:spPr>
          <a:xfrm>
            <a:off x="8058403" y="4337707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5" name="Ovale 224">
            <a:extLst>
              <a:ext uri="{FF2B5EF4-FFF2-40B4-BE49-F238E27FC236}">
                <a16:creationId xmlns:a16="http://schemas.microsoft.com/office/drawing/2014/main" id="{EDBD0B8D-D072-9C3F-FDAD-7B9D3AFDB221}"/>
              </a:ext>
            </a:extLst>
          </p:cNvPr>
          <p:cNvSpPr/>
          <p:nvPr/>
        </p:nvSpPr>
        <p:spPr>
          <a:xfrm>
            <a:off x="8207047" y="4532414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6" name="Ovale 225">
            <a:extLst>
              <a:ext uri="{FF2B5EF4-FFF2-40B4-BE49-F238E27FC236}">
                <a16:creationId xmlns:a16="http://schemas.microsoft.com/office/drawing/2014/main" id="{EDF4CEF4-1871-03DB-858B-B567C46A79AA}"/>
              </a:ext>
            </a:extLst>
          </p:cNvPr>
          <p:cNvSpPr/>
          <p:nvPr/>
        </p:nvSpPr>
        <p:spPr>
          <a:xfrm>
            <a:off x="8357829" y="4300000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Ovale 226">
            <a:extLst>
              <a:ext uri="{FF2B5EF4-FFF2-40B4-BE49-F238E27FC236}">
                <a16:creationId xmlns:a16="http://schemas.microsoft.com/office/drawing/2014/main" id="{0EACA69E-0218-2DBD-DD0A-AAC27DD84E64}"/>
              </a:ext>
            </a:extLst>
          </p:cNvPr>
          <p:cNvSpPr/>
          <p:nvPr/>
        </p:nvSpPr>
        <p:spPr>
          <a:xfrm>
            <a:off x="8504875" y="4615956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Ovale 227">
            <a:extLst>
              <a:ext uri="{FF2B5EF4-FFF2-40B4-BE49-F238E27FC236}">
                <a16:creationId xmlns:a16="http://schemas.microsoft.com/office/drawing/2014/main" id="{AE80AB6B-04D4-1FD8-074A-133B11B635B2}"/>
              </a:ext>
            </a:extLst>
          </p:cNvPr>
          <p:cNvSpPr/>
          <p:nvPr/>
        </p:nvSpPr>
        <p:spPr>
          <a:xfrm>
            <a:off x="8659393" y="426360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Ovale 228">
            <a:extLst>
              <a:ext uri="{FF2B5EF4-FFF2-40B4-BE49-F238E27FC236}">
                <a16:creationId xmlns:a16="http://schemas.microsoft.com/office/drawing/2014/main" id="{60E7BBA9-DAEF-B4EF-1D63-18D1596B16B8}"/>
              </a:ext>
            </a:extLst>
          </p:cNvPr>
          <p:cNvSpPr/>
          <p:nvPr/>
        </p:nvSpPr>
        <p:spPr>
          <a:xfrm>
            <a:off x="8807618" y="4700225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vale 229">
            <a:extLst>
              <a:ext uri="{FF2B5EF4-FFF2-40B4-BE49-F238E27FC236}">
                <a16:creationId xmlns:a16="http://schemas.microsoft.com/office/drawing/2014/main" id="{A3F6E320-C359-170D-21D0-8B5276FAA8C1}"/>
              </a:ext>
            </a:extLst>
          </p:cNvPr>
          <p:cNvSpPr/>
          <p:nvPr/>
        </p:nvSpPr>
        <p:spPr>
          <a:xfrm>
            <a:off x="8962609" y="4234662"/>
            <a:ext cx="36000" cy="36000"/>
          </a:xfrm>
          <a:prstGeom prst="ellipse">
            <a:avLst/>
          </a:prstGeom>
          <a:solidFill>
            <a:srgbClr val="055690"/>
          </a:solidFill>
          <a:ln>
            <a:solidFill>
              <a:srgbClr val="0556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4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58" descr="Immagine che contiene diagramma, testo, mappa&#10;&#10;Descrizione generata automaticamente">
            <a:extLst>
              <a:ext uri="{FF2B5EF4-FFF2-40B4-BE49-F238E27FC236}">
                <a16:creationId xmlns:a16="http://schemas.microsoft.com/office/drawing/2014/main" id="{AF2C055B-FD5D-65BC-6653-BE2BF02A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4" t="19540" r="42662" b="4439"/>
          <a:stretch/>
        </p:blipFill>
        <p:spPr>
          <a:xfrm>
            <a:off x="749803" y="1339621"/>
            <a:ext cx="1440000" cy="1552012"/>
          </a:xfrm>
          <a:prstGeom prst="rect">
            <a:avLst/>
          </a:prstGeom>
        </p:spPr>
      </p:pic>
      <p:sp>
        <p:nvSpPr>
          <p:cNvPr id="5" name="Rettangolo 259">
            <a:extLst>
              <a:ext uri="{FF2B5EF4-FFF2-40B4-BE49-F238E27FC236}">
                <a16:creationId xmlns:a16="http://schemas.microsoft.com/office/drawing/2014/main" id="{F8B8A233-0440-BDDB-05E0-8989ED27965F}"/>
              </a:ext>
            </a:extLst>
          </p:cNvPr>
          <p:cNvSpPr/>
          <p:nvPr/>
        </p:nvSpPr>
        <p:spPr>
          <a:xfrm>
            <a:off x="2599060" y="1149646"/>
            <a:ext cx="814191" cy="849985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igura a mano libera: forma 260">
            <a:extLst>
              <a:ext uri="{FF2B5EF4-FFF2-40B4-BE49-F238E27FC236}">
                <a16:creationId xmlns:a16="http://schemas.microsoft.com/office/drawing/2014/main" id="{85716F1A-CB20-E1F7-8717-230B5E88179A}"/>
              </a:ext>
            </a:extLst>
          </p:cNvPr>
          <p:cNvSpPr/>
          <p:nvPr/>
        </p:nvSpPr>
        <p:spPr>
          <a:xfrm>
            <a:off x="2606742" y="1164611"/>
            <a:ext cx="768910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910" h="831540">
                <a:moveTo>
                  <a:pt x="0" y="831540"/>
                </a:moveTo>
                <a:cubicBezTo>
                  <a:pt x="5219" y="714630"/>
                  <a:pt x="-1025" y="617276"/>
                  <a:pt x="4822" y="551145"/>
                </a:cubicBezTo>
                <a:cubicBezTo>
                  <a:pt x="10669" y="485014"/>
                  <a:pt x="4379" y="490252"/>
                  <a:pt x="35084" y="434753"/>
                </a:cubicBezTo>
                <a:cubicBezTo>
                  <a:pt x="65790" y="379254"/>
                  <a:pt x="137538" y="270214"/>
                  <a:pt x="189055" y="218152"/>
                </a:cubicBezTo>
                <a:cubicBezTo>
                  <a:pt x="240572" y="166090"/>
                  <a:pt x="288561" y="149713"/>
                  <a:pt x="344189" y="122379"/>
                </a:cubicBezTo>
                <a:cubicBezTo>
                  <a:pt x="399817" y="95045"/>
                  <a:pt x="458104" y="81290"/>
                  <a:pt x="522822" y="54150"/>
                </a:cubicBezTo>
                <a:cubicBezTo>
                  <a:pt x="587540" y="27010"/>
                  <a:pt x="682271" y="11482"/>
                  <a:pt x="768910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sellaDiTesto 261">
            <a:extLst>
              <a:ext uri="{FF2B5EF4-FFF2-40B4-BE49-F238E27FC236}">
                <a16:creationId xmlns:a16="http://schemas.microsoft.com/office/drawing/2014/main" id="{90A3F16E-6789-8497-36ED-86E53249D9BE}"/>
              </a:ext>
            </a:extLst>
          </p:cNvPr>
          <p:cNvSpPr txBox="1"/>
          <p:nvPr/>
        </p:nvSpPr>
        <p:spPr>
          <a:xfrm rot="16200000">
            <a:off x="1959267" y="1520965"/>
            <a:ext cx="814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8" name="Connettore diritto 262">
            <a:extLst>
              <a:ext uri="{FF2B5EF4-FFF2-40B4-BE49-F238E27FC236}">
                <a16:creationId xmlns:a16="http://schemas.microsoft.com/office/drawing/2014/main" id="{5C21C309-C744-DD90-8C08-F5E6D89926EB}"/>
              </a:ext>
            </a:extLst>
          </p:cNvPr>
          <p:cNvCxnSpPr>
            <a:stCxn id="6" idx="5"/>
          </p:cNvCxnSpPr>
          <p:nvPr/>
        </p:nvCxnSpPr>
        <p:spPr>
          <a:xfrm flipH="1">
            <a:off x="2599037" y="1218761"/>
            <a:ext cx="53052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263">
            <a:extLst>
              <a:ext uri="{FF2B5EF4-FFF2-40B4-BE49-F238E27FC236}">
                <a16:creationId xmlns:a16="http://schemas.microsoft.com/office/drawing/2014/main" id="{C60B4F31-548C-1118-BEF4-14C723E01C66}"/>
              </a:ext>
            </a:extLst>
          </p:cNvPr>
          <p:cNvCxnSpPr>
            <a:cxnSpLocks/>
          </p:cNvCxnSpPr>
          <p:nvPr/>
        </p:nvCxnSpPr>
        <p:spPr>
          <a:xfrm>
            <a:off x="3154013" y="1255061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264">
            <a:extLst>
              <a:ext uri="{FF2B5EF4-FFF2-40B4-BE49-F238E27FC236}">
                <a16:creationId xmlns:a16="http://schemas.microsoft.com/office/drawing/2014/main" id="{109B57FD-55F6-4170-9924-F17DF85097A9}"/>
              </a:ext>
            </a:extLst>
          </p:cNvPr>
          <p:cNvSpPr txBox="1"/>
          <p:nvPr/>
        </p:nvSpPr>
        <p:spPr>
          <a:xfrm>
            <a:off x="2783761" y="1978162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1" name="CasellaDiTesto 265">
            <a:extLst>
              <a:ext uri="{FF2B5EF4-FFF2-40B4-BE49-F238E27FC236}">
                <a16:creationId xmlns:a16="http://schemas.microsoft.com/office/drawing/2014/main" id="{04CA9564-5C92-171B-E7BD-243E1265BE04}"/>
              </a:ext>
            </a:extLst>
          </p:cNvPr>
          <p:cNvSpPr txBox="1"/>
          <p:nvPr/>
        </p:nvSpPr>
        <p:spPr>
          <a:xfrm>
            <a:off x="1860034" y="1106351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2" name="Ovale 266">
            <a:extLst>
              <a:ext uri="{FF2B5EF4-FFF2-40B4-BE49-F238E27FC236}">
                <a16:creationId xmlns:a16="http://schemas.microsoft.com/office/drawing/2014/main" id="{93D8C266-55FA-8B6B-D4E7-2E17BCBEAD6A}"/>
              </a:ext>
            </a:extLst>
          </p:cNvPr>
          <p:cNvSpPr/>
          <p:nvPr/>
        </p:nvSpPr>
        <p:spPr>
          <a:xfrm>
            <a:off x="3133498" y="119956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ttangolo 276">
            <a:extLst>
              <a:ext uri="{FF2B5EF4-FFF2-40B4-BE49-F238E27FC236}">
                <a16:creationId xmlns:a16="http://schemas.microsoft.com/office/drawing/2014/main" id="{044FDCB3-9814-4180-E0EA-6C85B2E346E2}"/>
              </a:ext>
            </a:extLst>
          </p:cNvPr>
          <p:cNvSpPr/>
          <p:nvPr/>
        </p:nvSpPr>
        <p:spPr>
          <a:xfrm>
            <a:off x="2599060" y="2501294"/>
            <a:ext cx="814191" cy="849851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Figura a mano libera: forma 277">
            <a:extLst>
              <a:ext uri="{FF2B5EF4-FFF2-40B4-BE49-F238E27FC236}">
                <a16:creationId xmlns:a16="http://schemas.microsoft.com/office/drawing/2014/main" id="{1F164AEE-6DB2-742B-9314-29540DE47AE5}"/>
              </a:ext>
            </a:extLst>
          </p:cNvPr>
          <p:cNvSpPr/>
          <p:nvPr/>
        </p:nvSpPr>
        <p:spPr>
          <a:xfrm>
            <a:off x="2606741" y="2516125"/>
            <a:ext cx="601762" cy="83154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762" h="831540">
                <a:moveTo>
                  <a:pt x="0" y="831540"/>
                </a:moveTo>
                <a:cubicBezTo>
                  <a:pt x="5219" y="714630"/>
                  <a:pt x="3891" y="734444"/>
                  <a:pt x="9738" y="676506"/>
                </a:cubicBezTo>
                <a:cubicBezTo>
                  <a:pt x="15585" y="618568"/>
                  <a:pt x="19127" y="554161"/>
                  <a:pt x="35084" y="483914"/>
                </a:cubicBezTo>
                <a:cubicBezTo>
                  <a:pt x="51041" y="413667"/>
                  <a:pt x="72809" y="322653"/>
                  <a:pt x="105481" y="255023"/>
                </a:cubicBezTo>
                <a:cubicBezTo>
                  <a:pt x="138153" y="187393"/>
                  <a:pt x="183684" y="118577"/>
                  <a:pt x="231118" y="78134"/>
                </a:cubicBezTo>
                <a:cubicBezTo>
                  <a:pt x="278552" y="37691"/>
                  <a:pt x="308161" y="27212"/>
                  <a:pt x="390086" y="12362"/>
                </a:cubicBezTo>
                <a:cubicBezTo>
                  <a:pt x="491674" y="-7404"/>
                  <a:pt x="515123" y="11482"/>
                  <a:pt x="601762" y="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sellaDiTesto 278">
            <a:extLst>
              <a:ext uri="{FF2B5EF4-FFF2-40B4-BE49-F238E27FC236}">
                <a16:creationId xmlns:a16="http://schemas.microsoft.com/office/drawing/2014/main" id="{9F529C5C-0DB3-3DD3-A05D-44C65DB86199}"/>
              </a:ext>
            </a:extLst>
          </p:cNvPr>
          <p:cNvSpPr txBox="1"/>
          <p:nvPr/>
        </p:nvSpPr>
        <p:spPr>
          <a:xfrm>
            <a:off x="2441566" y="3521553"/>
            <a:ext cx="1099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25" name="CasellaDiTesto 279">
            <a:extLst>
              <a:ext uri="{FF2B5EF4-FFF2-40B4-BE49-F238E27FC236}">
                <a16:creationId xmlns:a16="http://schemas.microsoft.com/office/drawing/2014/main" id="{C00513B5-3F6D-9124-BBDA-6630BF881240}"/>
              </a:ext>
            </a:extLst>
          </p:cNvPr>
          <p:cNvSpPr txBox="1"/>
          <p:nvPr/>
        </p:nvSpPr>
        <p:spPr>
          <a:xfrm rot="16200000">
            <a:off x="1968267" y="2899002"/>
            <a:ext cx="83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cxnSp>
        <p:nvCxnSpPr>
          <p:cNvPr id="26" name="Connettore diritto 280">
            <a:extLst>
              <a:ext uri="{FF2B5EF4-FFF2-40B4-BE49-F238E27FC236}">
                <a16:creationId xmlns:a16="http://schemas.microsoft.com/office/drawing/2014/main" id="{446C9249-49F4-EB3F-C94C-AA6E67791ECA}"/>
              </a:ext>
            </a:extLst>
          </p:cNvPr>
          <p:cNvCxnSpPr>
            <a:cxnSpLocks/>
          </p:cNvCxnSpPr>
          <p:nvPr/>
        </p:nvCxnSpPr>
        <p:spPr>
          <a:xfrm flipH="1" flipV="1">
            <a:off x="2599040" y="2570275"/>
            <a:ext cx="32267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81">
            <a:extLst>
              <a:ext uri="{FF2B5EF4-FFF2-40B4-BE49-F238E27FC236}">
                <a16:creationId xmlns:a16="http://schemas.microsoft.com/office/drawing/2014/main" id="{78A8E6AE-22E6-3C3B-981E-1A211FA3F609}"/>
              </a:ext>
            </a:extLst>
          </p:cNvPr>
          <p:cNvCxnSpPr>
            <a:cxnSpLocks/>
          </p:cNvCxnSpPr>
          <p:nvPr/>
        </p:nvCxnSpPr>
        <p:spPr>
          <a:xfrm>
            <a:off x="2859049" y="2606575"/>
            <a:ext cx="0" cy="74109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82">
            <a:extLst>
              <a:ext uri="{FF2B5EF4-FFF2-40B4-BE49-F238E27FC236}">
                <a16:creationId xmlns:a16="http://schemas.microsoft.com/office/drawing/2014/main" id="{9BC38F5B-F47E-11CF-DE1A-2478F53AD2FA}"/>
              </a:ext>
            </a:extLst>
          </p:cNvPr>
          <p:cNvSpPr txBox="1"/>
          <p:nvPr/>
        </p:nvSpPr>
        <p:spPr>
          <a:xfrm>
            <a:off x="2488797" y="332967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0000"/>
                </a:solidFill>
              </a:rPr>
              <a:t>tp(x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r>
              <a:rPr lang="it-IT" sz="1200" dirty="0">
                <a:solidFill>
                  <a:srgbClr val="FF0000"/>
                </a:solidFill>
              </a:rPr>
              <a:t>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9" name="CasellaDiTesto 283">
            <a:extLst>
              <a:ext uri="{FF2B5EF4-FFF2-40B4-BE49-F238E27FC236}">
                <a16:creationId xmlns:a16="http://schemas.microsoft.com/office/drawing/2014/main" id="{CA730832-B643-8967-4783-84AB74E6916B}"/>
              </a:ext>
            </a:extLst>
          </p:cNvPr>
          <p:cNvSpPr txBox="1"/>
          <p:nvPr/>
        </p:nvSpPr>
        <p:spPr>
          <a:xfrm>
            <a:off x="1860034" y="2479326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rgbClr val="FF0000"/>
                </a:solidFill>
              </a:rPr>
              <a:t>x</a:t>
            </a:r>
            <a:r>
              <a:rPr lang="it-IT" sz="1200" baseline="30000" dirty="0">
                <a:solidFill>
                  <a:srgbClr val="FF0000"/>
                </a:solidFill>
              </a:rPr>
              <a:t>th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0" name="Ovale 284">
            <a:extLst>
              <a:ext uri="{FF2B5EF4-FFF2-40B4-BE49-F238E27FC236}">
                <a16:creationId xmlns:a16="http://schemas.microsoft.com/office/drawing/2014/main" id="{EF96C102-9F39-3B9D-C832-5807DA2ECD9F}"/>
              </a:ext>
            </a:extLst>
          </p:cNvPr>
          <p:cNvSpPr/>
          <p:nvPr/>
        </p:nvSpPr>
        <p:spPr>
          <a:xfrm>
            <a:off x="2842029" y="2556115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Parentesi graffa chiusa 285">
            <a:extLst>
              <a:ext uri="{FF2B5EF4-FFF2-40B4-BE49-F238E27FC236}">
                <a16:creationId xmlns:a16="http://schemas.microsoft.com/office/drawing/2014/main" id="{31CD6B48-C841-4737-59ED-34021F30A1A0}"/>
              </a:ext>
            </a:extLst>
          </p:cNvPr>
          <p:cNvSpPr/>
          <p:nvPr/>
        </p:nvSpPr>
        <p:spPr>
          <a:xfrm>
            <a:off x="3428118" y="1106351"/>
            <a:ext cx="249067" cy="2631074"/>
          </a:xfrm>
          <a:prstGeom prst="rightBrace">
            <a:avLst>
              <a:gd name="adj1" fmla="val 88643"/>
              <a:gd name="adj2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asellaDiTesto 286">
            <a:extLst>
              <a:ext uri="{FF2B5EF4-FFF2-40B4-BE49-F238E27FC236}">
                <a16:creationId xmlns:a16="http://schemas.microsoft.com/office/drawing/2014/main" id="{F543316F-2379-4332-6263-9D445A87DF56}"/>
              </a:ext>
            </a:extLst>
          </p:cNvPr>
          <p:cNvSpPr txBox="1"/>
          <p:nvPr/>
        </p:nvSpPr>
        <p:spPr>
          <a:xfrm rot="16200000">
            <a:off x="2535597" y="2202955"/>
            <a:ext cx="814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....</a:t>
            </a:r>
            <a:endParaRPr lang="en-GB" sz="1200" dirty="0"/>
          </a:p>
        </p:txBody>
      </p:sp>
      <p:sp>
        <p:nvSpPr>
          <p:cNvPr id="35" name="CasellaDiTesto 146">
            <a:extLst>
              <a:ext uri="{FF2B5EF4-FFF2-40B4-BE49-F238E27FC236}">
                <a16:creationId xmlns:a16="http://schemas.microsoft.com/office/drawing/2014/main" id="{CF7F552E-8FAE-4D51-DBFD-09CEE20734C2}"/>
              </a:ext>
            </a:extLst>
          </p:cNvPr>
          <p:cNvSpPr txBox="1"/>
          <p:nvPr/>
        </p:nvSpPr>
        <p:spPr>
          <a:xfrm>
            <a:off x="2278262" y="325759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38" name="CasellaDiTesto 146">
            <a:extLst>
              <a:ext uri="{FF2B5EF4-FFF2-40B4-BE49-F238E27FC236}">
                <a16:creationId xmlns:a16="http://schemas.microsoft.com/office/drawing/2014/main" id="{D0188F8E-421B-DFD7-5B47-EF51F947C8FC}"/>
              </a:ext>
            </a:extLst>
          </p:cNvPr>
          <p:cNvSpPr txBox="1"/>
          <p:nvPr/>
        </p:nvSpPr>
        <p:spPr>
          <a:xfrm>
            <a:off x="2227862" y="935325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39" name="CasellaDiTesto 146">
            <a:extLst>
              <a:ext uri="{FF2B5EF4-FFF2-40B4-BE49-F238E27FC236}">
                <a16:creationId xmlns:a16="http://schemas.microsoft.com/office/drawing/2014/main" id="{EE7E2F41-330E-E16F-8936-14EC7710902A}"/>
              </a:ext>
            </a:extLst>
          </p:cNvPr>
          <p:cNvSpPr txBox="1"/>
          <p:nvPr/>
        </p:nvSpPr>
        <p:spPr>
          <a:xfrm>
            <a:off x="2278262" y="1895026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cxnSp>
        <p:nvCxnSpPr>
          <p:cNvPr id="40" name="Connettore diritto 294">
            <a:extLst>
              <a:ext uri="{FF2B5EF4-FFF2-40B4-BE49-F238E27FC236}">
                <a16:creationId xmlns:a16="http://schemas.microsoft.com/office/drawing/2014/main" id="{26E993DC-9EC0-C1A6-6969-7E00F05063B2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1090613" y="1480336"/>
            <a:ext cx="903200" cy="35798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296">
            <a:extLst>
              <a:ext uri="{FF2B5EF4-FFF2-40B4-BE49-F238E27FC236}">
                <a16:creationId xmlns:a16="http://schemas.microsoft.com/office/drawing/2014/main" id="{7F60A093-3EDA-9712-F136-9031B6EC2003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66788" y="2081092"/>
            <a:ext cx="1044697" cy="77346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146">
            <a:extLst>
              <a:ext uri="{FF2B5EF4-FFF2-40B4-BE49-F238E27FC236}">
                <a16:creationId xmlns:a16="http://schemas.microsoft.com/office/drawing/2014/main" id="{17175F47-B413-9787-F774-89F9F74D4F74}"/>
              </a:ext>
            </a:extLst>
          </p:cNvPr>
          <p:cNvSpPr txBox="1"/>
          <p:nvPr/>
        </p:nvSpPr>
        <p:spPr>
          <a:xfrm>
            <a:off x="2227862" y="2300408"/>
            <a:ext cx="4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44" name="Rettangolo 298">
            <a:extLst>
              <a:ext uri="{FF2B5EF4-FFF2-40B4-BE49-F238E27FC236}">
                <a16:creationId xmlns:a16="http://schemas.microsoft.com/office/drawing/2014/main" id="{C2153290-05E7-6FAD-5956-33518D6952F7}"/>
              </a:ext>
            </a:extLst>
          </p:cNvPr>
          <p:cNvSpPr/>
          <p:nvPr/>
        </p:nvSpPr>
        <p:spPr>
          <a:xfrm>
            <a:off x="4029954" y="2018760"/>
            <a:ext cx="720000" cy="72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6" name="CasellaDiTesto 300">
            <a:extLst>
              <a:ext uri="{FF2B5EF4-FFF2-40B4-BE49-F238E27FC236}">
                <a16:creationId xmlns:a16="http://schemas.microsoft.com/office/drawing/2014/main" id="{BBA1A03E-B995-1C5F-0FF5-D474622659FA}"/>
              </a:ext>
            </a:extLst>
          </p:cNvPr>
          <p:cNvSpPr txBox="1"/>
          <p:nvPr/>
        </p:nvSpPr>
        <p:spPr>
          <a:xfrm>
            <a:off x="3689777" y="2778586"/>
            <a:ext cx="1385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Rainfall [mm]</a:t>
            </a:r>
            <a:endParaRPr lang="en-GB" sz="1200" dirty="0"/>
          </a:p>
        </p:txBody>
      </p:sp>
      <p:sp>
        <p:nvSpPr>
          <p:cNvPr id="47" name="CasellaDiTesto 301">
            <a:extLst>
              <a:ext uri="{FF2B5EF4-FFF2-40B4-BE49-F238E27FC236}">
                <a16:creationId xmlns:a16="http://schemas.microsoft.com/office/drawing/2014/main" id="{94D4D7E3-CD35-56A0-2319-C1C8EC1F81BE}"/>
              </a:ext>
            </a:extLst>
          </p:cNvPr>
          <p:cNvSpPr txBox="1"/>
          <p:nvPr/>
        </p:nvSpPr>
        <p:spPr>
          <a:xfrm rot="16200000">
            <a:off x="3404713" y="2334221"/>
            <a:ext cx="842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Percentile</a:t>
            </a:r>
            <a:endParaRPr lang="en-GB" sz="1200" dirty="0"/>
          </a:p>
        </p:txBody>
      </p:sp>
      <p:sp>
        <p:nvSpPr>
          <p:cNvPr id="48" name="CasellaDiTesto 306">
            <a:extLst>
              <a:ext uri="{FF2B5EF4-FFF2-40B4-BE49-F238E27FC236}">
                <a16:creationId xmlns:a16="http://schemas.microsoft.com/office/drawing/2014/main" id="{BC9BD782-D8E9-EA38-C8E7-428E89E9C53D}"/>
              </a:ext>
            </a:extLst>
          </p:cNvPr>
          <p:cNvSpPr txBox="1"/>
          <p:nvPr/>
        </p:nvSpPr>
        <p:spPr>
          <a:xfrm>
            <a:off x="3771033" y="1087148"/>
            <a:ext cx="118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Net distribution of the N flash-flood-triggering tp(x</a:t>
            </a:r>
            <a:r>
              <a:rPr lang="en-GB" sz="1200" baseline="30000" dirty="0">
                <a:solidFill>
                  <a:srgbClr val="FF0000"/>
                </a:solidFill>
              </a:rPr>
              <a:t>th</a:t>
            </a:r>
            <a:r>
              <a:rPr lang="en-GB" sz="1200" dirty="0">
                <a:solidFill>
                  <a:srgbClr val="FF0000"/>
                </a:solidFill>
              </a:rPr>
              <a:t>) events</a:t>
            </a:r>
          </a:p>
        </p:txBody>
      </p:sp>
      <p:sp>
        <p:nvSpPr>
          <p:cNvPr id="50" name="CasellaDiTesto 146">
            <a:extLst>
              <a:ext uri="{FF2B5EF4-FFF2-40B4-BE49-F238E27FC236}">
                <a16:creationId xmlns:a16="http://schemas.microsoft.com/office/drawing/2014/main" id="{E9CD06F0-5073-1FD8-6D4B-1F5C8A1A8283}"/>
              </a:ext>
            </a:extLst>
          </p:cNvPr>
          <p:cNvSpPr txBox="1"/>
          <p:nvPr/>
        </p:nvSpPr>
        <p:spPr>
          <a:xfrm>
            <a:off x="3712337" y="2613074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0</a:t>
            </a:r>
            <a:endParaRPr lang="en-GB" sz="1200" dirty="0"/>
          </a:p>
        </p:txBody>
      </p:sp>
      <p:sp>
        <p:nvSpPr>
          <p:cNvPr id="51" name="CasellaDiTesto 146">
            <a:extLst>
              <a:ext uri="{FF2B5EF4-FFF2-40B4-BE49-F238E27FC236}">
                <a16:creationId xmlns:a16="http://schemas.microsoft.com/office/drawing/2014/main" id="{349B326F-8981-3772-E8EF-8790CCA07D5F}"/>
              </a:ext>
            </a:extLst>
          </p:cNvPr>
          <p:cNvSpPr txBox="1"/>
          <p:nvPr/>
        </p:nvSpPr>
        <p:spPr>
          <a:xfrm>
            <a:off x="3668369" y="1895643"/>
            <a:ext cx="424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100</a:t>
            </a:r>
            <a:endParaRPr lang="en-GB" sz="1200" dirty="0"/>
          </a:p>
        </p:txBody>
      </p:sp>
      <p:sp>
        <p:nvSpPr>
          <p:cNvPr id="70" name="CasellaDiTesto 306">
            <a:extLst>
              <a:ext uri="{FF2B5EF4-FFF2-40B4-BE49-F238E27FC236}">
                <a16:creationId xmlns:a16="http://schemas.microsoft.com/office/drawing/2014/main" id="{81B29426-1252-A3B4-5339-580715E6AE00}"/>
              </a:ext>
            </a:extLst>
          </p:cNvPr>
          <p:cNvSpPr txBox="1"/>
          <p:nvPr/>
        </p:nvSpPr>
        <p:spPr>
          <a:xfrm>
            <a:off x="1789180" y="560098"/>
            <a:ext cx="21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00FF"/>
                </a:solidFill>
              </a:rPr>
              <a:t>N distributions of short-range ecPoint rainfall forecasts</a:t>
            </a:r>
          </a:p>
        </p:txBody>
      </p:sp>
      <p:sp>
        <p:nvSpPr>
          <p:cNvPr id="71" name="CasellaDiTesto 306">
            <a:extLst>
              <a:ext uri="{FF2B5EF4-FFF2-40B4-BE49-F238E27FC236}">
                <a16:creationId xmlns:a16="http://schemas.microsoft.com/office/drawing/2014/main" id="{3C376851-E226-E26B-F1CC-01704D240AD0}"/>
              </a:ext>
            </a:extLst>
          </p:cNvPr>
          <p:cNvSpPr txBox="1"/>
          <p:nvPr/>
        </p:nvSpPr>
        <p:spPr>
          <a:xfrm>
            <a:off x="686114" y="1116538"/>
            <a:ext cx="156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 point flood reports</a:t>
            </a:r>
          </a:p>
        </p:txBody>
      </p:sp>
      <p:pic>
        <p:nvPicPr>
          <p:cNvPr id="17" name="Immagine 16" descr="Immagine che contiene testo, diagramma, mappa&#10;&#10;Descrizione generata automaticamente">
            <a:extLst>
              <a:ext uri="{FF2B5EF4-FFF2-40B4-BE49-F238E27FC236}">
                <a16:creationId xmlns:a16="http://schemas.microsoft.com/office/drawing/2014/main" id="{F67C6A7D-1C1E-26DF-D4BD-65780788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2" t="19626" r="42694" b="4741"/>
          <a:stretch/>
        </p:blipFill>
        <p:spPr>
          <a:xfrm>
            <a:off x="6566826" y="4899253"/>
            <a:ext cx="506636" cy="540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E23B725-DC7B-B563-461E-8C5F2B7A15A1}"/>
              </a:ext>
            </a:extLst>
          </p:cNvPr>
          <p:cNvSpPr txBox="1"/>
          <p:nvPr/>
        </p:nvSpPr>
        <p:spPr>
          <a:xfrm>
            <a:off x="7400149" y="5474497"/>
            <a:ext cx="1028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[mm</a:t>
            </a:r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12h]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E5D387-0887-62BE-2A67-EB7413C4D22A}"/>
              </a:ext>
            </a:extLst>
          </p:cNvPr>
          <p:cNvSpPr txBox="1"/>
          <p:nvPr/>
        </p:nvSpPr>
        <p:spPr>
          <a:xfrm>
            <a:off x="7057205" y="4700720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>
                <a:solidFill>
                  <a:schemeClr val="tx1">
                    <a:lumMod val="85000"/>
                    <a:lumOff val="15000"/>
                  </a:schemeClr>
                </a:solidFill>
              </a:rPr>
              <a:t>Counts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E3FE479-9CE0-96A7-94F1-2230CB0E8F1E}"/>
              </a:ext>
            </a:extLst>
          </p:cNvPr>
          <p:cNvSpPr txBox="1"/>
          <p:nvPr/>
        </p:nvSpPr>
        <p:spPr>
          <a:xfrm>
            <a:off x="7168318" y="4772251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2CB1925-6BEC-103C-59B5-838BB34840ED}"/>
              </a:ext>
            </a:extLst>
          </p:cNvPr>
          <p:cNvSpPr txBox="1"/>
          <p:nvPr/>
        </p:nvSpPr>
        <p:spPr>
          <a:xfrm>
            <a:off x="7168318" y="52865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BDBB6A0-6DB0-E33E-0504-0558FC79A4F1}"/>
              </a:ext>
            </a:extLst>
          </p:cNvPr>
          <p:cNvSpPr txBox="1"/>
          <p:nvPr/>
        </p:nvSpPr>
        <p:spPr>
          <a:xfrm>
            <a:off x="7158973" y="514865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2A7CEDD-1F27-DB8A-07D0-8E034B179278}"/>
              </a:ext>
            </a:extLst>
          </p:cNvPr>
          <p:cNvSpPr txBox="1"/>
          <p:nvPr/>
        </p:nvSpPr>
        <p:spPr>
          <a:xfrm>
            <a:off x="7168318" y="4893343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A607A8B-155F-F48B-EAAC-4B42FDC18CB8}"/>
              </a:ext>
            </a:extLst>
          </p:cNvPr>
          <p:cNvSpPr txBox="1"/>
          <p:nvPr/>
        </p:nvSpPr>
        <p:spPr>
          <a:xfrm>
            <a:off x="7168318" y="5022209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E54CE89-7741-8BC2-A15D-A1AE92C80CBA}"/>
              </a:ext>
            </a:extLst>
          </p:cNvPr>
          <p:cNvSpPr txBox="1"/>
          <p:nvPr/>
        </p:nvSpPr>
        <p:spPr>
          <a:xfrm>
            <a:off x="7277868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D7DB245-CFD4-DA4F-58EE-44471470CB94}"/>
              </a:ext>
            </a:extLst>
          </p:cNvPr>
          <p:cNvSpPr txBox="1"/>
          <p:nvPr/>
        </p:nvSpPr>
        <p:spPr>
          <a:xfrm>
            <a:off x="7650777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C535B6F-BAF6-E2D0-66AD-AA0A5461B6CD}"/>
              </a:ext>
            </a:extLst>
          </p:cNvPr>
          <p:cNvSpPr txBox="1"/>
          <p:nvPr/>
        </p:nvSpPr>
        <p:spPr>
          <a:xfrm>
            <a:off x="7971987" y="535560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F8FF8E5-38C2-8B12-E6C4-6A7AF64A5E0E}"/>
              </a:ext>
            </a:extLst>
          </p:cNvPr>
          <p:cNvSpPr txBox="1"/>
          <p:nvPr/>
        </p:nvSpPr>
        <p:spPr>
          <a:xfrm>
            <a:off x="7260218" y="4689177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distribution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B376C4-4AF7-E82D-5D42-4FE76063E500}"/>
              </a:ext>
            </a:extLst>
          </p:cNvPr>
          <p:cNvSpPr txBox="1"/>
          <p:nvPr/>
        </p:nvSpPr>
        <p:spPr>
          <a:xfrm>
            <a:off x="6185287" y="4717792"/>
            <a:ext cx="12697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OBS location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Figura a mano libera: forma 1">
            <a:extLst>
              <a:ext uri="{FF2B5EF4-FFF2-40B4-BE49-F238E27FC236}">
                <a16:creationId xmlns:a16="http://schemas.microsoft.com/office/drawing/2014/main" id="{7E6B6391-F69B-906E-B153-31D696331F0C}"/>
              </a:ext>
            </a:extLst>
          </p:cNvPr>
          <p:cNvSpPr/>
          <p:nvPr/>
        </p:nvSpPr>
        <p:spPr>
          <a:xfrm>
            <a:off x="4024112" y="2066560"/>
            <a:ext cx="720000" cy="68199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023" h="848670">
                <a:moveTo>
                  <a:pt x="0" y="848670"/>
                </a:moveTo>
                <a:cubicBezTo>
                  <a:pt x="9513" y="733927"/>
                  <a:pt x="-7022" y="674303"/>
                  <a:pt x="3886" y="587437"/>
                </a:cubicBezTo>
                <a:cubicBezTo>
                  <a:pt x="14794" y="500571"/>
                  <a:pt x="34432" y="399584"/>
                  <a:pt x="65447" y="327476"/>
                </a:cubicBezTo>
                <a:cubicBezTo>
                  <a:pt x="96462" y="255368"/>
                  <a:pt x="146909" y="199415"/>
                  <a:pt x="189974" y="154790"/>
                </a:cubicBezTo>
                <a:cubicBezTo>
                  <a:pt x="233039" y="110165"/>
                  <a:pt x="276861" y="84108"/>
                  <a:pt x="323840" y="59725"/>
                </a:cubicBezTo>
                <a:cubicBezTo>
                  <a:pt x="370819" y="35342"/>
                  <a:pt x="389087" y="32906"/>
                  <a:pt x="471846" y="8491"/>
                </a:cubicBezTo>
                <a:cubicBezTo>
                  <a:pt x="559374" y="-8659"/>
                  <a:pt x="547384" y="11482"/>
                  <a:pt x="6340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BC2A261-502B-2B0A-8826-9690289BBD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9" t="-2515" b="8241"/>
          <a:stretch/>
        </p:blipFill>
        <p:spPr>
          <a:xfrm>
            <a:off x="7438807" y="4843889"/>
            <a:ext cx="928032" cy="5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0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ccia a destra 94">
            <a:extLst>
              <a:ext uri="{FF2B5EF4-FFF2-40B4-BE49-F238E27FC236}">
                <a16:creationId xmlns:a16="http://schemas.microsoft.com/office/drawing/2014/main" id="{225CC3C3-F903-EC8A-42BD-4D540DB4C88E}"/>
              </a:ext>
            </a:extLst>
          </p:cNvPr>
          <p:cNvSpPr/>
          <p:nvPr/>
        </p:nvSpPr>
        <p:spPr>
          <a:xfrm>
            <a:off x="4475427" y="4852893"/>
            <a:ext cx="267812" cy="24622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" name="CasellaDiTesto 2">
            <a:extLst>
              <a:ext uri="{FF2B5EF4-FFF2-40B4-BE49-F238E27FC236}">
                <a16:creationId xmlns:a16="http://schemas.microsoft.com/office/drawing/2014/main" id="{3D7DE53C-7938-E087-07B5-7545F633C596}"/>
              </a:ext>
            </a:extLst>
          </p:cNvPr>
          <p:cNvSpPr txBox="1"/>
          <p:nvPr/>
        </p:nvSpPr>
        <p:spPr>
          <a:xfrm>
            <a:off x="3829059" y="66671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CasellaDiTesto 115">
            <a:extLst>
              <a:ext uri="{FF2B5EF4-FFF2-40B4-BE49-F238E27FC236}">
                <a16:creationId xmlns:a16="http://schemas.microsoft.com/office/drawing/2014/main" id="{ED7E4A2C-F925-4D7A-379E-60074A60105E}"/>
              </a:ext>
            </a:extLst>
          </p:cNvPr>
          <p:cNvSpPr txBox="1"/>
          <p:nvPr/>
        </p:nvSpPr>
        <p:spPr>
          <a:xfrm>
            <a:off x="3580259" y="757251"/>
            <a:ext cx="43088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 of exceedance (%)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CasellaDiTesto 116">
            <a:extLst>
              <a:ext uri="{FF2B5EF4-FFF2-40B4-BE49-F238E27FC236}">
                <a16:creationId xmlns:a16="http://schemas.microsoft.com/office/drawing/2014/main" id="{FC15D4E0-CDEA-2DBA-373E-531249B46954}"/>
              </a:ext>
            </a:extLst>
          </p:cNvPr>
          <p:cNvSpPr txBox="1"/>
          <p:nvPr/>
        </p:nvSpPr>
        <p:spPr>
          <a:xfrm>
            <a:off x="3829059" y="1527840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CasellaDiTesto 117">
            <a:extLst>
              <a:ext uri="{FF2B5EF4-FFF2-40B4-BE49-F238E27FC236}">
                <a16:creationId xmlns:a16="http://schemas.microsoft.com/office/drawing/2014/main" id="{E7D04D6F-FE42-6CB1-6D19-695FC53BF876}"/>
              </a:ext>
            </a:extLst>
          </p:cNvPr>
          <p:cNvSpPr txBox="1"/>
          <p:nvPr/>
        </p:nvSpPr>
        <p:spPr>
          <a:xfrm>
            <a:off x="3829059" y="1080485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0" name="Straight Connector 348">
            <a:extLst>
              <a:ext uri="{FF2B5EF4-FFF2-40B4-BE49-F238E27FC236}">
                <a16:creationId xmlns:a16="http://schemas.microsoft.com/office/drawing/2014/main" id="{444017D9-20A0-5D18-DEC4-EB56CDF015E7}"/>
              </a:ext>
            </a:extLst>
          </p:cNvPr>
          <p:cNvCxnSpPr>
            <a:cxnSpLocks/>
          </p:cNvCxnSpPr>
          <p:nvPr/>
        </p:nvCxnSpPr>
        <p:spPr>
          <a:xfrm>
            <a:off x="3649646" y="460468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349">
            <a:extLst>
              <a:ext uri="{FF2B5EF4-FFF2-40B4-BE49-F238E27FC236}">
                <a16:creationId xmlns:a16="http://schemas.microsoft.com/office/drawing/2014/main" id="{90334DBF-6514-56FA-D2D8-F3F96B8B25AC}"/>
              </a:ext>
            </a:extLst>
          </p:cNvPr>
          <p:cNvSpPr txBox="1"/>
          <p:nvPr/>
        </p:nvSpPr>
        <p:spPr>
          <a:xfrm>
            <a:off x="3668470" y="352746"/>
            <a:ext cx="41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Connector 350">
            <a:extLst>
              <a:ext uri="{FF2B5EF4-FFF2-40B4-BE49-F238E27FC236}">
                <a16:creationId xmlns:a16="http://schemas.microsoft.com/office/drawing/2014/main" id="{E14D1DE4-1D20-5E82-7E48-EC0332E704D5}"/>
              </a:ext>
            </a:extLst>
          </p:cNvPr>
          <p:cNvCxnSpPr>
            <a:cxnSpLocks/>
          </p:cNvCxnSpPr>
          <p:nvPr/>
        </p:nvCxnSpPr>
        <p:spPr>
          <a:xfrm>
            <a:off x="3649646" y="612132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351">
            <a:extLst>
              <a:ext uri="{FF2B5EF4-FFF2-40B4-BE49-F238E27FC236}">
                <a16:creationId xmlns:a16="http://schemas.microsoft.com/office/drawing/2014/main" id="{6B7AD981-1D8D-CA05-8460-63BC86303855}"/>
              </a:ext>
            </a:extLst>
          </p:cNvPr>
          <p:cNvSpPr txBox="1"/>
          <p:nvPr/>
        </p:nvSpPr>
        <p:spPr>
          <a:xfrm>
            <a:off x="3666759" y="503575"/>
            <a:ext cx="358112" cy="21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Connector 352">
            <a:extLst>
              <a:ext uri="{FF2B5EF4-FFF2-40B4-BE49-F238E27FC236}">
                <a16:creationId xmlns:a16="http://schemas.microsoft.com/office/drawing/2014/main" id="{4C5E953D-716F-E75E-1DBA-1321F1FEE85A}"/>
              </a:ext>
            </a:extLst>
          </p:cNvPr>
          <p:cNvCxnSpPr>
            <a:cxnSpLocks/>
          </p:cNvCxnSpPr>
          <p:nvPr/>
        </p:nvCxnSpPr>
        <p:spPr>
          <a:xfrm>
            <a:off x="4038394" y="448348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353">
            <a:extLst>
              <a:ext uri="{FF2B5EF4-FFF2-40B4-BE49-F238E27FC236}">
                <a16:creationId xmlns:a16="http://schemas.microsoft.com/office/drawing/2014/main" id="{E35456AC-4F00-7CF8-02F0-EC728AA8E867}"/>
              </a:ext>
            </a:extLst>
          </p:cNvPr>
          <p:cNvSpPr txBox="1"/>
          <p:nvPr/>
        </p:nvSpPr>
        <p:spPr>
          <a:xfrm>
            <a:off x="4055507" y="340626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7" name="Straight Connector 354">
            <a:extLst>
              <a:ext uri="{FF2B5EF4-FFF2-40B4-BE49-F238E27FC236}">
                <a16:creationId xmlns:a16="http://schemas.microsoft.com/office/drawing/2014/main" id="{23BF61C6-2C1D-8F22-5F8D-3D9422D27E6C}"/>
              </a:ext>
            </a:extLst>
          </p:cNvPr>
          <p:cNvCxnSpPr>
            <a:cxnSpLocks/>
          </p:cNvCxnSpPr>
          <p:nvPr/>
        </p:nvCxnSpPr>
        <p:spPr>
          <a:xfrm>
            <a:off x="4042790" y="622725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55">
            <a:extLst>
              <a:ext uri="{FF2B5EF4-FFF2-40B4-BE49-F238E27FC236}">
                <a16:creationId xmlns:a16="http://schemas.microsoft.com/office/drawing/2014/main" id="{E77A0530-CBDE-05F5-889B-5FB828AF3BD9}"/>
              </a:ext>
            </a:extLst>
          </p:cNvPr>
          <p:cNvSpPr txBox="1"/>
          <p:nvPr/>
        </p:nvSpPr>
        <p:spPr>
          <a:xfrm>
            <a:off x="4056029" y="513303"/>
            <a:ext cx="350194" cy="218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9" name="Straight Connector 356">
            <a:extLst>
              <a:ext uri="{FF2B5EF4-FFF2-40B4-BE49-F238E27FC236}">
                <a16:creationId xmlns:a16="http://schemas.microsoft.com/office/drawing/2014/main" id="{C68E03AE-D33C-20C0-C50B-F660437A954A}"/>
              </a:ext>
            </a:extLst>
          </p:cNvPr>
          <p:cNvCxnSpPr>
            <a:cxnSpLocks/>
          </p:cNvCxnSpPr>
          <p:nvPr/>
        </p:nvCxnSpPr>
        <p:spPr>
          <a:xfrm>
            <a:off x="4416194" y="454369"/>
            <a:ext cx="79791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57">
            <a:extLst>
              <a:ext uri="{FF2B5EF4-FFF2-40B4-BE49-F238E27FC236}">
                <a16:creationId xmlns:a16="http://schemas.microsoft.com/office/drawing/2014/main" id="{DED5933D-4928-626B-D147-3FBD06CF9FFB}"/>
              </a:ext>
            </a:extLst>
          </p:cNvPr>
          <p:cNvSpPr txBox="1"/>
          <p:nvPr/>
        </p:nvSpPr>
        <p:spPr>
          <a:xfrm>
            <a:off x="4429434" y="346647"/>
            <a:ext cx="380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Connector 358">
            <a:extLst>
              <a:ext uri="{FF2B5EF4-FFF2-40B4-BE49-F238E27FC236}">
                <a16:creationId xmlns:a16="http://schemas.microsoft.com/office/drawing/2014/main" id="{D1BC08ED-EAB9-C46F-6ED2-B65743EED62F}"/>
              </a:ext>
            </a:extLst>
          </p:cNvPr>
          <p:cNvCxnSpPr>
            <a:cxnSpLocks/>
          </p:cNvCxnSpPr>
          <p:nvPr/>
        </p:nvCxnSpPr>
        <p:spPr>
          <a:xfrm>
            <a:off x="4416194" y="610641"/>
            <a:ext cx="79791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59">
            <a:extLst>
              <a:ext uri="{FF2B5EF4-FFF2-40B4-BE49-F238E27FC236}">
                <a16:creationId xmlns:a16="http://schemas.microsoft.com/office/drawing/2014/main" id="{20B178FE-8598-5959-0B95-F6043A497853}"/>
              </a:ext>
            </a:extLst>
          </p:cNvPr>
          <p:cNvSpPr txBox="1"/>
          <p:nvPr/>
        </p:nvSpPr>
        <p:spPr>
          <a:xfrm>
            <a:off x="4429433" y="502919"/>
            <a:ext cx="388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3" name="Straight Connector 360">
            <a:extLst>
              <a:ext uri="{FF2B5EF4-FFF2-40B4-BE49-F238E27FC236}">
                <a16:creationId xmlns:a16="http://schemas.microsoft.com/office/drawing/2014/main" id="{01177136-51CC-D123-8C03-13C70461FA89}"/>
              </a:ext>
            </a:extLst>
          </p:cNvPr>
          <p:cNvCxnSpPr>
            <a:cxnSpLocks/>
          </p:cNvCxnSpPr>
          <p:nvPr/>
        </p:nvCxnSpPr>
        <p:spPr>
          <a:xfrm>
            <a:off x="4785883" y="540409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361">
            <a:extLst>
              <a:ext uri="{FF2B5EF4-FFF2-40B4-BE49-F238E27FC236}">
                <a16:creationId xmlns:a16="http://schemas.microsoft.com/office/drawing/2014/main" id="{C71607FB-3433-422E-38E7-71E69E50B001}"/>
              </a:ext>
            </a:extLst>
          </p:cNvPr>
          <p:cNvSpPr txBox="1"/>
          <p:nvPr/>
        </p:nvSpPr>
        <p:spPr>
          <a:xfrm>
            <a:off x="4793308" y="432687"/>
            <a:ext cx="3432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CasellaDiTesto 117">
            <a:extLst>
              <a:ext uri="{FF2B5EF4-FFF2-40B4-BE49-F238E27FC236}">
                <a16:creationId xmlns:a16="http://schemas.microsoft.com/office/drawing/2014/main" id="{A3387948-5B61-F8CA-0C8D-CE7B54A68136}"/>
              </a:ext>
            </a:extLst>
          </p:cNvPr>
          <p:cNvSpPr txBox="1"/>
          <p:nvPr/>
        </p:nvSpPr>
        <p:spPr>
          <a:xfrm>
            <a:off x="4279647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CasellaDiTesto 117">
            <a:extLst>
              <a:ext uri="{FF2B5EF4-FFF2-40B4-BE49-F238E27FC236}">
                <a16:creationId xmlns:a16="http://schemas.microsoft.com/office/drawing/2014/main" id="{E8E4A3C2-92FE-8B68-D92E-10D457901067}"/>
              </a:ext>
            </a:extLst>
          </p:cNvPr>
          <p:cNvSpPr txBox="1"/>
          <p:nvPr/>
        </p:nvSpPr>
        <p:spPr>
          <a:xfrm>
            <a:off x="4664289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CasellaDiTesto 117">
            <a:extLst>
              <a:ext uri="{FF2B5EF4-FFF2-40B4-BE49-F238E27FC236}">
                <a16:creationId xmlns:a16="http://schemas.microsoft.com/office/drawing/2014/main" id="{86E04FCA-BE73-0F6C-209B-0ADC5B5D73C4}"/>
              </a:ext>
            </a:extLst>
          </p:cNvPr>
          <p:cNvSpPr txBox="1"/>
          <p:nvPr/>
        </p:nvSpPr>
        <p:spPr>
          <a:xfrm>
            <a:off x="3883346" y="177829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CasellaDiTesto 115">
            <a:extLst>
              <a:ext uri="{FF2B5EF4-FFF2-40B4-BE49-F238E27FC236}">
                <a16:creationId xmlns:a16="http://schemas.microsoft.com/office/drawing/2014/main" id="{FD672D4C-6E56-3B13-0826-8CF355D24899}"/>
              </a:ext>
            </a:extLst>
          </p:cNvPr>
          <p:cNvSpPr txBox="1"/>
          <p:nvPr/>
        </p:nvSpPr>
        <p:spPr>
          <a:xfrm rot="5400000">
            <a:off x="4395805" y="1581480"/>
            <a:ext cx="307777" cy="90000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Rainfall (mm/12h)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9" name="Picture 7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D7D65A5-9B6F-AB71-BFA6-9DAE4673D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t="11498" r="9587" b="10635"/>
          <a:stretch/>
        </p:blipFill>
        <p:spPr>
          <a:xfrm>
            <a:off x="4094927" y="755123"/>
            <a:ext cx="909531" cy="900000"/>
          </a:xfrm>
          <a:prstGeom prst="rect">
            <a:avLst/>
          </a:prstGeom>
        </p:spPr>
      </p:pic>
      <p:sp>
        <p:nvSpPr>
          <p:cNvPr id="70" name="CasellaDiTesto 115">
            <a:extLst>
              <a:ext uri="{FF2B5EF4-FFF2-40B4-BE49-F238E27FC236}">
                <a16:creationId xmlns:a16="http://schemas.microsoft.com/office/drawing/2014/main" id="{20DBD704-CAB2-62A5-DF96-161E882807EA}"/>
              </a:ext>
            </a:extLst>
          </p:cNvPr>
          <p:cNvSpPr txBox="1"/>
          <p:nvPr/>
        </p:nvSpPr>
        <p:spPr>
          <a:xfrm rot="5400000">
            <a:off x="4142548" y="-589404"/>
            <a:ext cx="430887" cy="16661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for the following percentiles: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tangle 72">
            <a:extLst>
              <a:ext uri="{FF2B5EF4-FFF2-40B4-BE49-F238E27FC236}">
                <a16:creationId xmlns:a16="http://schemas.microsoft.com/office/drawing/2014/main" id="{9DF968AD-580C-92C8-DC6D-46736473A91A}"/>
              </a:ext>
            </a:extLst>
          </p:cNvPr>
          <p:cNvSpPr/>
          <p:nvPr/>
        </p:nvSpPr>
        <p:spPr>
          <a:xfrm>
            <a:off x="4397116" y="759325"/>
            <a:ext cx="504443" cy="893791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3">
            <a:extLst>
              <a:ext uri="{FF2B5EF4-FFF2-40B4-BE49-F238E27FC236}">
                <a16:creationId xmlns:a16="http://schemas.microsoft.com/office/drawing/2014/main" id="{9FD9EABF-5FDD-91D4-DE8A-10F418005A87}"/>
              </a:ext>
            </a:extLst>
          </p:cNvPr>
          <p:cNvSpPr/>
          <p:nvPr/>
        </p:nvSpPr>
        <p:spPr>
          <a:xfrm>
            <a:off x="4194127" y="763758"/>
            <a:ext cx="202989" cy="889358"/>
          </a:xfrm>
          <a:prstGeom prst="rect">
            <a:avLst/>
          </a:prstGeom>
          <a:solidFill>
            <a:schemeClr val="bg2">
              <a:lumMod val="9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Connector 75">
            <a:extLst>
              <a:ext uri="{FF2B5EF4-FFF2-40B4-BE49-F238E27FC236}">
                <a16:creationId xmlns:a16="http://schemas.microsoft.com/office/drawing/2014/main" id="{69E99027-8176-B7BE-B103-E100BC495105}"/>
              </a:ext>
            </a:extLst>
          </p:cNvPr>
          <p:cNvCxnSpPr>
            <a:cxnSpLocks/>
          </p:cNvCxnSpPr>
          <p:nvPr/>
        </p:nvCxnSpPr>
        <p:spPr>
          <a:xfrm flipV="1">
            <a:off x="4106929" y="1431223"/>
            <a:ext cx="10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8">
            <a:extLst>
              <a:ext uri="{FF2B5EF4-FFF2-40B4-BE49-F238E27FC236}">
                <a16:creationId xmlns:a16="http://schemas.microsoft.com/office/drawing/2014/main" id="{1DD64667-1CFF-3310-71AC-EFF484FF50A5}"/>
              </a:ext>
            </a:extLst>
          </p:cNvPr>
          <p:cNvSpPr txBox="1"/>
          <p:nvPr/>
        </p:nvSpPr>
        <p:spPr>
          <a:xfrm rot="16200000">
            <a:off x="4583254" y="865094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86" name="Ovale 284">
            <a:extLst>
              <a:ext uri="{FF2B5EF4-FFF2-40B4-BE49-F238E27FC236}">
                <a16:creationId xmlns:a16="http://schemas.microsoft.com/office/drawing/2014/main" id="{19163BAD-F64A-905F-04A6-146CB6D37926}"/>
              </a:ext>
            </a:extLst>
          </p:cNvPr>
          <p:cNvSpPr/>
          <p:nvPr/>
        </p:nvSpPr>
        <p:spPr>
          <a:xfrm>
            <a:off x="4173926" y="1637694"/>
            <a:ext cx="36000" cy="36000"/>
          </a:xfrm>
          <a:prstGeom prst="ellipse">
            <a:avLst/>
          </a:prstGeom>
          <a:solidFill>
            <a:srgbClr val="7D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e 284">
            <a:extLst>
              <a:ext uri="{FF2B5EF4-FFF2-40B4-BE49-F238E27FC236}">
                <a16:creationId xmlns:a16="http://schemas.microsoft.com/office/drawing/2014/main" id="{E6564F7A-B1BD-36DA-9F45-D9ECAD8CEBB5}"/>
              </a:ext>
            </a:extLst>
          </p:cNvPr>
          <p:cNvSpPr/>
          <p:nvPr/>
        </p:nvSpPr>
        <p:spPr>
          <a:xfrm>
            <a:off x="4468970" y="1638918"/>
            <a:ext cx="36000" cy="36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3" name="Straight Arrow Connector 95">
            <a:extLst>
              <a:ext uri="{FF2B5EF4-FFF2-40B4-BE49-F238E27FC236}">
                <a16:creationId xmlns:a16="http://schemas.microsoft.com/office/drawing/2014/main" id="{38A4D950-E1DF-154B-2B38-290176473834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4191926" y="1431223"/>
            <a:ext cx="0" cy="206471"/>
          </a:xfrm>
          <a:prstGeom prst="straightConnector1">
            <a:avLst/>
          </a:prstGeom>
          <a:ln>
            <a:solidFill>
              <a:srgbClr val="7D007D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7">
            <a:extLst>
              <a:ext uri="{FF2B5EF4-FFF2-40B4-BE49-F238E27FC236}">
                <a16:creationId xmlns:a16="http://schemas.microsoft.com/office/drawing/2014/main" id="{103D2619-C266-51F5-6C09-FD5300A32CE6}"/>
              </a:ext>
            </a:extLst>
          </p:cNvPr>
          <p:cNvCxnSpPr>
            <a:cxnSpLocks/>
          </p:cNvCxnSpPr>
          <p:nvPr/>
        </p:nvCxnSpPr>
        <p:spPr>
          <a:xfrm>
            <a:off x="4485695" y="1431250"/>
            <a:ext cx="0" cy="206471"/>
          </a:xfrm>
          <a:prstGeom prst="straightConnector1">
            <a:avLst/>
          </a:prstGeom>
          <a:ln>
            <a:solidFill>
              <a:srgbClr val="FFA5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278">
            <a:extLst>
              <a:ext uri="{FF2B5EF4-FFF2-40B4-BE49-F238E27FC236}">
                <a16:creationId xmlns:a16="http://schemas.microsoft.com/office/drawing/2014/main" id="{3EAF067D-8415-8DA1-DD88-E7E545D39AB4}"/>
              </a:ext>
            </a:extLst>
          </p:cNvPr>
          <p:cNvSpPr txBox="1"/>
          <p:nvPr/>
        </p:nvSpPr>
        <p:spPr>
          <a:xfrm>
            <a:off x="3986906" y="1610399"/>
            <a:ext cx="5044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D007D"/>
                </a:solidFill>
              </a:rPr>
              <a:t>VRT</a:t>
            </a:r>
            <a:r>
              <a:rPr lang="en-US" sz="1000" baseline="-25000" dirty="0">
                <a:solidFill>
                  <a:srgbClr val="7D007D"/>
                </a:solidFill>
              </a:rPr>
              <a:t>MS</a:t>
            </a:r>
            <a:endParaRPr lang="en-GB" sz="1000" dirty="0">
              <a:solidFill>
                <a:srgbClr val="7D007D"/>
              </a:solidFill>
            </a:endParaRPr>
          </a:p>
        </p:txBody>
      </p:sp>
      <p:sp>
        <p:nvSpPr>
          <p:cNvPr id="97" name="CasellaDiTesto 278">
            <a:extLst>
              <a:ext uri="{FF2B5EF4-FFF2-40B4-BE49-F238E27FC236}">
                <a16:creationId xmlns:a16="http://schemas.microsoft.com/office/drawing/2014/main" id="{6EACE92A-9DD7-B5CB-E23B-3EE867BCB15C}"/>
              </a:ext>
            </a:extLst>
          </p:cNvPr>
          <p:cNvSpPr txBox="1"/>
          <p:nvPr/>
        </p:nvSpPr>
        <p:spPr>
          <a:xfrm>
            <a:off x="4343029" y="1608992"/>
            <a:ext cx="48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A500"/>
                </a:solidFill>
              </a:rPr>
              <a:t>VRT</a:t>
            </a:r>
            <a:r>
              <a:rPr lang="en-US" sz="1000" baseline="-25000" dirty="0">
                <a:solidFill>
                  <a:srgbClr val="FFA500"/>
                </a:solidFill>
              </a:rPr>
              <a:t>S</a:t>
            </a:r>
            <a:endParaRPr lang="en-GB" sz="1000" dirty="0">
              <a:solidFill>
                <a:srgbClr val="FFA500"/>
              </a:solidFill>
            </a:endParaRPr>
          </a:p>
        </p:txBody>
      </p:sp>
      <p:sp>
        <p:nvSpPr>
          <p:cNvPr id="129" name="Rectangle 21">
            <a:extLst>
              <a:ext uri="{FF2B5EF4-FFF2-40B4-BE49-F238E27FC236}">
                <a16:creationId xmlns:a16="http://schemas.microsoft.com/office/drawing/2014/main" id="{01D5B7C3-8057-60E4-8370-B93603323CE8}"/>
              </a:ext>
            </a:extLst>
          </p:cNvPr>
          <p:cNvSpPr/>
          <p:nvPr/>
        </p:nvSpPr>
        <p:spPr>
          <a:xfrm>
            <a:off x="3001572" y="3891711"/>
            <a:ext cx="797467" cy="2060754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Rectangle 19">
            <a:extLst>
              <a:ext uri="{FF2B5EF4-FFF2-40B4-BE49-F238E27FC236}">
                <a16:creationId xmlns:a16="http://schemas.microsoft.com/office/drawing/2014/main" id="{D69FFE5D-5DD1-B461-B8ED-CC1B9486BA8E}"/>
              </a:ext>
            </a:extLst>
          </p:cNvPr>
          <p:cNvSpPr/>
          <p:nvPr/>
        </p:nvSpPr>
        <p:spPr>
          <a:xfrm>
            <a:off x="2595250" y="3891711"/>
            <a:ext cx="406858" cy="2060754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Rettangolo 276">
            <a:extLst>
              <a:ext uri="{FF2B5EF4-FFF2-40B4-BE49-F238E27FC236}">
                <a16:creationId xmlns:a16="http://schemas.microsoft.com/office/drawing/2014/main" id="{DFE4C19F-455F-0003-5E7A-B9C08DA6FA94}"/>
              </a:ext>
            </a:extLst>
          </p:cNvPr>
          <p:cNvSpPr/>
          <p:nvPr/>
        </p:nvSpPr>
        <p:spPr>
          <a:xfrm>
            <a:off x="2307810" y="3891711"/>
            <a:ext cx="2084112" cy="2060754"/>
          </a:xfrm>
          <a:prstGeom prst="rect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Figura a mano libera: forma 277">
            <a:extLst>
              <a:ext uri="{FF2B5EF4-FFF2-40B4-BE49-F238E27FC236}">
                <a16:creationId xmlns:a16="http://schemas.microsoft.com/office/drawing/2014/main" id="{544BB6FD-731D-119A-4D81-CFA1B9568E83}"/>
              </a:ext>
            </a:extLst>
          </p:cNvPr>
          <p:cNvSpPr/>
          <p:nvPr/>
        </p:nvSpPr>
        <p:spPr>
          <a:xfrm>
            <a:off x="2315491" y="3906541"/>
            <a:ext cx="1960075" cy="2016353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390086 w 765734"/>
              <a:gd name="connsiteY5" fmla="*/ 12362 h 831540"/>
              <a:gd name="connsiteX6" fmla="*/ 765734 w 765734"/>
              <a:gd name="connsiteY6" fmla="*/ 0 h 831540"/>
              <a:gd name="connsiteX0" fmla="*/ 0 w 765734"/>
              <a:gd name="connsiteY0" fmla="*/ 835706 h 835706"/>
              <a:gd name="connsiteX1" fmla="*/ 9738 w 765734"/>
              <a:gd name="connsiteY1" fmla="*/ 680672 h 835706"/>
              <a:gd name="connsiteX2" fmla="*/ 35084 w 765734"/>
              <a:gd name="connsiteY2" fmla="*/ 488080 h 835706"/>
              <a:gd name="connsiteX3" fmla="*/ 105481 w 765734"/>
              <a:gd name="connsiteY3" fmla="*/ 259189 h 835706"/>
              <a:gd name="connsiteX4" fmla="*/ 231118 w 765734"/>
              <a:gd name="connsiteY4" fmla="*/ 82300 h 835706"/>
              <a:gd name="connsiteX5" fmla="*/ 545274 w 765734"/>
              <a:gd name="connsiteY5" fmla="*/ 7255 h 835706"/>
              <a:gd name="connsiteX6" fmla="*/ 765734 w 765734"/>
              <a:gd name="connsiteY6" fmla="*/ 4166 h 835706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231118 w 765734"/>
              <a:gd name="connsiteY4" fmla="*/ 78134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35084 w 765734"/>
              <a:gd name="connsiteY2" fmla="*/ 483914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9738 w 765734"/>
              <a:gd name="connsiteY1" fmla="*/ 676506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17915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105481 w 765734"/>
              <a:gd name="connsiteY3" fmla="*/ 255023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301392 w 765734"/>
              <a:gd name="connsiteY4" fmla="*/ 81225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52775 w 765734"/>
              <a:gd name="connsiteY3" fmla="*/ 295205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43991 w 765734"/>
              <a:gd name="connsiteY3" fmla="*/ 366297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11659 w 765734"/>
              <a:gd name="connsiteY2" fmla="*/ 533370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272111 w 765734"/>
              <a:gd name="connsiteY4" fmla="*/ 84316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63206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545274 w 765734"/>
              <a:gd name="connsiteY5" fmla="*/ 3089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  <a:gd name="connsiteX0" fmla="*/ 0 w 765734"/>
              <a:gd name="connsiteY0" fmla="*/ 831540 h 831540"/>
              <a:gd name="connsiteX1" fmla="*/ 3882 w 765734"/>
              <a:gd name="connsiteY1" fmla="*/ 691961 h 831540"/>
              <a:gd name="connsiteX2" fmla="*/ 5803 w 765734"/>
              <a:gd name="connsiteY2" fmla="*/ 555007 h 831540"/>
              <a:gd name="connsiteX3" fmla="*/ 32279 w 765734"/>
              <a:gd name="connsiteY3" fmla="*/ 381752 h 831540"/>
              <a:gd name="connsiteX4" fmla="*/ 131564 w 765734"/>
              <a:gd name="connsiteY4" fmla="*/ 192500 h 831540"/>
              <a:gd name="connsiteX5" fmla="*/ 357877 w 765734"/>
              <a:gd name="connsiteY5" fmla="*/ 83454 h 831540"/>
              <a:gd name="connsiteX6" fmla="*/ 765734 w 765734"/>
              <a:gd name="connsiteY6" fmla="*/ 0 h 83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5734" h="831540">
                <a:moveTo>
                  <a:pt x="0" y="831540"/>
                </a:moveTo>
                <a:cubicBezTo>
                  <a:pt x="5219" y="714630"/>
                  <a:pt x="2915" y="738050"/>
                  <a:pt x="3882" y="691961"/>
                </a:cubicBezTo>
                <a:cubicBezTo>
                  <a:pt x="4849" y="645872"/>
                  <a:pt x="1070" y="606708"/>
                  <a:pt x="5803" y="555007"/>
                </a:cubicBezTo>
                <a:cubicBezTo>
                  <a:pt x="10536" y="503306"/>
                  <a:pt x="11319" y="491625"/>
                  <a:pt x="32279" y="381752"/>
                </a:cubicBezTo>
                <a:cubicBezTo>
                  <a:pt x="53239" y="271879"/>
                  <a:pt x="77298" y="242216"/>
                  <a:pt x="131564" y="192500"/>
                </a:cubicBezTo>
                <a:cubicBezTo>
                  <a:pt x="185830" y="142784"/>
                  <a:pt x="275952" y="98304"/>
                  <a:pt x="357877" y="83454"/>
                </a:cubicBezTo>
                <a:cubicBezTo>
                  <a:pt x="459465" y="51324"/>
                  <a:pt x="679095" y="11482"/>
                  <a:pt x="765734" y="0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CasellaDiTesto 278">
            <a:extLst>
              <a:ext uri="{FF2B5EF4-FFF2-40B4-BE49-F238E27FC236}">
                <a16:creationId xmlns:a16="http://schemas.microsoft.com/office/drawing/2014/main" id="{953FFB94-D262-CFF3-12A3-FF646AA4B097}"/>
              </a:ext>
            </a:extLst>
          </p:cNvPr>
          <p:cNvSpPr txBox="1"/>
          <p:nvPr/>
        </p:nvSpPr>
        <p:spPr>
          <a:xfrm>
            <a:off x="2305335" y="6195480"/>
            <a:ext cx="2086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CasellaDiTesto 279">
            <a:extLst>
              <a:ext uri="{FF2B5EF4-FFF2-40B4-BE49-F238E27FC236}">
                <a16:creationId xmlns:a16="http://schemas.microsoft.com/office/drawing/2014/main" id="{289B8B12-1947-844B-C8CB-CE0A803234CA}"/>
              </a:ext>
            </a:extLst>
          </p:cNvPr>
          <p:cNvSpPr txBox="1"/>
          <p:nvPr/>
        </p:nvSpPr>
        <p:spPr>
          <a:xfrm rot="16200000">
            <a:off x="951100" y="4783590"/>
            <a:ext cx="206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Ovale 284">
            <a:extLst>
              <a:ext uri="{FF2B5EF4-FFF2-40B4-BE49-F238E27FC236}">
                <a16:creationId xmlns:a16="http://schemas.microsoft.com/office/drawing/2014/main" id="{C7004D39-D37A-3665-F488-99B1F1718B51}"/>
              </a:ext>
            </a:extLst>
          </p:cNvPr>
          <p:cNvSpPr/>
          <p:nvPr/>
        </p:nvSpPr>
        <p:spPr>
          <a:xfrm>
            <a:off x="3763128" y="393956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CasellaDiTesto 146">
            <a:extLst>
              <a:ext uri="{FF2B5EF4-FFF2-40B4-BE49-F238E27FC236}">
                <a16:creationId xmlns:a16="http://schemas.microsoft.com/office/drawing/2014/main" id="{D2E4391C-2CFA-B07E-1F0B-1DB6D7F3F5B6}"/>
              </a:ext>
            </a:extLst>
          </p:cNvPr>
          <p:cNvSpPr txBox="1"/>
          <p:nvPr/>
        </p:nvSpPr>
        <p:spPr>
          <a:xfrm>
            <a:off x="1969035" y="5800757"/>
            <a:ext cx="3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CasellaDiTesto 146">
            <a:extLst>
              <a:ext uri="{FF2B5EF4-FFF2-40B4-BE49-F238E27FC236}">
                <a16:creationId xmlns:a16="http://schemas.microsoft.com/office/drawing/2014/main" id="{B41582D6-6785-411E-D765-4CF218E688F2}"/>
              </a:ext>
            </a:extLst>
          </p:cNvPr>
          <p:cNvSpPr txBox="1"/>
          <p:nvPr/>
        </p:nvSpPr>
        <p:spPr>
          <a:xfrm>
            <a:off x="1917459" y="4287783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CasellaDiTesto 146">
            <a:extLst>
              <a:ext uri="{FF2B5EF4-FFF2-40B4-BE49-F238E27FC236}">
                <a16:creationId xmlns:a16="http://schemas.microsoft.com/office/drawing/2014/main" id="{934FF09D-0367-6406-B6A1-9C6FA0C5B9E5}"/>
              </a:ext>
            </a:extLst>
          </p:cNvPr>
          <p:cNvSpPr txBox="1"/>
          <p:nvPr/>
        </p:nvSpPr>
        <p:spPr>
          <a:xfrm>
            <a:off x="1917459" y="4036974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CasellaDiTesto 146">
            <a:extLst>
              <a:ext uri="{FF2B5EF4-FFF2-40B4-BE49-F238E27FC236}">
                <a16:creationId xmlns:a16="http://schemas.microsoft.com/office/drawing/2014/main" id="{D0913354-0F54-E596-D7B0-DFB5BDDB38B2}"/>
              </a:ext>
            </a:extLst>
          </p:cNvPr>
          <p:cNvSpPr txBox="1"/>
          <p:nvPr/>
        </p:nvSpPr>
        <p:spPr>
          <a:xfrm>
            <a:off x="1925140" y="3854608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Ovale 284">
            <a:extLst>
              <a:ext uri="{FF2B5EF4-FFF2-40B4-BE49-F238E27FC236}">
                <a16:creationId xmlns:a16="http://schemas.microsoft.com/office/drawing/2014/main" id="{C188612D-9EAC-9E5F-F282-301FD223F473}"/>
              </a:ext>
            </a:extLst>
          </p:cNvPr>
          <p:cNvSpPr/>
          <p:nvPr/>
        </p:nvSpPr>
        <p:spPr>
          <a:xfrm>
            <a:off x="2966195" y="413478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Ovale 284">
            <a:extLst>
              <a:ext uri="{FF2B5EF4-FFF2-40B4-BE49-F238E27FC236}">
                <a16:creationId xmlns:a16="http://schemas.microsoft.com/office/drawing/2014/main" id="{3E244770-E822-9CD3-0177-C760AB141DE3}"/>
              </a:ext>
            </a:extLst>
          </p:cNvPr>
          <p:cNvSpPr/>
          <p:nvPr/>
        </p:nvSpPr>
        <p:spPr>
          <a:xfrm>
            <a:off x="2552303" y="43972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2" name="Connettore diritto 280">
            <a:extLst>
              <a:ext uri="{FF2B5EF4-FFF2-40B4-BE49-F238E27FC236}">
                <a16:creationId xmlns:a16="http://schemas.microsoft.com/office/drawing/2014/main" id="{91456AB7-7C02-534C-C1C8-5EF8EFBB0BE6}"/>
              </a:ext>
            </a:extLst>
          </p:cNvPr>
          <p:cNvCxnSpPr>
            <a:cxnSpLocks/>
          </p:cNvCxnSpPr>
          <p:nvPr/>
        </p:nvCxnSpPr>
        <p:spPr>
          <a:xfrm>
            <a:off x="2305336" y="3970278"/>
            <a:ext cx="145779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281">
            <a:extLst>
              <a:ext uri="{FF2B5EF4-FFF2-40B4-BE49-F238E27FC236}">
                <a16:creationId xmlns:a16="http://schemas.microsoft.com/office/drawing/2014/main" id="{CD442F9E-3426-77D5-7755-88383DE1BD69}"/>
              </a:ext>
            </a:extLst>
          </p:cNvPr>
          <p:cNvCxnSpPr>
            <a:cxnSpLocks/>
          </p:cNvCxnSpPr>
          <p:nvPr/>
        </p:nvCxnSpPr>
        <p:spPr>
          <a:xfrm flipH="1">
            <a:off x="3801642" y="4016649"/>
            <a:ext cx="0" cy="19358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281">
            <a:extLst>
              <a:ext uri="{FF2B5EF4-FFF2-40B4-BE49-F238E27FC236}">
                <a16:creationId xmlns:a16="http://schemas.microsoft.com/office/drawing/2014/main" id="{65B34049-D33D-BF98-B206-868589F0F693}"/>
              </a:ext>
            </a:extLst>
          </p:cNvPr>
          <p:cNvCxnSpPr>
            <a:cxnSpLocks/>
          </p:cNvCxnSpPr>
          <p:nvPr/>
        </p:nvCxnSpPr>
        <p:spPr>
          <a:xfrm>
            <a:off x="2590815" y="4469223"/>
            <a:ext cx="0" cy="14832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280">
            <a:extLst>
              <a:ext uri="{FF2B5EF4-FFF2-40B4-BE49-F238E27FC236}">
                <a16:creationId xmlns:a16="http://schemas.microsoft.com/office/drawing/2014/main" id="{745E8E44-ED63-EF40-0840-BF285D8898A2}"/>
              </a:ext>
            </a:extLst>
          </p:cNvPr>
          <p:cNvCxnSpPr>
            <a:cxnSpLocks/>
          </p:cNvCxnSpPr>
          <p:nvPr/>
        </p:nvCxnSpPr>
        <p:spPr>
          <a:xfrm>
            <a:off x="2307090" y="4433223"/>
            <a:ext cx="24152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280">
            <a:extLst>
              <a:ext uri="{FF2B5EF4-FFF2-40B4-BE49-F238E27FC236}">
                <a16:creationId xmlns:a16="http://schemas.microsoft.com/office/drawing/2014/main" id="{5C83932C-BBC1-5A61-F589-F683AFB15FCE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2305336" y="4170786"/>
            <a:ext cx="66085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281">
            <a:extLst>
              <a:ext uri="{FF2B5EF4-FFF2-40B4-BE49-F238E27FC236}">
                <a16:creationId xmlns:a16="http://schemas.microsoft.com/office/drawing/2014/main" id="{3F8623A3-A90A-7967-993B-6344A0F81B9A}"/>
              </a:ext>
            </a:extLst>
          </p:cNvPr>
          <p:cNvCxnSpPr>
            <a:cxnSpLocks/>
          </p:cNvCxnSpPr>
          <p:nvPr/>
        </p:nvCxnSpPr>
        <p:spPr>
          <a:xfrm>
            <a:off x="3001573" y="4206786"/>
            <a:ext cx="0" cy="174567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6">
            <a:extLst>
              <a:ext uri="{FF2B5EF4-FFF2-40B4-BE49-F238E27FC236}">
                <a16:creationId xmlns:a16="http://schemas.microsoft.com/office/drawing/2014/main" id="{C6C4F2D8-BEBE-6529-A6DF-5253E4065135}"/>
              </a:ext>
            </a:extLst>
          </p:cNvPr>
          <p:cNvSpPr txBox="1"/>
          <p:nvPr/>
        </p:nvSpPr>
        <p:spPr>
          <a:xfrm rot="18530121">
            <a:off x="2821907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CasellaDiTesto 146">
            <a:extLst>
              <a:ext uri="{FF2B5EF4-FFF2-40B4-BE49-F238E27FC236}">
                <a16:creationId xmlns:a16="http://schemas.microsoft.com/office/drawing/2014/main" id="{805D52FB-2B34-EF3D-669F-EC7F63353063}"/>
              </a:ext>
            </a:extLst>
          </p:cNvPr>
          <p:cNvSpPr txBox="1"/>
          <p:nvPr/>
        </p:nvSpPr>
        <p:spPr>
          <a:xfrm rot="18530121">
            <a:off x="3583167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CasellaDiTesto 146">
            <a:extLst>
              <a:ext uri="{FF2B5EF4-FFF2-40B4-BE49-F238E27FC236}">
                <a16:creationId xmlns:a16="http://schemas.microsoft.com/office/drawing/2014/main" id="{A287B055-D664-3CD4-C053-67E6FCAB3F30}"/>
              </a:ext>
            </a:extLst>
          </p:cNvPr>
          <p:cNvSpPr txBox="1"/>
          <p:nvPr/>
        </p:nvSpPr>
        <p:spPr>
          <a:xfrm>
            <a:off x="1950320" y="3671949"/>
            <a:ext cx="42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CasellaDiTesto 146">
            <a:extLst>
              <a:ext uri="{FF2B5EF4-FFF2-40B4-BE49-F238E27FC236}">
                <a16:creationId xmlns:a16="http://schemas.microsoft.com/office/drawing/2014/main" id="{749A914A-C2F8-5F76-8B50-9424E17E252D}"/>
              </a:ext>
            </a:extLst>
          </p:cNvPr>
          <p:cNvSpPr txBox="1"/>
          <p:nvPr/>
        </p:nvSpPr>
        <p:spPr>
          <a:xfrm rot="18530121">
            <a:off x="2376393" y="5953109"/>
            <a:ext cx="441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CasellaDiTesto 278">
            <a:extLst>
              <a:ext uri="{FF2B5EF4-FFF2-40B4-BE49-F238E27FC236}">
                <a16:creationId xmlns:a16="http://schemas.microsoft.com/office/drawing/2014/main" id="{85310681-27AC-0127-D20B-8DD05176946C}"/>
              </a:ext>
            </a:extLst>
          </p:cNvPr>
          <p:cNvSpPr txBox="1"/>
          <p:nvPr/>
        </p:nvSpPr>
        <p:spPr>
          <a:xfrm>
            <a:off x="2612679" y="5394116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tp</a:t>
            </a:r>
            <a:r>
              <a:rPr lang="en-US" sz="1200" baseline="-25000" dirty="0">
                <a:solidFill>
                  <a:srgbClr val="FFFF00"/>
                </a:solidFill>
              </a:rPr>
              <a:t>MS</a:t>
            </a:r>
            <a:endParaRPr lang="en-GB" sz="1200" dirty="0">
              <a:solidFill>
                <a:srgbClr val="FFFF00"/>
              </a:solidFill>
            </a:endParaRPr>
          </a:p>
        </p:txBody>
      </p:sp>
      <p:sp>
        <p:nvSpPr>
          <p:cNvPr id="153" name="CasellaDiTesto 278">
            <a:extLst>
              <a:ext uri="{FF2B5EF4-FFF2-40B4-BE49-F238E27FC236}">
                <a16:creationId xmlns:a16="http://schemas.microsoft.com/office/drawing/2014/main" id="{AC66B66E-C2B6-79FC-B18D-00F6595F7306}"/>
              </a:ext>
            </a:extLst>
          </p:cNvPr>
          <p:cNvSpPr txBox="1"/>
          <p:nvPr/>
        </p:nvSpPr>
        <p:spPr>
          <a:xfrm>
            <a:off x="3155839" y="5394116"/>
            <a:ext cx="482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FF00"/>
                </a:solidFill>
              </a:rPr>
              <a:t>tp</a:t>
            </a:r>
            <a:r>
              <a:rPr lang="en-US" sz="1200" baseline="-25000" dirty="0">
                <a:solidFill>
                  <a:srgbClr val="FFFF00"/>
                </a:solidFill>
              </a:rPr>
              <a:t>S</a:t>
            </a:r>
            <a:endParaRPr lang="en-GB" sz="1200" dirty="0">
              <a:solidFill>
                <a:srgbClr val="FFFF00"/>
              </a:solidFill>
            </a:endParaRPr>
          </a:p>
        </p:txBody>
      </p:sp>
      <p:cxnSp>
        <p:nvCxnSpPr>
          <p:cNvPr id="154" name="Straight Arrow Connector 43">
            <a:extLst>
              <a:ext uri="{FF2B5EF4-FFF2-40B4-BE49-F238E27FC236}">
                <a16:creationId xmlns:a16="http://schemas.microsoft.com/office/drawing/2014/main" id="{4FE43C8F-3E83-228D-DCC4-728DB7F2BB13}"/>
              </a:ext>
            </a:extLst>
          </p:cNvPr>
          <p:cNvCxnSpPr>
            <a:cxnSpLocks/>
          </p:cNvCxnSpPr>
          <p:nvPr/>
        </p:nvCxnSpPr>
        <p:spPr>
          <a:xfrm flipV="1">
            <a:off x="2593290" y="5647783"/>
            <a:ext cx="408282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4">
            <a:extLst>
              <a:ext uri="{FF2B5EF4-FFF2-40B4-BE49-F238E27FC236}">
                <a16:creationId xmlns:a16="http://schemas.microsoft.com/office/drawing/2014/main" id="{6CA0302A-E155-4B34-9497-C6F12BEABAB3}"/>
              </a:ext>
            </a:extLst>
          </p:cNvPr>
          <p:cNvCxnSpPr>
            <a:cxnSpLocks/>
          </p:cNvCxnSpPr>
          <p:nvPr/>
        </p:nvCxnSpPr>
        <p:spPr>
          <a:xfrm>
            <a:off x="3001572" y="5647783"/>
            <a:ext cx="795619" cy="0"/>
          </a:xfrm>
          <a:prstGeom prst="straightConnector1">
            <a:avLst/>
          </a:prstGeom>
          <a:ln>
            <a:solidFill>
              <a:srgbClr val="FFFF0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22">
            <a:extLst>
              <a:ext uri="{FF2B5EF4-FFF2-40B4-BE49-F238E27FC236}">
                <a16:creationId xmlns:a16="http://schemas.microsoft.com/office/drawing/2014/main" id="{0D138A54-5314-A683-2795-73321B828D43}"/>
              </a:ext>
            </a:extLst>
          </p:cNvPr>
          <p:cNvSpPr/>
          <p:nvPr/>
        </p:nvSpPr>
        <p:spPr>
          <a:xfrm>
            <a:off x="2395315" y="3712039"/>
            <a:ext cx="180000" cy="9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Rectangle 25">
            <a:extLst>
              <a:ext uri="{FF2B5EF4-FFF2-40B4-BE49-F238E27FC236}">
                <a16:creationId xmlns:a16="http://schemas.microsoft.com/office/drawing/2014/main" id="{EFA17F8B-78F9-96E8-CA18-A2CB961B5A46}"/>
              </a:ext>
            </a:extLst>
          </p:cNvPr>
          <p:cNvSpPr/>
          <p:nvPr/>
        </p:nvSpPr>
        <p:spPr>
          <a:xfrm>
            <a:off x="2395315" y="3505450"/>
            <a:ext cx="180000" cy="9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CasellaDiTesto 278">
            <a:extLst>
              <a:ext uri="{FF2B5EF4-FFF2-40B4-BE49-F238E27FC236}">
                <a16:creationId xmlns:a16="http://schemas.microsoft.com/office/drawing/2014/main" id="{16E59AEE-6181-D239-0813-4627CC0C5FCD}"/>
              </a:ext>
            </a:extLst>
          </p:cNvPr>
          <p:cNvSpPr txBox="1"/>
          <p:nvPr/>
        </p:nvSpPr>
        <p:spPr>
          <a:xfrm>
            <a:off x="2527954" y="3411951"/>
            <a:ext cx="2323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Moderately severe rainfall (TP</a:t>
            </a:r>
            <a:r>
              <a:rPr lang="en-US" sz="1200" baseline="-25000" dirty="0"/>
              <a:t>MS</a:t>
            </a:r>
            <a:r>
              <a:rPr lang="en-US" sz="1200" dirty="0"/>
              <a:t>)</a:t>
            </a:r>
            <a:endParaRPr lang="en-GB" sz="1200" dirty="0"/>
          </a:p>
        </p:txBody>
      </p:sp>
      <p:sp>
        <p:nvSpPr>
          <p:cNvPr id="159" name="CasellaDiTesto 278">
            <a:extLst>
              <a:ext uri="{FF2B5EF4-FFF2-40B4-BE49-F238E27FC236}">
                <a16:creationId xmlns:a16="http://schemas.microsoft.com/office/drawing/2014/main" id="{6A31B4A9-D457-5197-B3E3-CF70C9B1C79D}"/>
              </a:ext>
            </a:extLst>
          </p:cNvPr>
          <p:cNvSpPr txBox="1"/>
          <p:nvPr/>
        </p:nvSpPr>
        <p:spPr>
          <a:xfrm>
            <a:off x="2527954" y="3618540"/>
            <a:ext cx="1454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Severe rainfall (TP</a:t>
            </a:r>
            <a:r>
              <a:rPr lang="en-US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CasellaDiTesto 278">
            <a:extLst>
              <a:ext uri="{FF2B5EF4-FFF2-40B4-BE49-F238E27FC236}">
                <a16:creationId xmlns:a16="http://schemas.microsoft.com/office/drawing/2014/main" id="{DE47E8D0-4938-BEF4-0722-088A10D450C7}"/>
              </a:ext>
            </a:extLst>
          </p:cNvPr>
          <p:cNvSpPr txBox="1"/>
          <p:nvPr/>
        </p:nvSpPr>
        <p:spPr>
          <a:xfrm>
            <a:off x="1772817" y="3154965"/>
            <a:ext cx="305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Rainfall climatology from SYNOP observations</a:t>
            </a:r>
            <a:endParaRPr lang="en-GB" sz="1200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636EFC24-9046-452C-10BD-29D83443445E}"/>
              </a:ext>
            </a:extLst>
          </p:cNvPr>
          <p:cNvSpPr/>
          <p:nvPr/>
        </p:nvSpPr>
        <p:spPr>
          <a:xfrm>
            <a:off x="5159660" y="3843803"/>
            <a:ext cx="2160000" cy="216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Figura a mano libera: forma 161">
            <a:extLst>
              <a:ext uri="{FF2B5EF4-FFF2-40B4-BE49-F238E27FC236}">
                <a16:creationId xmlns:a16="http://schemas.microsoft.com/office/drawing/2014/main" id="{CE4A020D-51D7-F7F2-08C3-610EBA45877B}"/>
              </a:ext>
            </a:extLst>
          </p:cNvPr>
          <p:cNvSpPr/>
          <p:nvPr/>
        </p:nvSpPr>
        <p:spPr>
          <a:xfrm>
            <a:off x="5162537" y="3905733"/>
            <a:ext cx="663526" cy="2098070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30160 w 634023"/>
              <a:gd name="connsiteY2" fmla="*/ 294491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57648 w 634023"/>
              <a:gd name="connsiteY3" fmla="*/ 11580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103296 w 634023"/>
              <a:gd name="connsiteY4" fmla="*/ 29739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218220 w 634023"/>
              <a:gd name="connsiteY5" fmla="*/ 2648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12517 w 634023"/>
              <a:gd name="connsiteY2" fmla="*/ 303487 h 848670"/>
              <a:gd name="connsiteX3" fmla="*/ 17950 w 634023"/>
              <a:gd name="connsiteY3" fmla="*/ 160788 h 848670"/>
              <a:gd name="connsiteX4" fmla="*/ 45954 w 634023"/>
              <a:gd name="connsiteY4" fmla="*/ 62724 h 848670"/>
              <a:gd name="connsiteX5" fmla="*/ 110153 w 634023"/>
              <a:gd name="connsiteY5" fmla="*/ 20486 h 848670"/>
              <a:gd name="connsiteX6" fmla="*/ 634023 w 634023"/>
              <a:gd name="connsiteY6" fmla="*/ 0 h 848670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5954 w 197346"/>
              <a:gd name="connsiteY4" fmla="*/ 48821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4767 h 834767"/>
              <a:gd name="connsiteX1" fmla="*/ 3886 w 197346"/>
              <a:gd name="connsiteY1" fmla="*/ 573534 h 834767"/>
              <a:gd name="connsiteX2" fmla="*/ 12517 w 197346"/>
              <a:gd name="connsiteY2" fmla="*/ 289584 h 834767"/>
              <a:gd name="connsiteX3" fmla="*/ 17950 w 197346"/>
              <a:gd name="connsiteY3" fmla="*/ 146885 h 834767"/>
              <a:gd name="connsiteX4" fmla="*/ 41750 w 197346"/>
              <a:gd name="connsiteY4" fmla="*/ 37389 h 834767"/>
              <a:gd name="connsiteX5" fmla="*/ 110153 w 197346"/>
              <a:gd name="connsiteY5" fmla="*/ 6583 h 834767"/>
              <a:gd name="connsiteX6" fmla="*/ 197346 w 197346"/>
              <a:gd name="connsiteY6" fmla="*/ 1090 h 834767"/>
              <a:gd name="connsiteX0" fmla="*/ 0 w 197346"/>
              <a:gd name="connsiteY0" fmla="*/ 837086 h 837086"/>
              <a:gd name="connsiteX1" fmla="*/ 3886 w 197346"/>
              <a:gd name="connsiteY1" fmla="*/ 575853 h 837086"/>
              <a:gd name="connsiteX2" fmla="*/ 12517 w 197346"/>
              <a:gd name="connsiteY2" fmla="*/ 291903 h 837086"/>
              <a:gd name="connsiteX3" fmla="*/ 17950 w 197346"/>
              <a:gd name="connsiteY3" fmla="*/ 149204 h 837086"/>
              <a:gd name="connsiteX4" fmla="*/ 41750 w 197346"/>
              <a:gd name="connsiteY4" fmla="*/ 39708 h 837086"/>
              <a:gd name="connsiteX5" fmla="*/ 120663 w 197346"/>
              <a:gd name="connsiteY5" fmla="*/ 6044 h 837086"/>
              <a:gd name="connsiteX6" fmla="*/ 197346 w 197346"/>
              <a:gd name="connsiteY6" fmla="*/ 3409 h 837086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41750 w 197346"/>
              <a:gd name="connsiteY4" fmla="*/ 36299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7346"/>
              <a:gd name="connsiteY0" fmla="*/ 833677 h 833677"/>
              <a:gd name="connsiteX1" fmla="*/ 3886 w 197346"/>
              <a:gd name="connsiteY1" fmla="*/ 572444 h 833677"/>
              <a:gd name="connsiteX2" fmla="*/ 12517 w 197346"/>
              <a:gd name="connsiteY2" fmla="*/ 288494 h 833677"/>
              <a:gd name="connsiteX3" fmla="*/ 17950 w 197346"/>
              <a:gd name="connsiteY3" fmla="*/ 145795 h 833677"/>
              <a:gd name="connsiteX4" fmla="*/ 37546 w 197346"/>
              <a:gd name="connsiteY4" fmla="*/ 53448 h 833677"/>
              <a:gd name="connsiteX5" fmla="*/ 120663 w 197346"/>
              <a:gd name="connsiteY5" fmla="*/ 2635 h 833677"/>
              <a:gd name="connsiteX6" fmla="*/ 197346 w 197346"/>
              <a:gd name="connsiteY6" fmla="*/ 0 h 833677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  <a:gd name="connsiteX0" fmla="*/ 0 w 195244"/>
              <a:gd name="connsiteY0" fmla="*/ 839393 h 839393"/>
              <a:gd name="connsiteX1" fmla="*/ 3886 w 195244"/>
              <a:gd name="connsiteY1" fmla="*/ 578160 h 839393"/>
              <a:gd name="connsiteX2" fmla="*/ 12517 w 195244"/>
              <a:gd name="connsiteY2" fmla="*/ 294210 h 839393"/>
              <a:gd name="connsiteX3" fmla="*/ 17950 w 195244"/>
              <a:gd name="connsiteY3" fmla="*/ 151511 h 839393"/>
              <a:gd name="connsiteX4" fmla="*/ 37546 w 195244"/>
              <a:gd name="connsiteY4" fmla="*/ 59164 h 839393"/>
              <a:gd name="connsiteX5" fmla="*/ 120663 w 195244"/>
              <a:gd name="connsiteY5" fmla="*/ 8351 h 839393"/>
              <a:gd name="connsiteX6" fmla="*/ 195244 w 195244"/>
              <a:gd name="connsiteY6" fmla="*/ 0 h 83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244" h="839393">
                <a:moveTo>
                  <a:pt x="0" y="839393"/>
                </a:moveTo>
                <a:cubicBezTo>
                  <a:pt x="9513" y="724650"/>
                  <a:pt x="1800" y="669024"/>
                  <a:pt x="3886" y="578160"/>
                </a:cubicBezTo>
                <a:cubicBezTo>
                  <a:pt x="5972" y="487296"/>
                  <a:pt x="10173" y="365318"/>
                  <a:pt x="12517" y="294210"/>
                </a:cubicBezTo>
                <a:cubicBezTo>
                  <a:pt x="14861" y="223102"/>
                  <a:pt x="13778" y="190685"/>
                  <a:pt x="17950" y="151511"/>
                </a:cubicBezTo>
                <a:cubicBezTo>
                  <a:pt x="22122" y="112337"/>
                  <a:pt x="20427" y="83024"/>
                  <a:pt x="37546" y="59164"/>
                </a:cubicBezTo>
                <a:cubicBezTo>
                  <a:pt x="54665" y="35304"/>
                  <a:pt x="67333" y="21334"/>
                  <a:pt x="120663" y="8351"/>
                </a:cubicBezTo>
                <a:cubicBezTo>
                  <a:pt x="157741" y="-224"/>
                  <a:pt x="159055" y="2907"/>
                  <a:pt x="195244" y="0"/>
                </a:cubicBez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CasellaDiTesto 162">
            <a:extLst>
              <a:ext uri="{FF2B5EF4-FFF2-40B4-BE49-F238E27FC236}">
                <a16:creationId xmlns:a16="http://schemas.microsoft.com/office/drawing/2014/main" id="{7FAA5D52-BF01-DF0C-E04F-8ADD9D58B9E6}"/>
              </a:ext>
            </a:extLst>
          </p:cNvPr>
          <p:cNvSpPr txBox="1"/>
          <p:nvPr/>
        </p:nvSpPr>
        <p:spPr>
          <a:xfrm rot="16200000">
            <a:off x="3754599" y="4766639"/>
            <a:ext cx="215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Percentile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EB8F6E5C-49D9-9114-DFC2-DD7F74230B0A}"/>
              </a:ext>
            </a:extLst>
          </p:cNvPr>
          <p:cNvSpPr txBox="1"/>
          <p:nvPr/>
        </p:nvSpPr>
        <p:spPr>
          <a:xfrm>
            <a:off x="4893089" y="3186173"/>
            <a:ext cx="2713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Net distribution for x</a:t>
            </a:r>
            <a:r>
              <a:rPr lang="en-GB" sz="1200" baseline="-25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GB" sz="1200" baseline="30000" dirty="0">
                <a:solidFill>
                  <a:schemeClr val="accent5">
                    <a:lumMod val="75000"/>
                  </a:schemeClr>
                </a:solidFill>
              </a:rPr>
              <a:t>th </a:t>
            </a:r>
            <a:r>
              <a:rPr lang="en-GB" sz="1200" dirty="0">
                <a:solidFill>
                  <a:schemeClr val="accent5">
                    <a:lumMod val="75000"/>
                  </a:schemeClr>
                </a:solidFill>
              </a:rPr>
              <a:t>percentile</a:t>
            </a:r>
            <a:endParaRPr lang="en-GB" sz="1200" baseline="30000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GB" sz="1200" dirty="0">
                <a:solidFill>
                  <a:srgbClr val="7030A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7030A0"/>
                </a:solidFill>
              </a:rPr>
              <a:t>2</a:t>
            </a:r>
            <a:r>
              <a:rPr lang="en-GB" sz="1200" baseline="30000" dirty="0">
                <a:solidFill>
                  <a:srgbClr val="7030A0"/>
                </a:solidFill>
              </a:rPr>
              <a:t>th </a:t>
            </a:r>
            <a:r>
              <a:rPr lang="en-GB" sz="1200" dirty="0">
                <a:solidFill>
                  <a:srgbClr val="7030A0"/>
                </a:solidFill>
              </a:rPr>
              <a:t>percentile</a:t>
            </a:r>
            <a:endParaRPr lang="en-GB" sz="1200" baseline="30000" dirty="0">
              <a:solidFill>
                <a:srgbClr val="7030A0"/>
              </a:solidFill>
            </a:endParaRPr>
          </a:p>
          <a:p>
            <a:pPr algn="ctr"/>
            <a:r>
              <a:rPr lang="en-GB" sz="1200" dirty="0">
                <a:solidFill>
                  <a:srgbClr val="FFC000"/>
                </a:solidFill>
              </a:rPr>
              <a:t>Net distribution for x</a:t>
            </a:r>
            <a:r>
              <a:rPr lang="en-GB" sz="1200" baseline="-25000" dirty="0">
                <a:solidFill>
                  <a:srgbClr val="FFC000"/>
                </a:solidFill>
              </a:rPr>
              <a:t>3</a:t>
            </a:r>
            <a:r>
              <a:rPr lang="en-GB" sz="1200" baseline="30000" dirty="0">
                <a:solidFill>
                  <a:srgbClr val="FFC000"/>
                </a:solidFill>
              </a:rPr>
              <a:t>th </a:t>
            </a:r>
            <a:r>
              <a:rPr lang="en-GB" sz="1200" dirty="0">
                <a:solidFill>
                  <a:srgbClr val="FFC000"/>
                </a:solidFill>
              </a:rPr>
              <a:t>percentile</a:t>
            </a:r>
            <a:endParaRPr lang="en-GB" sz="1200" baseline="30000" dirty="0">
              <a:solidFill>
                <a:srgbClr val="FFC000"/>
              </a:solidFill>
            </a:endParaRPr>
          </a:p>
          <a:p>
            <a:pPr algn="ctr"/>
            <a:endParaRPr lang="en-GB" sz="1200" baseline="30000" dirty="0">
              <a:solidFill>
                <a:srgbClr val="FF0000"/>
              </a:solidFill>
            </a:endParaRPr>
          </a:p>
        </p:txBody>
      </p:sp>
      <p:sp>
        <p:nvSpPr>
          <p:cNvPr id="166" name="CasellaDiTesto 146">
            <a:extLst>
              <a:ext uri="{FF2B5EF4-FFF2-40B4-BE49-F238E27FC236}">
                <a16:creationId xmlns:a16="http://schemas.microsoft.com/office/drawing/2014/main" id="{D05FB918-6B39-2E40-B90C-3030F6D9F6EF}"/>
              </a:ext>
            </a:extLst>
          </p:cNvPr>
          <p:cNvSpPr txBox="1"/>
          <p:nvPr/>
        </p:nvSpPr>
        <p:spPr>
          <a:xfrm>
            <a:off x="4852798" y="5858967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CasellaDiTesto 146">
            <a:extLst>
              <a:ext uri="{FF2B5EF4-FFF2-40B4-BE49-F238E27FC236}">
                <a16:creationId xmlns:a16="http://schemas.microsoft.com/office/drawing/2014/main" id="{4A9DF859-3644-7D37-6AFC-4FBD17A31A23}"/>
              </a:ext>
            </a:extLst>
          </p:cNvPr>
          <p:cNvSpPr txBox="1"/>
          <p:nvPr/>
        </p:nvSpPr>
        <p:spPr>
          <a:xfrm>
            <a:off x="4752222" y="3708808"/>
            <a:ext cx="481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8" name="Figura a mano libera: forma 167">
            <a:extLst>
              <a:ext uri="{FF2B5EF4-FFF2-40B4-BE49-F238E27FC236}">
                <a16:creationId xmlns:a16="http://schemas.microsoft.com/office/drawing/2014/main" id="{8FA294DC-52C8-6146-91DF-D4F1F6A45C1E}"/>
              </a:ext>
            </a:extLst>
          </p:cNvPr>
          <p:cNvSpPr/>
          <p:nvPr/>
        </p:nvSpPr>
        <p:spPr>
          <a:xfrm>
            <a:off x="5285694" y="4153448"/>
            <a:ext cx="1979847" cy="1861627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335109 w 567860"/>
              <a:gd name="connsiteY4" fmla="*/ 142186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76268"/>
              <a:gd name="connsiteY0" fmla="*/ 820457 h 820457"/>
              <a:gd name="connsiteX1" fmla="*/ 19325 w 576268"/>
              <a:gd name="connsiteY1" fmla="*/ 538233 h 820457"/>
              <a:gd name="connsiteX2" fmla="*/ 91913 w 576268"/>
              <a:gd name="connsiteY2" fmla="*/ 353237 h 820457"/>
              <a:gd name="connsiteX3" fmla="*/ 172332 w 576268"/>
              <a:gd name="connsiteY3" fmla="*/ 177552 h 820457"/>
              <a:gd name="connsiteX4" fmla="*/ 335109 w 576268"/>
              <a:gd name="connsiteY4" fmla="*/ 134963 h 820457"/>
              <a:gd name="connsiteX5" fmla="*/ 414506 w 576268"/>
              <a:gd name="connsiteY5" fmla="*/ 1267 h 820457"/>
              <a:gd name="connsiteX6" fmla="*/ 576268 w 576268"/>
              <a:gd name="connsiteY6" fmla="*/ 138538 h 820457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72332 w 576268"/>
              <a:gd name="connsiteY3" fmla="*/ 57710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91913 w 576268"/>
              <a:gd name="connsiteY2" fmla="*/ 233395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335109 w 576268"/>
              <a:gd name="connsiteY4" fmla="*/ 15121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00615 h 700615"/>
              <a:gd name="connsiteX1" fmla="*/ 19325 w 576268"/>
              <a:gd name="connsiteY1" fmla="*/ 418391 h 700615"/>
              <a:gd name="connsiteX2" fmla="*/ 51974 w 576268"/>
              <a:gd name="connsiteY2" fmla="*/ 330569 h 700615"/>
              <a:gd name="connsiteX3" fmla="*/ 147107 w 576268"/>
              <a:gd name="connsiteY3" fmla="*/ 169174 h 700615"/>
              <a:gd name="connsiteX4" fmla="*/ 248924 w 576268"/>
              <a:gd name="connsiteY4" fmla="*/ 72282 h 700615"/>
              <a:gd name="connsiteX5" fmla="*/ 433425 w 576268"/>
              <a:gd name="connsiteY5" fmla="*/ 4322 h 700615"/>
              <a:gd name="connsiteX6" fmla="*/ 576268 w 576268"/>
              <a:gd name="connsiteY6" fmla="*/ 18696 h 700615"/>
              <a:gd name="connsiteX0" fmla="*/ 0 w 576268"/>
              <a:gd name="connsiteY0" fmla="*/ 713953 h 713953"/>
              <a:gd name="connsiteX1" fmla="*/ 19325 w 576268"/>
              <a:gd name="connsiteY1" fmla="*/ 431729 h 713953"/>
              <a:gd name="connsiteX2" fmla="*/ 51974 w 576268"/>
              <a:gd name="connsiteY2" fmla="*/ 343907 h 713953"/>
              <a:gd name="connsiteX3" fmla="*/ 147107 w 576268"/>
              <a:gd name="connsiteY3" fmla="*/ 182512 h 713953"/>
              <a:gd name="connsiteX4" fmla="*/ 248924 w 576268"/>
              <a:gd name="connsiteY4" fmla="*/ 85620 h 713953"/>
              <a:gd name="connsiteX5" fmla="*/ 414507 w 576268"/>
              <a:gd name="connsiteY5" fmla="*/ 3370 h 713953"/>
              <a:gd name="connsiteX6" fmla="*/ 576268 w 576268"/>
              <a:gd name="connsiteY6" fmla="*/ 32034 h 713953"/>
              <a:gd name="connsiteX0" fmla="*/ 0 w 563655"/>
              <a:gd name="connsiteY0" fmla="*/ 750513 h 750513"/>
              <a:gd name="connsiteX1" fmla="*/ 19325 w 563655"/>
              <a:gd name="connsiteY1" fmla="*/ 468289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51974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23529 w 563655"/>
              <a:gd name="connsiteY1" fmla="*/ 559747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63655"/>
              <a:gd name="connsiteY0" fmla="*/ 750513 h 750513"/>
              <a:gd name="connsiteX1" fmla="*/ 73978 w 563655"/>
              <a:gd name="connsiteY1" fmla="*/ 599760 h 750513"/>
              <a:gd name="connsiteX2" fmla="*/ 68791 w 563655"/>
              <a:gd name="connsiteY2" fmla="*/ 380467 h 750513"/>
              <a:gd name="connsiteX3" fmla="*/ 147107 w 563655"/>
              <a:gd name="connsiteY3" fmla="*/ 219072 h 750513"/>
              <a:gd name="connsiteX4" fmla="*/ 248924 w 563655"/>
              <a:gd name="connsiteY4" fmla="*/ 122180 h 750513"/>
              <a:gd name="connsiteX5" fmla="*/ 414507 w 563655"/>
              <a:gd name="connsiteY5" fmla="*/ 39930 h 750513"/>
              <a:gd name="connsiteX6" fmla="*/ 563655 w 563655"/>
              <a:gd name="connsiteY6" fmla="*/ 0 h 750513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87710 w 582574"/>
              <a:gd name="connsiteY2" fmla="*/ 380467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166026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267843 w 582574"/>
              <a:gd name="connsiteY4" fmla="*/ 122180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08067 w 582574"/>
              <a:gd name="connsiteY3" fmla="*/ 21907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63384 w 582574"/>
              <a:gd name="connsiteY2" fmla="*/ 391899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30905 w 582574"/>
              <a:gd name="connsiteY4" fmla="*/ 90741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33426 w 582574"/>
              <a:gd name="connsiteY5" fmla="*/ 39930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92897 w 582574"/>
              <a:gd name="connsiteY1" fmla="*/ 599760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57078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80201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12271 w 582574"/>
              <a:gd name="connsiteY3" fmla="*/ 233362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30734 w 582574"/>
              <a:gd name="connsiteY1" fmla="*/ 608334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  <a:gd name="connsiteX0" fmla="*/ 0 w 582574"/>
              <a:gd name="connsiteY0" fmla="*/ 744797 h 744797"/>
              <a:gd name="connsiteX1" fmla="*/ 128632 w 582574"/>
              <a:gd name="connsiteY1" fmla="*/ 625482 h 744797"/>
              <a:gd name="connsiteX2" fmla="*/ 190712 w 582574"/>
              <a:gd name="connsiteY2" fmla="*/ 429054 h 744797"/>
              <a:gd name="connsiteX3" fmla="*/ 237496 w 582574"/>
              <a:gd name="connsiteY3" fmla="*/ 227646 h 744797"/>
              <a:gd name="connsiteX4" fmla="*/ 305680 w 582574"/>
              <a:gd name="connsiteY4" fmla="*/ 102173 h 744797"/>
              <a:gd name="connsiteX5" fmla="*/ 441834 w 582574"/>
              <a:gd name="connsiteY5" fmla="*/ 28498 h 744797"/>
              <a:gd name="connsiteX6" fmla="*/ 582574 w 582574"/>
              <a:gd name="connsiteY6" fmla="*/ 0 h 74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574" h="744797">
                <a:moveTo>
                  <a:pt x="0" y="744797"/>
                </a:moveTo>
                <a:cubicBezTo>
                  <a:pt x="62065" y="692932"/>
                  <a:pt x="84234" y="700970"/>
                  <a:pt x="128632" y="625482"/>
                </a:cubicBezTo>
                <a:cubicBezTo>
                  <a:pt x="173030" y="549994"/>
                  <a:pt x="172568" y="495360"/>
                  <a:pt x="190712" y="429054"/>
                </a:cubicBezTo>
                <a:cubicBezTo>
                  <a:pt x="208856" y="362748"/>
                  <a:pt x="218335" y="282126"/>
                  <a:pt x="237496" y="227646"/>
                </a:cubicBezTo>
                <a:cubicBezTo>
                  <a:pt x="256657" y="173166"/>
                  <a:pt x="271624" y="135364"/>
                  <a:pt x="305680" y="102173"/>
                </a:cubicBezTo>
                <a:cubicBezTo>
                  <a:pt x="339736" y="68982"/>
                  <a:pt x="359075" y="52913"/>
                  <a:pt x="441834" y="28498"/>
                </a:cubicBezTo>
                <a:cubicBezTo>
                  <a:pt x="529362" y="11348"/>
                  <a:pt x="511373" y="8484"/>
                  <a:pt x="582574" y="0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9" name="Rectangle 21">
            <a:extLst>
              <a:ext uri="{FF2B5EF4-FFF2-40B4-BE49-F238E27FC236}">
                <a16:creationId xmlns:a16="http://schemas.microsoft.com/office/drawing/2014/main" id="{40A4D37A-0442-7961-6D66-42580E61B1C9}"/>
              </a:ext>
            </a:extLst>
          </p:cNvPr>
          <p:cNvSpPr/>
          <p:nvPr/>
        </p:nvSpPr>
        <p:spPr>
          <a:xfrm>
            <a:off x="5843878" y="3843803"/>
            <a:ext cx="797467" cy="2160000"/>
          </a:xfrm>
          <a:prstGeom prst="rect">
            <a:avLst/>
          </a:prstGeom>
          <a:solidFill>
            <a:schemeClr val="bg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9">
            <a:extLst>
              <a:ext uri="{FF2B5EF4-FFF2-40B4-BE49-F238E27FC236}">
                <a16:creationId xmlns:a16="http://schemas.microsoft.com/office/drawing/2014/main" id="{BFB266F6-C764-58CE-73E3-E3B3464DCE00}"/>
              </a:ext>
            </a:extLst>
          </p:cNvPr>
          <p:cNvSpPr/>
          <p:nvPr/>
        </p:nvSpPr>
        <p:spPr>
          <a:xfrm>
            <a:off x="5437556" y="3843803"/>
            <a:ext cx="406858" cy="2160000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igura a mano libera: forma 170">
            <a:extLst>
              <a:ext uri="{FF2B5EF4-FFF2-40B4-BE49-F238E27FC236}">
                <a16:creationId xmlns:a16="http://schemas.microsoft.com/office/drawing/2014/main" id="{C6F5BAB0-3C33-2362-A470-5241B6961F67}"/>
              </a:ext>
            </a:extLst>
          </p:cNvPr>
          <p:cNvSpPr/>
          <p:nvPr/>
        </p:nvSpPr>
        <p:spPr>
          <a:xfrm>
            <a:off x="5245954" y="3882927"/>
            <a:ext cx="1736961" cy="2125945"/>
          </a:xfrm>
          <a:custGeom>
            <a:avLst/>
            <a:gdLst>
              <a:gd name="connsiteX0" fmla="*/ 0 w 789140"/>
              <a:gd name="connsiteY0" fmla="*/ 851770 h 851770"/>
              <a:gd name="connsiteX1" fmla="*/ 25052 w 789140"/>
              <a:gd name="connsiteY1" fmla="*/ 551145 h 851770"/>
              <a:gd name="connsiteX2" fmla="*/ 87682 w 789140"/>
              <a:gd name="connsiteY2" fmla="*/ 450937 h 851770"/>
              <a:gd name="connsiteX3" fmla="*/ 225469 w 789140"/>
              <a:gd name="connsiteY3" fmla="*/ 250521 h 851770"/>
              <a:gd name="connsiteX4" fmla="*/ 400833 w 789140"/>
              <a:gd name="connsiteY4" fmla="*/ 162839 h 851770"/>
              <a:gd name="connsiteX5" fmla="*/ 551145 w 789140"/>
              <a:gd name="connsiteY5" fmla="*/ 50104 h 851770"/>
              <a:gd name="connsiteX6" fmla="*/ 789140 w 789140"/>
              <a:gd name="connsiteY6" fmla="*/ 0 h 851770"/>
              <a:gd name="connsiteX0" fmla="*/ 0 w 777002"/>
              <a:gd name="connsiteY0" fmla="*/ 847724 h 847724"/>
              <a:gd name="connsiteX1" fmla="*/ 12914 w 777002"/>
              <a:gd name="connsiteY1" fmla="*/ 551145 h 847724"/>
              <a:gd name="connsiteX2" fmla="*/ 75544 w 777002"/>
              <a:gd name="connsiteY2" fmla="*/ 450937 h 847724"/>
              <a:gd name="connsiteX3" fmla="*/ 213331 w 777002"/>
              <a:gd name="connsiteY3" fmla="*/ 250521 h 847724"/>
              <a:gd name="connsiteX4" fmla="*/ 388695 w 777002"/>
              <a:gd name="connsiteY4" fmla="*/ 162839 h 847724"/>
              <a:gd name="connsiteX5" fmla="*/ 539007 w 777002"/>
              <a:gd name="connsiteY5" fmla="*/ 50104 h 847724"/>
              <a:gd name="connsiteX6" fmla="*/ 777002 w 777002"/>
              <a:gd name="connsiteY6" fmla="*/ 0 h 847724"/>
              <a:gd name="connsiteX0" fmla="*/ 278 w 769188"/>
              <a:gd name="connsiteY0" fmla="*/ 823448 h 823448"/>
              <a:gd name="connsiteX1" fmla="*/ 5100 w 769188"/>
              <a:gd name="connsiteY1" fmla="*/ 551145 h 823448"/>
              <a:gd name="connsiteX2" fmla="*/ 67730 w 769188"/>
              <a:gd name="connsiteY2" fmla="*/ 450937 h 823448"/>
              <a:gd name="connsiteX3" fmla="*/ 205517 w 769188"/>
              <a:gd name="connsiteY3" fmla="*/ 250521 h 823448"/>
              <a:gd name="connsiteX4" fmla="*/ 380881 w 769188"/>
              <a:gd name="connsiteY4" fmla="*/ 162839 h 823448"/>
              <a:gd name="connsiteX5" fmla="*/ 531193 w 769188"/>
              <a:gd name="connsiteY5" fmla="*/ 50104 h 823448"/>
              <a:gd name="connsiteX6" fmla="*/ 769188 w 769188"/>
              <a:gd name="connsiteY6" fmla="*/ 0 h 823448"/>
              <a:gd name="connsiteX0" fmla="*/ 0 w 772956"/>
              <a:gd name="connsiteY0" fmla="*/ 823448 h 823448"/>
              <a:gd name="connsiteX1" fmla="*/ 8868 w 772956"/>
              <a:gd name="connsiteY1" fmla="*/ 551145 h 823448"/>
              <a:gd name="connsiteX2" fmla="*/ 71498 w 772956"/>
              <a:gd name="connsiteY2" fmla="*/ 450937 h 823448"/>
              <a:gd name="connsiteX3" fmla="*/ 209285 w 772956"/>
              <a:gd name="connsiteY3" fmla="*/ 250521 h 823448"/>
              <a:gd name="connsiteX4" fmla="*/ 384649 w 772956"/>
              <a:gd name="connsiteY4" fmla="*/ 162839 h 823448"/>
              <a:gd name="connsiteX5" fmla="*/ 534961 w 772956"/>
              <a:gd name="connsiteY5" fmla="*/ 50104 h 823448"/>
              <a:gd name="connsiteX6" fmla="*/ 772956 w 772956"/>
              <a:gd name="connsiteY6" fmla="*/ 0 h 823448"/>
              <a:gd name="connsiteX0" fmla="*/ 9622 w 766394"/>
              <a:gd name="connsiteY0" fmla="*/ 823448 h 823448"/>
              <a:gd name="connsiteX1" fmla="*/ 2306 w 766394"/>
              <a:gd name="connsiteY1" fmla="*/ 551145 h 823448"/>
              <a:gd name="connsiteX2" fmla="*/ 64936 w 766394"/>
              <a:gd name="connsiteY2" fmla="*/ 450937 h 823448"/>
              <a:gd name="connsiteX3" fmla="*/ 202723 w 766394"/>
              <a:gd name="connsiteY3" fmla="*/ 250521 h 823448"/>
              <a:gd name="connsiteX4" fmla="*/ 378087 w 766394"/>
              <a:gd name="connsiteY4" fmla="*/ 162839 h 823448"/>
              <a:gd name="connsiteX5" fmla="*/ 528399 w 766394"/>
              <a:gd name="connsiteY5" fmla="*/ 50104 h 823448"/>
              <a:gd name="connsiteX6" fmla="*/ 766394 w 766394"/>
              <a:gd name="connsiteY6" fmla="*/ 0 h 823448"/>
              <a:gd name="connsiteX0" fmla="*/ 277 w 769187"/>
              <a:gd name="connsiteY0" fmla="*/ 831540 h 831540"/>
              <a:gd name="connsiteX1" fmla="*/ 5099 w 769187"/>
              <a:gd name="connsiteY1" fmla="*/ 551145 h 831540"/>
              <a:gd name="connsiteX2" fmla="*/ 67729 w 769187"/>
              <a:gd name="connsiteY2" fmla="*/ 450937 h 831540"/>
              <a:gd name="connsiteX3" fmla="*/ 205516 w 769187"/>
              <a:gd name="connsiteY3" fmla="*/ 250521 h 831540"/>
              <a:gd name="connsiteX4" fmla="*/ 380880 w 769187"/>
              <a:gd name="connsiteY4" fmla="*/ 162839 h 831540"/>
              <a:gd name="connsiteX5" fmla="*/ 531192 w 769187"/>
              <a:gd name="connsiteY5" fmla="*/ 50104 h 831540"/>
              <a:gd name="connsiteX6" fmla="*/ 769187 w 769187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205239 w 768910"/>
              <a:gd name="connsiteY3" fmla="*/ 250521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7695 w 776605"/>
              <a:gd name="connsiteY0" fmla="*/ 831540 h 831540"/>
              <a:gd name="connsiteX1" fmla="*/ 12517 w 776605"/>
              <a:gd name="connsiteY1" fmla="*/ 551145 h 831540"/>
              <a:gd name="connsiteX2" fmla="*/ 42779 w 776605"/>
              <a:gd name="connsiteY2" fmla="*/ 434753 h 831540"/>
              <a:gd name="connsiteX3" fmla="*/ 212934 w 776605"/>
              <a:gd name="connsiteY3" fmla="*/ 250521 h 831540"/>
              <a:gd name="connsiteX4" fmla="*/ 388298 w 776605"/>
              <a:gd name="connsiteY4" fmla="*/ 162839 h 831540"/>
              <a:gd name="connsiteX5" fmla="*/ 538610 w 776605"/>
              <a:gd name="connsiteY5" fmla="*/ 50104 h 831540"/>
              <a:gd name="connsiteX6" fmla="*/ 776605 w 776605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80603 w 768910"/>
              <a:gd name="connsiteY4" fmla="*/ 16283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0915 w 768910"/>
              <a:gd name="connsiteY5" fmla="*/ 50104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34961 w 768910"/>
              <a:gd name="connsiteY5" fmla="*/ 66288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4822 w 768910"/>
              <a:gd name="connsiteY1" fmla="*/ 551145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34753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89055 w 768910"/>
              <a:gd name="connsiteY3" fmla="*/ 218152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344189 w 768910"/>
              <a:gd name="connsiteY4" fmla="*/ 122379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22822 w 768910"/>
              <a:gd name="connsiteY5" fmla="*/ 54150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768910"/>
              <a:gd name="connsiteY0" fmla="*/ 831540 h 831540"/>
              <a:gd name="connsiteX1" fmla="*/ 9738 w 768910"/>
              <a:gd name="connsiteY1" fmla="*/ 676506 h 831540"/>
              <a:gd name="connsiteX2" fmla="*/ 35084 w 768910"/>
              <a:gd name="connsiteY2" fmla="*/ 483914 h 831540"/>
              <a:gd name="connsiteX3" fmla="*/ 105481 w 768910"/>
              <a:gd name="connsiteY3" fmla="*/ 255023 h 831540"/>
              <a:gd name="connsiteX4" fmla="*/ 231118 w 768910"/>
              <a:gd name="connsiteY4" fmla="*/ 78134 h 831540"/>
              <a:gd name="connsiteX5" fmla="*/ 508073 w 768910"/>
              <a:gd name="connsiteY5" fmla="*/ 14821 h 831540"/>
              <a:gd name="connsiteX6" fmla="*/ 768910 w 768910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508073 w 601762"/>
              <a:gd name="connsiteY5" fmla="*/ 14821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87628 w 601762"/>
              <a:gd name="connsiteY5" fmla="*/ 22195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9738 w 601762"/>
              <a:gd name="connsiteY1" fmla="*/ 676506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203829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35084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105481 w 601762"/>
              <a:gd name="connsiteY3" fmla="*/ 255023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231118 w 601762"/>
              <a:gd name="connsiteY4" fmla="*/ 78134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390086 w 601762"/>
              <a:gd name="connsiteY5" fmla="*/ 12362 h 831540"/>
              <a:gd name="connsiteX6" fmla="*/ 601762 w 601762"/>
              <a:gd name="connsiteY6" fmla="*/ 0 h 831540"/>
              <a:gd name="connsiteX0" fmla="*/ 0 w 601762"/>
              <a:gd name="connsiteY0" fmla="*/ 831540 h 831540"/>
              <a:gd name="connsiteX1" fmla="*/ 155306 w 601762"/>
              <a:gd name="connsiteY1" fmla="*/ 784208 h 831540"/>
              <a:gd name="connsiteX2" fmla="*/ 240372 w 601762"/>
              <a:gd name="connsiteY2" fmla="*/ 483914 h 831540"/>
              <a:gd name="connsiteX3" fmla="*/ 321966 w 601762"/>
              <a:gd name="connsiteY3" fmla="*/ 287334 h 831540"/>
              <a:gd name="connsiteX4" fmla="*/ 428942 w 601762"/>
              <a:gd name="connsiteY4" fmla="*/ 148140 h 831540"/>
              <a:gd name="connsiteX5" fmla="*/ 494596 w 601762"/>
              <a:gd name="connsiteY5" fmla="*/ 82368 h 831540"/>
              <a:gd name="connsiteX6" fmla="*/ 601762 w 601762"/>
              <a:gd name="connsiteY6" fmla="*/ 0 h 831540"/>
              <a:gd name="connsiteX0" fmla="*/ 0 w 459927"/>
              <a:gd name="connsiteY0" fmla="*/ 847696 h 847696"/>
              <a:gd name="connsiteX1" fmla="*/ 13471 w 459927"/>
              <a:gd name="connsiteY1" fmla="*/ 784208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98537 w 459927"/>
              <a:gd name="connsiteY2" fmla="*/ 483914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80131 w 459927"/>
              <a:gd name="connsiteY3" fmla="*/ 287334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87107 w 459927"/>
              <a:gd name="connsiteY4" fmla="*/ 14814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459927"/>
              <a:gd name="connsiteY0" fmla="*/ 847696 h 847696"/>
              <a:gd name="connsiteX1" fmla="*/ 17203 w 459927"/>
              <a:gd name="connsiteY1" fmla="*/ 638810 h 847696"/>
              <a:gd name="connsiteX2" fmla="*/ 42549 w 459927"/>
              <a:gd name="connsiteY2" fmla="*/ 462373 h 847696"/>
              <a:gd name="connsiteX3" fmla="*/ 135341 w 459927"/>
              <a:gd name="connsiteY3" fmla="*/ 265793 h 847696"/>
              <a:gd name="connsiteX4" fmla="*/ 242317 w 459927"/>
              <a:gd name="connsiteY4" fmla="*/ 137370 h 847696"/>
              <a:gd name="connsiteX5" fmla="*/ 352761 w 459927"/>
              <a:gd name="connsiteY5" fmla="*/ 82368 h 847696"/>
              <a:gd name="connsiteX6" fmla="*/ 459927 w 459927"/>
              <a:gd name="connsiteY6" fmla="*/ 0 h 847696"/>
              <a:gd name="connsiteX0" fmla="*/ 0 w 527112"/>
              <a:gd name="connsiteY0" fmla="*/ 842311 h 842311"/>
              <a:gd name="connsiteX1" fmla="*/ 84388 w 527112"/>
              <a:gd name="connsiteY1" fmla="*/ 638810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09734 w 527112"/>
              <a:gd name="connsiteY2" fmla="*/ 462373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40376 w 527112"/>
              <a:gd name="connsiteY1" fmla="*/ 67112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19946 w 527112"/>
              <a:gd name="connsiteY5" fmla="*/ 82368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09502 w 527112"/>
              <a:gd name="connsiteY4" fmla="*/ 13737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39287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02526 w 527112"/>
              <a:gd name="connsiteY3" fmla="*/ 265793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91854 w 527112"/>
              <a:gd name="connsiteY1" fmla="*/ 692661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1849 w 527112"/>
              <a:gd name="connsiteY2" fmla="*/ 543149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47316 w 527112"/>
              <a:gd name="connsiteY3" fmla="*/ 335799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61989 w 527112"/>
              <a:gd name="connsiteY2" fmla="*/ 526994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76924 w 527112"/>
              <a:gd name="connsiteY1" fmla="*/ 68727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69712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50560 w 527112"/>
              <a:gd name="connsiteY4" fmla="*/ 180450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27411 w 527112"/>
              <a:gd name="connsiteY5" fmla="*/ 55442 h 842311"/>
              <a:gd name="connsiteX6" fmla="*/ 527112 w 527112"/>
              <a:gd name="connsiteY6" fmla="*/ 0 h 842311"/>
              <a:gd name="connsiteX0" fmla="*/ 0 w 527112"/>
              <a:gd name="connsiteY0" fmla="*/ 842311 h 842311"/>
              <a:gd name="connsiteX1" fmla="*/ 114249 w 527112"/>
              <a:gd name="connsiteY1" fmla="*/ 708816 h 842311"/>
              <a:gd name="connsiteX2" fmla="*/ 195582 w 527112"/>
              <a:gd name="connsiteY2" fmla="*/ 559305 h 842311"/>
              <a:gd name="connsiteX3" fmla="*/ 247317 w 527112"/>
              <a:gd name="connsiteY3" fmla="*/ 362725 h 842311"/>
              <a:gd name="connsiteX4" fmla="*/ 328165 w 527112"/>
              <a:gd name="connsiteY4" fmla="*/ 175065 h 842311"/>
              <a:gd name="connsiteX5" fmla="*/ 401283 w 527112"/>
              <a:gd name="connsiteY5" fmla="*/ 50057 h 842311"/>
              <a:gd name="connsiteX6" fmla="*/ 527112 w 527112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1283 w 549507"/>
              <a:gd name="connsiteY5" fmla="*/ 5005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23678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49507"/>
              <a:gd name="connsiteY0" fmla="*/ 842311 h 842311"/>
              <a:gd name="connsiteX1" fmla="*/ 114249 w 549507"/>
              <a:gd name="connsiteY1" fmla="*/ 708816 h 842311"/>
              <a:gd name="connsiteX2" fmla="*/ 195582 w 549507"/>
              <a:gd name="connsiteY2" fmla="*/ 559305 h 842311"/>
              <a:gd name="connsiteX3" fmla="*/ 247317 w 549507"/>
              <a:gd name="connsiteY3" fmla="*/ 362725 h 842311"/>
              <a:gd name="connsiteX4" fmla="*/ 328165 w 549507"/>
              <a:gd name="connsiteY4" fmla="*/ 175065 h 842311"/>
              <a:gd name="connsiteX5" fmla="*/ 405015 w 549507"/>
              <a:gd name="connsiteY5" fmla="*/ 39287 h 842311"/>
              <a:gd name="connsiteX6" fmla="*/ 549507 w 549507"/>
              <a:gd name="connsiteY6" fmla="*/ 0 h 842311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53240"/>
              <a:gd name="connsiteY0" fmla="*/ 863852 h 863852"/>
              <a:gd name="connsiteX1" fmla="*/ 114249 w 553240"/>
              <a:gd name="connsiteY1" fmla="*/ 730357 h 863852"/>
              <a:gd name="connsiteX2" fmla="*/ 195582 w 553240"/>
              <a:gd name="connsiteY2" fmla="*/ 580846 h 863852"/>
              <a:gd name="connsiteX3" fmla="*/ 247317 w 553240"/>
              <a:gd name="connsiteY3" fmla="*/ 384266 h 863852"/>
              <a:gd name="connsiteX4" fmla="*/ 328165 w 553240"/>
              <a:gd name="connsiteY4" fmla="*/ 196606 h 863852"/>
              <a:gd name="connsiteX5" fmla="*/ 405015 w 553240"/>
              <a:gd name="connsiteY5" fmla="*/ 60828 h 863852"/>
              <a:gd name="connsiteX6" fmla="*/ 553240 w 553240"/>
              <a:gd name="connsiteY6" fmla="*/ 0 h 863852"/>
              <a:gd name="connsiteX0" fmla="*/ 0 w 545775"/>
              <a:gd name="connsiteY0" fmla="*/ 853082 h 853082"/>
              <a:gd name="connsiteX1" fmla="*/ 106784 w 545775"/>
              <a:gd name="connsiteY1" fmla="*/ 730357 h 853082"/>
              <a:gd name="connsiteX2" fmla="*/ 188117 w 545775"/>
              <a:gd name="connsiteY2" fmla="*/ 580846 h 853082"/>
              <a:gd name="connsiteX3" fmla="*/ 239852 w 545775"/>
              <a:gd name="connsiteY3" fmla="*/ 384266 h 853082"/>
              <a:gd name="connsiteX4" fmla="*/ 320700 w 545775"/>
              <a:gd name="connsiteY4" fmla="*/ 196606 h 853082"/>
              <a:gd name="connsiteX5" fmla="*/ 397550 w 545775"/>
              <a:gd name="connsiteY5" fmla="*/ 60828 h 853082"/>
              <a:gd name="connsiteX6" fmla="*/ 545775 w 545775"/>
              <a:gd name="connsiteY6" fmla="*/ 0 h 853082"/>
              <a:gd name="connsiteX0" fmla="*/ 0 w 654951"/>
              <a:gd name="connsiteY0" fmla="*/ 880878 h 880878"/>
              <a:gd name="connsiteX1" fmla="*/ 215960 w 654951"/>
              <a:gd name="connsiteY1" fmla="*/ 730357 h 880878"/>
              <a:gd name="connsiteX2" fmla="*/ 297293 w 654951"/>
              <a:gd name="connsiteY2" fmla="*/ 580846 h 880878"/>
              <a:gd name="connsiteX3" fmla="*/ 349028 w 654951"/>
              <a:gd name="connsiteY3" fmla="*/ 384266 h 880878"/>
              <a:gd name="connsiteX4" fmla="*/ 429876 w 654951"/>
              <a:gd name="connsiteY4" fmla="*/ 196606 h 880878"/>
              <a:gd name="connsiteX5" fmla="*/ 506726 w 654951"/>
              <a:gd name="connsiteY5" fmla="*/ 60828 h 880878"/>
              <a:gd name="connsiteX6" fmla="*/ 654951 w 654951"/>
              <a:gd name="connsiteY6" fmla="*/ 0 h 880878"/>
              <a:gd name="connsiteX0" fmla="*/ 0 w 634023"/>
              <a:gd name="connsiteY0" fmla="*/ 848670 h 848670"/>
              <a:gd name="connsiteX1" fmla="*/ 195032 w 634023"/>
              <a:gd name="connsiteY1" fmla="*/ 730357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276365 w 634023"/>
              <a:gd name="connsiteY2" fmla="*/ 580846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328100 w 634023"/>
              <a:gd name="connsiteY3" fmla="*/ 384266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408948 w 634023"/>
              <a:gd name="connsiteY4" fmla="*/ 196606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5798 w 634023"/>
              <a:gd name="connsiteY5" fmla="*/ 60828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84403 w 634023"/>
              <a:gd name="connsiteY5" fmla="*/ 36673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42991 w 634023"/>
              <a:gd name="connsiteY3" fmla="*/ 253424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101963 w 634023"/>
              <a:gd name="connsiteY2" fmla="*/ 415784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19234 w 634023"/>
              <a:gd name="connsiteY1" fmla="*/ 591463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55921 w 634023"/>
              <a:gd name="connsiteY2" fmla="*/ 355395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231830 w 634023"/>
              <a:gd name="connsiteY3" fmla="*/ 24336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48954 w 634023"/>
              <a:gd name="connsiteY4" fmla="*/ 112062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8822 w 634023"/>
              <a:gd name="connsiteY5" fmla="*/ 24595 h 848670"/>
              <a:gd name="connsiteX6" fmla="*/ 634023 w 634023"/>
              <a:gd name="connsiteY6" fmla="*/ 0 h 848670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53713 h 853713"/>
              <a:gd name="connsiteX1" fmla="*/ 3886 w 634023"/>
              <a:gd name="connsiteY1" fmla="*/ 592480 h 853713"/>
              <a:gd name="connsiteX2" fmla="*/ 47549 w 634023"/>
              <a:gd name="connsiteY2" fmla="*/ 322191 h 853713"/>
              <a:gd name="connsiteX3" fmla="*/ 189974 w 634023"/>
              <a:gd name="connsiteY3" fmla="*/ 159833 h 853713"/>
              <a:gd name="connsiteX4" fmla="*/ 323840 w 634023"/>
              <a:gd name="connsiteY4" fmla="*/ 64768 h 853713"/>
              <a:gd name="connsiteX5" fmla="*/ 471846 w 634023"/>
              <a:gd name="connsiteY5" fmla="*/ 13534 h 853713"/>
              <a:gd name="connsiteX6" fmla="*/ 634023 w 634023"/>
              <a:gd name="connsiteY6" fmla="*/ 5043 h 853713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47549 w 634023"/>
              <a:gd name="connsiteY2" fmla="*/ 317148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34023"/>
              <a:gd name="connsiteY0" fmla="*/ 848670 h 848670"/>
              <a:gd name="connsiteX1" fmla="*/ 3886 w 634023"/>
              <a:gd name="connsiteY1" fmla="*/ 587437 h 848670"/>
              <a:gd name="connsiteX2" fmla="*/ 65447 w 634023"/>
              <a:gd name="connsiteY2" fmla="*/ 327476 h 848670"/>
              <a:gd name="connsiteX3" fmla="*/ 189974 w 634023"/>
              <a:gd name="connsiteY3" fmla="*/ 154790 h 848670"/>
              <a:gd name="connsiteX4" fmla="*/ 323840 w 634023"/>
              <a:gd name="connsiteY4" fmla="*/ 59725 h 848670"/>
              <a:gd name="connsiteX5" fmla="*/ 471846 w 634023"/>
              <a:gd name="connsiteY5" fmla="*/ 8491 h 848670"/>
              <a:gd name="connsiteX6" fmla="*/ 634023 w 634023"/>
              <a:gd name="connsiteY6" fmla="*/ 0 h 848670"/>
              <a:gd name="connsiteX0" fmla="*/ 0 w 653872"/>
              <a:gd name="connsiteY0" fmla="*/ 842673 h 842673"/>
              <a:gd name="connsiteX1" fmla="*/ 23735 w 653872"/>
              <a:gd name="connsiteY1" fmla="*/ 587437 h 842673"/>
              <a:gd name="connsiteX2" fmla="*/ 85296 w 653872"/>
              <a:gd name="connsiteY2" fmla="*/ 327476 h 842673"/>
              <a:gd name="connsiteX3" fmla="*/ 209823 w 653872"/>
              <a:gd name="connsiteY3" fmla="*/ 154790 h 842673"/>
              <a:gd name="connsiteX4" fmla="*/ 343689 w 653872"/>
              <a:gd name="connsiteY4" fmla="*/ 59725 h 842673"/>
              <a:gd name="connsiteX5" fmla="*/ 491695 w 653872"/>
              <a:gd name="connsiteY5" fmla="*/ 8491 h 842673"/>
              <a:gd name="connsiteX6" fmla="*/ 653872 w 653872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09823 w 634023"/>
              <a:gd name="connsiteY3" fmla="*/ 154790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85296 w 634023"/>
              <a:gd name="connsiteY2" fmla="*/ 327476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23735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47048 w 634023"/>
              <a:gd name="connsiteY2" fmla="*/ 402441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67165 w 634023"/>
              <a:gd name="connsiteY3" fmla="*/ 220759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43689 w 634023"/>
              <a:gd name="connsiteY4" fmla="*/ 59725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1695 w 634023"/>
              <a:gd name="connsiteY5" fmla="*/ 8491 h 842673"/>
              <a:gd name="connsiteX6" fmla="*/ 634023 w 634023"/>
              <a:gd name="connsiteY6" fmla="*/ 0 h 842673"/>
              <a:gd name="connsiteX0" fmla="*/ 0 w 634023"/>
              <a:gd name="connsiteY0" fmla="*/ 842673 h 842673"/>
              <a:gd name="connsiteX1" fmla="*/ 59022 w 634023"/>
              <a:gd name="connsiteY1" fmla="*/ 587437 h 842673"/>
              <a:gd name="connsiteX2" fmla="*/ 136021 w 634023"/>
              <a:gd name="connsiteY2" fmla="*/ 387448 h 842673"/>
              <a:gd name="connsiteX3" fmla="*/ 229673 w 634023"/>
              <a:gd name="connsiteY3" fmla="*/ 211763 h 842673"/>
              <a:gd name="connsiteX4" fmla="*/ 352511 w 634023"/>
              <a:gd name="connsiteY4" fmla="*/ 77716 h 842673"/>
              <a:gd name="connsiteX5" fmla="*/ 498312 w 634023"/>
              <a:gd name="connsiteY5" fmla="*/ 29481 h 842673"/>
              <a:gd name="connsiteX6" fmla="*/ 634023 w 634023"/>
              <a:gd name="connsiteY6" fmla="*/ 0 h 842673"/>
              <a:gd name="connsiteX0" fmla="*/ 0 w 629612"/>
              <a:gd name="connsiteY0" fmla="*/ 818344 h 818344"/>
              <a:gd name="connsiteX1" fmla="*/ 59022 w 629612"/>
              <a:gd name="connsiteY1" fmla="*/ 563108 h 818344"/>
              <a:gd name="connsiteX2" fmla="*/ 136021 w 629612"/>
              <a:gd name="connsiteY2" fmla="*/ 363119 h 818344"/>
              <a:gd name="connsiteX3" fmla="*/ 229673 w 629612"/>
              <a:gd name="connsiteY3" fmla="*/ 187434 h 818344"/>
              <a:gd name="connsiteX4" fmla="*/ 352511 w 629612"/>
              <a:gd name="connsiteY4" fmla="*/ 53387 h 818344"/>
              <a:gd name="connsiteX5" fmla="*/ 498312 w 629612"/>
              <a:gd name="connsiteY5" fmla="*/ 5152 h 818344"/>
              <a:gd name="connsiteX6" fmla="*/ 629612 w 629612"/>
              <a:gd name="connsiteY6" fmla="*/ 8656 h 818344"/>
              <a:gd name="connsiteX0" fmla="*/ 0 w 629612"/>
              <a:gd name="connsiteY0" fmla="*/ 820095 h 820095"/>
              <a:gd name="connsiteX1" fmla="*/ 59022 w 629612"/>
              <a:gd name="connsiteY1" fmla="*/ 564859 h 820095"/>
              <a:gd name="connsiteX2" fmla="*/ 136021 w 629612"/>
              <a:gd name="connsiteY2" fmla="*/ 364870 h 820095"/>
              <a:gd name="connsiteX3" fmla="*/ 229673 w 629612"/>
              <a:gd name="connsiteY3" fmla="*/ 189185 h 820095"/>
              <a:gd name="connsiteX4" fmla="*/ 352511 w 629612"/>
              <a:gd name="connsiteY4" fmla="*/ 55138 h 820095"/>
              <a:gd name="connsiteX5" fmla="*/ 498312 w 629612"/>
              <a:gd name="connsiteY5" fmla="*/ 6903 h 820095"/>
              <a:gd name="connsiteX6" fmla="*/ 629612 w 629612"/>
              <a:gd name="connsiteY6" fmla="*/ 10407 h 820095"/>
              <a:gd name="connsiteX0" fmla="*/ 0 w 625201"/>
              <a:gd name="connsiteY0" fmla="*/ 821652 h 821652"/>
              <a:gd name="connsiteX1" fmla="*/ 59022 w 625201"/>
              <a:gd name="connsiteY1" fmla="*/ 566416 h 821652"/>
              <a:gd name="connsiteX2" fmla="*/ 136021 w 625201"/>
              <a:gd name="connsiteY2" fmla="*/ 366427 h 821652"/>
              <a:gd name="connsiteX3" fmla="*/ 229673 w 625201"/>
              <a:gd name="connsiteY3" fmla="*/ 190742 h 821652"/>
              <a:gd name="connsiteX4" fmla="*/ 352511 w 625201"/>
              <a:gd name="connsiteY4" fmla="*/ 56695 h 821652"/>
              <a:gd name="connsiteX5" fmla="*/ 498312 w 625201"/>
              <a:gd name="connsiteY5" fmla="*/ 8460 h 821652"/>
              <a:gd name="connsiteX6" fmla="*/ 625201 w 625201"/>
              <a:gd name="connsiteY6" fmla="*/ 5967 h 821652"/>
              <a:gd name="connsiteX0" fmla="*/ 0 w 625201"/>
              <a:gd name="connsiteY0" fmla="*/ 819703 h 819703"/>
              <a:gd name="connsiteX1" fmla="*/ 59022 w 625201"/>
              <a:gd name="connsiteY1" fmla="*/ 564467 h 819703"/>
              <a:gd name="connsiteX2" fmla="*/ 136021 w 625201"/>
              <a:gd name="connsiteY2" fmla="*/ 364478 h 819703"/>
              <a:gd name="connsiteX3" fmla="*/ 229673 w 625201"/>
              <a:gd name="connsiteY3" fmla="*/ 188793 h 819703"/>
              <a:gd name="connsiteX4" fmla="*/ 352511 w 625201"/>
              <a:gd name="connsiteY4" fmla="*/ 54746 h 819703"/>
              <a:gd name="connsiteX5" fmla="*/ 498312 w 625201"/>
              <a:gd name="connsiteY5" fmla="*/ 6511 h 819703"/>
              <a:gd name="connsiteX6" fmla="*/ 625201 w 625201"/>
              <a:gd name="connsiteY6" fmla="*/ 4018 h 819703"/>
              <a:gd name="connsiteX0" fmla="*/ 0 w 625201"/>
              <a:gd name="connsiteY0" fmla="*/ 815685 h 815685"/>
              <a:gd name="connsiteX1" fmla="*/ 59022 w 625201"/>
              <a:gd name="connsiteY1" fmla="*/ 560449 h 815685"/>
              <a:gd name="connsiteX2" fmla="*/ 136021 w 625201"/>
              <a:gd name="connsiteY2" fmla="*/ 360460 h 815685"/>
              <a:gd name="connsiteX3" fmla="*/ 229673 w 625201"/>
              <a:gd name="connsiteY3" fmla="*/ 184775 h 815685"/>
              <a:gd name="connsiteX4" fmla="*/ 352511 w 625201"/>
              <a:gd name="connsiteY4" fmla="*/ 50728 h 815685"/>
              <a:gd name="connsiteX5" fmla="*/ 471847 w 625201"/>
              <a:gd name="connsiteY5" fmla="*/ 8490 h 815685"/>
              <a:gd name="connsiteX6" fmla="*/ 625201 w 625201"/>
              <a:gd name="connsiteY6" fmla="*/ 0 h 815685"/>
              <a:gd name="connsiteX0" fmla="*/ 2777 w 570637"/>
              <a:gd name="connsiteY0" fmla="*/ 827680 h 827680"/>
              <a:gd name="connsiteX1" fmla="*/ 4458 w 570637"/>
              <a:gd name="connsiteY1" fmla="*/ 560449 h 827680"/>
              <a:gd name="connsiteX2" fmla="*/ 81457 w 570637"/>
              <a:gd name="connsiteY2" fmla="*/ 360460 h 827680"/>
              <a:gd name="connsiteX3" fmla="*/ 175109 w 570637"/>
              <a:gd name="connsiteY3" fmla="*/ 184775 h 827680"/>
              <a:gd name="connsiteX4" fmla="*/ 297947 w 570637"/>
              <a:gd name="connsiteY4" fmla="*/ 50728 h 827680"/>
              <a:gd name="connsiteX5" fmla="*/ 417283 w 570637"/>
              <a:gd name="connsiteY5" fmla="*/ 8490 h 827680"/>
              <a:gd name="connsiteX6" fmla="*/ 570637 w 570637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78680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91913 w 567860"/>
              <a:gd name="connsiteY2" fmla="*/ 360460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19325 w 567860"/>
              <a:gd name="connsiteY1" fmla="*/ 545456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72332 w 567860"/>
              <a:gd name="connsiteY3" fmla="*/ 184775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95170 w 567860"/>
              <a:gd name="connsiteY4" fmla="*/ 50728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27680 h 827680"/>
              <a:gd name="connsiteX1" fmla="*/ 6712 w 567860"/>
              <a:gd name="connsiteY1" fmla="*/ 539740 h 827680"/>
              <a:gd name="connsiteX2" fmla="*/ 49872 w 567860"/>
              <a:gd name="connsiteY2" fmla="*/ 309015 h 827680"/>
              <a:gd name="connsiteX3" fmla="*/ 128188 w 567860"/>
              <a:gd name="connsiteY3" fmla="*/ 150478 h 827680"/>
              <a:gd name="connsiteX4" fmla="*/ 234210 w 567860"/>
              <a:gd name="connsiteY4" fmla="*/ 42153 h 827680"/>
              <a:gd name="connsiteX5" fmla="*/ 414506 w 567860"/>
              <a:gd name="connsiteY5" fmla="*/ 8490 h 827680"/>
              <a:gd name="connsiteX6" fmla="*/ 567860 w 567860"/>
              <a:gd name="connsiteY6" fmla="*/ 0 h 827680"/>
              <a:gd name="connsiteX0" fmla="*/ 0 w 567860"/>
              <a:gd name="connsiteY0" fmla="*/ 831472 h 831472"/>
              <a:gd name="connsiteX1" fmla="*/ 6712 w 567860"/>
              <a:gd name="connsiteY1" fmla="*/ 543532 h 831472"/>
              <a:gd name="connsiteX2" fmla="*/ 49872 w 567860"/>
              <a:gd name="connsiteY2" fmla="*/ 312807 h 831472"/>
              <a:gd name="connsiteX3" fmla="*/ 128188 w 567860"/>
              <a:gd name="connsiteY3" fmla="*/ 154270 h 831472"/>
              <a:gd name="connsiteX4" fmla="*/ 234210 w 567860"/>
              <a:gd name="connsiteY4" fmla="*/ 45945 h 831472"/>
              <a:gd name="connsiteX5" fmla="*/ 343036 w 567860"/>
              <a:gd name="connsiteY5" fmla="*/ 6566 h 831472"/>
              <a:gd name="connsiteX6" fmla="*/ 567860 w 567860"/>
              <a:gd name="connsiteY6" fmla="*/ 3792 h 831472"/>
              <a:gd name="connsiteX0" fmla="*/ 0 w 511104"/>
              <a:gd name="connsiteY0" fmla="*/ 850545 h 850545"/>
              <a:gd name="connsiteX1" fmla="*/ 6712 w 511104"/>
              <a:gd name="connsiteY1" fmla="*/ 562605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9872 w 511104"/>
              <a:gd name="connsiteY2" fmla="*/ 331880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4076 w 511104"/>
              <a:gd name="connsiteY2" fmla="*/ 414764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47770 w 511104"/>
              <a:gd name="connsiteY2" fmla="*/ 403332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15120 w 511104"/>
              <a:gd name="connsiteY1" fmla="*/ 71122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23528 w 511104"/>
              <a:gd name="connsiteY1" fmla="*/ 731230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58280 w 511104"/>
              <a:gd name="connsiteY2" fmla="*/ 423338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40345 w 511104"/>
              <a:gd name="connsiteY1" fmla="*/ 725514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  <a:gd name="connsiteX0" fmla="*/ 0 w 511104"/>
              <a:gd name="connsiteY0" fmla="*/ 850545 h 850545"/>
              <a:gd name="connsiteX1" fmla="*/ 52957 w 511104"/>
              <a:gd name="connsiteY1" fmla="*/ 714082 h 850545"/>
              <a:gd name="connsiteX2" fmla="*/ 85607 w 511104"/>
              <a:gd name="connsiteY2" fmla="*/ 426196 h 850545"/>
              <a:gd name="connsiteX3" fmla="*/ 128188 w 511104"/>
              <a:gd name="connsiteY3" fmla="*/ 173343 h 850545"/>
              <a:gd name="connsiteX4" fmla="*/ 234210 w 511104"/>
              <a:gd name="connsiteY4" fmla="*/ 65018 h 850545"/>
              <a:gd name="connsiteX5" fmla="*/ 343036 w 511104"/>
              <a:gd name="connsiteY5" fmla="*/ 25639 h 850545"/>
              <a:gd name="connsiteX6" fmla="*/ 511104 w 511104"/>
              <a:gd name="connsiteY6" fmla="*/ 0 h 85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104" h="850545">
                <a:moveTo>
                  <a:pt x="0" y="850545"/>
                </a:moveTo>
                <a:cubicBezTo>
                  <a:pt x="20023" y="787247"/>
                  <a:pt x="38689" y="784807"/>
                  <a:pt x="52957" y="714082"/>
                </a:cubicBezTo>
                <a:cubicBezTo>
                  <a:pt x="67225" y="643357"/>
                  <a:pt x="73069" y="516319"/>
                  <a:pt x="85607" y="426196"/>
                </a:cubicBezTo>
                <a:cubicBezTo>
                  <a:pt x="98145" y="336073"/>
                  <a:pt x="103421" y="233539"/>
                  <a:pt x="128188" y="173343"/>
                </a:cubicBezTo>
                <a:cubicBezTo>
                  <a:pt x="152955" y="113147"/>
                  <a:pt x="198402" y="89635"/>
                  <a:pt x="234210" y="65018"/>
                </a:cubicBezTo>
                <a:cubicBezTo>
                  <a:pt x="270018" y="40401"/>
                  <a:pt x="260277" y="50054"/>
                  <a:pt x="343036" y="25639"/>
                </a:cubicBezTo>
                <a:cubicBezTo>
                  <a:pt x="430564" y="8489"/>
                  <a:pt x="439903" y="8484"/>
                  <a:pt x="511104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EBA7E628-5842-6C48-16D0-A82FECEAC618}"/>
              </a:ext>
            </a:extLst>
          </p:cNvPr>
          <p:cNvCxnSpPr>
            <a:cxnSpLocks/>
            <a:stCxn id="161" idx="1"/>
            <a:endCxn id="161" idx="3"/>
          </p:cNvCxnSpPr>
          <p:nvPr/>
        </p:nvCxnSpPr>
        <p:spPr>
          <a:xfrm>
            <a:off x="5159660" y="4923803"/>
            <a:ext cx="248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EDB10BD3-594E-9657-9292-4EB0F6065250}"/>
              </a:ext>
            </a:extLst>
          </p:cNvPr>
          <p:cNvCxnSpPr>
            <a:cxnSpLocks/>
          </p:cNvCxnSpPr>
          <p:nvPr/>
        </p:nvCxnSpPr>
        <p:spPr>
          <a:xfrm>
            <a:off x="5164224" y="5453944"/>
            <a:ext cx="2664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ECF5D0C5-4D33-6A64-2286-8F2AB024175F}"/>
              </a:ext>
            </a:extLst>
          </p:cNvPr>
          <p:cNvCxnSpPr>
            <a:cxnSpLocks/>
          </p:cNvCxnSpPr>
          <p:nvPr/>
        </p:nvCxnSpPr>
        <p:spPr>
          <a:xfrm>
            <a:off x="5159660" y="4378867"/>
            <a:ext cx="234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CasellaDiTesto 146">
            <a:extLst>
              <a:ext uri="{FF2B5EF4-FFF2-40B4-BE49-F238E27FC236}">
                <a16:creationId xmlns:a16="http://schemas.microsoft.com/office/drawing/2014/main" id="{36CAB907-AE1E-CF9A-752A-7074279296A1}"/>
              </a:ext>
            </a:extLst>
          </p:cNvPr>
          <p:cNvSpPr txBox="1"/>
          <p:nvPr/>
        </p:nvSpPr>
        <p:spPr>
          <a:xfrm>
            <a:off x="4852798" y="478388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CasellaDiTesto 146">
            <a:extLst>
              <a:ext uri="{FF2B5EF4-FFF2-40B4-BE49-F238E27FC236}">
                <a16:creationId xmlns:a16="http://schemas.microsoft.com/office/drawing/2014/main" id="{4FFA3B18-E747-4063-278D-3995C3DA5E5D}"/>
              </a:ext>
            </a:extLst>
          </p:cNvPr>
          <p:cNvSpPr txBox="1"/>
          <p:nvPr/>
        </p:nvSpPr>
        <p:spPr>
          <a:xfrm>
            <a:off x="4852798" y="532142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7" name="CasellaDiTesto 146">
            <a:extLst>
              <a:ext uri="{FF2B5EF4-FFF2-40B4-BE49-F238E27FC236}">
                <a16:creationId xmlns:a16="http://schemas.microsoft.com/office/drawing/2014/main" id="{B7141CA1-3B8A-0CB2-8EC4-B48A65EE6BBD}"/>
              </a:ext>
            </a:extLst>
          </p:cNvPr>
          <p:cNvSpPr txBox="1"/>
          <p:nvPr/>
        </p:nvSpPr>
        <p:spPr>
          <a:xfrm>
            <a:off x="4852798" y="4246348"/>
            <a:ext cx="380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8" name="Connettore diritto 281">
            <a:extLst>
              <a:ext uri="{FF2B5EF4-FFF2-40B4-BE49-F238E27FC236}">
                <a16:creationId xmlns:a16="http://schemas.microsoft.com/office/drawing/2014/main" id="{3B688DDF-1271-6A04-54B6-86FC6F4ECB60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5466396" y="5453944"/>
            <a:ext cx="0" cy="513860"/>
          </a:xfrm>
          <a:prstGeom prst="line">
            <a:avLst/>
          </a:prstGeom>
          <a:ln w="19050">
            <a:solidFill>
              <a:srgbClr val="7030A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281">
            <a:extLst>
              <a:ext uri="{FF2B5EF4-FFF2-40B4-BE49-F238E27FC236}">
                <a16:creationId xmlns:a16="http://schemas.microsoft.com/office/drawing/2014/main" id="{8FDCD0EF-8657-DC08-07EA-7F75F2AA27C5}"/>
              </a:ext>
            </a:extLst>
          </p:cNvPr>
          <p:cNvCxnSpPr>
            <a:cxnSpLocks/>
            <a:endCxn id="181" idx="0"/>
          </p:cNvCxnSpPr>
          <p:nvPr/>
        </p:nvCxnSpPr>
        <p:spPr>
          <a:xfrm flipH="1">
            <a:off x="5867918" y="5442669"/>
            <a:ext cx="1602" cy="528542"/>
          </a:xfrm>
          <a:prstGeom prst="line">
            <a:avLst/>
          </a:prstGeom>
          <a:ln w="19050">
            <a:solidFill>
              <a:srgbClr val="FFC000"/>
            </a:solidFill>
            <a:prstDash val="solid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e 179">
            <a:extLst>
              <a:ext uri="{FF2B5EF4-FFF2-40B4-BE49-F238E27FC236}">
                <a16:creationId xmlns:a16="http://schemas.microsoft.com/office/drawing/2014/main" id="{207275E6-0B90-45E5-82D2-03267B222163}"/>
              </a:ext>
            </a:extLst>
          </p:cNvPr>
          <p:cNvSpPr/>
          <p:nvPr/>
        </p:nvSpPr>
        <p:spPr>
          <a:xfrm>
            <a:off x="5430396" y="5967804"/>
            <a:ext cx="72000" cy="7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1" name="Ovale 180">
            <a:extLst>
              <a:ext uri="{FF2B5EF4-FFF2-40B4-BE49-F238E27FC236}">
                <a16:creationId xmlns:a16="http://schemas.microsoft.com/office/drawing/2014/main" id="{BF71F2EA-75C4-AFE5-C574-1B5731E352C9}"/>
              </a:ext>
            </a:extLst>
          </p:cNvPr>
          <p:cNvSpPr/>
          <p:nvPr/>
        </p:nvSpPr>
        <p:spPr>
          <a:xfrm>
            <a:off x="5831918" y="5971211"/>
            <a:ext cx="72000" cy="72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2" name="CasellaDiTesto 146">
            <a:extLst>
              <a:ext uri="{FF2B5EF4-FFF2-40B4-BE49-F238E27FC236}">
                <a16:creationId xmlns:a16="http://schemas.microsoft.com/office/drawing/2014/main" id="{4BE1B428-13B8-1389-35EB-1470C342CC47}"/>
              </a:ext>
            </a:extLst>
          </p:cNvPr>
          <p:cNvSpPr txBox="1"/>
          <p:nvPr/>
        </p:nvSpPr>
        <p:spPr>
          <a:xfrm>
            <a:off x="5181073" y="6003109"/>
            <a:ext cx="647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7030A0"/>
                </a:solidFill>
              </a:rPr>
              <a:t>VRT</a:t>
            </a:r>
            <a:r>
              <a:rPr lang="it-IT" sz="1200" baseline="-25000" dirty="0">
                <a:solidFill>
                  <a:srgbClr val="7030A0"/>
                </a:solidFill>
              </a:rPr>
              <a:t>MS</a:t>
            </a:r>
            <a:endParaRPr lang="en-GB" sz="1200" baseline="-25000" dirty="0">
              <a:solidFill>
                <a:srgbClr val="7030A0"/>
              </a:solidFill>
            </a:endParaRPr>
          </a:p>
        </p:txBody>
      </p:sp>
      <p:sp>
        <p:nvSpPr>
          <p:cNvPr id="183" name="CasellaDiTesto 146">
            <a:extLst>
              <a:ext uri="{FF2B5EF4-FFF2-40B4-BE49-F238E27FC236}">
                <a16:creationId xmlns:a16="http://schemas.microsoft.com/office/drawing/2014/main" id="{8064B2D9-CF14-624D-27FB-EE919D57621E}"/>
              </a:ext>
            </a:extLst>
          </p:cNvPr>
          <p:cNvSpPr txBox="1"/>
          <p:nvPr/>
        </p:nvSpPr>
        <p:spPr>
          <a:xfrm>
            <a:off x="5633794" y="6001035"/>
            <a:ext cx="547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FFC000"/>
                </a:solidFill>
              </a:rPr>
              <a:t>VRT</a:t>
            </a:r>
            <a:r>
              <a:rPr lang="it-IT" sz="1200" baseline="-25000" dirty="0">
                <a:solidFill>
                  <a:srgbClr val="FFC000"/>
                </a:solidFill>
              </a:rPr>
              <a:t>S</a:t>
            </a:r>
            <a:endParaRPr lang="en-GB" sz="1200" baseline="-25000" dirty="0">
              <a:solidFill>
                <a:srgbClr val="FFC000"/>
              </a:solidFill>
            </a:endParaRPr>
          </a:p>
        </p:txBody>
      </p:sp>
      <p:sp>
        <p:nvSpPr>
          <p:cNvPr id="184" name="TextBox 88">
            <a:extLst>
              <a:ext uri="{FF2B5EF4-FFF2-40B4-BE49-F238E27FC236}">
                <a16:creationId xmlns:a16="http://schemas.microsoft.com/office/drawing/2014/main" id="{CE4036A8-548C-B56A-0D54-D1FE20E78AC8}"/>
              </a:ext>
            </a:extLst>
          </p:cNvPr>
          <p:cNvSpPr txBox="1"/>
          <p:nvPr/>
        </p:nvSpPr>
        <p:spPr>
          <a:xfrm rot="16200000">
            <a:off x="6555205" y="4204387"/>
            <a:ext cx="2375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¾ most extreme flood events </a:t>
            </a:r>
            <a:endParaRPr lang="en-GB" sz="1200" dirty="0"/>
          </a:p>
        </p:txBody>
      </p:sp>
      <p:sp>
        <p:nvSpPr>
          <p:cNvPr id="185" name="TextBox 85">
            <a:extLst>
              <a:ext uri="{FF2B5EF4-FFF2-40B4-BE49-F238E27FC236}">
                <a16:creationId xmlns:a16="http://schemas.microsoft.com/office/drawing/2014/main" id="{0CA727D7-1A1B-FD19-CFFE-031D11438D38}"/>
              </a:ext>
            </a:extLst>
          </p:cNvPr>
          <p:cNvSpPr txBox="1"/>
          <p:nvPr/>
        </p:nvSpPr>
        <p:spPr>
          <a:xfrm rot="16200000">
            <a:off x="6345365" y="3621443"/>
            <a:ext cx="244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½ ….</a:t>
            </a:r>
            <a:endParaRPr lang="en-GB" sz="1200" dirty="0"/>
          </a:p>
        </p:txBody>
      </p:sp>
      <p:sp>
        <p:nvSpPr>
          <p:cNvPr id="186" name="TextBox 81">
            <a:extLst>
              <a:ext uri="{FF2B5EF4-FFF2-40B4-BE49-F238E27FC236}">
                <a16:creationId xmlns:a16="http://schemas.microsoft.com/office/drawing/2014/main" id="{0910AA5C-4844-DA1F-FAE6-08951F62C498}"/>
              </a:ext>
            </a:extLst>
          </p:cNvPr>
          <p:cNvSpPr txBox="1"/>
          <p:nvPr/>
        </p:nvSpPr>
        <p:spPr>
          <a:xfrm rot="16200000">
            <a:off x="6308653" y="3177945"/>
            <a:ext cx="2262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¼ ….</a:t>
            </a:r>
            <a:endParaRPr lang="en-GB" sz="1200" dirty="0"/>
          </a:p>
        </p:txBody>
      </p: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69E40B15-81E6-89B5-CFC9-2EE74FE6FB53}"/>
              </a:ext>
            </a:extLst>
          </p:cNvPr>
          <p:cNvSpPr txBox="1"/>
          <p:nvPr/>
        </p:nvSpPr>
        <p:spPr>
          <a:xfrm>
            <a:off x="5167436" y="6195480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[mm]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CasellaDiTesto 146">
            <a:extLst>
              <a:ext uri="{FF2B5EF4-FFF2-40B4-BE49-F238E27FC236}">
                <a16:creationId xmlns:a16="http://schemas.microsoft.com/office/drawing/2014/main" id="{BA61F10D-EA13-0C11-080F-651B960855FE}"/>
              </a:ext>
            </a:extLst>
          </p:cNvPr>
          <p:cNvSpPr txBox="1"/>
          <p:nvPr/>
        </p:nvSpPr>
        <p:spPr>
          <a:xfrm>
            <a:off x="6702544" y="5496117"/>
            <a:ext cx="1348343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moderately severe VRT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CasellaDiTesto 146">
            <a:extLst>
              <a:ext uri="{FF2B5EF4-FFF2-40B4-BE49-F238E27FC236}">
                <a16:creationId xmlns:a16="http://schemas.microsoft.com/office/drawing/2014/main" id="{18BAD028-C87B-AEA4-8D26-292D112FA389}"/>
              </a:ext>
            </a:extLst>
          </p:cNvPr>
          <p:cNvSpPr txBox="1"/>
          <p:nvPr/>
        </p:nvSpPr>
        <p:spPr>
          <a:xfrm>
            <a:off x="6710218" y="6164953"/>
            <a:ext cx="135000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it-IT" sz="12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candidate for severe VRT</a:t>
            </a:r>
            <a:endParaRPr lang="en-GB" sz="12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99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674</Words>
  <Application>Microsoft Office PowerPoint</Application>
  <PresentationFormat>A4 (21x29,7 cm)</PresentationFormat>
  <Paragraphs>200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Pillosu</cp:lastModifiedBy>
  <cp:revision>1</cp:revision>
  <dcterms:created xsi:type="dcterms:W3CDTF">2023-10-02T21:08:04Z</dcterms:created>
  <dcterms:modified xsi:type="dcterms:W3CDTF">2023-11-19T23:28:40Z</dcterms:modified>
</cp:coreProperties>
</file>