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93C"/>
    <a:srgbClr val="0000FF"/>
    <a:srgbClr val="055690"/>
    <a:srgbClr val="FFA500"/>
    <a:srgbClr val="4C878B"/>
    <a:srgbClr val="E16589"/>
    <a:srgbClr val="3D1053"/>
    <a:srgbClr val="FF9933"/>
    <a:srgbClr val="3399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C3672-DF75-49C8-96E0-9DED449D2FE8}" v="34" dt="2023-11-02T15:42:45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100" d="100"/>
          <a:sy n="100" d="100"/>
        </p:scale>
        <p:origin x="1347" y="-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9BC3672-DF75-49C8-96E0-9DED449D2FE8}"/>
    <pc:docChg chg="undo custSel addSld modSld">
      <pc:chgData name="Fatima Pillosu" userId="a6295d4dc9e22643" providerId="LiveId" clId="{89BC3672-DF75-49C8-96E0-9DED449D2FE8}" dt="2023-11-02T15:48:34.564" v="1691" actId="1076"/>
      <pc:docMkLst>
        <pc:docMk/>
      </pc:docMkLst>
      <pc:sldChg chg="addSp delSp modSp mod">
        <pc:chgData name="Fatima Pillosu" userId="a6295d4dc9e22643" providerId="LiveId" clId="{89BC3672-DF75-49C8-96E0-9DED449D2FE8}" dt="2023-11-02T15:48:34.564" v="1691" actId="1076"/>
        <pc:sldMkLst>
          <pc:docMk/>
          <pc:sldMk cId="2758204548" sldId="256"/>
        </pc:sldMkLst>
        <pc:spChg chg="add del mod">
          <ac:chgData name="Fatima Pillosu" userId="a6295d4dc9e22643" providerId="LiveId" clId="{89BC3672-DF75-49C8-96E0-9DED449D2FE8}" dt="2023-11-02T13:33:12.793" v="155" actId="478"/>
          <ac:spMkLst>
            <pc:docMk/>
            <pc:sldMk cId="2758204548" sldId="256"/>
            <ac:spMk id="3" creationId="{1BA01F2D-A781-B218-7486-6B45BB12E5EA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6" creationId="{24FE255A-6877-A5A8-B8AB-5D23F757D0D4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10" creationId="{73896A31-49D7-AE4E-8A3C-B682327721C5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11" creationId="{5472FFAE-2AB7-BC34-E244-A69D4934FE54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2" creationId="{4CABBF22-5F70-4E36-8842-833EA77B6E99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14" creationId="{3FADADD2-7B34-2FC0-69DF-4A0F52C57E75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15" creationId="{98D99305-1581-2D30-4B00-7CC93D4DF3BA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16" creationId="{144473F2-6DF3-6CFE-1E0C-F254BC7C3E22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7" creationId="{87F358A8-DAEE-B737-5CD8-124712757547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8" creationId="{5DBEC4FB-5E2A-E1A0-81B5-C97879E49E87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20" creationId="{8C054EBA-D531-E2DF-E194-5FB2941D982F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22" creationId="{6B00C2AE-5E0B-AF5B-514D-688E6A7819C2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23" creationId="{F55AE2BF-F4F1-EF0E-943D-22F8B901C79A}"/>
          </ac:spMkLst>
        </pc:spChg>
        <pc:spChg chg="mod">
          <ac:chgData name="Fatima Pillosu" userId="a6295d4dc9e22643" providerId="LiveId" clId="{89BC3672-DF75-49C8-96E0-9DED449D2FE8}" dt="2023-11-02T15:41:44.431" v="1628" actId="1076"/>
          <ac:spMkLst>
            <pc:docMk/>
            <pc:sldMk cId="2758204548" sldId="256"/>
            <ac:spMk id="32" creationId="{2B3BD5B6-5E20-B6C8-AF11-D435465B0C4F}"/>
          </ac:spMkLst>
        </pc:spChg>
        <pc:spChg chg="mod">
          <ac:chgData name="Fatima Pillosu" userId="a6295d4dc9e22643" providerId="LiveId" clId="{89BC3672-DF75-49C8-96E0-9DED449D2FE8}" dt="2023-11-02T15:41:44.431" v="1628" actId="1076"/>
          <ac:spMkLst>
            <pc:docMk/>
            <pc:sldMk cId="2758204548" sldId="256"/>
            <ac:spMk id="34" creationId="{28E8A999-ABC7-56F8-EA13-1EFCF2C162B8}"/>
          </ac:spMkLst>
        </pc:spChg>
        <pc:spChg chg="mod">
          <ac:chgData name="Fatima Pillosu" userId="a6295d4dc9e22643" providerId="LiveId" clId="{89BC3672-DF75-49C8-96E0-9DED449D2FE8}" dt="2023-11-02T15:41:44.431" v="1628" actId="1076"/>
          <ac:spMkLst>
            <pc:docMk/>
            <pc:sldMk cId="2758204548" sldId="256"/>
            <ac:spMk id="35" creationId="{5A4F4406-FD96-2B40-20C5-4D337ED33E95}"/>
          </ac:spMkLst>
        </pc:spChg>
        <pc:spChg chg="mod">
          <ac:chgData name="Fatima Pillosu" userId="a6295d4dc9e22643" providerId="LiveId" clId="{89BC3672-DF75-49C8-96E0-9DED449D2FE8}" dt="2023-11-02T15:41:44.431" v="1628" actId="1076"/>
          <ac:spMkLst>
            <pc:docMk/>
            <pc:sldMk cId="2758204548" sldId="256"/>
            <ac:spMk id="37" creationId="{9C31D882-7A44-390A-6516-9AF7BE416201}"/>
          </ac:spMkLst>
        </pc:spChg>
        <pc:spChg chg="mod">
          <ac:chgData name="Fatima Pillosu" userId="a6295d4dc9e22643" providerId="LiveId" clId="{89BC3672-DF75-49C8-96E0-9DED449D2FE8}" dt="2023-11-02T15:09:58.379" v="1117" actId="12789"/>
          <ac:spMkLst>
            <pc:docMk/>
            <pc:sldMk cId="2758204548" sldId="256"/>
            <ac:spMk id="38" creationId="{AE918BD1-3EB2-AA35-4BF5-6892C9B6C897}"/>
          </ac:spMkLst>
        </pc:spChg>
        <pc:spChg chg="mod">
          <ac:chgData name="Fatima Pillosu" userId="a6295d4dc9e22643" providerId="LiveId" clId="{89BC3672-DF75-49C8-96E0-9DED449D2FE8}" dt="2023-11-02T15:16:34.409" v="1170" actId="1076"/>
          <ac:spMkLst>
            <pc:docMk/>
            <pc:sldMk cId="2758204548" sldId="256"/>
            <ac:spMk id="41" creationId="{506D6E8C-7876-C818-895D-D9CD1D3F12C0}"/>
          </ac:spMkLst>
        </pc:spChg>
        <pc:spChg chg="mod">
          <ac:chgData name="Fatima Pillosu" userId="a6295d4dc9e22643" providerId="LiveId" clId="{89BC3672-DF75-49C8-96E0-9DED449D2FE8}" dt="2023-11-02T15:26:56.968" v="1330" actId="1076"/>
          <ac:spMkLst>
            <pc:docMk/>
            <pc:sldMk cId="2758204548" sldId="256"/>
            <ac:spMk id="42" creationId="{4F774D70-E2A1-3E6B-A8E6-56F61A84D06C}"/>
          </ac:spMkLst>
        </pc:spChg>
        <pc:spChg chg="mod">
          <ac:chgData name="Fatima Pillosu" userId="a6295d4dc9e22643" providerId="LiveId" clId="{89BC3672-DF75-49C8-96E0-9DED449D2FE8}" dt="2023-11-02T15:28:15.345" v="1406" actId="1038"/>
          <ac:spMkLst>
            <pc:docMk/>
            <pc:sldMk cId="2758204548" sldId="256"/>
            <ac:spMk id="43" creationId="{E38B064D-67F2-62DE-1913-E00CF0AB2B85}"/>
          </ac:spMkLst>
        </pc:spChg>
        <pc:spChg chg="mod">
          <ac:chgData name="Fatima Pillosu" userId="a6295d4dc9e22643" providerId="LiveId" clId="{89BC3672-DF75-49C8-96E0-9DED449D2FE8}" dt="2023-11-02T15:39:18.031" v="1612" actId="1076"/>
          <ac:spMkLst>
            <pc:docMk/>
            <pc:sldMk cId="2758204548" sldId="256"/>
            <ac:spMk id="44" creationId="{7D627104-B7A4-AEE0-8087-79A5FF3D0070}"/>
          </ac:spMkLst>
        </pc:spChg>
        <pc:spChg chg="mod">
          <ac:chgData name="Fatima Pillosu" userId="a6295d4dc9e22643" providerId="LiveId" clId="{89BC3672-DF75-49C8-96E0-9DED449D2FE8}" dt="2023-11-02T15:31:46.424" v="1481" actId="12789"/>
          <ac:spMkLst>
            <pc:docMk/>
            <pc:sldMk cId="2758204548" sldId="256"/>
            <ac:spMk id="45" creationId="{1BE5F4C2-AC69-9E3F-AD18-3F3AD1EFFB03}"/>
          </ac:spMkLst>
        </pc:spChg>
        <pc:spChg chg="mod">
          <ac:chgData name="Fatima Pillosu" userId="a6295d4dc9e22643" providerId="LiveId" clId="{89BC3672-DF75-49C8-96E0-9DED449D2FE8}" dt="2023-11-02T15:40:06.953" v="1617" actId="1076"/>
          <ac:spMkLst>
            <pc:docMk/>
            <pc:sldMk cId="2758204548" sldId="256"/>
            <ac:spMk id="46" creationId="{BF4BDFF4-2B72-7D70-324D-B5B18E21D6DA}"/>
          </ac:spMkLst>
        </pc:spChg>
        <pc:spChg chg="mod">
          <ac:chgData name="Fatima Pillosu" userId="a6295d4dc9e22643" providerId="LiveId" clId="{89BC3672-DF75-49C8-96E0-9DED449D2FE8}" dt="2023-11-02T15:40:55.112" v="1625" actId="20577"/>
          <ac:spMkLst>
            <pc:docMk/>
            <pc:sldMk cId="2758204548" sldId="256"/>
            <ac:spMk id="48" creationId="{4941C186-A3EA-A3DB-4601-6580AEEFF5E1}"/>
          </ac:spMkLst>
        </pc:spChg>
        <pc:spChg chg="mod">
          <ac:chgData name="Fatima Pillosu" userId="a6295d4dc9e22643" providerId="LiveId" clId="{89BC3672-DF75-49C8-96E0-9DED449D2FE8}" dt="2023-11-02T15:40:15.084" v="1619" actId="1036"/>
          <ac:spMkLst>
            <pc:docMk/>
            <pc:sldMk cId="2758204548" sldId="256"/>
            <ac:spMk id="49" creationId="{4EC9AAE1-C5EE-5493-15A2-73D6CDE79988}"/>
          </ac:spMkLst>
        </pc:spChg>
        <pc:spChg chg="add mod">
          <ac:chgData name="Fatima Pillosu" userId="a6295d4dc9e22643" providerId="LiveId" clId="{89BC3672-DF75-49C8-96E0-9DED449D2FE8}" dt="2023-11-02T15:16:34.409" v="1170" actId="1076"/>
          <ac:spMkLst>
            <pc:docMk/>
            <pc:sldMk cId="2758204548" sldId="256"/>
            <ac:spMk id="50" creationId="{8ADC644C-8FA8-C000-BA3A-2C46CD2A24B6}"/>
          </ac:spMkLst>
        </pc:spChg>
        <pc:spChg chg="add mod">
          <ac:chgData name="Fatima Pillosu" userId="a6295d4dc9e22643" providerId="LiveId" clId="{89BC3672-DF75-49C8-96E0-9DED449D2FE8}" dt="2023-11-02T15:26:56.968" v="1330" actId="1076"/>
          <ac:spMkLst>
            <pc:docMk/>
            <pc:sldMk cId="2758204548" sldId="256"/>
            <ac:spMk id="51" creationId="{F551F0CC-F505-108E-C05B-40A74477527E}"/>
          </ac:spMkLst>
        </pc:spChg>
        <pc:spChg chg="mod">
          <ac:chgData name="Fatima Pillosu" userId="a6295d4dc9e22643" providerId="LiveId" clId="{89BC3672-DF75-49C8-96E0-9DED449D2FE8}" dt="2023-11-02T15:41:44.431" v="1628" actId="1076"/>
          <ac:spMkLst>
            <pc:docMk/>
            <pc:sldMk cId="2758204548" sldId="256"/>
            <ac:spMk id="53" creationId="{4DD79AB4-7CF3-2F6A-7425-B7893040C111}"/>
          </ac:spMkLst>
        </pc:spChg>
        <pc:spChg chg="mod">
          <ac:chgData name="Fatima Pillosu" userId="a6295d4dc9e22643" providerId="LiveId" clId="{89BC3672-DF75-49C8-96E0-9DED449D2FE8}" dt="2023-11-02T15:41:44.431" v="1628" actId="1076"/>
          <ac:spMkLst>
            <pc:docMk/>
            <pc:sldMk cId="2758204548" sldId="256"/>
            <ac:spMk id="54" creationId="{4BC18DF1-7083-E971-964F-5A39FB098E9D}"/>
          </ac:spMkLst>
        </pc:spChg>
        <pc:spChg chg="mod">
          <ac:chgData name="Fatima Pillosu" userId="a6295d4dc9e22643" providerId="LiveId" clId="{89BC3672-DF75-49C8-96E0-9DED449D2FE8}" dt="2023-11-02T15:41:44.431" v="1628" actId="1076"/>
          <ac:spMkLst>
            <pc:docMk/>
            <pc:sldMk cId="2758204548" sldId="256"/>
            <ac:spMk id="55" creationId="{E85A892F-FF7C-E59A-2F1A-828BA732D3FC}"/>
          </ac:spMkLst>
        </pc:spChg>
        <pc:spChg chg="mod">
          <ac:chgData name="Fatima Pillosu" userId="a6295d4dc9e22643" providerId="LiveId" clId="{89BC3672-DF75-49C8-96E0-9DED449D2FE8}" dt="2023-11-02T15:44:37.121" v="1650" actId="14100"/>
          <ac:spMkLst>
            <pc:docMk/>
            <pc:sldMk cId="2758204548" sldId="256"/>
            <ac:spMk id="56" creationId="{925EB0EB-A054-552F-835E-88E7400C91F5}"/>
          </ac:spMkLst>
        </pc:spChg>
        <pc:spChg chg="mod">
          <ac:chgData name="Fatima Pillosu" userId="a6295d4dc9e22643" providerId="LiveId" clId="{89BC3672-DF75-49C8-96E0-9DED449D2FE8}" dt="2023-11-02T15:41:44.431" v="1628" actId="1076"/>
          <ac:spMkLst>
            <pc:docMk/>
            <pc:sldMk cId="2758204548" sldId="256"/>
            <ac:spMk id="57" creationId="{73B047AF-FE1D-2FCD-7B8B-EA04B43241D8}"/>
          </ac:spMkLst>
        </pc:spChg>
        <pc:spChg chg="add mod">
          <ac:chgData name="Fatima Pillosu" userId="a6295d4dc9e22643" providerId="LiveId" clId="{89BC3672-DF75-49C8-96E0-9DED449D2FE8}" dt="2023-11-02T15:35:30.955" v="1570" actId="1035"/>
          <ac:spMkLst>
            <pc:docMk/>
            <pc:sldMk cId="2758204548" sldId="256"/>
            <ac:spMk id="58" creationId="{A3095E11-A14D-8C07-3D66-9BD7F5620992}"/>
          </ac:spMkLst>
        </pc:spChg>
        <pc:spChg chg="add mod">
          <ac:chgData name="Fatima Pillosu" userId="a6295d4dc9e22643" providerId="LiveId" clId="{89BC3672-DF75-49C8-96E0-9DED449D2FE8}" dt="2023-11-02T15:25:05.265" v="1309" actId="571"/>
          <ac:spMkLst>
            <pc:docMk/>
            <pc:sldMk cId="2758204548" sldId="256"/>
            <ac:spMk id="61" creationId="{8D05ABAF-D466-174D-C59A-EF750700D56F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66" creationId="{48C4ED08-BBD4-05BB-C2FD-86FAE15FADAE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67" creationId="{2BD65336-D25F-6732-0796-1EB0C20A6378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68" creationId="{2D11FFDB-875A-7204-D050-FA5265409142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69" creationId="{02269A34-7B72-B89B-DDA9-728E8F58DBEC}"/>
          </ac:spMkLst>
        </pc:spChg>
        <pc:spChg chg="add mod">
          <ac:chgData name="Fatima Pillosu" userId="a6295d4dc9e22643" providerId="LiveId" clId="{89BC3672-DF75-49C8-96E0-9DED449D2FE8}" dt="2023-11-02T15:32:13.514" v="1497" actId="20577"/>
          <ac:spMkLst>
            <pc:docMk/>
            <pc:sldMk cId="2758204548" sldId="256"/>
            <ac:spMk id="70" creationId="{5524F6C8-EC0E-1C25-0804-307C40C232D6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71" creationId="{D8473B9E-C428-50AA-058D-676DDDBC9B8A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75" creationId="{33242925-C949-6760-E0EC-132D897AAC24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77" creationId="{60FE9A18-E2CF-0360-7D7F-FE8B34657064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79" creationId="{83559B3F-64B4-C1D1-2BCF-6BCD9CAFC48F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80" creationId="{B6DC900C-BE04-F87D-C681-86CC39D1F15C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82" creationId="{34FF932D-D3A2-B88F-D45A-1624547925C8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83" creationId="{E0BE1B40-BAF7-3286-80AC-B0981C3F8E6D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89" creationId="{21195992-E5D2-97B7-4B46-53A1ED393044}"/>
          </ac:spMkLst>
        </pc:spChg>
        <pc:spChg chg="mod">
          <ac:chgData name="Fatima Pillosu" userId="a6295d4dc9e22643" providerId="LiveId" clId="{89BC3672-DF75-49C8-96E0-9DED449D2FE8}" dt="2023-11-02T15:21:08.379" v="1255" actId="12788"/>
          <ac:spMkLst>
            <pc:docMk/>
            <pc:sldMk cId="2758204548" sldId="256"/>
            <ac:spMk id="91" creationId="{72366593-C1C9-813C-BC91-22CD0E63AC46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125" creationId="{15E262DB-6A85-E487-53CF-45F1F33986BC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126" creationId="{982274CE-A600-1DF2-EA99-AF0DE2A35CDB}"/>
          </ac:spMkLst>
        </pc:spChg>
        <pc:spChg chg="mod">
          <ac:chgData name="Fatima Pillosu" userId="a6295d4dc9e22643" providerId="LiveId" clId="{89BC3672-DF75-49C8-96E0-9DED449D2FE8}" dt="2023-11-02T15:47:27.692" v="1684" actId="1076"/>
          <ac:spMkLst>
            <pc:docMk/>
            <pc:sldMk cId="2758204548" sldId="256"/>
            <ac:spMk id="127" creationId="{BD828958-01E2-07BB-5D4E-601C3D1796C3}"/>
          </ac:spMkLst>
        </pc:spChg>
        <pc:spChg chg="mod ord">
          <ac:chgData name="Fatima Pillosu" userId="a6295d4dc9e22643" providerId="LiveId" clId="{89BC3672-DF75-49C8-96E0-9DED449D2FE8}" dt="2023-11-02T15:48:34.564" v="1691" actId="1076"/>
          <ac:spMkLst>
            <pc:docMk/>
            <pc:sldMk cId="2758204548" sldId="256"/>
            <ac:spMk id="128" creationId="{212A8F7B-8FF2-8CC1-A035-5966729C153F}"/>
          </ac:spMkLst>
        </pc:spChg>
        <pc:spChg chg="mod">
          <ac:chgData name="Fatima Pillosu" userId="a6295d4dc9e22643" providerId="LiveId" clId="{89BC3672-DF75-49C8-96E0-9DED449D2FE8}" dt="2023-11-02T15:35:30.955" v="1570" actId="1035"/>
          <ac:spMkLst>
            <pc:docMk/>
            <pc:sldMk cId="2758204548" sldId="256"/>
            <ac:spMk id="132" creationId="{ABD30BF0-AEC1-761C-2184-10596C032D39}"/>
          </ac:spMkLst>
        </pc:spChg>
        <pc:spChg chg="mod">
          <ac:chgData name="Fatima Pillosu" userId="a6295d4dc9e22643" providerId="LiveId" clId="{89BC3672-DF75-49C8-96E0-9DED449D2FE8}" dt="2023-11-02T15:37:37.818" v="1594" actId="1076"/>
          <ac:spMkLst>
            <pc:docMk/>
            <pc:sldMk cId="2758204548" sldId="256"/>
            <ac:spMk id="133" creationId="{9660629C-3788-A5AB-3216-9F803F2D4901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134" creationId="{C99D58F5-5CD3-BC66-F0C2-5614644B206F}"/>
          </ac:spMkLst>
        </pc:spChg>
        <pc:spChg chg="del mod">
          <ac:chgData name="Fatima Pillosu" userId="a6295d4dc9e22643" providerId="LiveId" clId="{89BC3672-DF75-49C8-96E0-9DED449D2FE8}" dt="2023-11-02T15:21:38.769" v="1259" actId="478"/>
          <ac:spMkLst>
            <pc:docMk/>
            <pc:sldMk cId="2758204548" sldId="256"/>
            <ac:spMk id="135" creationId="{144EB331-805E-570E-2262-45293472F253}"/>
          </ac:spMkLst>
        </pc:spChg>
        <pc:spChg chg="mod">
          <ac:chgData name="Fatima Pillosu" userId="a6295d4dc9e22643" providerId="LiveId" clId="{89BC3672-DF75-49C8-96E0-9DED449D2FE8}" dt="2023-11-02T15:35:15.417" v="1566" actId="1037"/>
          <ac:spMkLst>
            <pc:docMk/>
            <pc:sldMk cId="2758204548" sldId="256"/>
            <ac:spMk id="136" creationId="{6C742C62-2225-C68E-F961-C322B36EB70F}"/>
          </ac:spMkLst>
        </pc:spChg>
        <pc:spChg chg="mod">
          <ac:chgData name="Fatima Pillosu" userId="a6295d4dc9e22643" providerId="LiveId" clId="{89BC3672-DF75-49C8-96E0-9DED449D2FE8}" dt="2023-11-02T15:37:18.350" v="1592" actId="1038"/>
          <ac:spMkLst>
            <pc:docMk/>
            <pc:sldMk cId="2758204548" sldId="256"/>
            <ac:spMk id="137" creationId="{8126F804-ABEC-1036-2CEE-2B30342DA71F}"/>
          </ac:spMkLst>
        </pc:spChg>
        <pc:spChg chg="mod">
          <ac:chgData name="Fatima Pillosu" userId="a6295d4dc9e22643" providerId="LiveId" clId="{89BC3672-DF75-49C8-96E0-9DED449D2FE8}" dt="2023-11-02T15:39:43.820" v="1615" actId="1076"/>
          <ac:spMkLst>
            <pc:docMk/>
            <pc:sldMk cId="2758204548" sldId="256"/>
            <ac:spMk id="162" creationId="{B36ED3AB-7E55-1011-776A-CDAF45AB6856}"/>
          </ac:spMkLst>
        </pc:spChg>
        <pc:spChg chg="mod">
          <ac:chgData name="Fatima Pillosu" userId="a6295d4dc9e22643" providerId="LiveId" clId="{89BC3672-DF75-49C8-96E0-9DED449D2FE8}" dt="2023-11-02T15:43:35.128" v="1642" actId="1076"/>
          <ac:spMkLst>
            <pc:docMk/>
            <pc:sldMk cId="2758204548" sldId="256"/>
            <ac:spMk id="163" creationId="{7D6EF7DD-5964-3B8C-12C7-EDBE392D5F2C}"/>
          </ac:spMkLst>
        </pc:spChg>
        <pc:spChg chg="mod">
          <ac:chgData name="Fatima Pillosu" userId="a6295d4dc9e22643" providerId="LiveId" clId="{89BC3672-DF75-49C8-96E0-9DED449D2FE8}" dt="2023-11-02T15:46:47.322" v="1678" actId="1076"/>
          <ac:spMkLst>
            <pc:docMk/>
            <pc:sldMk cId="2758204548" sldId="256"/>
            <ac:spMk id="166" creationId="{C0282C00-B6F0-1731-7D49-6B4406136C38}"/>
          </ac:spMkLst>
        </pc:spChg>
        <pc:spChg chg="mod">
          <ac:chgData name="Fatima Pillosu" userId="a6295d4dc9e22643" providerId="LiveId" clId="{89BC3672-DF75-49C8-96E0-9DED449D2FE8}" dt="2023-11-02T15:40:23.625" v="1620" actId="14100"/>
          <ac:spMkLst>
            <pc:docMk/>
            <pc:sldMk cId="2758204548" sldId="256"/>
            <ac:spMk id="181" creationId="{0786EFE8-29DF-254A-FABC-13DFB8263B06}"/>
          </ac:spMkLst>
        </pc:spChg>
        <pc:spChg chg="mod">
          <ac:chgData name="Fatima Pillosu" userId="a6295d4dc9e22643" providerId="LiveId" clId="{89BC3672-DF75-49C8-96E0-9DED449D2FE8}" dt="2023-11-02T15:45:27.406" v="1661" actId="14100"/>
          <ac:spMkLst>
            <pc:docMk/>
            <pc:sldMk cId="2758204548" sldId="256"/>
            <ac:spMk id="184" creationId="{BB86B209-74D5-E395-4D6F-EA7CEA40B3CE}"/>
          </ac:spMkLst>
        </pc:spChg>
        <pc:spChg chg="mod">
          <ac:chgData name="Fatima Pillosu" userId="a6295d4dc9e22643" providerId="LiveId" clId="{89BC3672-DF75-49C8-96E0-9DED449D2FE8}" dt="2023-11-02T15:21:08.379" v="1255" actId="12788"/>
          <ac:spMkLst>
            <pc:docMk/>
            <pc:sldMk cId="2758204548" sldId="256"/>
            <ac:spMk id="189" creationId="{E638D01C-76AD-3840-AE37-FDFF73BA39FC}"/>
          </ac:spMkLst>
        </pc:spChg>
        <pc:spChg chg="mod">
          <ac:chgData name="Fatima Pillosu" userId="a6295d4dc9e22643" providerId="LiveId" clId="{89BC3672-DF75-49C8-96E0-9DED449D2FE8}" dt="2023-11-02T15:09:58.379" v="1117" actId="12789"/>
          <ac:spMkLst>
            <pc:docMk/>
            <pc:sldMk cId="2758204548" sldId="256"/>
            <ac:spMk id="190" creationId="{5B4297DF-F0D2-FF01-48EA-73270EE0F740}"/>
          </ac:spMkLst>
        </pc:spChg>
        <pc:spChg chg="mod">
          <ac:chgData name="Fatima Pillosu" userId="a6295d4dc9e22643" providerId="LiveId" clId="{89BC3672-DF75-49C8-96E0-9DED449D2FE8}" dt="2023-11-02T15:09:58.379" v="1117" actId="12789"/>
          <ac:spMkLst>
            <pc:docMk/>
            <pc:sldMk cId="2758204548" sldId="256"/>
            <ac:spMk id="191" creationId="{96FCE19C-17FF-45E3-559B-FDF1C9B1384A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212" creationId="{D0BA5A3B-C385-C07C-24D7-92601439D272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213" creationId="{F9202CAC-85D5-8979-C028-AF1BD1DC5EE6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262" creationId="{F53E4101-0E97-04DC-7362-3A57272FD1A6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264" creationId="{EAFE5D88-41B7-FB3F-E932-2709C4D0F993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267" creationId="{69CEC451-6323-6DA8-D38E-E43224452AE3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271" creationId="{7DEB27B8-2C3E-DD4F-C2F1-2FA087B3348A}"/>
          </ac:spMkLst>
        </pc:spChg>
        <pc:spChg chg="mod">
          <ac:chgData name="Fatima Pillosu" userId="a6295d4dc9e22643" providerId="LiveId" clId="{89BC3672-DF75-49C8-96E0-9DED449D2FE8}" dt="2023-11-02T15:10:41.235" v="1152" actId="1036"/>
          <ac:spMkLst>
            <pc:docMk/>
            <pc:sldMk cId="2758204548" sldId="256"/>
            <ac:spMk id="272" creationId="{7E2E3B15-115F-25EC-DF17-BA6C53B15480}"/>
          </ac:spMkLst>
        </pc:spChg>
        <pc:picChg chg="add mod modCrop">
          <ac:chgData name="Fatima Pillosu" userId="a6295d4dc9e22643" providerId="LiveId" clId="{89BC3672-DF75-49C8-96E0-9DED449D2FE8}" dt="2023-11-02T15:48:09.982" v="1687" actId="1076"/>
          <ac:picMkLst>
            <pc:docMk/>
            <pc:sldMk cId="2758204548" sldId="256"/>
            <ac:picMk id="2" creationId="{4062A8DA-C6DC-3AC7-AF43-6F45093D5125}"/>
          </ac:picMkLst>
        </pc:picChg>
        <pc:picChg chg="mod">
          <ac:chgData name="Fatima Pillosu" userId="a6295d4dc9e22643" providerId="LiveId" clId="{89BC3672-DF75-49C8-96E0-9DED449D2FE8}" dt="2023-11-02T15:40:15.084" v="1619" actId="1036"/>
          <ac:picMkLst>
            <pc:docMk/>
            <pc:sldMk cId="2758204548" sldId="256"/>
            <ac:picMk id="7" creationId="{0BEEB24D-E1EA-E24F-9ED2-749A7C098CAA}"/>
          </ac:picMkLst>
        </pc:picChg>
        <pc:picChg chg="mod">
          <ac:chgData name="Fatima Pillosu" userId="a6295d4dc9e22643" providerId="LiveId" clId="{89BC3672-DF75-49C8-96E0-9DED449D2FE8}" dt="2023-11-02T15:39:43.820" v="1615" actId="1076"/>
          <ac:picMkLst>
            <pc:docMk/>
            <pc:sldMk cId="2758204548" sldId="256"/>
            <ac:picMk id="8" creationId="{B469AE19-25A7-DA0C-EF3D-9EAA824F8B92}"/>
          </ac:picMkLst>
        </pc:picChg>
        <pc:picChg chg="del">
          <ac:chgData name="Fatima Pillosu" userId="a6295d4dc9e22643" providerId="LiveId" clId="{89BC3672-DF75-49C8-96E0-9DED449D2FE8}" dt="2023-11-02T13:31:53.289" v="128" actId="478"/>
          <ac:picMkLst>
            <pc:docMk/>
            <pc:sldMk cId="2758204548" sldId="256"/>
            <ac:picMk id="9" creationId="{3C6AEA9E-79BB-3B5D-79A5-56CC8980F786}"/>
          </ac:picMkLst>
        </pc:picChg>
        <pc:picChg chg="mod">
          <ac:chgData name="Fatima Pillosu" userId="a6295d4dc9e22643" providerId="LiveId" clId="{89BC3672-DF75-49C8-96E0-9DED449D2FE8}" dt="2023-11-02T15:36:32.699" v="1573" actId="14100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89BC3672-DF75-49C8-96E0-9DED449D2FE8}" dt="2023-11-02T13:50:24.026" v="311" actId="478"/>
          <ac:picMkLst>
            <pc:docMk/>
            <pc:sldMk cId="2758204548" sldId="256"/>
            <ac:picMk id="21" creationId="{9B4F8726-05D8-AD4C-842C-259365B71210}"/>
          </ac:picMkLst>
        </pc:picChg>
        <pc:picChg chg="add del mod">
          <ac:chgData name="Fatima Pillosu" userId="a6295d4dc9e22643" providerId="LiveId" clId="{89BC3672-DF75-49C8-96E0-9DED449D2FE8}" dt="2023-11-02T13:50:53.627" v="318" actId="478"/>
          <ac:picMkLst>
            <pc:docMk/>
            <pc:sldMk cId="2758204548" sldId="256"/>
            <ac:picMk id="24" creationId="{07E595BB-64CA-02C4-50C6-0EC113E22174}"/>
          </ac:picMkLst>
        </pc:picChg>
        <pc:picChg chg="add del mod">
          <ac:chgData name="Fatima Pillosu" userId="a6295d4dc9e22643" providerId="LiveId" clId="{89BC3672-DF75-49C8-96E0-9DED449D2FE8}" dt="2023-11-02T14:00:55.363" v="717" actId="478"/>
          <ac:picMkLst>
            <pc:docMk/>
            <pc:sldMk cId="2758204548" sldId="256"/>
            <ac:picMk id="25" creationId="{BB23D7DF-1D59-5307-D542-346D4F00BD63}"/>
          </ac:picMkLst>
        </pc:picChg>
        <pc:picChg chg="add del mod">
          <ac:chgData name="Fatima Pillosu" userId="a6295d4dc9e22643" providerId="LiveId" clId="{89BC3672-DF75-49C8-96E0-9DED449D2FE8}" dt="2023-11-02T14:03:33.916" v="841" actId="478"/>
          <ac:picMkLst>
            <pc:docMk/>
            <pc:sldMk cId="2758204548" sldId="256"/>
            <ac:picMk id="28" creationId="{1C44522F-9D54-EC6E-BF94-12454874E020}"/>
          </ac:picMkLst>
        </pc:picChg>
        <pc:picChg chg="add del mod">
          <ac:chgData name="Fatima Pillosu" userId="a6295d4dc9e22643" providerId="LiveId" clId="{89BC3672-DF75-49C8-96E0-9DED449D2FE8}" dt="2023-11-02T14:04:49.105" v="905" actId="478"/>
          <ac:picMkLst>
            <pc:docMk/>
            <pc:sldMk cId="2758204548" sldId="256"/>
            <ac:picMk id="29" creationId="{59F8D3EF-0C18-8E85-CA6B-C85F6BB1F8ED}"/>
          </ac:picMkLst>
        </pc:picChg>
        <pc:picChg chg="add del mod">
          <ac:chgData name="Fatima Pillosu" userId="a6295d4dc9e22643" providerId="LiveId" clId="{89BC3672-DF75-49C8-96E0-9DED449D2FE8}" dt="2023-11-02T14:07:01.964" v="979" actId="478"/>
          <ac:picMkLst>
            <pc:docMk/>
            <pc:sldMk cId="2758204548" sldId="256"/>
            <ac:picMk id="30" creationId="{2AA3E89B-2E06-9454-3FF5-33EAE30F44F4}"/>
          </ac:picMkLst>
        </pc:picChg>
        <pc:picChg chg="add del mod">
          <ac:chgData name="Fatima Pillosu" userId="a6295d4dc9e22643" providerId="LiveId" clId="{89BC3672-DF75-49C8-96E0-9DED449D2FE8}" dt="2023-11-02T14:08:16.410" v="1017" actId="478"/>
          <ac:picMkLst>
            <pc:docMk/>
            <pc:sldMk cId="2758204548" sldId="256"/>
            <ac:picMk id="31" creationId="{A24F6785-ED1E-F56A-062A-0F992F0D2BF1}"/>
          </ac:picMkLst>
        </pc:picChg>
        <pc:picChg chg="add del mod">
          <ac:chgData name="Fatima Pillosu" userId="a6295d4dc9e22643" providerId="LiveId" clId="{89BC3672-DF75-49C8-96E0-9DED449D2FE8}" dt="2023-11-02T15:02:13.851" v="1092" actId="478"/>
          <ac:picMkLst>
            <pc:docMk/>
            <pc:sldMk cId="2758204548" sldId="256"/>
            <ac:picMk id="36" creationId="{C7E57C57-AAA2-6DCC-1D8C-BE7270B23D71}"/>
          </ac:picMkLst>
        </pc:picChg>
        <pc:picChg chg="mod">
          <ac:chgData name="Fatima Pillosu" userId="a6295d4dc9e22643" providerId="LiveId" clId="{89BC3672-DF75-49C8-96E0-9DED449D2FE8}" dt="2023-11-02T15:41:44.431" v="1628" actId="1076"/>
          <ac:picMkLst>
            <pc:docMk/>
            <pc:sldMk cId="2758204548" sldId="256"/>
            <ac:picMk id="39" creationId="{83C55443-D55B-C610-50E3-3E1F72CA825E}"/>
          </ac:picMkLst>
        </pc:picChg>
        <pc:picChg chg="add mod">
          <ac:chgData name="Fatima Pillosu" userId="a6295d4dc9e22643" providerId="LiveId" clId="{89BC3672-DF75-49C8-96E0-9DED449D2FE8}" dt="2023-11-02T15:45:37.587" v="1663" actId="1076"/>
          <ac:picMkLst>
            <pc:docMk/>
            <pc:sldMk cId="2758204548" sldId="256"/>
            <ac:picMk id="47" creationId="{682466FB-F250-015B-A30B-9569FAA3F394}"/>
          </ac:picMkLst>
        </pc:picChg>
        <pc:picChg chg="add mod">
          <ac:chgData name="Fatima Pillosu" userId="a6295d4dc9e22643" providerId="LiveId" clId="{89BC3672-DF75-49C8-96E0-9DED449D2FE8}" dt="2023-11-02T15:43:35.128" v="1642" actId="1076"/>
          <ac:picMkLst>
            <pc:docMk/>
            <pc:sldMk cId="2758204548" sldId="256"/>
            <ac:picMk id="72" creationId="{E1976CE4-D7B9-9631-AC1B-8C4E48956D61}"/>
          </ac:picMkLst>
        </pc:picChg>
        <pc:picChg chg="add mod">
          <ac:chgData name="Fatima Pillosu" userId="a6295d4dc9e22643" providerId="LiveId" clId="{89BC3672-DF75-49C8-96E0-9DED449D2FE8}" dt="2023-11-02T15:43:35.128" v="1642" actId="1076"/>
          <ac:picMkLst>
            <pc:docMk/>
            <pc:sldMk cId="2758204548" sldId="256"/>
            <ac:picMk id="73" creationId="{D02EF075-F939-9465-5F92-49302152EDF8}"/>
          </ac:picMkLst>
        </pc:picChg>
        <pc:picChg chg="add mod">
          <ac:chgData name="Fatima Pillosu" userId="a6295d4dc9e22643" providerId="LiveId" clId="{89BC3672-DF75-49C8-96E0-9DED449D2FE8}" dt="2023-11-02T15:43:35.128" v="1642" actId="1076"/>
          <ac:picMkLst>
            <pc:docMk/>
            <pc:sldMk cId="2758204548" sldId="256"/>
            <ac:picMk id="74" creationId="{276A9274-ADB7-E95C-5A5A-FC5BAC9ACFEE}"/>
          </ac:picMkLst>
        </pc:picChg>
        <pc:picChg chg="add mod">
          <ac:chgData name="Fatima Pillosu" userId="a6295d4dc9e22643" providerId="LiveId" clId="{89BC3672-DF75-49C8-96E0-9DED449D2FE8}" dt="2023-11-02T15:43:35.128" v="1642" actId="1076"/>
          <ac:picMkLst>
            <pc:docMk/>
            <pc:sldMk cId="2758204548" sldId="256"/>
            <ac:picMk id="76" creationId="{6A5D4F54-9D53-A6F4-F0E4-C1FECC16A43A}"/>
          </ac:picMkLst>
        </pc:picChg>
        <pc:picChg chg="del mod">
          <ac:chgData name="Fatima Pillosu" userId="a6295d4dc9e22643" providerId="LiveId" clId="{89BC3672-DF75-49C8-96E0-9DED449D2FE8}" dt="2023-11-02T13:50:14.352" v="307" actId="478"/>
          <ac:picMkLst>
            <pc:docMk/>
            <pc:sldMk cId="2758204548" sldId="256"/>
            <ac:picMk id="85" creationId="{AE10908A-2DBE-AE52-6C84-DB112FDB31F0}"/>
          </ac:picMkLst>
        </pc:picChg>
        <pc:picChg chg="mod">
          <ac:chgData name="Fatima Pillosu" userId="a6295d4dc9e22643" providerId="LiveId" clId="{89BC3672-DF75-49C8-96E0-9DED449D2FE8}" dt="2023-11-02T15:10:41.235" v="1152" actId="1036"/>
          <ac:picMkLst>
            <pc:docMk/>
            <pc:sldMk cId="2758204548" sldId="256"/>
            <ac:picMk id="145" creationId="{210B00A8-F1F4-7E86-5076-2CAE75E6184D}"/>
          </ac:picMkLst>
        </pc:picChg>
        <pc:picChg chg="mod">
          <ac:chgData name="Fatima Pillosu" userId="a6295d4dc9e22643" providerId="LiveId" clId="{89BC3672-DF75-49C8-96E0-9DED449D2FE8}" dt="2023-11-02T15:10:41.235" v="1152" actId="1036"/>
          <ac:picMkLst>
            <pc:docMk/>
            <pc:sldMk cId="2758204548" sldId="256"/>
            <ac:picMk id="148" creationId="{7AB4EACF-2524-F6FF-5A2F-9CB807E41770}"/>
          </ac:picMkLst>
        </pc:picChg>
        <pc:picChg chg="mod">
          <ac:chgData name="Fatima Pillosu" userId="a6295d4dc9e22643" providerId="LiveId" clId="{89BC3672-DF75-49C8-96E0-9DED449D2FE8}" dt="2023-11-02T15:10:41.235" v="1152" actId="1036"/>
          <ac:picMkLst>
            <pc:docMk/>
            <pc:sldMk cId="2758204548" sldId="256"/>
            <ac:picMk id="149" creationId="{C0E5D669-163B-7791-E1A6-41799EB7079D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61" creationId="{2952A91A-B334-3FA7-5339-EDB5B5739973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8" creationId="{03D6DD49-2251-0E19-B931-FB89B9DB0676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9" creationId="{A5CD8ED2-F990-3F14-85DC-6128D753997E}"/>
          </ac:picMkLst>
        </pc:picChg>
        <pc:picChg chg="del mod">
          <ac:chgData name="Fatima Pillosu" userId="a6295d4dc9e22643" providerId="LiveId" clId="{89BC3672-DF75-49C8-96E0-9DED449D2FE8}" dt="2023-11-02T15:41:48.976" v="1629" actId="478"/>
          <ac:picMkLst>
            <pc:docMk/>
            <pc:sldMk cId="2758204548" sldId="256"/>
            <ac:picMk id="203" creationId="{C587A07D-0D8C-CD89-65FD-FC18A664116C}"/>
          </ac:picMkLst>
        </pc:picChg>
        <pc:picChg chg="del mod">
          <ac:chgData name="Fatima Pillosu" userId="a6295d4dc9e22643" providerId="LiveId" clId="{89BC3672-DF75-49C8-96E0-9DED449D2FE8}" dt="2023-11-02T15:42:04.757" v="1631" actId="478"/>
          <ac:picMkLst>
            <pc:docMk/>
            <pc:sldMk cId="2758204548" sldId="256"/>
            <ac:picMk id="204" creationId="{8C67E95D-EE15-8ACB-AD28-59798F791421}"/>
          </ac:picMkLst>
        </pc:picChg>
        <pc:picChg chg="mod">
          <ac:chgData name="Fatima Pillosu" userId="a6295d4dc9e22643" providerId="LiveId" clId="{89BC3672-DF75-49C8-96E0-9DED449D2FE8}" dt="2023-11-02T15:36:32.699" v="1573" actId="14100"/>
          <ac:picMkLst>
            <pc:docMk/>
            <pc:sldMk cId="2758204548" sldId="256"/>
            <ac:picMk id="215" creationId="{4A5F5882-F0A3-597C-0179-2CA44A82E76C}"/>
          </ac:picMkLst>
        </pc:picChg>
        <pc:picChg chg="mod">
          <ac:chgData name="Fatima Pillosu" userId="a6295d4dc9e22643" providerId="LiveId" clId="{89BC3672-DF75-49C8-96E0-9DED449D2FE8}" dt="2023-11-02T15:36:32.699" v="1573" actId="14100"/>
          <ac:picMkLst>
            <pc:docMk/>
            <pc:sldMk cId="2758204548" sldId="256"/>
            <ac:picMk id="216" creationId="{1B39B680-B07B-2990-2609-7D1828E7CBC7}"/>
          </ac:picMkLst>
        </pc:picChg>
        <pc:picChg chg="mod">
          <ac:chgData name="Fatima Pillosu" userId="a6295d4dc9e22643" providerId="LiveId" clId="{89BC3672-DF75-49C8-96E0-9DED449D2FE8}" dt="2023-11-02T15:36:32.699" v="1573" actId="14100"/>
          <ac:picMkLst>
            <pc:docMk/>
            <pc:sldMk cId="2758204548" sldId="256"/>
            <ac:picMk id="218" creationId="{2FA09AE9-7647-3D0C-391E-F168CF857CB7}"/>
          </ac:picMkLst>
        </pc:picChg>
        <pc:picChg chg="mod">
          <ac:chgData name="Fatima Pillosu" userId="a6295d4dc9e22643" providerId="LiveId" clId="{89BC3672-DF75-49C8-96E0-9DED449D2FE8}" dt="2023-11-02T15:36:32.699" v="1573" actId="14100"/>
          <ac:picMkLst>
            <pc:docMk/>
            <pc:sldMk cId="2758204548" sldId="256"/>
            <ac:picMk id="224" creationId="{1D3DE61B-1286-20EC-C353-C928AC54B4FF}"/>
          </ac:picMkLst>
        </pc:picChg>
        <pc:picChg chg="mod">
          <ac:chgData name="Fatima Pillosu" userId="a6295d4dc9e22643" providerId="LiveId" clId="{89BC3672-DF75-49C8-96E0-9DED449D2FE8}" dt="2023-11-02T15:36:32.699" v="1573" actId="14100"/>
          <ac:picMkLst>
            <pc:docMk/>
            <pc:sldMk cId="2758204548" sldId="256"/>
            <ac:picMk id="225" creationId="{1796E90C-2723-1A3E-F634-476981DFE05E}"/>
          </ac:picMkLst>
        </pc:picChg>
        <pc:picChg chg="mod">
          <ac:chgData name="Fatima Pillosu" userId="a6295d4dc9e22643" providerId="LiveId" clId="{89BC3672-DF75-49C8-96E0-9DED449D2FE8}" dt="2023-11-02T15:36:32.699" v="1573" actId="14100"/>
          <ac:picMkLst>
            <pc:docMk/>
            <pc:sldMk cId="2758204548" sldId="256"/>
            <ac:picMk id="226" creationId="{EA1C4070-0AE4-C9EB-E1E5-39EE39964D63}"/>
          </ac:picMkLst>
        </pc:picChg>
        <pc:picChg chg="mod">
          <ac:chgData name="Fatima Pillosu" userId="a6295d4dc9e22643" providerId="LiveId" clId="{89BC3672-DF75-49C8-96E0-9DED449D2FE8}" dt="2023-11-02T15:36:32.699" v="1573" actId="14100"/>
          <ac:picMkLst>
            <pc:docMk/>
            <pc:sldMk cId="2758204548" sldId="256"/>
            <ac:picMk id="227" creationId="{3BFEF59E-8C86-E3D0-678B-3B1333163C5F}"/>
          </ac:picMkLst>
        </pc:picChg>
        <pc:picChg chg="mod">
          <ac:chgData name="Fatima Pillosu" userId="a6295d4dc9e22643" providerId="LiveId" clId="{89BC3672-DF75-49C8-96E0-9DED449D2FE8}" dt="2023-11-02T15:36:32.699" v="1573" actId="14100"/>
          <ac:picMkLst>
            <pc:docMk/>
            <pc:sldMk cId="2758204548" sldId="256"/>
            <ac:picMk id="228" creationId="{D707A3C2-0548-4D34-4FEB-1997F2D80469}"/>
          </ac:picMkLst>
        </pc:picChg>
        <pc:cxnChg chg="mod">
          <ac:chgData name="Fatima Pillosu" userId="a6295d4dc9e22643" providerId="LiveId" clId="{89BC3672-DF75-49C8-96E0-9DED449D2FE8}" dt="2023-11-02T15:40:15.084" v="1619" actId="1036"/>
          <ac:cxnSpMkLst>
            <pc:docMk/>
            <pc:sldMk cId="2758204548" sldId="256"/>
            <ac:cxnSpMk id="19" creationId="{5B1F4D22-2E75-8682-6ED8-4ACCF6C63DD0}"/>
          </ac:cxnSpMkLst>
        </pc:cxnChg>
        <pc:cxnChg chg="mod">
          <ac:chgData name="Fatima Pillosu" userId="a6295d4dc9e22643" providerId="LiveId" clId="{89BC3672-DF75-49C8-96E0-9DED449D2FE8}" dt="2023-11-02T15:48:11.902" v="1688" actId="1076"/>
          <ac:cxnSpMkLst>
            <pc:docMk/>
            <pc:sldMk cId="2758204548" sldId="256"/>
            <ac:cxnSpMk id="27" creationId="{ADBEEC03-35FD-59B3-5375-F4AFB5D27372}"/>
          </ac:cxnSpMkLst>
        </pc:cxnChg>
        <pc:cxnChg chg="mod">
          <ac:chgData name="Fatima Pillosu" userId="a6295d4dc9e22643" providerId="LiveId" clId="{89BC3672-DF75-49C8-96E0-9DED449D2FE8}" dt="2023-11-02T15:41:44.431" v="1628" actId="1076"/>
          <ac:cxnSpMkLst>
            <pc:docMk/>
            <pc:sldMk cId="2758204548" sldId="256"/>
            <ac:cxnSpMk id="33" creationId="{F5468057-9285-D4F1-AC7C-F924B700965A}"/>
          </ac:cxnSpMkLst>
        </pc:cxnChg>
        <pc:cxnChg chg="mod">
          <ac:chgData name="Fatima Pillosu" userId="a6295d4dc9e22643" providerId="LiveId" clId="{89BC3672-DF75-49C8-96E0-9DED449D2FE8}" dt="2023-11-02T15:41:44.431" v="1628" actId="1076"/>
          <ac:cxnSpMkLst>
            <pc:docMk/>
            <pc:sldMk cId="2758204548" sldId="256"/>
            <ac:cxnSpMk id="40" creationId="{FFFF11E6-2AB4-EF38-64F2-FFD720D595B4}"/>
          </ac:cxnSpMkLst>
        </pc:cxnChg>
        <pc:cxnChg chg="add mod">
          <ac:chgData name="Fatima Pillosu" userId="a6295d4dc9e22643" providerId="LiveId" clId="{89BC3672-DF75-49C8-96E0-9DED449D2FE8}" dt="2023-11-02T15:26:56.968" v="1330" actId="1076"/>
          <ac:cxnSpMkLst>
            <pc:docMk/>
            <pc:sldMk cId="2758204548" sldId="256"/>
            <ac:cxnSpMk id="52" creationId="{20BC4B1B-CB83-DC50-695B-9C286B653929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87" creationId="{BAE0AAF1-BE29-0AFD-173D-B473E917A44F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88" creationId="{8CFC325F-DD8C-F017-C8F8-BAC658DC5879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93" creationId="{BF303423-E9D0-C88A-FA1D-052A38D88089}"/>
          </ac:cxnSpMkLst>
        </pc:cxnChg>
        <pc:cxnChg chg="mod">
          <ac:chgData name="Fatima Pillosu" userId="a6295d4dc9e22643" providerId="LiveId" clId="{89BC3672-DF75-49C8-96E0-9DED449D2FE8}" dt="2023-11-02T15:27:07.807" v="1333" actId="14100"/>
          <ac:cxnSpMkLst>
            <pc:docMk/>
            <pc:sldMk cId="2758204548" sldId="256"/>
            <ac:cxnSpMk id="94" creationId="{4AA6B0B9-6921-04CF-B674-88C736816FD6}"/>
          </ac:cxnSpMkLst>
        </pc:cxnChg>
        <pc:cxnChg chg="mod">
          <ac:chgData name="Fatima Pillosu" userId="a6295d4dc9e22643" providerId="LiveId" clId="{89BC3672-DF75-49C8-96E0-9DED449D2FE8}" dt="2023-11-02T15:29:59.694" v="1432" actId="1038"/>
          <ac:cxnSpMkLst>
            <pc:docMk/>
            <pc:sldMk cId="2758204548" sldId="256"/>
            <ac:cxnSpMk id="95" creationId="{02BFFD1E-DD99-FD95-C33C-357CA662FCDE}"/>
          </ac:cxnSpMkLst>
        </pc:cxnChg>
        <pc:cxnChg chg="mod">
          <ac:chgData name="Fatima Pillosu" userId="a6295d4dc9e22643" providerId="LiveId" clId="{89BC3672-DF75-49C8-96E0-9DED449D2FE8}" dt="2023-11-02T15:39:18.031" v="1612" actId="1076"/>
          <ac:cxnSpMkLst>
            <pc:docMk/>
            <pc:sldMk cId="2758204548" sldId="256"/>
            <ac:cxnSpMk id="96" creationId="{C3856F48-E731-536E-93D0-4EC8CF6561FA}"/>
          </ac:cxnSpMkLst>
        </pc:cxnChg>
        <pc:cxnChg chg="mod">
          <ac:chgData name="Fatima Pillosu" userId="a6295d4dc9e22643" providerId="LiveId" clId="{89BC3672-DF75-49C8-96E0-9DED449D2FE8}" dt="2023-11-02T15:35:12.027" v="1565" actId="1038"/>
          <ac:cxnSpMkLst>
            <pc:docMk/>
            <pc:sldMk cId="2758204548" sldId="256"/>
            <ac:cxnSpMk id="97" creationId="{BDAF05F7-C08B-523D-A390-DFB92CC95071}"/>
          </ac:cxnSpMkLst>
        </pc:cxnChg>
        <pc:cxnChg chg="mod">
          <ac:chgData name="Fatima Pillosu" userId="a6295d4dc9e22643" providerId="LiveId" clId="{89BC3672-DF75-49C8-96E0-9DED449D2FE8}" dt="2023-11-02T15:39:18.031" v="1612" actId="1076"/>
          <ac:cxnSpMkLst>
            <pc:docMk/>
            <pc:sldMk cId="2758204548" sldId="256"/>
            <ac:cxnSpMk id="98" creationId="{598D1AF2-0B05-3045-82A9-E550056CF068}"/>
          </ac:cxnSpMkLst>
        </pc:cxnChg>
        <pc:cxnChg chg="mod">
          <ac:chgData name="Fatima Pillosu" userId="a6295d4dc9e22643" providerId="LiveId" clId="{89BC3672-DF75-49C8-96E0-9DED449D2FE8}" dt="2023-11-02T15:40:15.084" v="1619" actId="1036"/>
          <ac:cxnSpMkLst>
            <pc:docMk/>
            <pc:sldMk cId="2758204548" sldId="256"/>
            <ac:cxnSpMk id="99" creationId="{6767BAF7-D96C-4690-0A46-D3D3DF0B2D43}"/>
          </ac:cxnSpMkLst>
        </pc:cxnChg>
        <pc:cxnChg chg="mod">
          <ac:chgData name="Fatima Pillosu" userId="a6295d4dc9e22643" providerId="LiveId" clId="{89BC3672-DF75-49C8-96E0-9DED449D2FE8}" dt="2023-11-02T15:39:18.031" v="1612" actId="1076"/>
          <ac:cxnSpMkLst>
            <pc:docMk/>
            <pc:sldMk cId="2758204548" sldId="256"/>
            <ac:cxnSpMk id="100" creationId="{EBA3AA91-32BD-5E25-44BA-A548829AC6BA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06" creationId="{7C381BE1-F2AF-17C6-6211-6BD8B5C10809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07" creationId="{C4E0B3B5-F3B7-5862-BB88-222003BED864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11" creationId="{DE766FA8-0CF0-608F-7DFA-545A0EB96F40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12" creationId="{12FC7DD1-AD53-42AA-AEED-CDE8962AE0F5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13" creationId="{60D94A2A-FA1F-E4D3-4051-2E1B76DB7E89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14" creationId="{24286C7E-AF05-45CF-1AC1-4D088E49EC34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15" creationId="{2F607D5D-EDC0-0C41-F2C3-B864D36C9AC7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17" creationId="{63C034E7-A420-9A4F-4470-B62E6EEDFAC9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18" creationId="{79923668-AD99-AEDD-B9C6-D81727BBA8EE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22" creationId="{B11237B4-0B3D-7B6F-C3C8-4966708421AA}"/>
          </ac:cxnSpMkLst>
        </pc:cxnChg>
        <pc:cxnChg chg="mod">
          <ac:chgData name="Fatima Pillosu" userId="a6295d4dc9e22643" providerId="LiveId" clId="{89BC3672-DF75-49C8-96E0-9DED449D2FE8}" dt="2023-11-02T15:41:44.431" v="1628" actId="1076"/>
          <ac:cxnSpMkLst>
            <pc:docMk/>
            <pc:sldMk cId="2758204548" sldId="256"/>
            <ac:cxnSpMk id="167" creationId="{8BE78375-1FFB-505B-4152-6252E4826C30}"/>
          </ac:cxnSpMkLst>
        </pc:cxnChg>
        <pc:cxnChg chg="mod">
          <ac:chgData name="Fatima Pillosu" userId="a6295d4dc9e22643" providerId="LiveId" clId="{89BC3672-DF75-49C8-96E0-9DED449D2FE8}" dt="2023-11-02T15:41:44.431" v="1628" actId="1076"/>
          <ac:cxnSpMkLst>
            <pc:docMk/>
            <pc:sldMk cId="2758204548" sldId="256"/>
            <ac:cxnSpMk id="168" creationId="{B9BB30F6-89F9-DAF6-501A-A636C9D2C30B}"/>
          </ac:cxnSpMkLst>
        </pc:cxnChg>
        <pc:cxnChg chg="mod">
          <ac:chgData name="Fatima Pillosu" userId="a6295d4dc9e22643" providerId="LiveId" clId="{89BC3672-DF75-49C8-96E0-9DED449D2FE8}" dt="2023-11-02T15:40:15.084" v="1619" actId="1036"/>
          <ac:cxnSpMkLst>
            <pc:docMk/>
            <pc:sldMk cId="2758204548" sldId="256"/>
            <ac:cxnSpMk id="169" creationId="{CC7CE748-FF38-9232-A6C7-C9E8934F79A0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70" creationId="{DCDC58C1-58CE-B4DF-C220-7A169C423E87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173" creationId="{CAC2D9CB-31B2-BF9D-D546-68040C78EE4C}"/>
          </ac:cxnSpMkLst>
        </pc:cxnChg>
        <pc:cxnChg chg="mod">
          <ac:chgData name="Fatima Pillosu" userId="a6295d4dc9e22643" providerId="LiveId" clId="{89BC3672-DF75-49C8-96E0-9DED449D2FE8}" dt="2023-11-02T15:41:27.527" v="1627" actId="14100"/>
          <ac:cxnSpMkLst>
            <pc:docMk/>
            <pc:sldMk cId="2758204548" sldId="256"/>
            <ac:cxnSpMk id="182" creationId="{168F7B29-E080-0F55-5999-16C1D0A026DD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236" creationId="{D25422F6-0F9D-A872-B4CC-87495BF9D71A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239" creationId="{DD86CB11-C1D8-5F7F-381F-67F1EDACFD64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253" creationId="{F1A09779-1227-051E-822D-D20E0094F369}"/>
          </ac:cxnSpMkLst>
        </pc:cxnChg>
        <pc:cxnChg chg="mod">
          <ac:chgData name="Fatima Pillosu" userId="a6295d4dc9e22643" providerId="LiveId" clId="{89BC3672-DF75-49C8-96E0-9DED449D2FE8}" dt="2023-11-02T15:10:41.235" v="1152" actId="1036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mod">
        <pc:chgData name="Fatima Pillosu" userId="a6295d4dc9e22643" providerId="LiveId" clId="{89BC3672-DF75-49C8-96E0-9DED449D2FE8}" dt="2023-11-02T13:31:06.762" v="127" actId="1035"/>
        <pc:sldMkLst>
          <pc:docMk/>
          <pc:sldMk cId="2369477478" sldId="257"/>
        </pc:sldMkLst>
        <pc:spChg chg="mod">
          <ac:chgData name="Fatima Pillosu" userId="a6295d4dc9e22643" providerId="LiveId" clId="{89BC3672-DF75-49C8-96E0-9DED449D2FE8}" dt="2023-11-02T13:29:42.401" v="78" actId="553"/>
          <ac:spMkLst>
            <pc:docMk/>
            <pc:sldMk cId="2369477478" sldId="257"/>
            <ac:spMk id="3" creationId="{173435D8-39C8-886B-5094-4B38F0CA931E}"/>
          </ac:spMkLst>
        </pc:spChg>
        <pc:spChg chg="add mod">
          <ac:chgData name="Fatima Pillosu" userId="a6295d4dc9e22643" providerId="LiveId" clId="{89BC3672-DF75-49C8-96E0-9DED449D2FE8}" dt="2023-11-02T13:28:57.394" v="61" actId="1038"/>
          <ac:spMkLst>
            <pc:docMk/>
            <pc:sldMk cId="2369477478" sldId="257"/>
            <ac:spMk id="62" creationId="{2CF6A993-CE98-F4BE-0D03-25A177CD10EF}"/>
          </ac:spMkLst>
        </pc:spChg>
        <pc:spChg chg="add mod">
          <ac:chgData name="Fatima Pillosu" userId="a6295d4dc9e22643" providerId="LiveId" clId="{89BC3672-DF75-49C8-96E0-9DED449D2FE8}" dt="2023-11-02T13:29:07.061" v="67" actId="1037"/>
          <ac:spMkLst>
            <pc:docMk/>
            <pc:sldMk cId="2369477478" sldId="257"/>
            <ac:spMk id="63" creationId="{36ABA0BB-DFF9-2902-2FFC-5B1C21AB8FDA}"/>
          </ac:spMkLst>
        </pc:spChg>
        <pc:spChg chg="add mod">
          <ac:chgData name="Fatima Pillosu" userId="a6295d4dc9e22643" providerId="LiveId" clId="{89BC3672-DF75-49C8-96E0-9DED449D2FE8}" dt="2023-11-02T13:28:54.550" v="60" actId="1038"/>
          <ac:spMkLst>
            <pc:docMk/>
            <pc:sldMk cId="2369477478" sldId="257"/>
            <ac:spMk id="64" creationId="{429EABA0-89AE-A82C-DC5E-330020DCEE24}"/>
          </ac:spMkLst>
        </pc:spChg>
        <pc:spChg chg="add mod">
          <ac:chgData name="Fatima Pillosu" userId="a6295d4dc9e22643" providerId="LiveId" clId="{89BC3672-DF75-49C8-96E0-9DED449D2FE8}" dt="2023-11-02T13:30:22.145" v="124" actId="1036"/>
          <ac:spMkLst>
            <pc:docMk/>
            <pc:sldMk cId="2369477478" sldId="257"/>
            <ac:spMk id="65" creationId="{0FF6262A-54B2-2258-2828-C8C8189F71AD}"/>
          </ac:spMkLst>
        </pc:spChg>
        <pc:spChg chg="mod">
          <ac:chgData name="Fatima Pillosu" userId="a6295d4dc9e22643" providerId="LiveId" clId="{89BC3672-DF75-49C8-96E0-9DED449D2FE8}" dt="2023-11-02T13:29:48.577" v="83" actId="1038"/>
          <ac:spMkLst>
            <pc:docMk/>
            <pc:sldMk cId="2369477478" sldId="257"/>
            <ac:spMk id="116" creationId="{BF289C25-70BE-84A5-C813-C2B697560CEB}"/>
          </ac:spMkLst>
        </pc:spChg>
        <pc:spChg chg="mod">
          <ac:chgData name="Fatima Pillosu" userId="a6295d4dc9e22643" providerId="LiveId" clId="{89BC3672-DF75-49C8-96E0-9DED449D2FE8}" dt="2023-11-02T13:29:42.401" v="78" actId="553"/>
          <ac:spMkLst>
            <pc:docMk/>
            <pc:sldMk cId="2369477478" sldId="257"/>
            <ac:spMk id="117" creationId="{3F623177-7EDD-88D8-D621-258D39AF8E3F}"/>
          </ac:spMkLst>
        </pc:spChg>
        <pc:spChg chg="mod">
          <ac:chgData name="Fatima Pillosu" userId="a6295d4dc9e22643" providerId="LiveId" clId="{89BC3672-DF75-49C8-96E0-9DED449D2FE8}" dt="2023-11-02T13:31:06.762" v="127" actId="1035"/>
          <ac:spMkLst>
            <pc:docMk/>
            <pc:sldMk cId="2369477478" sldId="257"/>
            <ac:spMk id="118" creationId="{367A7A5A-242E-B891-9474-5FB8379335F5}"/>
          </ac:spMkLst>
        </pc:spChg>
        <pc:spChg chg="del">
          <ac:chgData name="Fatima Pillosu" userId="a6295d4dc9e22643" providerId="LiveId" clId="{89BC3672-DF75-49C8-96E0-9DED449D2FE8}" dt="2023-11-02T13:27:54.473" v="31" actId="478"/>
          <ac:spMkLst>
            <pc:docMk/>
            <pc:sldMk cId="2369477478" sldId="257"/>
            <ac:spMk id="119" creationId="{928916AE-F1A7-C367-4002-90A83AD0D155}"/>
          </ac:spMkLst>
        </pc:spChg>
        <pc:spChg chg="del">
          <ac:chgData name="Fatima Pillosu" userId="a6295d4dc9e22643" providerId="LiveId" clId="{89BC3672-DF75-49C8-96E0-9DED449D2FE8}" dt="2023-11-02T13:27:52.652" v="30" actId="478"/>
          <ac:spMkLst>
            <pc:docMk/>
            <pc:sldMk cId="2369477478" sldId="257"/>
            <ac:spMk id="120" creationId="{449E7E36-45B1-CF1E-F332-EA346D8809BB}"/>
          </ac:spMkLst>
        </pc:spChg>
        <pc:spChg chg="del">
          <ac:chgData name="Fatima Pillosu" userId="a6295d4dc9e22643" providerId="LiveId" clId="{89BC3672-DF75-49C8-96E0-9DED449D2FE8}" dt="2023-11-02T13:27:38.137" v="28" actId="478"/>
          <ac:spMkLst>
            <pc:docMk/>
            <pc:sldMk cId="2369477478" sldId="257"/>
            <ac:spMk id="125" creationId="{2CE0D9FE-03D7-9180-4DB2-CA3086E67FEC}"/>
          </ac:spMkLst>
        </pc:spChg>
        <pc:spChg chg="del">
          <ac:chgData name="Fatima Pillosu" userId="a6295d4dc9e22643" providerId="LiveId" clId="{89BC3672-DF75-49C8-96E0-9DED449D2FE8}" dt="2023-11-02T13:27:36.622" v="26" actId="478"/>
          <ac:spMkLst>
            <pc:docMk/>
            <pc:sldMk cId="2369477478" sldId="257"/>
            <ac:spMk id="129" creationId="{5219F6B9-B584-FD68-3421-FA35FBE206D7}"/>
          </ac:spMkLst>
        </pc:spChg>
        <pc:spChg chg="del">
          <ac:chgData name="Fatima Pillosu" userId="a6295d4dc9e22643" providerId="LiveId" clId="{89BC3672-DF75-49C8-96E0-9DED449D2FE8}" dt="2023-11-02T13:27:34.827" v="24" actId="478"/>
          <ac:spMkLst>
            <pc:docMk/>
            <pc:sldMk cId="2369477478" sldId="257"/>
            <ac:spMk id="130" creationId="{54AAAA41-A2D0-EE10-0DA3-EC7504445BD8}"/>
          </ac:spMkLst>
        </pc:spChg>
        <pc:spChg chg="mod">
          <ac:chgData name="Fatima Pillosu" userId="a6295d4dc9e22643" providerId="LiveId" clId="{89BC3672-DF75-49C8-96E0-9DED449D2FE8}" dt="2023-11-02T13:26:00.005" v="9" actId="1035"/>
          <ac:spMkLst>
            <pc:docMk/>
            <pc:sldMk cId="2369477478" sldId="257"/>
            <ac:spMk id="132" creationId="{6598C3FF-BA77-1B61-7D5A-C3EC1DEE654E}"/>
          </ac:spMkLst>
        </pc:spChg>
        <pc:spChg chg="mod">
          <ac:chgData name="Fatima Pillosu" userId="a6295d4dc9e22643" providerId="LiveId" clId="{89BC3672-DF75-49C8-96E0-9DED449D2FE8}" dt="2023-11-02T13:26:00.005" v="9" actId="1035"/>
          <ac:spMkLst>
            <pc:docMk/>
            <pc:sldMk cId="2369477478" sldId="257"/>
            <ac:spMk id="134" creationId="{1EB6AB49-5079-540E-9133-28457390D2E7}"/>
          </ac:spMkLst>
        </pc:spChg>
        <pc:spChg chg="mod">
          <ac:chgData name="Fatima Pillosu" userId="a6295d4dc9e22643" providerId="LiveId" clId="{89BC3672-DF75-49C8-96E0-9DED449D2FE8}" dt="2023-11-02T13:26:00.005" v="9" actId="1035"/>
          <ac:spMkLst>
            <pc:docMk/>
            <pc:sldMk cId="2369477478" sldId="257"/>
            <ac:spMk id="136" creationId="{F182EDFA-2670-554B-F93A-E3F2FB149424}"/>
          </ac:spMkLst>
        </pc:spChg>
        <pc:spChg chg="mod">
          <ac:chgData name="Fatima Pillosu" userId="a6295d4dc9e22643" providerId="LiveId" clId="{89BC3672-DF75-49C8-96E0-9DED449D2FE8}" dt="2023-11-02T13:26:00.005" v="9" actId="1035"/>
          <ac:spMkLst>
            <pc:docMk/>
            <pc:sldMk cId="2369477478" sldId="257"/>
            <ac:spMk id="138" creationId="{65F26B36-203F-317D-16DD-EAA8C6AD5392}"/>
          </ac:spMkLst>
        </pc:spChg>
        <pc:spChg chg="mod">
          <ac:chgData name="Fatima Pillosu" userId="a6295d4dc9e22643" providerId="LiveId" clId="{89BC3672-DF75-49C8-96E0-9DED449D2FE8}" dt="2023-11-02T13:26:00.005" v="9" actId="1035"/>
          <ac:spMkLst>
            <pc:docMk/>
            <pc:sldMk cId="2369477478" sldId="257"/>
            <ac:spMk id="140" creationId="{14DD6732-BACA-5559-FDEE-0DD28C0AD99D}"/>
          </ac:spMkLst>
        </pc:spChg>
        <pc:spChg chg="mod">
          <ac:chgData name="Fatima Pillosu" userId="a6295d4dc9e22643" providerId="LiveId" clId="{89BC3672-DF75-49C8-96E0-9DED449D2FE8}" dt="2023-11-02T13:26:00.005" v="9" actId="1035"/>
          <ac:spMkLst>
            <pc:docMk/>
            <pc:sldMk cId="2369477478" sldId="257"/>
            <ac:spMk id="142" creationId="{E333115C-6370-44C2-AFE7-86A32D668336}"/>
          </ac:spMkLst>
        </pc:spChg>
        <pc:spChg chg="mod">
          <ac:chgData name="Fatima Pillosu" userId="a6295d4dc9e22643" providerId="LiveId" clId="{89BC3672-DF75-49C8-96E0-9DED449D2FE8}" dt="2023-11-02T13:26:00.005" v="9" actId="1035"/>
          <ac:spMkLst>
            <pc:docMk/>
            <pc:sldMk cId="2369477478" sldId="257"/>
            <ac:spMk id="144" creationId="{782E5549-6B11-EEE3-2969-FC51A55AA84B}"/>
          </ac:spMkLst>
        </pc:spChg>
        <pc:picChg chg="del">
          <ac:chgData name="Fatima Pillosu" userId="a6295d4dc9e22643" providerId="LiveId" clId="{89BC3672-DF75-49C8-96E0-9DED449D2FE8}" dt="2023-11-02T13:27:33.181" v="23" actId="478"/>
          <ac:picMkLst>
            <pc:docMk/>
            <pc:sldMk cId="2369477478" sldId="257"/>
            <ac:picMk id="2" creationId="{09A6D670-BA10-8544-C101-0BE260C406EB}"/>
          </ac:picMkLst>
        </pc:picChg>
        <pc:picChg chg="add mod modCrop">
          <ac:chgData name="Fatima Pillosu" userId="a6295d4dc9e22643" providerId="LiveId" clId="{89BC3672-DF75-49C8-96E0-9DED449D2FE8}" dt="2023-11-02T13:28:10.089" v="36" actId="1076"/>
          <ac:picMkLst>
            <pc:docMk/>
            <pc:sldMk cId="2369477478" sldId="257"/>
            <ac:picMk id="60" creationId="{96A6A7BF-A679-0E86-DBFE-77A305251283}"/>
          </ac:picMkLst>
        </pc:picChg>
        <pc:cxnChg chg="del mod">
          <ac:chgData name="Fatima Pillosu" userId="a6295d4dc9e22643" providerId="LiveId" clId="{89BC3672-DF75-49C8-96E0-9DED449D2FE8}" dt="2023-11-02T13:27:37.252" v="27" actId="478"/>
          <ac:cxnSpMkLst>
            <pc:docMk/>
            <pc:sldMk cId="2369477478" sldId="257"/>
            <ac:cxnSpMk id="126" creationId="{B81AF1EF-2DFA-E941-5AC0-E2914C2AA7E0}"/>
          </ac:cxnSpMkLst>
        </pc:cxnChg>
        <pc:cxnChg chg="del">
          <ac:chgData name="Fatima Pillosu" userId="a6295d4dc9e22643" providerId="LiveId" clId="{89BC3672-DF75-49C8-96E0-9DED449D2FE8}" dt="2023-11-02T13:27:35.707" v="25" actId="478"/>
          <ac:cxnSpMkLst>
            <pc:docMk/>
            <pc:sldMk cId="2369477478" sldId="257"/>
            <ac:cxnSpMk id="128" creationId="{3B330D52-03A5-685E-4F0B-C754743F53CE}"/>
          </ac:cxnSpMkLst>
        </pc:cxnChg>
        <pc:cxnChg chg="mod">
          <ac:chgData name="Fatima Pillosu" userId="a6295d4dc9e22643" providerId="LiveId" clId="{89BC3672-DF75-49C8-96E0-9DED449D2FE8}" dt="2023-11-02T13:26:00.005" v="9" actId="1035"/>
          <ac:cxnSpMkLst>
            <pc:docMk/>
            <pc:sldMk cId="2369477478" sldId="257"/>
            <ac:cxnSpMk id="131" creationId="{A39DF798-E02B-E083-4C4A-B9E06D26DC0D}"/>
          </ac:cxnSpMkLst>
        </pc:cxnChg>
        <pc:cxnChg chg="mod">
          <ac:chgData name="Fatima Pillosu" userId="a6295d4dc9e22643" providerId="LiveId" clId="{89BC3672-DF75-49C8-96E0-9DED449D2FE8}" dt="2023-11-02T13:26:00.005" v="9" actId="1035"/>
          <ac:cxnSpMkLst>
            <pc:docMk/>
            <pc:sldMk cId="2369477478" sldId="257"/>
            <ac:cxnSpMk id="133" creationId="{11BA2880-99FC-EB66-06CB-18A7B7D99427}"/>
          </ac:cxnSpMkLst>
        </pc:cxnChg>
        <pc:cxnChg chg="mod">
          <ac:chgData name="Fatima Pillosu" userId="a6295d4dc9e22643" providerId="LiveId" clId="{89BC3672-DF75-49C8-96E0-9DED449D2FE8}" dt="2023-11-02T13:26:00.005" v="9" actId="1035"/>
          <ac:cxnSpMkLst>
            <pc:docMk/>
            <pc:sldMk cId="2369477478" sldId="257"/>
            <ac:cxnSpMk id="135" creationId="{0C63A806-2DDF-5061-87D7-1272FFCC433B}"/>
          </ac:cxnSpMkLst>
        </pc:cxnChg>
        <pc:cxnChg chg="mod">
          <ac:chgData name="Fatima Pillosu" userId="a6295d4dc9e22643" providerId="LiveId" clId="{89BC3672-DF75-49C8-96E0-9DED449D2FE8}" dt="2023-11-02T13:26:00.005" v="9" actId="1035"/>
          <ac:cxnSpMkLst>
            <pc:docMk/>
            <pc:sldMk cId="2369477478" sldId="257"/>
            <ac:cxnSpMk id="137" creationId="{D12692CE-C79F-20AC-3AEF-696C359495F3}"/>
          </ac:cxnSpMkLst>
        </pc:cxnChg>
        <pc:cxnChg chg="mod">
          <ac:chgData name="Fatima Pillosu" userId="a6295d4dc9e22643" providerId="LiveId" clId="{89BC3672-DF75-49C8-96E0-9DED449D2FE8}" dt="2023-11-02T13:26:00.005" v="9" actId="1035"/>
          <ac:cxnSpMkLst>
            <pc:docMk/>
            <pc:sldMk cId="2369477478" sldId="257"/>
            <ac:cxnSpMk id="139" creationId="{38C23653-0651-5D76-1165-FF55FF4B5E6F}"/>
          </ac:cxnSpMkLst>
        </pc:cxnChg>
        <pc:cxnChg chg="mod">
          <ac:chgData name="Fatima Pillosu" userId="a6295d4dc9e22643" providerId="LiveId" clId="{89BC3672-DF75-49C8-96E0-9DED449D2FE8}" dt="2023-11-02T13:26:00.005" v="9" actId="1035"/>
          <ac:cxnSpMkLst>
            <pc:docMk/>
            <pc:sldMk cId="2369477478" sldId="257"/>
            <ac:cxnSpMk id="141" creationId="{E90774EF-E4B4-91AF-BAA1-3F2662C6AE9A}"/>
          </ac:cxnSpMkLst>
        </pc:cxnChg>
        <pc:cxnChg chg="mod">
          <ac:chgData name="Fatima Pillosu" userId="a6295d4dc9e22643" providerId="LiveId" clId="{89BC3672-DF75-49C8-96E0-9DED449D2FE8}" dt="2023-11-02T13:26:00.005" v="9" actId="1035"/>
          <ac:cxnSpMkLst>
            <pc:docMk/>
            <pc:sldMk cId="2369477478" sldId="257"/>
            <ac:cxnSpMk id="143" creationId="{97CCBB7E-55EF-38F3-2AAA-09F73C97CFC0}"/>
          </ac:cxnSpMkLst>
        </pc:cxnChg>
      </pc:sldChg>
      <pc:sldChg chg="addSp delSp modSp new mod">
        <pc:chgData name="Fatima Pillosu" userId="a6295d4dc9e22643" providerId="LiveId" clId="{89BC3672-DF75-49C8-96E0-9DED449D2FE8}" dt="2023-11-02T15:02:06.344" v="1091" actId="1035"/>
        <pc:sldMkLst>
          <pc:docMk/>
          <pc:sldMk cId="1639000391" sldId="258"/>
        </pc:sldMkLst>
        <pc:spChg chg="del">
          <ac:chgData name="Fatima Pillosu" userId="a6295d4dc9e22643" providerId="LiveId" clId="{89BC3672-DF75-49C8-96E0-9DED449D2FE8}" dt="2023-11-02T13:39:49.910" v="176" actId="478"/>
          <ac:spMkLst>
            <pc:docMk/>
            <pc:sldMk cId="1639000391" sldId="258"/>
            <ac:spMk id="2" creationId="{992C1CB2-AE09-8AAA-3EEA-43DF19647D5E}"/>
          </ac:spMkLst>
        </pc:spChg>
        <pc:spChg chg="del">
          <ac:chgData name="Fatima Pillosu" userId="a6295d4dc9e22643" providerId="LiveId" clId="{89BC3672-DF75-49C8-96E0-9DED449D2FE8}" dt="2023-11-02T13:39:49.310" v="175" actId="478"/>
          <ac:spMkLst>
            <pc:docMk/>
            <pc:sldMk cId="1639000391" sldId="258"/>
            <ac:spMk id="3" creationId="{3D183756-95D0-B373-589C-B3B65BE00FD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5" creationId="{F8B8A233-0440-BDDB-05E0-8989ED27965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6" creationId="{85716F1A-CB20-E1F7-8717-230B5E88179A}"/>
          </ac:spMkLst>
        </pc:spChg>
        <pc:spChg chg="add mod">
          <ac:chgData name="Fatima Pillosu" userId="a6295d4dc9e22643" providerId="LiveId" clId="{89BC3672-DF75-49C8-96E0-9DED449D2FE8}" dt="2023-11-02T15:01:05.249" v="1068" actId="1076"/>
          <ac:spMkLst>
            <pc:docMk/>
            <pc:sldMk cId="1639000391" sldId="258"/>
            <ac:spMk id="7" creationId="{90A3F16E-6789-8497-36ED-86E53249D9BE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0" creationId="{109B57FD-55F6-4170-9924-F17DF85097A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1" creationId="{04CA9564-5C92-171B-E7BD-243E1265BE04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2" creationId="{93D8C266-55FA-8B6B-D4E7-2E17BCBEAD6A}"/>
          </ac:spMkLst>
        </pc:spChg>
        <pc:spChg chg="add del mod">
          <ac:chgData name="Fatima Pillosu" userId="a6295d4dc9e22643" providerId="LiveId" clId="{89BC3672-DF75-49C8-96E0-9DED449D2FE8}" dt="2023-11-02T13:48:25.495" v="257" actId="478"/>
          <ac:spMkLst>
            <pc:docMk/>
            <pc:sldMk cId="1639000391" sldId="258"/>
            <ac:spMk id="13" creationId="{3B0D0021-4DD5-F4D1-0B6E-9ED5342DEB9C}"/>
          </ac:spMkLst>
        </pc:spChg>
        <pc:spChg chg="add del mod">
          <ac:chgData name="Fatima Pillosu" userId="a6295d4dc9e22643" providerId="LiveId" clId="{89BC3672-DF75-49C8-96E0-9DED449D2FE8}" dt="2023-11-02T13:57:38.248" v="482" actId="478"/>
          <ac:spMkLst>
            <pc:docMk/>
            <pc:sldMk cId="1639000391" sldId="258"/>
            <ac:spMk id="14" creationId="{7931593B-47A8-4B2F-CC71-6400F1455B3B}"/>
          </ac:spMkLst>
        </pc:spChg>
        <pc:spChg chg="add del mod">
          <ac:chgData name="Fatima Pillosu" userId="a6295d4dc9e22643" providerId="LiveId" clId="{89BC3672-DF75-49C8-96E0-9DED449D2FE8}" dt="2023-11-02T13:57:42.463" v="487" actId="478"/>
          <ac:spMkLst>
            <pc:docMk/>
            <pc:sldMk cId="1639000391" sldId="258"/>
            <ac:spMk id="15" creationId="{CA6F79E0-4499-BE54-1D7F-FEA8B8CC4FAB}"/>
          </ac:spMkLst>
        </pc:spChg>
        <pc:spChg chg="add del mod">
          <ac:chgData name="Fatima Pillosu" userId="a6295d4dc9e22643" providerId="LiveId" clId="{89BC3672-DF75-49C8-96E0-9DED449D2FE8}" dt="2023-11-02T13:57:44.004" v="488" actId="478"/>
          <ac:spMkLst>
            <pc:docMk/>
            <pc:sldMk cId="1639000391" sldId="258"/>
            <ac:spMk id="16" creationId="{C8B061D1-D26E-2F11-6B7C-9DE66E2F2275}"/>
          </ac:spMkLst>
        </pc:spChg>
        <pc:spChg chg="add del mod">
          <ac:chgData name="Fatima Pillosu" userId="a6295d4dc9e22643" providerId="LiveId" clId="{89BC3672-DF75-49C8-96E0-9DED449D2FE8}" dt="2023-11-02T13:57:37.558" v="481" actId="478"/>
          <ac:spMkLst>
            <pc:docMk/>
            <pc:sldMk cId="1639000391" sldId="258"/>
            <ac:spMk id="19" creationId="{29208236-2B87-BCB5-9689-15E800DFDA3E}"/>
          </ac:spMkLst>
        </pc:spChg>
        <pc:spChg chg="add del mod">
          <ac:chgData name="Fatima Pillosu" userId="a6295d4dc9e22643" providerId="LiveId" clId="{89BC3672-DF75-49C8-96E0-9DED449D2FE8}" dt="2023-11-02T13:57:40.843" v="485" actId="478"/>
          <ac:spMkLst>
            <pc:docMk/>
            <pc:sldMk cId="1639000391" sldId="258"/>
            <ac:spMk id="20" creationId="{969BF967-DC83-F1BB-2038-7DCAA1E2A7A1}"/>
          </ac:spMkLst>
        </pc:spChg>
        <pc:spChg chg="add del mod">
          <ac:chgData name="Fatima Pillosu" userId="a6295d4dc9e22643" providerId="LiveId" clId="{89BC3672-DF75-49C8-96E0-9DED449D2FE8}" dt="2023-11-02T13:57:48.125" v="490" actId="478"/>
          <ac:spMkLst>
            <pc:docMk/>
            <pc:sldMk cId="1639000391" sldId="258"/>
            <ac:spMk id="21" creationId="{C5570A6B-509E-2B49-6B1A-CAAC0F1A7383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2" creationId="{044FDCB3-9814-4180-E0EA-6C85B2E346E2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3" creationId="{1F164AEE-6DB2-742B-9314-29540DE47AE5}"/>
          </ac:spMkLst>
        </pc:spChg>
        <pc:spChg chg="add mod">
          <ac:chgData name="Fatima Pillosu" userId="a6295d4dc9e22643" providerId="LiveId" clId="{89BC3672-DF75-49C8-96E0-9DED449D2FE8}" dt="2023-11-02T15:00:38.957" v="1057" actId="1076"/>
          <ac:spMkLst>
            <pc:docMk/>
            <pc:sldMk cId="1639000391" sldId="258"/>
            <ac:spMk id="24" creationId="{9F529C5C-0DB3-3DD3-A05D-44C65DB86199}"/>
          </ac:spMkLst>
        </pc:spChg>
        <pc:spChg chg="add mod">
          <ac:chgData name="Fatima Pillosu" userId="a6295d4dc9e22643" providerId="LiveId" clId="{89BC3672-DF75-49C8-96E0-9DED449D2FE8}" dt="2023-11-02T15:01:16.844" v="1070" actId="1076"/>
          <ac:spMkLst>
            <pc:docMk/>
            <pc:sldMk cId="1639000391" sldId="258"/>
            <ac:spMk id="25" creationId="{C00513B5-3F6D-9124-BBDA-6630BF881240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8" creationId="{9BC38F5B-F47E-11CF-DE1A-2478F53AD2FA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9" creationId="{CA730832-B643-8967-4783-84AB74E6916B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0" creationId="{EF96C102-9F39-3B9D-C832-5807DA2ECD9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1" creationId="{31CD6B48-C841-4737-59ED-34021F30A1A0}"/>
          </ac:spMkLst>
        </pc:spChg>
        <pc:spChg chg="add mod">
          <ac:chgData name="Fatima Pillosu" userId="a6295d4dc9e22643" providerId="LiveId" clId="{89BC3672-DF75-49C8-96E0-9DED449D2FE8}" dt="2023-11-02T15:02:06.344" v="1091" actId="1035"/>
          <ac:spMkLst>
            <pc:docMk/>
            <pc:sldMk cId="1639000391" sldId="258"/>
            <ac:spMk id="32" creationId="{F543316F-2379-4332-6263-9D445A87DF56}"/>
          </ac:spMkLst>
        </pc:spChg>
        <pc:spChg chg="add del mod">
          <ac:chgData name="Fatima Pillosu" userId="a6295d4dc9e22643" providerId="LiveId" clId="{89BC3672-DF75-49C8-96E0-9DED449D2FE8}" dt="2023-11-02T13:48:47.089" v="299" actId="478"/>
          <ac:spMkLst>
            <pc:docMk/>
            <pc:sldMk cId="1639000391" sldId="258"/>
            <ac:spMk id="33" creationId="{29AB5307-9512-518B-B3CD-3A632D9B1D37}"/>
          </ac:spMkLst>
        </pc:spChg>
        <pc:spChg chg="add del mod">
          <ac:chgData name="Fatima Pillosu" userId="a6295d4dc9e22643" providerId="LiveId" clId="{89BC3672-DF75-49C8-96E0-9DED449D2FE8}" dt="2023-11-02T13:48:48.694" v="300" actId="478"/>
          <ac:spMkLst>
            <pc:docMk/>
            <pc:sldMk cId="1639000391" sldId="258"/>
            <ac:spMk id="34" creationId="{B3E403EA-0B36-BAAC-8DC4-D2D4B0130275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5" creationId="{CF7F552E-8FAE-4D51-DBFD-09CEE20734C2}"/>
          </ac:spMkLst>
        </pc:spChg>
        <pc:spChg chg="add del mod">
          <ac:chgData name="Fatima Pillosu" userId="a6295d4dc9e22643" providerId="LiveId" clId="{89BC3672-DF75-49C8-96E0-9DED449D2FE8}" dt="2023-11-02T13:57:39.853" v="484" actId="478"/>
          <ac:spMkLst>
            <pc:docMk/>
            <pc:sldMk cId="1639000391" sldId="258"/>
            <ac:spMk id="36" creationId="{AC92E1D6-112F-24D3-580A-F24ACD6F8015}"/>
          </ac:spMkLst>
        </pc:spChg>
        <pc:spChg chg="add del mod">
          <ac:chgData name="Fatima Pillosu" userId="a6295d4dc9e22643" providerId="LiveId" clId="{89BC3672-DF75-49C8-96E0-9DED449D2FE8}" dt="2023-11-02T13:57:45.875" v="489" actId="478"/>
          <ac:spMkLst>
            <pc:docMk/>
            <pc:sldMk cId="1639000391" sldId="258"/>
            <ac:spMk id="37" creationId="{A02DF546-D809-C60F-1EFF-8189D03CC901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38" creationId="{D0188F8E-421B-DFD7-5B47-EF51F947C8FC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9" creationId="{EE7E2F41-330E-E16F-8936-14EC7710902A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43" creationId="{17175F47-B413-9787-F774-89F9F74D4F74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4" creationId="{C2153290-05E7-6FAD-5956-33518D6952F7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5" creationId="{691FCA61-7671-AA3A-4623-EA87FE805A0D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6" creationId="{BBA1A03E-B995-1C5F-0FF5-D474622659FA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7" creationId="{94D4D7E3-CD35-56A0-2319-C1C8EC1F81BE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8" creationId="{BC9BD782-D8E9-EA38-C8E7-428E89E9C53D}"/>
          </ac:spMkLst>
        </pc:spChg>
        <pc:spChg chg="add del mod">
          <ac:chgData name="Fatima Pillosu" userId="a6295d4dc9e22643" providerId="LiveId" clId="{89BC3672-DF75-49C8-96E0-9DED449D2FE8}" dt="2023-11-02T13:48:50.314" v="301" actId="478"/>
          <ac:spMkLst>
            <pc:docMk/>
            <pc:sldMk cId="1639000391" sldId="258"/>
            <ac:spMk id="49" creationId="{D9DDB5B7-6E06-97A0-9C3A-5816D0C2A978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0" creationId="{E9CD06F0-5073-1FD8-6D4B-1F5C8A1A8283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1" creationId="{349B326F-8981-3772-E8EF-8790CCA07D5F}"/>
          </ac:spMkLst>
        </pc:spChg>
        <pc:spChg chg="add del mod">
          <ac:chgData name="Fatima Pillosu" userId="a6295d4dc9e22643" providerId="LiveId" clId="{89BC3672-DF75-49C8-96E0-9DED449D2FE8}" dt="2023-11-02T13:48:21.565" v="256" actId="478"/>
          <ac:spMkLst>
            <pc:docMk/>
            <pc:sldMk cId="1639000391" sldId="258"/>
            <ac:spMk id="52" creationId="{3466DC19-CAB4-CCC0-2238-1B88A3B74C37}"/>
          </ac:spMkLst>
        </pc:spChg>
        <pc:spChg chg="add del mod">
          <ac:chgData name="Fatima Pillosu" userId="a6295d4dc9e22643" providerId="LiveId" clId="{89BC3672-DF75-49C8-96E0-9DED449D2FE8}" dt="2023-11-02T13:40:01.666" v="179" actId="478"/>
          <ac:spMkLst>
            <pc:docMk/>
            <pc:sldMk cId="1639000391" sldId="258"/>
            <ac:spMk id="53" creationId="{ED29433E-58B1-D9F5-E4AD-AAAF9E212B54}"/>
          </ac:spMkLst>
        </pc:spChg>
        <pc:spChg chg="add mod">
          <ac:chgData name="Fatima Pillosu" userId="a6295d4dc9e22643" providerId="LiveId" clId="{89BC3672-DF75-49C8-96E0-9DED449D2FE8}" dt="2023-11-02T15:00:11.444" v="1050" actId="1076"/>
          <ac:spMkLst>
            <pc:docMk/>
            <pc:sldMk cId="1639000391" sldId="258"/>
            <ac:spMk id="70" creationId="{81B29426-1252-A3B4-5339-580715E6AE00}"/>
          </ac:spMkLst>
        </pc:spChg>
        <pc:spChg chg="add mod">
          <ac:chgData name="Fatima Pillosu" userId="a6295d4dc9e22643" providerId="LiveId" clId="{89BC3672-DF75-49C8-96E0-9DED449D2FE8}" dt="2023-11-02T15:00:01.715" v="1048" actId="1076"/>
          <ac:spMkLst>
            <pc:docMk/>
            <pc:sldMk cId="1639000391" sldId="258"/>
            <ac:spMk id="71" creationId="{3C376851-E226-E26B-F1CC-01704D240AD0}"/>
          </ac:spMkLst>
        </pc:spChg>
        <pc:picChg chg="add mod modCrop">
          <ac:chgData name="Fatima Pillosu" userId="a6295d4dc9e22643" providerId="LiveId" clId="{89BC3672-DF75-49C8-96E0-9DED449D2FE8}" dt="2023-11-02T14:00:25.076" v="713" actId="1038"/>
          <ac:picMkLst>
            <pc:docMk/>
            <pc:sldMk cId="1639000391" sldId="258"/>
            <ac:picMk id="4" creationId="{AF2C055B-FD5D-65BC-6653-BE2BF02AF1F5}"/>
          </ac:picMkLst>
        </pc:pic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8" creationId="{5C21C309-C744-DD90-8C08-F5E6D89926EB}"/>
          </ac:cxnSpMkLst>
        </pc:cxn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9" creationId="{C60B4F31-548C-1118-BEF4-14C723E01C66}"/>
          </ac:cxnSpMkLst>
        </pc:cxnChg>
        <pc:cxnChg chg="add del mod">
          <ac:chgData name="Fatima Pillosu" userId="a6295d4dc9e22643" providerId="LiveId" clId="{89BC3672-DF75-49C8-96E0-9DED449D2FE8}" dt="2023-11-02T13:57:41.923" v="486" actId="478"/>
          <ac:cxnSpMkLst>
            <pc:docMk/>
            <pc:sldMk cId="1639000391" sldId="258"/>
            <ac:cxnSpMk id="17" creationId="{A145171C-5E92-6264-6853-534EF0A019E1}"/>
          </ac:cxnSpMkLst>
        </pc:cxnChg>
        <pc:cxnChg chg="add del mod">
          <ac:chgData name="Fatima Pillosu" userId="a6295d4dc9e22643" providerId="LiveId" clId="{89BC3672-DF75-49C8-96E0-9DED449D2FE8}" dt="2023-11-02T13:57:39.058" v="483" actId="478"/>
          <ac:cxnSpMkLst>
            <pc:docMk/>
            <pc:sldMk cId="1639000391" sldId="258"/>
            <ac:cxnSpMk id="18" creationId="{533FB595-76B2-BDDB-F677-9256B6B516E9}"/>
          </ac:cxnSpMkLst>
        </pc:cxnChg>
        <pc:cxnChg chg="add mod">
          <ac:chgData name="Fatima Pillosu" userId="a6295d4dc9e22643" providerId="LiveId" clId="{89BC3672-DF75-49C8-96E0-9DED449D2FE8}" dt="2023-11-02T13:58:29.799" v="634" actId="14100"/>
          <ac:cxnSpMkLst>
            <pc:docMk/>
            <pc:sldMk cId="1639000391" sldId="258"/>
            <ac:cxnSpMk id="26" creationId="{446C9249-49F4-EB3F-C94C-AA6E67791ECA}"/>
          </ac:cxnSpMkLst>
        </pc:cxnChg>
        <pc:cxnChg chg="add mod">
          <ac:chgData name="Fatima Pillosu" userId="a6295d4dc9e22643" providerId="LiveId" clId="{89BC3672-DF75-49C8-96E0-9DED449D2FE8}" dt="2023-11-02T13:57:59.280" v="545" actId="1035"/>
          <ac:cxnSpMkLst>
            <pc:docMk/>
            <pc:sldMk cId="1639000391" sldId="258"/>
            <ac:cxnSpMk id="27" creationId="{78A8E6AE-22E6-3C3B-981E-1A211FA3F609}"/>
          </ac:cxnSpMkLst>
        </pc:cxnChg>
        <pc:cxnChg chg="add mod">
          <ac:chgData name="Fatima Pillosu" userId="a6295d4dc9e22643" providerId="LiveId" clId="{89BC3672-DF75-49C8-96E0-9DED449D2FE8}" dt="2023-11-02T15:01:05.249" v="1068" actId="1076"/>
          <ac:cxnSpMkLst>
            <pc:docMk/>
            <pc:sldMk cId="1639000391" sldId="258"/>
            <ac:cxnSpMk id="40" creationId="{26E993DC-9EC0-C1A6-6969-7E00F05063B2}"/>
          </ac:cxnSpMkLst>
        </pc:cxnChg>
        <pc:cxnChg chg="add del mod">
          <ac:chgData name="Fatima Pillosu" userId="a6295d4dc9e22643" providerId="LiveId" clId="{89BC3672-DF75-49C8-96E0-9DED449D2FE8}" dt="2023-11-02T14:00:15.973" v="688" actId="478"/>
          <ac:cxnSpMkLst>
            <pc:docMk/>
            <pc:sldMk cId="1639000391" sldId="258"/>
            <ac:cxnSpMk id="41" creationId="{E3EEFFFE-409D-2A65-5E79-BE870F76EC15}"/>
          </ac:cxnSpMkLst>
        </pc:cxnChg>
        <pc:cxnChg chg="add mod">
          <ac:chgData name="Fatima Pillosu" userId="a6295d4dc9e22643" providerId="LiveId" clId="{89BC3672-DF75-49C8-96E0-9DED449D2FE8}" dt="2023-11-02T15:01:16.844" v="1070" actId="1076"/>
          <ac:cxnSpMkLst>
            <pc:docMk/>
            <pc:sldMk cId="1639000391" sldId="258"/>
            <ac:cxnSpMk id="42" creationId="{7F60A093-3EDA-9712-F136-9031B6EC2003}"/>
          </ac:cxnSpMkLst>
        </pc:cxnChg>
        <pc:cxnChg chg="add del mod">
          <ac:chgData name="Fatima Pillosu" userId="a6295d4dc9e22643" providerId="LiveId" clId="{89BC3672-DF75-49C8-96E0-9DED449D2FE8}" dt="2023-11-02T14:00:16.767" v="689" actId="478"/>
          <ac:cxnSpMkLst>
            <pc:docMk/>
            <pc:sldMk cId="1639000391" sldId="258"/>
            <ac:cxnSpMk id="61" creationId="{9C4292A0-5591-BA15-9F26-E3EED3C8C705}"/>
          </ac:cxnSpMkLst>
        </pc:cxnChg>
        <pc:cxnChg chg="add del mod">
          <ac:chgData name="Fatima Pillosu" userId="a6295d4dc9e22643" providerId="LiveId" clId="{89BC3672-DF75-49C8-96E0-9DED449D2FE8}" dt="2023-11-02T14:00:14.286" v="687" actId="478"/>
          <ac:cxnSpMkLst>
            <pc:docMk/>
            <pc:sldMk cId="1639000391" sldId="258"/>
            <ac:cxnSpMk id="64" creationId="{0D1E829D-7478-CBBE-113A-C4F1A0596AF2}"/>
          </ac:cxnSpMkLst>
        </pc:cxnChg>
      </pc:sldChg>
    </pc:docChg>
  </pc:docChgLst>
  <pc:docChgLst>
    <pc:chgData name="Fatima Pillosu" userId="a6295d4dc9e22643" providerId="LiveId" clId="{37067E63-A3D2-4BFC-B6CD-BC978B112B20}"/>
    <pc:docChg chg="custSel modSld">
      <pc:chgData name="Fatima Pillosu" userId="a6295d4dc9e22643" providerId="LiveId" clId="{37067E63-A3D2-4BFC-B6CD-BC978B112B20}" dt="2023-10-03T12:40:01.901" v="28" actId="14100"/>
      <pc:docMkLst>
        <pc:docMk/>
      </pc:docMkLst>
      <pc:sldChg chg="addSp delSp modSp mod">
        <pc:chgData name="Fatima Pillosu" userId="a6295d4dc9e22643" providerId="LiveId" clId="{37067E63-A3D2-4BFC-B6CD-BC978B112B20}" dt="2023-10-03T12:40:01.901" v="28" actId="14100"/>
        <pc:sldMkLst>
          <pc:docMk/>
          <pc:sldMk cId="2758204548" sldId="256"/>
        </pc:sldMkLst>
        <pc:spChg chg="mod">
          <ac:chgData name="Fatima Pillosu" userId="a6295d4dc9e22643" providerId="LiveId" clId="{37067E63-A3D2-4BFC-B6CD-BC978B112B20}" dt="2023-10-03T07:43:16.144" v="1" actId="20577"/>
          <ac:spMkLst>
            <pc:docMk/>
            <pc:sldMk cId="2758204548" sldId="256"/>
            <ac:spMk id="13" creationId="{5F2C23B9-2C78-4546-3290-167806199249}"/>
          </ac:spMkLst>
        </pc:spChg>
        <pc:picChg chg="add mod">
          <ac:chgData name="Fatima Pillosu" userId="a6295d4dc9e22643" providerId="LiveId" clId="{37067E63-A3D2-4BFC-B6CD-BC978B112B20}" dt="2023-10-03T12:38:36.966" v="15" actId="14100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37067E63-A3D2-4BFC-B6CD-BC978B112B20}" dt="2023-10-03T12:38:52.352" v="19" actId="478"/>
          <ac:picMkLst>
            <pc:docMk/>
            <pc:sldMk cId="2758204548" sldId="256"/>
            <ac:picMk id="15" creationId="{A9F4D6D5-CB11-0A93-712B-43FEABDC7E9F}"/>
          </ac:picMkLst>
        </pc:picChg>
        <pc:picChg chg="add mod">
          <ac:chgData name="Fatima Pillosu" userId="a6295d4dc9e22643" providerId="LiveId" clId="{37067E63-A3D2-4BFC-B6CD-BC978B112B20}" dt="2023-10-03T12:39:25.861" v="24" actId="1076"/>
          <ac:picMkLst>
            <pc:docMk/>
            <pc:sldMk cId="2758204548" sldId="256"/>
            <ac:picMk id="18" creationId="{9B993520-691F-4408-0C6D-0DDAF9E53FC0}"/>
          </ac:picMkLst>
        </pc:picChg>
        <pc:picChg chg="add mod">
          <ac:chgData name="Fatima Pillosu" userId="a6295d4dc9e22643" providerId="LiveId" clId="{37067E63-A3D2-4BFC-B6CD-BC978B112B20}" dt="2023-10-03T12:40:01.901" v="28" actId="14100"/>
          <ac:picMkLst>
            <pc:docMk/>
            <pc:sldMk cId="2758204548" sldId="256"/>
            <ac:picMk id="20" creationId="{FFEF57B4-D47D-F73B-7C1F-1264652177B7}"/>
          </ac:picMkLst>
        </pc:picChg>
      </pc:sldChg>
    </pc:docChg>
  </pc:docChgLst>
  <pc:docChgLst>
    <pc:chgData name="Fatima Pillosu" userId="a6295d4dc9e22643" providerId="LiveId" clId="{5AFB9D8D-E6BA-4707-B7DF-25FF8C621829}"/>
    <pc:docChg chg="undo redo custSel addSld modSld">
      <pc:chgData name="Fatima Pillosu" userId="a6295d4dc9e22643" providerId="LiveId" clId="{5AFB9D8D-E6BA-4707-B7DF-25FF8C621829}" dt="2023-10-27T13:46:32.029" v="6243" actId="207"/>
      <pc:docMkLst>
        <pc:docMk/>
      </pc:docMkLst>
      <pc:sldChg chg="addSp delSp modSp mod">
        <pc:chgData name="Fatima Pillosu" userId="a6295d4dc9e22643" providerId="LiveId" clId="{5AFB9D8D-E6BA-4707-B7DF-25FF8C621829}" dt="2023-10-27T13:46:32.029" v="6243" actId="207"/>
        <pc:sldMkLst>
          <pc:docMk/>
          <pc:sldMk cId="2758204548" sldId="256"/>
        </pc:sldMkLst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4" creationId="{EF60019D-8F36-A17F-2C45-F3BB912887D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" creationId="{A1AE9B3F-6112-3F60-F132-E76A6622E89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" creationId="{14FE19E4-8E20-4E1C-00D3-396E3CF9776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" creationId="{9C2821FE-8A06-372B-FEB4-B514E61C2E7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" creationId="{E0C84DFF-5D68-6E65-C837-C16C240A65C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7" creationId="{F7834D36-7856-007A-91AB-945A15A4221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8" creationId="{610A5A4C-86FA-EE05-CC7B-296A9936279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9" creationId="{5743FE59-5401-BC9A-11AC-BC0272053B2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9" creationId="{7B2B257E-2606-0F15-231D-9E76F62835B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" creationId="{0F5DDF53-F8E1-03BC-CE63-99E039848170}"/>
          </ac:spMkLst>
        </pc:spChg>
        <pc:spChg chg="add mod">
          <ac:chgData name="Fatima Pillosu" userId="a6295d4dc9e22643" providerId="LiveId" clId="{5AFB9D8D-E6BA-4707-B7DF-25FF8C621829}" dt="2023-10-20T22:32:23.795" v="4025" actId="554"/>
          <ac:spMkLst>
            <pc:docMk/>
            <pc:sldMk cId="2758204548" sldId="256"/>
            <ac:spMk id="10" creationId="{73896A31-49D7-AE4E-8A3C-B682327721C5}"/>
          </ac:spMkLst>
        </pc:spChg>
        <pc:spChg chg="add mod">
          <ac:chgData name="Fatima Pillosu" userId="a6295d4dc9e22643" providerId="LiveId" clId="{5AFB9D8D-E6BA-4707-B7DF-25FF8C621829}" dt="2023-10-20T22:32:23.795" v="4025" actId="554"/>
          <ac:spMkLst>
            <pc:docMk/>
            <pc:sldMk cId="2758204548" sldId="256"/>
            <ac:spMk id="11" creationId="{5472FFAE-2AB7-BC34-E244-A69D4934FE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" creationId="{5485CA3F-3DB4-0A58-C35A-3988ED6C96C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2" creationId="{199BAA6A-01F0-84F5-0945-3953564B261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" creationId="{DFAFA98F-786B-E645-F519-BD42A54013F1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3" creationId="{5F2C23B9-2C78-4546-3290-16780619924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3" creationId="{8D424BA0-26C7-EBE0-BD26-4DFBFDB85DBF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4" creationId="{1B8175E9-794A-EB08-B486-B80D20B422E6}"/>
          </ac:spMkLst>
        </pc:spChg>
        <pc:spChg chg="add mod">
          <ac:chgData name="Fatima Pillosu" userId="a6295d4dc9e22643" providerId="LiveId" clId="{5AFB9D8D-E6BA-4707-B7DF-25FF8C621829}" dt="2023-10-20T22:34:31.506" v="4040" actId="1076"/>
          <ac:spMkLst>
            <pc:docMk/>
            <pc:sldMk cId="2758204548" sldId="256"/>
            <ac:spMk id="14" creationId="{3FADADD2-7B34-2FC0-69DF-4A0F52C57E7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4" creationId="{E55361A8-B5A1-E591-FE44-2ACF31B959A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5" creationId="{88CB77E2-ED66-D4A9-14E3-4126F0B17300}"/>
          </ac:spMkLst>
        </pc:spChg>
        <pc:spChg chg="add mod">
          <ac:chgData name="Fatima Pillosu" userId="a6295d4dc9e22643" providerId="LiveId" clId="{5AFB9D8D-E6BA-4707-B7DF-25FF8C621829}" dt="2023-10-20T22:36:33.843" v="4053" actId="14100"/>
          <ac:spMkLst>
            <pc:docMk/>
            <pc:sldMk cId="2758204548" sldId="256"/>
            <ac:spMk id="15" creationId="{98D99305-1581-2D30-4B00-7CC93D4DF3BA}"/>
          </ac:spMkLst>
        </pc:spChg>
        <pc:spChg chg="add mod">
          <ac:chgData name="Fatima Pillosu" userId="a6295d4dc9e22643" providerId="LiveId" clId="{5AFB9D8D-E6BA-4707-B7DF-25FF8C621829}" dt="2023-10-20T22:46:37.543" v="4215" actId="20577"/>
          <ac:spMkLst>
            <pc:docMk/>
            <pc:sldMk cId="2758204548" sldId="256"/>
            <ac:spMk id="16" creationId="{144473F2-6DF3-6CFE-1E0C-F254BC7C3E2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6" creationId="{53631DAB-F676-4D44-6E47-5573B7EEF83E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6" creationId="{A57CD28A-9155-24E9-6772-BAF1D1CBBBF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7" creationId="{8CAAF997-2B48-5443-6C95-0CAE9B0BCE05}"/>
          </ac:spMkLst>
        </pc:spChg>
        <pc:spChg chg="del mod ord">
          <ac:chgData name="Fatima Pillosu" userId="a6295d4dc9e22643" providerId="LiveId" clId="{5AFB9D8D-E6BA-4707-B7DF-25FF8C621829}" dt="2023-10-02T22:17:02.353" v="708" actId="478"/>
          <ac:spMkLst>
            <pc:docMk/>
            <pc:sldMk cId="2758204548" sldId="256"/>
            <ac:spMk id="17" creationId="{D45D6F70-96DB-A2C1-1DFD-7D90CAF1DC3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8" creationId="{0FEC2E83-7F85-9A03-9D74-025E43F075AD}"/>
          </ac:spMkLst>
        </pc:spChg>
        <pc:spChg chg="del mod">
          <ac:chgData name="Fatima Pillosu" userId="a6295d4dc9e22643" providerId="LiveId" clId="{5AFB9D8D-E6BA-4707-B7DF-25FF8C621829}" dt="2023-10-02T22:17:32.601" v="713" actId="478"/>
          <ac:spMkLst>
            <pc:docMk/>
            <pc:sldMk cId="2758204548" sldId="256"/>
            <ac:spMk id="18" creationId="{1720D15D-0F8A-F003-7C48-D99A22BE38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1" creationId="{15D76946-D59E-4659-8088-9194331F446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1" creationId="{829DA49F-E342-4988-7D85-0E1AECF5EECB}"/>
          </ac:spMkLst>
        </pc:spChg>
        <pc:spChg chg="add mod">
          <ac:chgData name="Fatima Pillosu" userId="a6295d4dc9e22643" providerId="LiveId" clId="{5AFB9D8D-E6BA-4707-B7DF-25FF8C621829}" dt="2023-10-25T08:11:39.418" v="5288" actId="14100"/>
          <ac:spMkLst>
            <pc:docMk/>
            <pc:sldMk cId="2758204548" sldId="256"/>
            <ac:spMk id="22" creationId="{6B00C2AE-5E0B-AF5B-514D-688E6A7819C2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2" creationId="{74B617C9-D2B6-B045-DCB7-FEF963D5DB1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2" creationId="{C6534EF6-29A4-E858-EA6D-4B87805C8391}"/>
          </ac:spMkLst>
        </pc:spChg>
        <pc:spChg chg="add del mod">
          <ac:chgData name="Fatima Pillosu" userId="a6295d4dc9e22643" providerId="LiveId" clId="{5AFB9D8D-E6BA-4707-B7DF-25FF8C621829}" dt="2023-10-02T21:45:51.261" v="127" actId="478"/>
          <ac:spMkLst>
            <pc:docMk/>
            <pc:sldMk cId="2758204548" sldId="256"/>
            <ac:spMk id="23" creationId="{65C2707A-B59A-D450-2B35-7329D1F0DBA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3" creationId="{85F78265-FC02-9EAB-DB6A-85CB64804B9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3" creationId="{C6ECC666-5427-E2DD-3D31-B8378CCF7BBB}"/>
          </ac:spMkLst>
        </pc:spChg>
        <pc:spChg chg="add mod">
          <ac:chgData name="Fatima Pillosu" userId="a6295d4dc9e22643" providerId="LiveId" clId="{5AFB9D8D-E6BA-4707-B7DF-25FF8C621829}" dt="2023-10-25T08:14:09.294" v="5323" actId="14100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4" creationId="{AAC0A6EA-730D-9C14-F5E7-3717711D3241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4" creationId="{F2E7D478-B50C-7684-195C-1AEDF618265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5" creationId="{9EB4B4F4-F6A2-1995-C9A0-B896371B148B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5" creationId="{CE253B1C-5DE2-F5FD-FF7F-77F52962EA3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6" creationId="{493B08AC-5552-7770-720E-718034824E0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6" creationId="{9F61CE27-D684-B662-4EF1-682391F4E32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7" creationId="{383909FE-A3F2-ABF5-84E6-F342FB36B5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7" creationId="{57515D65-4F11-6819-A501-FE0D5C2C04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8" creationId="{F443FE21-5A81-D2C3-3580-1E9BACC191E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9" creationId="{9B5E714F-9722-5714-A8C4-67826CEAAF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29" creationId="{F1C7C4A8-C48C-7467-F591-B403E85691F2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0" creationId="{032E3E4C-F8DD-D37E-977F-C8450E238DB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0" creationId="{1F6B482E-5FED-ACA0-1BAA-EB7840788D2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0" creationId="{770A4188-DCFF-31DF-0E5E-CF1B7BBFBFF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1" creationId="{45A5BBF2-58DE-EA66-78FC-1AE77AD8BB0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1" creationId="{45FBF933-7035-5501-9A90-9F6D8EC2B45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1" creationId="{7E44DD70-7418-ED43-DF13-D62E3FCB999D}"/>
          </ac:spMkLst>
        </pc:spChg>
        <pc:spChg chg="add mod">
          <ac:chgData name="Fatima Pillosu" userId="a6295d4dc9e22643" providerId="LiveId" clId="{5AFB9D8D-E6BA-4707-B7DF-25FF8C621829}" dt="2023-10-27T13:40:36.199" v="6119" actId="20577"/>
          <ac:spMkLst>
            <pc:docMk/>
            <pc:sldMk cId="2758204548" sldId="256"/>
            <ac:spMk id="32" creationId="{2B3BD5B6-5E20-B6C8-AF11-D435465B0C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2" creationId="{6C59209E-E57C-7DC2-BA58-A646F456717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2" creationId="{74FBEBD9-EBB3-4C43-74DE-FCAE6FB842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2" creationId="{D481E304-6704-CA93-B395-ED95E6B7918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3" creationId="{1BBC5BFA-7FEC-04E5-0F16-FE4D60E848B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3" creationId="{2561FF0F-20AA-EFE4-9D61-80C0701687E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3" creationId="{FA819E5F-7FCE-8A89-A829-168834BB96A0}"/>
          </ac:spMkLst>
        </pc:spChg>
        <pc:spChg chg="add mod">
          <ac:chgData name="Fatima Pillosu" userId="a6295d4dc9e22643" providerId="LiveId" clId="{5AFB9D8D-E6BA-4707-B7DF-25FF8C621829}" dt="2023-10-25T08:58:37.388" v="6039" actId="20577"/>
          <ac:spMkLst>
            <pc:docMk/>
            <pc:sldMk cId="2758204548" sldId="256"/>
            <ac:spMk id="34" creationId="{28E8A999-ABC7-56F8-EA13-1EFCF2C162B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4" creationId="{431C4AF8-4A4F-ED29-B2E1-6B4F88B5FDD2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4" creationId="{7E920A6A-C9AA-AF9A-4B7B-7655DD06F3F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4" creationId="{BDFC5572-6540-49C0-F916-F1BA12B0039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5" creationId="{432DBE99-6012-7C67-A841-E90D59259488}"/>
          </ac:spMkLst>
        </pc:spChg>
        <pc:spChg chg="add mod">
          <ac:chgData name="Fatima Pillosu" userId="a6295d4dc9e22643" providerId="LiveId" clId="{5AFB9D8D-E6BA-4707-B7DF-25FF8C621829}" dt="2023-10-27T13:44:32.075" v="6203" actId="20577"/>
          <ac:spMkLst>
            <pc:docMk/>
            <pc:sldMk cId="2758204548" sldId="256"/>
            <ac:spMk id="35" creationId="{5A4F4406-FD96-2B40-20C5-4D337ED33E95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5" creationId="{73738395-FE2C-6E77-E1AF-9680FC040C4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5" creationId="{B8F9C892-8717-C79D-C8F8-76F0FB1BAC9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6" creationId="{52F8B1F0-D4AE-4944-5C4C-7C34CE5344F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6" creationId="{56404011-3917-48DE-E656-4E89302BFF1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6" creationId="{A4C95746-0C8B-601A-B644-C915BE8D0B04}"/>
          </ac:spMkLst>
        </pc:spChg>
        <pc:spChg chg="add del mod">
          <ac:chgData name="Fatima Pillosu" userId="a6295d4dc9e22643" providerId="LiveId" clId="{5AFB9D8D-E6BA-4707-B7DF-25FF8C621829}" dt="2023-10-13T17:27:56.138" v="1970" actId="478"/>
          <ac:spMkLst>
            <pc:docMk/>
            <pc:sldMk cId="2758204548" sldId="256"/>
            <ac:spMk id="37" creationId="{8583364D-ED14-0A39-7416-40C984F0762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7" creationId="{94955333-7149-E66A-69ED-1D363C44FC8E}"/>
          </ac:spMkLst>
        </pc:spChg>
        <pc:spChg chg="add mod">
          <ac:chgData name="Fatima Pillosu" userId="a6295d4dc9e22643" providerId="LiveId" clId="{5AFB9D8D-E6BA-4707-B7DF-25FF8C621829}" dt="2023-10-27T13:42:12.333" v="6124" actId="1076"/>
          <ac:spMkLst>
            <pc:docMk/>
            <pc:sldMk cId="2758204548" sldId="256"/>
            <ac:spMk id="37" creationId="{9C31D882-7A44-390A-6516-9AF7BE41620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7" creationId="{C6F45644-290A-11B9-A20B-D8A8BD1FDF2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9" creationId="{095EE1F0-581F-D537-2AD4-F470958DBA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9" creationId="{FE37E4B8-86AF-705D-7F8A-42B3734CD1A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0" creationId="{4DF3E578-A215-095E-ACD3-CD5D0AC6724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40" creationId="{77B9CCC3-54FD-530A-2F6E-37CE798D1667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1" creationId="{506D6E8C-7876-C818-895D-D9CD1D3F12C0}"/>
          </ac:spMkLst>
        </pc:spChg>
        <pc:spChg chg="add mod">
          <ac:chgData name="Fatima Pillosu" userId="a6295d4dc9e22643" providerId="LiveId" clId="{5AFB9D8D-E6BA-4707-B7DF-25FF8C621829}" dt="2023-10-25T08:46:59.706" v="5543" actId="1037"/>
          <ac:spMkLst>
            <pc:docMk/>
            <pc:sldMk cId="2758204548" sldId="256"/>
            <ac:spMk id="42" creationId="{4F774D70-E2A1-3E6B-A8E6-56F61A84D06C}"/>
          </ac:spMkLst>
        </pc:spChg>
        <pc:spChg chg="add mod">
          <ac:chgData name="Fatima Pillosu" userId="a6295d4dc9e22643" providerId="LiveId" clId="{5AFB9D8D-E6BA-4707-B7DF-25FF8C621829}" dt="2023-10-25T08:46:59.706" v="5543" actId="1037"/>
          <ac:spMkLst>
            <pc:docMk/>
            <pc:sldMk cId="2758204548" sldId="256"/>
            <ac:spMk id="43" creationId="{E38B064D-67F2-62DE-1913-E00CF0AB2B85}"/>
          </ac:spMkLst>
        </pc:spChg>
        <pc:spChg chg="add mod ord">
          <ac:chgData name="Fatima Pillosu" userId="a6295d4dc9e22643" providerId="LiveId" clId="{5AFB9D8D-E6BA-4707-B7DF-25FF8C621829}" dt="2023-10-25T08:46:59.706" v="5543" actId="1037"/>
          <ac:spMkLst>
            <pc:docMk/>
            <pc:sldMk cId="2758204548" sldId="256"/>
            <ac:spMk id="44" creationId="{7D627104-B7A4-AEE0-8087-79A5FF3D0070}"/>
          </ac:spMkLst>
        </pc:spChg>
        <pc:spChg chg="add mod">
          <ac:chgData name="Fatima Pillosu" userId="a6295d4dc9e22643" providerId="LiveId" clId="{5AFB9D8D-E6BA-4707-B7DF-25FF8C621829}" dt="2023-10-25T08:46:31.308" v="5518" actId="14100"/>
          <ac:spMkLst>
            <pc:docMk/>
            <pc:sldMk cId="2758204548" sldId="256"/>
            <ac:spMk id="45" creationId="{1BE5F4C2-AC69-9E3F-AD18-3F3AD1EFFB03}"/>
          </ac:spMkLst>
        </pc:spChg>
        <pc:spChg chg="add mod">
          <ac:chgData name="Fatima Pillosu" userId="a6295d4dc9e22643" providerId="LiveId" clId="{5AFB9D8D-E6BA-4707-B7DF-25FF8C621829}" dt="2023-10-25T08:43:39.617" v="5442" actId="14100"/>
          <ac:spMkLst>
            <pc:docMk/>
            <pc:sldMk cId="2758204548" sldId="256"/>
            <ac:spMk id="46" creationId="{BF4BDFF4-2B72-7D70-324D-B5B18E21D6D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7" creationId="{41AE7CB2-4804-2427-FD79-D544D68CDBBD}"/>
          </ac:spMkLst>
        </pc:spChg>
        <pc:spChg chg="add del mod">
          <ac:chgData name="Fatima Pillosu" userId="a6295d4dc9e22643" providerId="LiveId" clId="{5AFB9D8D-E6BA-4707-B7DF-25FF8C621829}" dt="2023-10-14T13:21:46.440" v="3375" actId="478"/>
          <ac:spMkLst>
            <pc:docMk/>
            <pc:sldMk cId="2758204548" sldId="256"/>
            <ac:spMk id="47" creationId="{67CB8B44-1EF1-D665-E257-CD8FAFC82C4A}"/>
          </ac:spMkLst>
        </pc:spChg>
        <pc:spChg chg="add mod">
          <ac:chgData name="Fatima Pillosu" userId="a6295d4dc9e22643" providerId="LiveId" clId="{5AFB9D8D-E6BA-4707-B7DF-25FF8C621829}" dt="2023-10-25T08:43:24.522" v="5441" actId="14100"/>
          <ac:spMkLst>
            <pc:docMk/>
            <pc:sldMk cId="2758204548" sldId="256"/>
            <ac:spMk id="48" creationId="{4941C186-A3EA-A3DB-4601-6580AEEFF5E1}"/>
          </ac:spMkLst>
        </pc:spChg>
        <pc:spChg chg="add mod">
          <ac:chgData name="Fatima Pillosu" userId="a6295d4dc9e22643" providerId="LiveId" clId="{5AFB9D8D-E6BA-4707-B7DF-25FF8C621829}" dt="2023-10-25T08:44:19.183" v="5466" actId="1036"/>
          <ac:spMkLst>
            <pc:docMk/>
            <pc:sldMk cId="2758204548" sldId="256"/>
            <ac:spMk id="49" creationId="{4EC9AAE1-C5EE-5493-15A2-73D6CDE7998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0" creationId="{1931F702-8458-EA72-E474-18C7490C4AA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0" creationId="{BCB79632-3419-7BBA-BA3A-68F5C56075C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0" creationId="{C45AD7C5-F831-3C4B-5456-6E43FA1BEBA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1" creationId="{431C3D89-444D-4623-9DD4-58490C547F1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1" creationId="{6FD73F6A-0261-8CAD-23F6-6EC873C3B4DD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1" creationId="{E3582310-E74F-6053-059D-4A030280DF9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2" creationId="{2050DAAC-808C-3A0F-9607-560D13335720}"/>
          </ac:spMkLst>
        </pc:spChg>
        <pc:spChg chg="add mod">
          <ac:chgData name="Fatima Pillosu" userId="a6295d4dc9e22643" providerId="LiveId" clId="{5AFB9D8D-E6BA-4707-B7DF-25FF8C621829}" dt="2023-10-27T13:46:11.505" v="6238" actId="1076"/>
          <ac:spMkLst>
            <pc:docMk/>
            <pc:sldMk cId="2758204548" sldId="256"/>
            <ac:spMk id="53" creationId="{4DD79AB4-7CF3-2F6A-7425-B7893040C11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3" creationId="{A8F6257C-2074-EA87-C7FD-E91D334CCD71}"/>
          </ac:spMkLst>
        </pc:spChg>
        <pc:spChg chg="add mod">
          <ac:chgData name="Fatima Pillosu" userId="a6295d4dc9e22643" providerId="LiveId" clId="{5AFB9D8D-E6BA-4707-B7DF-25FF8C621829}" dt="2023-10-27T13:45:07.445" v="6207" actId="20577"/>
          <ac:spMkLst>
            <pc:docMk/>
            <pc:sldMk cId="2758204548" sldId="256"/>
            <ac:spMk id="54" creationId="{4BC18DF1-7083-E971-964F-5A39FB098E9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4" creationId="{A229C76B-586E-2BE9-425D-7CED0ECD97E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5" creationId="{07EF5360-B61B-C418-4AC3-5F84BE85886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5" creationId="{AF3D4B51-F1CD-2EBE-C587-EC05FEC9508D}"/>
          </ac:spMkLst>
        </pc:spChg>
        <pc:spChg chg="add mod">
          <ac:chgData name="Fatima Pillosu" userId="a6295d4dc9e22643" providerId="LiveId" clId="{5AFB9D8D-E6BA-4707-B7DF-25FF8C621829}" dt="2023-10-27T13:45:45.837" v="6229" actId="1076"/>
          <ac:spMkLst>
            <pc:docMk/>
            <pc:sldMk cId="2758204548" sldId="256"/>
            <ac:spMk id="55" creationId="{E85A892F-FF7C-E59A-2F1A-828BA732D3FC}"/>
          </ac:spMkLst>
        </pc:spChg>
        <pc:spChg chg="add mod">
          <ac:chgData name="Fatima Pillosu" userId="a6295d4dc9e22643" providerId="LiveId" clId="{5AFB9D8D-E6BA-4707-B7DF-25FF8C621829}" dt="2023-10-25T08:56:05.080" v="5916" actId="14100"/>
          <ac:spMkLst>
            <pc:docMk/>
            <pc:sldMk cId="2758204548" sldId="256"/>
            <ac:spMk id="56" creationId="{925EB0EB-A054-552F-835E-88E7400C91F5}"/>
          </ac:spMkLst>
        </pc:spChg>
        <pc:spChg chg="add mod">
          <ac:chgData name="Fatima Pillosu" userId="a6295d4dc9e22643" providerId="LiveId" clId="{5AFB9D8D-E6BA-4707-B7DF-25FF8C621829}" dt="2023-10-27T13:46:32.029" v="6243" actId="207"/>
          <ac:spMkLst>
            <pc:docMk/>
            <pc:sldMk cId="2758204548" sldId="256"/>
            <ac:spMk id="57" creationId="{73B047AF-FE1D-2FCD-7B8B-EA04B43241D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7" creationId="{DB5A6C1F-1F74-BA5A-B713-26565969061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7" creationId="{E57D5161-88E5-EEF3-5EF1-DF18576341A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8" creationId="{0A27B537-407D-5DC7-0218-9A2BC2C51D0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8" creationId="{71557A69-73CA-7D9D-D644-CA1757BD223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9" creationId="{296C48A7-7501-212D-A330-B59CF8F278F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0" creationId="{19773298-0230-4210-4015-59A8F78A582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2" creationId="{2426143F-F9D1-9B04-6754-9B8DEC1F6314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4" creationId="{1BD14325-1400-FF70-6E99-015C6F5ED4E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4" creationId="{FF737189-C517-4E88-9504-76D4E29C41A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5" creationId="{C87E1654-997B-1595-A026-9EC57109E6C6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66" creationId="{48C4ED08-BBD4-05BB-C2FD-86FAE15FADAE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67" creationId="{2BD65336-D25F-6732-0796-1EB0C20A6378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68" creationId="{2D11FFDB-875A-7204-D050-FA5265409142}"/>
          </ac:spMkLst>
        </pc:spChg>
        <pc:spChg chg="add mod">
          <ac:chgData name="Fatima Pillosu" userId="a6295d4dc9e22643" providerId="LiveId" clId="{5AFB9D8D-E6BA-4707-B7DF-25FF8C621829}" dt="2023-10-25T08:13:05.215" v="5308" actId="1036"/>
          <ac:spMkLst>
            <pc:docMk/>
            <pc:sldMk cId="2758204548" sldId="256"/>
            <ac:spMk id="69" creationId="{02269A34-7B72-B89B-DDA9-728E8F58DBE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0" creationId="{56BD682B-53B3-8F8D-DBEA-13879DA8DA05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1" creationId="{D8473B9E-C428-50AA-058D-676DDDBC9B8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2" creationId="{A0CD5D64-5EE3-7E15-1D2A-323D9060F8E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3" creationId="{4C2B2473-D979-73F7-FEED-3C449C4E800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3" creationId="{9324DC29-2665-5B14-80C1-36111A5204B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4" creationId="{46434E30-6A4E-3C80-A3BE-6DF2B4D0BE7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5" creationId="{33242925-C949-6760-E0EC-132D897AAC2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6" creationId="{3739034A-2C01-5D4C-B909-215C5C1B72C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6" creationId="{529CA2AD-63E5-4205-CBEE-BDAF7E45534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8" creationId="{BCF04369-BF7B-D3FB-8100-C469A0E5C89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8" creationId="{E3B60E33-E791-4EEA-B5C1-4DE757314B2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9" creationId="{83559B3F-64B4-C1D1-2BCF-6BCD9CAFC48F}"/>
          </ac:spMkLst>
        </pc:spChg>
        <pc:spChg chg="add mod">
          <ac:chgData name="Fatima Pillosu" userId="a6295d4dc9e22643" providerId="LiveId" clId="{5AFB9D8D-E6BA-4707-B7DF-25FF8C621829}" dt="2023-10-25T08:10:48.179" v="5282" actId="1038"/>
          <ac:spMkLst>
            <pc:docMk/>
            <pc:sldMk cId="2758204548" sldId="256"/>
            <ac:spMk id="80" creationId="{B6DC900C-BE04-F87D-C681-86CC39D1F15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1" creationId="{31D84EFB-D048-262A-5C11-63DEE3962A7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81" creationId="{B71D45D3-D7E1-81B1-B3D1-123A0716B35D}"/>
          </ac:spMkLst>
        </pc:spChg>
        <pc:spChg chg="add mod">
          <ac:chgData name="Fatima Pillosu" userId="a6295d4dc9e22643" providerId="LiveId" clId="{5AFB9D8D-E6BA-4707-B7DF-25FF8C621829}" dt="2023-10-25T08:14:14.084" v="5324" actId="14100"/>
          <ac:spMkLst>
            <pc:docMk/>
            <pc:sldMk cId="2758204548" sldId="256"/>
            <ac:spMk id="82" creationId="{34FF932D-D3A2-B88F-D45A-1624547925C8}"/>
          </ac:spMkLst>
        </pc:spChg>
        <pc:spChg chg="add mod">
          <ac:chgData name="Fatima Pillosu" userId="a6295d4dc9e22643" providerId="LiveId" clId="{5AFB9D8D-E6BA-4707-B7DF-25FF8C621829}" dt="2023-10-25T08:09:04.808" v="5267" actId="1076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4" creationId="{51005F71-B75C-3E48-CE03-3F6701EBB024}"/>
          </ac:spMkLst>
        </pc:spChg>
        <pc:spChg chg="add del mod">
          <ac:chgData name="Fatima Pillosu" userId="a6295d4dc9e22643" providerId="LiveId" clId="{5AFB9D8D-E6BA-4707-B7DF-25FF8C621829}" dt="2023-10-13T21:28:41.432" v="3128" actId="478"/>
          <ac:spMkLst>
            <pc:docMk/>
            <pc:sldMk cId="2758204548" sldId="256"/>
            <ac:spMk id="84" creationId="{7EE63FCB-114B-C62E-DEF3-C9AE01CC167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6" creationId="{88FFA124-971B-3F34-948F-EDAFEDC3696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0" creationId="{58A02506-A9C4-987D-F690-AD025337186D}"/>
          </ac:spMkLst>
        </pc:spChg>
        <pc:spChg chg="add mod or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2" creationId="{395A75C9-B0C3-2A40-77E5-4DDCC81C1C4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1" creationId="{11C6D685-9110-92D3-F97D-B04DF06D9D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2" creationId="{32A97E81-5B8D-D422-FA20-96C05FB9FB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4" creationId="{9F247724-1FC3-96C3-3E24-C5913BA7DAFD}"/>
          </ac:spMkLst>
        </pc:spChg>
        <pc:spChg chg="add del mod">
          <ac:chgData name="Fatima Pillosu" userId="a6295d4dc9e22643" providerId="LiveId" clId="{5AFB9D8D-E6BA-4707-B7DF-25FF8C621829}" dt="2023-10-13T16:31:57.972" v="1201" actId="478"/>
          <ac:spMkLst>
            <pc:docMk/>
            <pc:sldMk cId="2758204548" sldId="256"/>
            <ac:spMk id="104" creationId="{F0A67464-4883-D8AE-483B-D127CB1954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5" creationId="{3408816F-CADB-7BF9-DD77-970981C52A6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8" creationId="{5E54CA20-FA08-C2AF-A565-E1B5C80DA7EA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9" creationId="{918D66B6-8D81-F270-F5FE-4B2EF80896F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9" creationId="{AACAA71A-95AB-6537-2249-BA1CB043D821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0" creationId="{2824ADA3-5E41-E091-E0B1-D88516D1D0B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0" creationId="{FDEFC5BA-1C3B-9785-6450-7ECCA6645EE6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6" creationId="{50339851-AD6A-71B4-7EAD-8D072455E21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6" creationId="{853169C3-C222-9BF8-B04F-2988E63F365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9" creationId="{18151808-98EF-A981-BCA3-B06C2517A9E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9" creationId="{E50FDEB7-00A5-0D53-7B64-8F9645C9FB95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0" creationId="{0956F17E-E3DB-21A9-1F56-F8755DF2B165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0" creationId="{217F1C6F-28B2-18B9-EC36-EF1DB4B7F90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1" creationId="{FC925883-2163-0F10-4490-94A9A482FFA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3" creationId="{BFA847CF-97ED-064E-A900-2A046F4AF4D7}"/>
          </ac:spMkLst>
        </pc:spChg>
        <pc:spChg chg="add del mod">
          <ac:chgData name="Fatima Pillosu" userId="a6295d4dc9e22643" providerId="LiveId" clId="{5AFB9D8D-E6BA-4707-B7DF-25FF8C621829}" dt="2023-10-13T17:30:15.471" v="2015" actId="478"/>
          <ac:spMkLst>
            <pc:docMk/>
            <pc:sldMk cId="2758204548" sldId="256"/>
            <ac:spMk id="124" creationId="{12B3B750-89C7-6C56-C670-BBEC37CB9C8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4" creationId="{FB8E1524-3AA7-7CCA-2F0D-4030274FE239}"/>
          </ac:spMkLst>
        </pc:spChg>
        <pc:spChg chg="add mod ord">
          <ac:chgData name="Fatima Pillosu" userId="a6295d4dc9e22643" providerId="LiveId" clId="{5AFB9D8D-E6BA-4707-B7DF-25FF8C621829}" dt="2023-10-20T22:39:23.726" v="4184" actId="1037"/>
          <ac:spMkLst>
            <pc:docMk/>
            <pc:sldMk cId="2758204548" sldId="256"/>
            <ac:spMk id="125" creationId="{15E262DB-6A85-E487-53CF-45F1F33986BC}"/>
          </ac:spMkLst>
        </pc:spChg>
        <pc:spChg chg="add mod">
          <ac:chgData name="Fatima Pillosu" userId="a6295d4dc9e22643" providerId="LiveId" clId="{5AFB9D8D-E6BA-4707-B7DF-25FF8C621829}" dt="2023-10-25T08:16:31.238" v="5340" actId="20577"/>
          <ac:spMkLst>
            <pc:docMk/>
            <pc:sldMk cId="2758204548" sldId="256"/>
            <ac:spMk id="126" creationId="{982274CE-A600-1DF2-EA99-AF0DE2A35CDB}"/>
          </ac:spMkLst>
        </pc:spChg>
        <pc:spChg chg="add mod">
          <ac:chgData name="Fatima Pillosu" userId="a6295d4dc9e22643" providerId="LiveId" clId="{5AFB9D8D-E6BA-4707-B7DF-25FF8C621829}" dt="2023-10-25T08:52:28.508" v="5788" actId="1036"/>
          <ac:spMkLst>
            <pc:docMk/>
            <pc:sldMk cId="2758204548" sldId="256"/>
            <ac:spMk id="127" creationId="{BD828958-01E2-07BB-5D4E-601C3D1796C3}"/>
          </ac:spMkLst>
        </pc:spChg>
        <pc:spChg chg="add mod">
          <ac:chgData name="Fatima Pillosu" userId="a6295d4dc9e22643" providerId="LiveId" clId="{5AFB9D8D-E6BA-4707-B7DF-25FF8C621829}" dt="2023-10-25T08:55:56.689" v="5915" actId="1036"/>
          <ac:spMkLst>
            <pc:docMk/>
            <pc:sldMk cId="2758204548" sldId="256"/>
            <ac:spMk id="128" creationId="{212A8F7B-8FF2-8CC1-A035-5966729C153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9" creationId="{7470C78B-5BD5-B624-0462-76D858CD500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2" creationId="{ABD30BF0-AEC1-761C-2184-10596C032D39}"/>
          </ac:spMkLst>
        </pc:spChg>
        <pc:spChg chg="add mod">
          <ac:chgData name="Fatima Pillosu" userId="a6295d4dc9e22643" providerId="LiveId" clId="{5AFB9D8D-E6BA-4707-B7DF-25FF8C621829}" dt="2023-10-25T08:46:59.706" v="5543" actId="1037"/>
          <ac:spMkLst>
            <pc:docMk/>
            <pc:sldMk cId="2758204548" sldId="256"/>
            <ac:spMk id="133" creationId="{9660629C-3788-A5AB-3216-9F803F2D490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4" creationId="{C99D58F5-5CD3-BC66-F0C2-5614644B206F}"/>
          </ac:spMkLst>
        </pc:spChg>
        <pc:spChg chg="add mod">
          <ac:chgData name="Fatima Pillosu" userId="a6295d4dc9e22643" providerId="LiveId" clId="{5AFB9D8D-E6BA-4707-B7DF-25FF8C621829}" dt="2023-10-25T08:46:59.706" v="5543" actId="1037"/>
          <ac:spMkLst>
            <pc:docMk/>
            <pc:sldMk cId="2758204548" sldId="256"/>
            <ac:spMk id="135" creationId="{144EB331-805E-570E-2262-45293472F253}"/>
          </ac:spMkLst>
        </pc:spChg>
        <pc:spChg chg="add mod">
          <ac:chgData name="Fatima Pillosu" userId="a6295d4dc9e22643" providerId="LiveId" clId="{5AFB9D8D-E6BA-4707-B7DF-25FF8C621829}" dt="2023-10-25T08:46:45.286" v="5532" actId="1035"/>
          <ac:spMkLst>
            <pc:docMk/>
            <pc:sldMk cId="2758204548" sldId="256"/>
            <ac:spMk id="136" creationId="{6C742C62-2225-C68E-F961-C322B36EB70F}"/>
          </ac:spMkLst>
        </pc:spChg>
        <pc:spChg chg="add mod">
          <ac:chgData name="Fatima Pillosu" userId="a6295d4dc9e22643" providerId="LiveId" clId="{5AFB9D8D-E6BA-4707-B7DF-25FF8C621829}" dt="2023-10-25T08:48:26.689" v="5580" actId="1037"/>
          <ac:spMkLst>
            <pc:docMk/>
            <pc:sldMk cId="2758204548" sldId="256"/>
            <ac:spMk id="137" creationId="{8126F804-ABEC-1036-2CEE-2B30342DA71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8" creationId="{A06E3D23-E9D2-0E08-81A5-C396886B39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9" creationId="{1B13B00D-ADEA-B17F-8270-30585D24B59D}"/>
          </ac:spMkLst>
        </pc:spChg>
        <pc:spChg chg="add del mod">
          <ac:chgData name="Fatima Pillosu" userId="a6295d4dc9e22643" providerId="LiveId" clId="{5AFB9D8D-E6BA-4707-B7DF-25FF8C621829}" dt="2023-10-13T16:47:47.813" v="1503" actId="478"/>
          <ac:spMkLst>
            <pc:docMk/>
            <pc:sldMk cId="2758204548" sldId="256"/>
            <ac:spMk id="140" creationId="{DDA33065-CD79-5956-BF07-C938EEFA84A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0" creationId="{E6A6CEE5-753D-3077-55F2-38CEABFD37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1" creationId="{19253012-EBC9-FA35-C8AD-AAB36B052FA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2" creationId="{8AF68291-756D-95A2-78C2-0E9CEC2F3843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3" creationId="{DB4C8904-DFAE-CB10-D692-DA65A96B49A8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3" creationId="{F72728E5-F41E-ACFA-8D9D-ADB8C79D978C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4" creationId="{E63D34E0-10FC-6E1B-43D7-F7DA77178BE7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5" creationId="{A09ACAD8-7605-7019-158E-A06C95E0746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6" creationId="{43C156AB-DF0A-5EF7-088D-E2B4B4EE7A44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7" creationId="{D195BCAA-6B64-9BAC-FF38-28A96A6A813E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8" creationId="{4A951792-D315-26FC-FB2D-BC626220A502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9" creationId="{C2238DD4-6CB8-1621-4D0C-F970A04A122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0" creationId="{67B7771A-CD83-32FE-F775-7AC9E5CC249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1" creationId="{0FD298F8-3DB0-9155-18A8-EAC2938458A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6" creationId="{AD03CEC8-558C-3462-CD2C-61972651C81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7" creationId="{E1A6188D-62C0-F76D-2A95-F86C2C74D37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8" creationId="{1CF7547C-7FB6-0469-DB9F-0B5B473604E9}"/>
          </ac:spMkLst>
        </pc:spChg>
        <pc:spChg chg="add mod">
          <ac:chgData name="Fatima Pillosu" userId="a6295d4dc9e22643" providerId="LiveId" clId="{5AFB9D8D-E6BA-4707-B7DF-25FF8C621829}" dt="2023-10-25T08:47:13.656" v="5549" actId="14100"/>
          <ac:spMkLst>
            <pc:docMk/>
            <pc:sldMk cId="2758204548" sldId="256"/>
            <ac:spMk id="162" creationId="{B36ED3AB-7E55-1011-776A-CDAF45AB6856}"/>
          </ac:spMkLst>
        </pc:spChg>
        <pc:spChg chg="add mod">
          <ac:chgData name="Fatima Pillosu" userId="a6295d4dc9e22643" providerId="LiveId" clId="{5AFB9D8D-E6BA-4707-B7DF-25FF8C621829}" dt="2023-10-25T08:52:37.292" v="5791" actId="1037"/>
          <ac:spMkLst>
            <pc:docMk/>
            <pc:sldMk cId="2758204548" sldId="256"/>
            <ac:spMk id="163" creationId="{7D6EF7DD-5964-3B8C-12C7-EDBE392D5F2C}"/>
          </ac:spMkLst>
        </pc:spChg>
        <pc:spChg chg="add mod">
          <ac:chgData name="Fatima Pillosu" userId="a6295d4dc9e22643" providerId="LiveId" clId="{5AFB9D8D-E6BA-4707-B7DF-25FF8C621829}" dt="2023-10-25T08:52:10.119" v="5783" actId="1035"/>
          <ac:spMkLst>
            <pc:docMk/>
            <pc:sldMk cId="2758204548" sldId="256"/>
            <ac:spMk id="166" creationId="{C0282C00-B6F0-1731-7D49-6B4406136C38}"/>
          </ac:spMkLst>
        </pc:spChg>
        <pc:spChg chg="add del mod">
          <ac:chgData name="Fatima Pillosu" userId="a6295d4dc9e22643" providerId="LiveId" clId="{5AFB9D8D-E6BA-4707-B7DF-25FF8C621829}" dt="2023-10-13T17:01:11.993" v="1652" actId="478"/>
          <ac:spMkLst>
            <pc:docMk/>
            <pc:sldMk cId="2758204548" sldId="256"/>
            <ac:spMk id="176" creationId="{56292C98-BA59-6660-B2BA-46CDD0C8BC8B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78" creationId="{71137970-870E-AA60-6388-410AA92D2301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80" creationId="{C8734008-C48C-E77B-1AFD-FAF37A718045}"/>
          </ac:spMkLst>
        </pc:spChg>
        <pc:spChg chg="add mod">
          <ac:chgData name="Fatima Pillosu" userId="a6295d4dc9e22643" providerId="LiveId" clId="{5AFB9D8D-E6BA-4707-B7DF-25FF8C621829}" dt="2023-10-25T08:49:05.896" v="5633" actId="1037"/>
          <ac:spMkLst>
            <pc:docMk/>
            <pc:sldMk cId="2758204548" sldId="256"/>
            <ac:spMk id="181" creationId="{0786EFE8-29DF-254A-FABC-13DFB8263B06}"/>
          </ac:spMkLst>
        </pc:spChg>
        <pc:spChg chg="add mod">
          <ac:chgData name="Fatima Pillosu" userId="a6295d4dc9e22643" providerId="LiveId" clId="{5AFB9D8D-E6BA-4707-B7DF-25FF8C621829}" dt="2023-10-25T08:55:17.717" v="5882" actId="1036"/>
          <ac:spMkLst>
            <pc:docMk/>
            <pc:sldMk cId="2758204548" sldId="256"/>
            <ac:spMk id="184" creationId="{BB86B209-74D5-E395-4D6F-EA7CEA40B3CE}"/>
          </ac:spMkLst>
        </pc:spChg>
        <pc:spChg chg="add del mod">
          <ac:chgData name="Fatima Pillosu" userId="a6295d4dc9e22643" providerId="LiveId" clId="{5AFB9D8D-E6BA-4707-B7DF-25FF8C621829}" dt="2023-10-25T08:50:12.638" v="5727" actId="478"/>
          <ac:spMkLst>
            <pc:docMk/>
            <pc:sldMk cId="2758204548" sldId="256"/>
            <ac:spMk id="187" creationId="{6FACDA01-1933-8929-65A5-979F4A66C62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9" creationId="{E638D01C-76AD-3840-AE37-FDFF73BA39F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0" creationId="{5B4297DF-F0D2-FF01-48EA-73270EE0F740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1" creationId="{96FCE19C-17FF-45E3-559B-FDF1C9B1384A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2" creationId="{D0BA5A3B-C385-C07C-24D7-92601439D27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3" creationId="{F9202CAC-85D5-8979-C028-AF1BD1DC5EE6}"/>
          </ac:spMkLst>
        </pc:spChg>
        <pc:spChg chg="add del mod">
          <ac:chgData name="Fatima Pillosu" userId="a6295d4dc9e22643" providerId="LiveId" clId="{5AFB9D8D-E6BA-4707-B7DF-25FF8C621829}" dt="2023-10-20T22:31:54.939" v="4014" actId="478"/>
          <ac:spMkLst>
            <pc:docMk/>
            <pc:sldMk cId="2758204548" sldId="256"/>
            <ac:spMk id="217" creationId="{872A08B9-DA9F-627B-FE41-7613C32B6047}"/>
          </ac:spMkLst>
        </pc:spChg>
        <pc:spChg chg="add del mod">
          <ac:chgData name="Fatima Pillosu" userId="a6295d4dc9e22643" providerId="LiveId" clId="{5AFB9D8D-E6BA-4707-B7DF-25FF8C621829}" dt="2023-10-20T22:30:08.099" v="4008" actId="478"/>
          <ac:spMkLst>
            <pc:docMk/>
            <pc:sldMk cId="2758204548" sldId="256"/>
            <ac:spMk id="221" creationId="{DFD49774-DB28-C7C9-0D92-79368907512D}"/>
          </ac:spMkLst>
        </pc:spChg>
        <pc:spChg chg="add mod">
          <ac:chgData name="Fatima Pillosu" userId="a6295d4dc9e22643" providerId="LiveId" clId="{5AFB9D8D-E6BA-4707-B7DF-25FF8C621829}" dt="2023-10-25T08:10:39.246" v="5275" actId="1076"/>
          <ac:spMkLst>
            <pc:docMk/>
            <pc:sldMk cId="2758204548" sldId="256"/>
            <ac:spMk id="262" creationId="{F53E4101-0E97-04DC-7362-3A57272FD1A6}"/>
          </ac:spMkLst>
        </pc:spChg>
        <pc:spChg chg="add mod">
          <ac:chgData name="Fatima Pillosu" userId="a6295d4dc9e22643" providerId="LiveId" clId="{5AFB9D8D-E6BA-4707-B7DF-25FF8C621829}" dt="2023-10-27T13:45:59.063" v="6237" actId="20577"/>
          <ac:spMkLst>
            <pc:docMk/>
            <pc:sldMk cId="2758204548" sldId="256"/>
            <ac:spMk id="264" creationId="{EAFE5D88-41B7-FB3F-E932-2709C4D0F993}"/>
          </ac:spMkLst>
        </pc:spChg>
        <pc:spChg chg="add del mod">
          <ac:chgData name="Fatima Pillosu" userId="a6295d4dc9e22643" providerId="LiveId" clId="{5AFB9D8D-E6BA-4707-B7DF-25FF8C621829}" dt="2023-10-13T21:17:35.252" v="2855" actId="478"/>
          <ac:spMkLst>
            <pc:docMk/>
            <pc:sldMk cId="2758204548" sldId="256"/>
            <ac:spMk id="265" creationId="{B7BDCF0C-EEA3-F958-BB96-5E82CFA5D048}"/>
          </ac:spMkLst>
        </pc:spChg>
        <pc:spChg chg="add del mod">
          <ac:chgData name="Fatima Pillosu" userId="a6295d4dc9e22643" providerId="LiveId" clId="{5AFB9D8D-E6BA-4707-B7DF-25FF8C621829}" dt="2023-10-13T21:17:50.795" v="2858" actId="478"/>
          <ac:spMkLst>
            <pc:docMk/>
            <pc:sldMk cId="2758204548" sldId="256"/>
            <ac:spMk id="266" creationId="{6F5EC4F2-A094-4ACD-0EA3-FC2F77AEA425}"/>
          </ac:spMkLst>
        </pc:spChg>
        <pc:spChg chg="add mod">
          <ac:chgData name="Fatima Pillosu" userId="a6295d4dc9e22643" providerId="LiveId" clId="{5AFB9D8D-E6BA-4707-B7DF-25FF8C621829}" dt="2023-10-25T08:16:27.887" v="5338" actId="20577"/>
          <ac:spMkLst>
            <pc:docMk/>
            <pc:sldMk cId="2758204548" sldId="256"/>
            <ac:spMk id="267" creationId="{69CEC451-6323-6DA8-D38E-E43224452AE3}"/>
          </ac:spMkLst>
        </pc:spChg>
        <pc:spChg chg="add del mod">
          <ac:chgData name="Fatima Pillosu" userId="a6295d4dc9e22643" providerId="LiveId" clId="{5AFB9D8D-E6BA-4707-B7DF-25FF8C621829}" dt="2023-10-13T21:24:36.342" v="2898" actId="478"/>
          <ac:spMkLst>
            <pc:docMk/>
            <pc:sldMk cId="2758204548" sldId="256"/>
            <ac:spMk id="268" creationId="{1CDA7688-3ADF-FEBE-FD84-6F0D9052B3B9}"/>
          </ac:spMkLst>
        </pc:spChg>
        <pc:spChg chg="add mod">
          <ac:chgData name="Fatima Pillosu" userId="a6295d4dc9e22643" providerId="LiveId" clId="{5AFB9D8D-E6BA-4707-B7DF-25FF8C621829}" dt="2023-10-27T13:45:55.441" v="6234" actId="20577"/>
          <ac:spMkLst>
            <pc:docMk/>
            <pc:sldMk cId="2758204548" sldId="256"/>
            <ac:spMk id="271" creationId="{7DEB27B8-2C3E-DD4F-C2F1-2FA087B3348A}"/>
          </ac:spMkLst>
        </pc:spChg>
        <pc:spChg chg="add mod">
          <ac:chgData name="Fatima Pillosu" userId="a6295d4dc9e22643" providerId="LiveId" clId="{5AFB9D8D-E6BA-4707-B7DF-25FF8C621829}" dt="2023-10-27T13:45:52.515" v="6231" actId="20577"/>
          <ac:spMkLst>
            <pc:docMk/>
            <pc:sldMk cId="2758204548" sldId="256"/>
            <ac:spMk id="272" creationId="{7E2E3B15-115F-25EC-DF17-BA6C53B15480}"/>
          </ac:spMkLst>
        </pc:spChg>
        <pc:picChg chg="del mod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5AFB9D8D-E6BA-4707-B7DF-25FF8C621829}" dt="2023-10-20T22:16:07.324" v="3822" actId="478"/>
          <ac:picMkLst>
            <pc:docMk/>
            <pc:sldMk cId="2758204548" sldId="256"/>
            <ac:picMk id="3" creationId="{FB0864E4-8C73-671C-E891-AE32C48C47F4}"/>
          </ac:picMkLst>
        </pc:picChg>
        <pc:picChg chg="add del mod">
          <ac:chgData name="Fatima Pillosu" userId="a6295d4dc9e22643" providerId="LiveId" clId="{5AFB9D8D-E6BA-4707-B7DF-25FF8C621829}" dt="2023-10-20T22:13:14.761" v="3716" actId="478"/>
          <ac:picMkLst>
            <pc:docMk/>
            <pc:sldMk cId="2758204548" sldId="256"/>
            <ac:picMk id="4" creationId="{DF9023BB-6A65-8FD0-4EAB-659A6B2E756A}"/>
          </ac:picMkLst>
        </pc:picChg>
        <pc:picChg chg="add del mod">
          <ac:chgData name="Fatima Pillosu" userId="a6295d4dc9e22643" providerId="LiveId" clId="{5AFB9D8D-E6BA-4707-B7DF-25FF8C621829}" dt="2023-10-15T21:57:43.287" v="3683"/>
          <ac:picMkLst>
            <pc:docMk/>
            <pc:sldMk cId="2758204548" sldId="256"/>
            <ac:picMk id="5" creationId="{4CAF82C5-B9AA-5DFF-AE74-ED05FD2E9394}"/>
          </ac:picMkLst>
        </pc:picChg>
        <pc:picChg chg="add del mod">
          <ac:chgData name="Fatima Pillosu" userId="a6295d4dc9e22643" providerId="LiveId" clId="{5AFB9D8D-E6BA-4707-B7DF-25FF8C621829}" dt="2023-10-13T21:38:53.314" v="3297" actId="478"/>
          <ac:picMkLst>
            <pc:docMk/>
            <pc:sldMk cId="2758204548" sldId="256"/>
            <ac:picMk id="5" creationId="{FB834079-6984-4623-86DA-BD444E2F46E7}"/>
          </ac:picMkLst>
        </pc:picChg>
        <pc:picChg chg="add del mod modCrop">
          <ac:chgData name="Fatima Pillosu" userId="a6295d4dc9e22643" providerId="LiveId" clId="{5AFB9D8D-E6BA-4707-B7DF-25FF8C621829}" dt="2023-10-20T22:14:04.295" v="3726" actId="21"/>
          <ac:picMkLst>
            <pc:docMk/>
            <pc:sldMk cId="2758204548" sldId="256"/>
            <ac:picMk id="6" creationId="{BCF0A4B7-EFD5-9E5D-6905-7513AE693FC0}"/>
          </ac:picMkLst>
        </pc:picChg>
        <pc:picChg chg="add mod">
          <ac:chgData name="Fatima Pillosu" userId="a6295d4dc9e22643" providerId="LiveId" clId="{5AFB9D8D-E6BA-4707-B7DF-25FF8C621829}" dt="2023-10-25T08:44:19.183" v="5466" actId="1036"/>
          <ac:picMkLst>
            <pc:docMk/>
            <pc:sldMk cId="2758204548" sldId="256"/>
            <ac:picMk id="7" creationId="{0BEEB24D-E1EA-E24F-9ED2-749A7C098CAA}"/>
          </ac:picMkLst>
        </pc:picChg>
        <pc:picChg chg="add del mod">
          <ac:chgData name="Fatima Pillosu" userId="a6295d4dc9e22643" providerId="LiveId" clId="{5AFB9D8D-E6BA-4707-B7DF-25FF8C621829}" dt="2023-10-13T21:39:26.444" v="3299" actId="478"/>
          <ac:picMkLst>
            <pc:docMk/>
            <pc:sldMk cId="2758204548" sldId="256"/>
            <ac:picMk id="7" creationId="{484AD24C-5553-1B53-2218-8E5ED3F2E4F1}"/>
          </ac:picMkLst>
        </pc:picChg>
        <pc:picChg chg="add del mod modCrop">
          <ac:chgData name="Fatima Pillosu" userId="a6295d4dc9e22643" providerId="LiveId" clId="{5AFB9D8D-E6BA-4707-B7DF-25FF8C621829}" dt="2023-10-25T08:47:06.576" v="5547" actId="1037"/>
          <ac:picMkLst>
            <pc:docMk/>
            <pc:sldMk cId="2758204548" sldId="256"/>
            <ac:picMk id="8" creationId="{B469AE19-25A7-DA0C-EF3D-9EAA824F8B92}"/>
          </ac:picMkLst>
        </pc:picChg>
        <pc:picChg chg="add mod">
          <ac:chgData name="Fatima Pillosu" userId="a6295d4dc9e22643" providerId="LiveId" clId="{5AFB9D8D-E6BA-4707-B7DF-25FF8C621829}" dt="2023-10-25T08:51:56.581" v="5775" actId="14100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5AFB9D8D-E6BA-4707-B7DF-25FF8C621829}" dt="2023-10-13T21:42:10.469" v="3320" actId="931"/>
          <ac:picMkLst>
            <pc:docMk/>
            <pc:sldMk cId="2758204548" sldId="256"/>
            <ac:picMk id="10" creationId="{513BF2AC-D937-D4F0-0993-161339395644}"/>
          </ac:picMkLst>
        </pc:picChg>
        <pc:picChg chg="add mod modCrop">
          <ac:chgData name="Fatima Pillosu" userId="a6295d4dc9e22643" providerId="LiveId" clId="{5AFB9D8D-E6BA-4707-B7DF-25FF8C621829}" dt="2023-10-20T22:34:31.506" v="4040" actId="1076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5AFB9D8D-E6BA-4707-B7DF-25FF8C621829}" dt="2023-10-13T16:05:21.129" v="777" actId="478"/>
          <ac:picMkLst>
            <pc:docMk/>
            <pc:sldMk cId="2758204548" sldId="256"/>
            <ac:picMk id="15" creationId="{9D686A32-6952-9D5E-4F1C-0040DF68BDC5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18" creationId="{9B993520-691F-4408-0C6D-0DDAF9E53FC0}"/>
          </ac:picMkLst>
        </pc:picChg>
        <pc:picChg chg="add del">
          <ac:chgData name="Fatima Pillosu" userId="a6295d4dc9e22643" providerId="LiveId" clId="{5AFB9D8D-E6BA-4707-B7DF-25FF8C621829}" dt="2023-10-13T16:08:42.181" v="785" actId="478"/>
          <ac:picMkLst>
            <pc:docMk/>
            <pc:sldMk cId="2758204548" sldId="256"/>
            <ac:picMk id="19" creationId="{E50DCD1E-70B7-BD7A-F7C2-4C81E090035A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20" creationId="{FFEF57B4-D47D-F73B-7C1F-1264652177B7}"/>
          </ac:picMkLst>
        </pc:picChg>
        <pc:picChg chg="add del mod">
          <ac:chgData name="Fatima Pillosu" userId="a6295d4dc9e22643" providerId="LiveId" clId="{5AFB9D8D-E6BA-4707-B7DF-25FF8C621829}" dt="2023-10-20T23:22:39.872" v="5236" actId="478"/>
          <ac:picMkLst>
            <pc:docMk/>
            <pc:sldMk cId="2758204548" sldId="256"/>
            <ac:picMk id="26" creationId="{274DC9E5-75D5-FFF1-2ADF-53D2E9F77CB0}"/>
          </ac:picMkLst>
        </pc:picChg>
        <pc:picChg chg="add del mod">
          <ac:chgData name="Fatima Pillosu" userId="a6295d4dc9e22643" providerId="LiveId" clId="{5AFB9D8D-E6BA-4707-B7DF-25FF8C621829}" dt="2023-10-20T23:06:24.401" v="4619" actId="478"/>
          <ac:picMkLst>
            <pc:docMk/>
            <pc:sldMk cId="2758204548" sldId="256"/>
            <ac:picMk id="27" creationId="{0E7F9891-EECD-7656-7E33-C41869F9F0A1}"/>
          </ac:picMkLst>
        </pc:picChg>
        <pc:picChg chg="add mod">
          <ac:chgData name="Fatima Pillosu" userId="a6295d4dc9e22643" providerId="LiveId" clId="{5AFB9D8D-E6BA-4707-B7DF-25FF8C621829}" dt="2023-10-27T13:45:12.971" v="6220" actId="1036"/>
          <ac:picMkLst>
            <pc:docMk/>
            <pc:sldMk cId="2758204548" sldId="256"/>
            <ac:picMk id="39" creationId="{83C55443-D55B-C610-50E3-3E1F72CA825E}"/>
          </ac:picMkLst>
        </pc:picChg>
        <pc:picChg chg="add del mod">
          <ac:chgData name="Fatima Pillosu" userId="a6295d4dc9e22643" providerId="LiveId" clId="{5AFB9D8D-E6BA-4707-B7DF-25FF8C621829}" dt="2023-10-15T22:26:45.669" v="3692" actId="478"/>
          <ac:picMkLst>
            <pc:docMk/>
            <pc:sldMk cId="2758204548" sldId="256"/>
            <ac:picMk id="84" creationId="{1A8079EA-DDA9-A622-3EAD-A6568C9BEA37}"/>
          </ac:picMkLst>
        </pc:picChg>
        <pc:picChg chg="add mod modCrop">
          <ac:chgData name="Fatima Pillosu" userId="a6295d4dc9e22643" providerId="LiveId" clId="{5AFB9D8D-E6BA-4707-B7DF-25FF8C621829}" dt="2023-10-25T08:55:47.076" v="5894" actId="1076"/>
          <ac:picMkLst>
            <pc:docMk/>
            <pc:sldMk cId="2758204548" sldId="256"/>
            <ac:picMk id="85" creationId="{AE10908A-2DBE-AE52-6C84-DB112FDB31F0}"/>
          </ac:picMkLst>
        </pc:picChg>
        <pc:picChg chg="add del mod">
          <ac:chgData name="Fatima Pillosu" userId="a6295d4dc9e22643" providerId="LiveId" clId="{5AFB9D8D-E6BA-4707-B7DF-25FF8C621829}" dt="2023-10-13T16:44:05.242" v="1475" actId="478"/>
          <ac:picMkLst>
            <pc:docMk/>
            <pc:sldMk cId="2758204548" sldId="256"/>
            <ac:picMk id="129" creationId="{79797C6A-BF72-F5DA-E6F2-5EB986C35B69}"/>
          </ac:picMkLst>
        </pc:picChg>
        <pc:picChg chg="add del mod">
          <ac:chgData name="Fatima Pillosu" userId="a6295d4dc9e22643" providerId="LiveId" clId="{5AFB9D8D-E6BA-4707-B7DF-25FF8C621829}" dt="2023-10-20T22:58:04.581" v="4441" actId="478"/>
          <ac:picMkLst>
            <pc:docMk/>
            <pc:sldMk cId="2758204548" sldId="256"/>
            <ac:picMk id="130" creationId="{64682AA7-B6BA-3CB0-FF78-BF32D4487041}"/>
          </ac:picMkLst>
        </pc:picChg>
        <pc:picChg chg="add del mod">
          <ac:chgData name="Fatima Pillosu" userId="a6295d4dc9e22643" providerId="LiveId" clId="{5AFB9D8D-E6BA-4707-B7DF-25FF8C621829}" dt="2023-10-20T22:59:15.612" v="4495" actId="478"/>
          <ac:picMkLst>
            <pc:docMk/>
            <pc:sldMk cId="2758204548" sldId="256"/>
            <ac:picMk id="131" creationId="{D838F6EA-7D1E-B0B4-1A7B-DA77C2E37EFE}"/>
          </ac:picMkLst>
        </pc:picChg>
        <pc:picChg chg="add del mod modCrop">
          <ac:chgData name="Fatima Pillosu" userId="a6295d4dc9e22643" providerId="LiveId" clId="{5AFB9D8D-E6BA-4707-B7DF-25FF8C621829}" dt="2023-10-13T21:38:08.999" v="3295" actId="478"/>
          <ac:picMkLst>
            <pc:docMk/>
            <pc:sldMk cId="2758204548" sldId="256"/>
            <ac:picMk id="139" creationId="{344D2970-4090-FC25-875A-D87FBAB0E841}"/>
          </ac:picMkLst>
        </pc:picChg>
        <pc:picChg chg="add del mod">
          <ac:chgData name="Fatima Pillosu" userId="a6295d4dc9e22643" providerId="LiveId" clId="{5AFB9D8D-E6BA-4707-B7DF-25FF8C621829}" dt="2023-10-13T16:47:50.929" v="1504" actId="478"/>
          <ac:picMkLst>
            <pc:docMk/>
            <pc:sldMk cId="2758204548" sldId="256"/>
            <ac:picMk id="141" creationId="{3F3D0927-605D-80F6-F23C-9EAADC1EEE2E}"/>
          </ac:picMkLst>
        </pc:picChg>
        <pc:picChg chg="add del mod">
          <ac:chgData name="Fatima Pillosu" userId="a6295d4dc9e22643" providerId="LiveId" clId="{5AFB9D8D-E6BA-4707-B7DF-25FF8C621829}" dt="2023-10-13T16:46:52.892" v="1491" actId="478"/>
          <ac:picMkLst>
            <pc:docMk/>
            <pc:sldMk cId="2758204548" sldId="256"/>
            <ac:picMk id="142" creationId="{1346763A-FABF-83AB-4019-09C7A99F9367}"/>
          </ac:picMkLst>
        </pc:picChg>
        <pc:picChg chg="add del mod">
          <ac:chgData name="Fatima Pillosu" userId="a6295d4dc9e22643" providerId="LiveId" clId="{5AFB9D8D-E6BA-4707-B7DF-25FF8C621829}" dt="2023-10-20T23:22:19.899" v="5229" actId="478"/>
          <ac:picMkLst>
            <pc:docMk/>
            <pc:sldMk cId="2758204548" sldId="256"/>
            <ac:picMk id="144" creationId="{63054CAB-48EB-D6D4-6107-1A617E45E5E8}"/>
          </ac:picMkLst>
        </pc:picChg>
        <pc:picChg chg="add mod">
          <ac:chgData name="Fatima Pillosu" userId="a6295d4dc9e22643" providerId="LiveId" clId="{5AFB9D8D-E6BA-4707-B7DF-25FF8C621829}" dt="2023-10-25T08:10:39.246" v="5275" actId="1076"/>
          <ac:picMkLst>
            <pc:docMk/>
            <pc:sldMk cId="2758204548" sldId="256"/>
            <ac:picMk id="145" creationId="{210B00A8-F1F4-7E86-5076-2CAE75E6184D}"/>
          </ac:picMkLst>
        </pc:picChg>
        <pc:picChg chg="add del mod">
          <ac:chgData name="Fatima Pillosu" userId="a6295d4dc9e22643" providerId="LiveId" clId="{5AFB9D8D-E6BA-4707-B7DF-25FF8C621829}" dt="2023-10-20T23:23:16.659" v="5244" actId="478"/>
          <ac:picMkLst>
            <pc:docMk/>
            <pc:sldMk cId="2758204548" sldId="256"/>
            <ac:picMk id="146" creationId="{00A29892-1397-E8AA-9BF2-DB999852EEBB}"/>
          </ac:picMkLst>
        </pc:picChg>
        <pc:picChg chg="add del mod">
          <ac:chgData name="Fatima Pillosu" userId="a6295d4dc9e22643" providerId="LiveId" clId="{5AFB9D8D-E6BA-4707-B7DF-25FF8C621829}" dt="2023-10-20T23:22:59.054" v="5240" actId="478"/>
          <ac:picMkLst>
            <pc:docMk/>
            <pc:sldMk cId="2758204548" sldId="256"/>
            <ac:picMk id="147" creationId="{E61F7A42-7AA3-8407-4CC5-DBFAABB9A460}"/>
          </ac:picMkLst>
        </pc:picChg>
        <pc:picChg chg="add mod">
          <ac:chgData name="Fatima Pillosu" userId="a6295d4dc9e22643" providerId="LiveId" clId="{5AFB9D8D-E6BA-4707-B7DF-25FF8C621829}" dt="2023-10-25T08:09:04.808" v="5267" actId="1076"/>
          <ac:picMkLst>
            <pc:docMk/>
            <pc:sldMk cId="2758204548" sldId="256"/>
            <ac:picMk id="148" creationId="{7AB4EACF-2524-F6FF-5A2F-9CB807E41770}"/>
          </ac:picMkLst>
        </pc:picChg>
        <pc:picChg chg="add mod">
          <ac:chgData name="Fatima Pillosu" userId="a6295d4dc9e22643" providerId="LiveId" clId="{5AFB9D8D-E6BA-4707-B7DF-25FF8C621829}" dt="2023-10-25T08:10:48.179" v="5282" actId="1038"/>
          <ac:picMkLst>
            <pc:docMk/>
            <pc:sldMk cId="2758204548" sldId="256"/>
            <ac:picMk id="149" creationId="{C0E5D669-163B-7791-E1A6-41799EB7079D}"/>
          </ac:picMkLst>
        </pc:picChg>
        <pc:picChg chg="add del mod">
          <ac:chgData name="Fatima Pillosu" userId="a6295d4dc9e22643" providerId="LiveId" clId="{5AFB9D8D-E6BA-4707-B7DF-25FF8C621829}" dt="2023-10-15T21:14:34.864" v="3614" actId="478"/>
          <ac:picMkLst>
            <pc:docMk/>
            <pc:sldMk cId="2758204548" sldId="256"/>
            <ac:picMk id="159" creationId="{43C35956-2D38-3CA6-061C-2B684E08AF83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61" creationId="{2952A91A-B334-3FA7-5339-EDB5B5739973}"/>
          </ac:picMkLst>
        </pc:picChg>
        <pc:picChg chg="add del mod">
          <ac:chgData name="Fatima Pillosu" userId="a6295d4dc9e22643" providerId="LiveId" clId="{5AFB9D8D-E6BA-4707-B7DF-25FF8C621829}" dt="2023-10-15T21:57:40.409" v="3681" actId="478"/>
          <ac:picMkLst>
            <pc:docMk/>
            <pc:sldMk cId="2758204548" sldId="256"/>
            <ac:picMk id="165" creationId="{0A1879CA-CBBF-42D8-1D0C-9D4801CADE04}"/>
          </ac:picMkLst>
        </pc:picChg>
        <pc:picChg chg="add del mod">
          <ac:chgData name="Fatima Pillosu" userId="a6295d4dc9e22643" providerId="LiveId" clId="{5AFB9D8D-E6BA-4707-B7DF-25FF8C621829}" dt="2023-10-20T21:03:01.007" v="3709" actId="478"/>
          <ac:picMkLst>
            <pc:docMk/>
            <pc:sldMk cId="2758204548" sldId="256"/>
            <ac:picMk id="186" creationId="{FC511DCC-33AD-7FD1-8387-6955FC585090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8" creationId="{03D6DD49-2251-0E19-B931-FB89B9DB0676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9" creationId="{A5CD8ED2-F990-3F14-85DC-6128D753997E}"/>
          </ac:picMkLst>
        </pc:picChg>
        <pc:picChg chg="add del mod">
          <ac:chgData name="Fatima Pillosu" userId="a6295d4dc9e22643" providerId="LiveId" clId="{5AFB9D8D-E6BA-4707-B7DF-25FF8C621829}" dt="2023-10-13T20:08:41.531" v="2173" actId="478"/>
          <ac:picMkLst>
            <pc:docMk/>
            <pc:sldMk cId="2758204548" sldId="256"/>
            <ac:picMk id="200" creationId="{C99B803A-EDBC-E461-1781-13333F940970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1" creationId="{CC8F3B49-747A-2C08-A12A-0A015F8A2C9A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2" creationId="{47474133-6B80-0C7D-3463-A5729EEF5A3E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3" creationId="{C587A07D-0D8C-CD89-65FD-FC18A664116C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4" creationId="{8C67E95D-EE15-8ACB-AD28-59798F791421}"/>
          </ac:picMkLst>
        </pc:picChg>
        <pc:picChg chg="add del mod">
          <ac:chgData name="Fatima Pillosu" userId="a6295d4dc9e22643" providerId="LiveId" clId="{5AFB9D8D-E6BA-4707-B7DF-25FF8C621829}" dt="2023-10-13T20:27:45.122" v="2345" actId="478"/>
          <ac:picMkLst>
            <pc:docMk/>
            <pc:sldMk cId="2758204548" sldId="256"/>
            <ac:picMk id="214" creationId="{732676B5-5FBA-0EF3-5CFA-A70D5FE5EC43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15" creationId="{4A5F5882-F0A3-597C-0179-2CA44A82E76C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16" creationId="{1B39B680-B07B-2990-2609-7D1828E7CBC7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18" creationId="{2FA09AE9-7647-3D0C-391E-F168CF857CB7}"/>
          </ac:picMkLst>
        </pc:picChg>
        <pc:picChg chg="add del mod">
          <ac:chgData name="Fatima Pillosu" userId="a6295d4dc9e22643" providerId="LiveId" clId="{5AFB9D8D-E6BA-4707-B7DF-25FF8C621829}" dt="2023-10-13T20:36:54.160" v="2404" actId="478"/>
          <ac:picMkLst>
            <pc:docMk/>
            <pc:sldMk cId="2758204548" sldId="256"/>
            <ac:picMk id="219" creationId="{84563132-9C34-458A-0ADA-553C6904D1C0}"/>
          </ac:picMkLst>
        </pc:picChg>
        <pc:picChg chg="add del mod">
          <ac:chgData name="Fatima Pillosu" userId="a6295d4dc9e22643" providerId="LiveId" clId="{5AFB9D8D-E6BA-4707-B7DF-25FF8C621829}" dt="2023-10-20T22:30:04.533" v="4007" actId="478"/>
          <ac:picMkLst>
            <pc:docMk/>
            <pc:sldMk cId="2758204548" sldId="256"/>
            <ac:picMk id="220" creationId="{BF37A2B8-5AB6-29D6-C77C-1AB43D75CF37}"/>
          </ac:picMkLst>
        </pc:picChg>
        <pc:picChg chg="add mod modCrop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4" creationId="{1D3DE61B-1286-20EC-C353-C928AC54B4FF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5" creationId="{1796E90C-2723-1A3E-F634-476981DFE05E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6" creationId="{EA1C4070-0AE4-C9EB-E1E5-39EE39964D63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7" creationId="{3BFEF59E-8C86-E3D0-678B-3B1333163C5F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8" creationId="{D707A3C2-0548-4D34-4FEB-1997F2D80469}"/>
          </ac:picMkLst>
        </pc:picChg>
        <pc:picChg chg="add del mod">
          <ac:chgData name="Fatima Pillosu" userId="a6295d4dc9e22643" providerId="LiveId" clId="{5AFB9D8D-E6BA-4707-B7DF-25FF8C621829}" dt="2023-10-20T22:51:38.457" v="4321" actId="478"/>
          <ac:picMkLst>
            <pc:docMk/>
            <pc:sldMk cId="2758204548" sldId="256"/>
            <ac:picMk id="263" creationId="{B55C681F-EE48-04F9-721A-8011DD56D71B}"/>
          </ac:picMkLst>
        </pc:pic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0" creationId="{0963D59B-921E-8B2B-8FC5-6F0C79F1E8F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1" creationId="{A176992E-FC20-8B13-9E0E-9DC9EB6A790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9" creationId="{15C6A8ED-BF81-2EE4-38A0-36E79B0F44B4}"/>
          </ac:cxnSpMkLst>
        </pc:cxnChg>
        <pc:cxnChg chg="add mod">
          <ac:chgData name="Fatima Pillosu" userId="a6295d4dc9e22643" providerId="LiveId" clId="{5AFB9D8D-E6BA-4707-B7DF-25FF8C621829}" dt="2023-10-25T08:44:05.693" v="5446" actId="1076"/>
          <ac:cxnSpMkLst>
            <pc:docMk/>
            <pc:sldMk cId="2758204548" sldId="256"/>
            <ac:cxnSpMk id="19" creationId="{5B1F4D22-2E75-8682-6ED8-4ACCF6C63DD0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0" creationId="{DB63F51E-9717-ACCD-7833-DCF5E7E16B76}"/>
          </ac:cxnSpMkLst>
        </pc:cxnChg>
        <pc:cxnChg chg="add mod">
          <ac:chgData name="Fatima Pillosu" userId="a6295d4dc9e22643" providerId="LiveId" clId="{5AFB9D8D-E6BA-4707-B7DF-25FF8C621829}" dt="2023-10-25T08:54:01.204" v="5861" actId="1035"/>
          <ac:cxnSpMkLst>
            <pc:docMk/>
            <pc:sldMk cId="2758204548" sldId="256"/>
            <ac:cxnSpMk id="27" creationId="{ADBEEC03-35FD-59B3-5375-F4AFB5D27372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28" creationId="{CC89B689-DD65-2230-3828-5B4188DDA07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8" creationId="{F2B1A730-BB4A-D3DE-A088-A84E19CDDE0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9" creationId="{E6FAEA82-96F4-3F1A-B058-CD8C07D622CC}"/>
          </ac:cxnSpMkLst>
        </pc:cxnChg>
        <pc:cxnChg chg="add mod">
          <ac:chgData name="Fatima Pillosu" userId="a6295d4dc9e22643" providerId="LiveId" clId="{5AFB9D8D-E6BA-4707-B7DF-25FF8C621829}" dt="2023-10-25T08:58:32.897" v="6034" actId="1076"/>
          <ac:cxnSpMkLst>
            <pc:docMk/>
            <pc:sldMk cId="2758204548" sldId="256"/>
            <ac:cxnSpMk id="33" creationId="{F5468057-9285-D4F1-AC7C-F924B700965A}"/>
          </ac:cxnSpMkLst>
        </pc:cxnChg>
        <pc:cxnChg chg="del mod">
          <ac:chgData name="Fatima Pillosu" userId="a6295d4dc9e22643" providerId="LiveId" clId="{5AFB9D8D-E6BA-4707-B7DF-25FF8C621829}" dt="2023-10-02T22:04:43.767" v="487" actId="478"/>
          <ac:cxnSpMkLst>
            <pc:docMk/>
            <pc:sldMk cId="2758204548" sldId="256"/>
            <ac:cxnSpMk id="38" creationId="{F378E024-C01A-7A8C-C1F0-E1DE9891FBC4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39" creationId="{2EA3F09D-0DD5-5F2D-17E3-6C6E9976B0A8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40" creationId="{130EC36C-77E2-AA0B-B312-D58CF1F18CF1}"/>
          </ac:cxnSpMkLst>
        </pc:cxnChg>
        <pc:cxnChg chg="add mod">
          <ac:chgData name="Fatima Pillosu" userId="a6295d4dc9e22643" providerId="LiveId" clId="{5AFB9D8D-E6BA-4707-B7DF-25FF8C621829}" dt="2023-10-27T13:42:16.444" v="6125" actId="14100"/>
          <ac:cxnSpMkLst>
            <pc:docMk/>
            <pc:sldMk cId="2758204548" sldId="256"/>
            <ac:cxnSpMk id="40" creationId="{FFFF11E6-2AB4-EF38-64F2-FFD720D595B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2" creationId="{2BC0A104-9744-EFEF-820F-E9E1FD4F0E2E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2" creationId="{F9E5A455-0015-2CE6-6541-08F5ADC0DD6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3" creationId="{21D84A47-CDAD-FC40-56FF-9B99FDAA83E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3" creationId="{6E8D1ED6-0F27-8250-060C-D5767395F6F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4" creationId="{5CFA04C3-F5E4-CFB4-15A6-6DFD0A15DEB9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4" creationId="{D7CF7C7E-8104-C456-5A0D-D390B428049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5" creationId="{FE9A44C6-6398-EA82-8602-204AE0CC7C5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7" creationId="{E506E24A-D257-AD6A-D68F-578BD7ACC8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8" creationId="{1496BAB7-C1D7-D975-58E9-4830E45E25B7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59" creationId="{65EF9110-EA77-A56D-6E58-8AB606AED2A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9" creationId="{8ADD8D3A-9EFA-1943-E0BE-BED6E3C4623B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0" creationId="{5F650FEB-9776-594C-1C6A-09975099FEB5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0" creationId="{6EEA93B5-5D4E-4C1D-44D5-CB4F5F96445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1" creationId="{9B3FA6F3-0D4E-F339-6B71-399FCD3CB18B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1" creationId="{BEA5E0C5-A31D-A6A6-D0C2-8C4CCA81C52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1" creationId="{FC16FB2D-0C16-9829-2273-3F85A626AF6C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2" creationId="{39D19745-E123-7035-B07E-4496D093F20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2" creationId="{D2BCDE06-BA39-6DCF-884B-88C3CDE43C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3" creationId="{64948FD6-BB5B-1B3F-FD4F-B9A08BEF97F4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3" creationId="{89FD3A05-A3A8-DFF2-AAD0-39E9340435D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3" creationId="{EAC6DDB4-B20F-9E4A-CE70-C8B2F3F5B661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4" creationId="{5B25E6EA-6836-443E-7094-BF5C7493E87D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5" creationId="{569F0F97-B785-943C-6659-1122070E2FD2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5" creationId="{9E6C0B2E-DC58-1216-6617-2F1F7D382DC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0" creationId="{3EA7885D-FC07-6AA6-8E3D-0C95FAF337B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0" creationId="{AFA28706-EECA-3D6C-1B66-8015607F67A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2" creationId="{0CF5371D-7B09-0A44-7AE2-9A4CE100D68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2" creationId="{1BE1CAB6-42F2-0602-751D-F2DB2B9A855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3" creationId="{5F8D290F-478A-0D14-C0F2-83A04CBAD9DE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4" creationId="{23F14460-2527-4D2F-05D5-1B946EAF1B2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74" creationId="{8FEDB088-A8F1-0640-0628-13938BBEC44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6" creationId="{C415C43E-B0F3-EF60-E6B6-337F2A16CF2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8" creationId="{2C3C0BF8-1BE0-8C7C-7971-AE268269BD4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1" creationId="{E27C2A1A-6A7C-B1C0-938E-3E793119069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5" creationId="{99E29B10-C586-2A55-5D2F-C256A1268B8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6" creationId="{041AC55C-46C3-7704-2890-6B2E39D50FE0}"/>
          </ac:cxnSpMkLst>
        </pc:cxnChg>
        <pc:cxnChg chg="add mod">
          <ac:chgData name="Fatima Pillosu" userId="a6295d4dc9e22643" providerId="LiveId" clId="{5AFB9D8D-E6BA-4707-B7DF-25FF8C621829}" dt="2023-10-25T08:14:56.737" v="5336" actId="14100"/>
          <ac:cxnSpMkLst>
            <pc:docMk/>
            <pc:sldMk cId="2758204548" sldId="256"/>
            <ac:cxnSpMk id="87" creationId="{BAE0AAF1-BE29-0AFD-173D-B473E917A44F}"/>
          </ac:cxnSpMkLst>
        </pc:cxnChg>
        <pc:cxnChg chg="add mod">
          <ac:chgData name="Fatima Pillosu" userId="a6295d4dc9e22643" providerId="LiveId" clId="{5AFB9D8D-E6BA-4707-B7DF-25FF8C621829}" dt="2023-10-25T08:14:44.529" v="5333" actId="14100"/>
          <ac:cxnSpMkLst>
            <pc:docMk/>
            <pc:sldMk cId="2758204548" sldId="256"/>
            <ac:cxnSpMk id="88" creationId="{8CFC325F-DD8C-F017-C8F8-BAC658DC587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90" creationId="{80ACEFCD-B9E6-7578-883E-9F2A8884CA0B}"/>
          </ac:cxnSpMkLst>
        </pc:cxnChg>
        <pc:cxnChg chg="add del mod">
          <ac:chgData name="Fatima Pillosu" userId="a6295d4dc9e22643" providerId="LiveId" clId="{5AFB9D8D-E6BA-4707-B7DF-25FF8C621829}" dt="2023-10-13T17:27:57.351" v="1971" actId="478"/>
          <ac:cxnSpMkLst>
            <pc:docMk/>
            <pc:sldMk cId="2758204548" sldId="256"/>
            <ac:cxnSpMk id="92" creationId="{E7445E27-37F2-E676-FAB3-16DE7FF4EB4F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3" creationId="{BF303423-E9D0-C88A-FA1D-052A38D88089}"/>
          </ac:cxnSpMkLst>
        </pc:cxnChg>
        <pc:cxnChg chg="add mod">
          <ac:chgData name="Fatima Pillosu" userId="a6295d4dc9e22643" providerId="LiveId" clId="{5AFB9D8D-E6BA-4707-B7DF-25FF8C621829}" dt="2023-10-25T08:50:23.117" v="5728" actId="14100"/>
          <ac:cxnSpMkLst>
            <pc:docMk/>
            <pc:sldMk cId="2758204548" sldId="256"/>
            <ac:cxnSpMk id="94" creationId="{4AA6B0B9-6921-04CF-B674-88C736816FD6}"/>
          </ac:cxnSpMkLst>
        </pc:cxnChg>
        <pc:cxnChg chg="add mod">
          <ac:chgData name="Fatima Pillosu" userId="a6295d4dc9e22643" providerId="LiveId" clId="{5AFB9D8D-E6BA-4707-B7DF-25FF8C621829}" dt="2023-10-25T08:46:59.706" v="5543" actId="1037"/>
          <ac:cxnSpMkLst>
            <pc:docMk/>
            <pc:sldMk cId="2758204548" sldId="256"/>
            <ac:cxnSpMk id="95" creationId="{02BFFD1E-DD99-FD95-C33C-357CA662FCDE}"/>
          </ac:cxnSpMkLst>
        </pc:cxnChg>
        <pc:cxnChg chg="add mod">
          <ac:chgData name="Fatima Pillosu" userId="a6295d4dc9e22643" providerId="LiveId" clId="{5AFB9D8D-E6BA-4707-B7DF-25FF8C621829}" dt="2023-10-25T08:46:59.706" v="5543" actId="1037"/>
          <ac:cxnSpMkLst>
            <pc:docMk/>
            <pc:sldMk cId="2758204548" sldId="256"/>
            <ac:cxnSpMk id="96" creationId="{C3856F48-E731-536E-93D0-4EC8CF6561FA}"/>
          </ac:cxnSpMkLst>
        </pc:cxnChg>
        <pc:cxnChg chg="add mod">
          <ac:chgData name="Fatima Pillosu" userId="a6295d4dc9e22643" providerId="LiveId" clId="{5AFB9D8D-E6BA-4707-B7DF-25FF8C621829}" dt="2023-10-25T08:46:31.308" v="5518" actId="14100"/>
          <ac:cxnSpMkLst>
            <pc:docMk/>
            <pc:sldMk cId="2758204548" sldId="256"/>
            <ac:cxnSpMk id="97" creationId="{BDAF05F7-C08B-523D-A390-DFB92CC95071}"/>
          </ac:cxnSpMkLst>
        </pc:cxnChg>
        <pc:cxnChg chg="add mod">
          <ac:chgData name="Fatima Pillosu" userId="a6295d4dc9e22643" providerId="LiveId" clId="{5AFB9D8D-E6BA-4707-B7DF-25FF8C621829}" dt="2023-10-25T08:46:59.706" v="5543" actId="1037"/>
          <ac:cxnSpMkLst>
            <pc:docMk/>
            <pc:sldMk cId="2758204548" sldId="256"/>
            <ac:cxnSpMk id="98" creationId="{598D1AF2-0B05-3045-82A9-E550056CF068}"/>
          </ac:cxnSpMkLst>
        </pc:cxnChg>
        <pc:cxnChg chg="add mod">
          <ac:chgData name="Fatima Pillosu" userId="a6295d4dc9e22643" providerId="LiveId" clId="{5AFB9D8D-E6BA-4707-B7DF-25FF8C621829}" dt="2023-10-25T08:43:55.138" v="5444" actId="1036"/>
          <ac:cxnSpMkLst>
            <pc:docMk/>
            <pc:sldMk cId="2758204548" sldId="256"/>
            <ac:cxnSpMk id="99" creationId="{6767BAF7-D96C-4690-0A46-D3D3DF0B2D43}"/>
          </ac:cxnSpMkLst>
        </pc:cxnChg>
        <pc:cxnChg chg="add mod">
          <ac:chgData name="Fatima Pillosu" userId="a6295d4dc9e22643" providerId="LiveId" clId="{5AFB9D8D-E6BA-4707-B7DF-25FF8C621829}" dt="2023-10-25T08:48:26.689" v="5580" actId="1037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1" creationId="{10919435-F520-64C0-066C-EEF205E7A016}"/>
          </ac:cxnSpMkLst>
        </pc:cxnChg>
        <pc:cxnChg chg="add del mod">
          <ac:chgData name="Fatima Pillosu" userId="a6295d4dc9e22643" providerId="LiveId" clId="{5AFB9D8D-E6BA-4707-B7DF-25FF8C621829}" dt="2023-10-14T13:21:39.060" v="3373" actId="478"/>
          <ac:cxnSpMkLst>
            <pc:docMk/>
            <pc:sldMk cId="2758204548" sldId="256"/>
            <ac:cxnSpMk id="102" creationId="{BABAF8D9-6BB7-3333-1CE9-E4EA186A0A74}"/>
          </ac:cxnSpMkLst>
        </pc:cxnChg>
        <pc:cxnChg chg="add del mod">
          <ac:chgData name="Fatima Pillosu" userId="a6295d4dc9e22643" providerId="LiveId" clId="{5AFB9D8D-E6BA-4707-B7DF-25FF8C621829}" dt="2023-10-25T08:45:32.816" v="5493" actId="478"/>
          <ac:cxnSpMkLst>
            <pc:docMk/>
            <pc:sldMk cId="2758204548" sldId="256"/>
            <ac:cxnSpMk id="103" creationId="{5612E76F-92EE-2B93-461F-6A3D311632C6}"/>
          </ac:cxnSpMkLst>
        </pc:cxnChg>
        <pc:cxnChg chg="add del mod">
          <ac:chgData name="Fatima Pillosu" userId="a6295d4dc9e22643" providerId="LiveId" clId="{5AFB9D8D-E6BA-4707-B7DF-25FF8C621829}" dt="2023-10-13T16:47:53.541" v="1505" actId="478"/>
          <ac:cxnSpMkLst>
            <pc:docMk/>
            <pc:sldMk cId="2758204548" sldId="256"/>
            <ac:cxnSpMk id="105" creationId="{D4023B39-91D9-0F9E-84FD-6C463BA57EC9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06" creationId="{7C381BE1-F2AF-17C6-6211-6BD8B5C10809}"/>
          </ac:cxnSpMkLst>
        </pc:cxnChg>
        <pc:cxnChg chg="add mod">
          <ac:chgData name="Fatima Pillosu" userId="a6295d4dc9e22643" providerId="LiveId" clId="{5AFB9D8D-E6BA-4707-B7DF-25FF8C621829}" dt="2023-10-13T20:55:38.331" v="2499" actId="14100"/>
          <ac:cxnSpMkLst>
            <pc:docMk/>
            <pc:sldMk cId="2758204548" sldId="256"/>
            <ac:cxnSpMk id="107" creationId="{C4E0B3B5-F3B7-5862-BB88-222003BED86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8" creationId="{D4D57151-CBFE-550F-050D-1FECA26A03DB}"/>
          </ac:cxnSpMkLst>
        </pc:cxnChg>
        <pc:cxnChg chg="add mod">
          <ac:chgData name="Fatima Pillosu" userId="a6295d4dc9e22643" providerId="LiveId" clId="{5AFB9D8D-E6BA-4707-B7DF-25FF8C621829}" dt="2023-10-13T20:55:33.681" v="2498" actId="14100"/>
          <ac:cxnSpMkLst>
            <pc:docMk/>
            <pc:sldMk cId="2758204548" sldId="256"/>
            <ac:cxnSpMk id="111" creationId="{DE766FA8-0CF0-608F-7DFA-545A0EB96F40}"/>
          </ac:cxnSpMkLst>
        </pc:cxnChg>
        <pc:cxnChg chg="add mod">
          <ac:chgData name="Fatima Pillosu" userId="a6295d4dc9e22643" providerId="LiveId" clId="{5AFB9D8D-E6BA-4707-B7DF-25FF8C621829}" dt="2023-10-13T20:26:30.924" v="2338" actId="14100"/>
          <ac:cxnSpMkLst>
            <pc:docMk/>
            <pc:sldMk cId="2758204548" sldId="256"/>
            <ac:cxnSpMk id="112" creationId="{12FC7DD1-AD53-42AA-AEED-CDE8962AE0F5}"/>
          </ac:cxnSpMkLst>
        </pc:cxnChg>
        <pc:cxnChg chg="add mod ord">
          <ac:chgData name="Fatima Pillosu" userId="a6295d4dc9e22643" providerId="LiveId" clId="{5AFB9D8D-E6BA-4707-B7DF-25FF8C621829}" dt="2023-10-13T20:20:05.643" v="2282" actId="166"/>
          <ac:cxnSpMkLst>
            <pc:docMk/>
            <pc:sldMk cId="2758204548" sldId="256"/>
            <ac:cxnSpMk id="113" creationId="{60D94A2A-FA1F-E4D3-4051-2E1B76DB7E89}"/>
          </ac:cxnSpMkLst>
        </pc:cxnChg>
        <pc:cxnChg chg="add mod">
          <ac:chgData name="Fatima Pillosu" userId="a6295d4dc9e22643" providerId="LiveId" clId="{5AFB9D8D-E6BA-4707-B7DF-25FF8C621829}" dt="2023-10-13T20:41:21.197" v="2468" actId="14100"/>
          <ac:cxnSpMkLst>
            <pc:docMk/>
            <pc:sldMk cId="2758204548" sldId="256"/>
            <ac:cxnSpMk id="114" creationId="{24286C7E-AF05-45CF-1AC1-4D088E49EC34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15" creationId="{2F607D5D-EDC0-0C41-F2C3-B864D36C9AC7}"/>
          </ac:cxnSpMkLst>
        </pc:cxnChg>
        <pc:cxnChg chg="add mod">
          <ac:chgData name="Fatima Pillosu" userId="a6295d4dc9e22643" providerId="LiveId" clId="{5AFB9D8D-E6BA-4707-B7DF-25FF8C621829}" dt="2023-10-13T21:15:21.596" v="2799" actId="1035"/>
          <ac:cxnSpMkLst>
            <pc:docMk/>
            <pc:sldMk cId="2758204548" sldId="256"/>
            <ac:cxnSpMk id="117" creationId="{63C034E7-A420-9A4F-4470-B62E6EEDFAC9}"/>
          </ac:cxnSpMkLst>
        </pc:cxnChg>
        <pc:cxnChg chg="add mod">
          <ac:chgData name="Fatima Pillosu" userId="a6295d4dc9e22643" providerId="LiveId" clId="{5AFB9D8D-E6BA-4707-B7DF-25FF8C621829}" dt="2023-10-13T21:15:21.596" v="2799" actId="1035"/>
          <ac:cxnSpMkLst>
            <pc:docMk/>
            <pc:sldMk cId="2758204548" sldId="256"/>
            <ac:cxnSpMk id="118" creationId="{79923668-AD99-AEDD-B9C6-D81727BBA8EE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1" creationId="{57B45BB1-9724-56A0-493D-ABC92238C72B}"/>
          </ac:cxnSpMkLst>
        </pc:cxnChg>
        <pc:cxnChg chg="add mod">
          <ac:chgData name="Fatima Pillosu" userId="a6295d4dc9e22643" providerId="LiveId" clId="{5AFB9D8D-E6BA-4707-B7DF-25FF8C621829}" dt="2023-10-25T08:13:51.352" v="5322" actId="1035"/>
          <ac:cxnSpMkLst>
            <pc:docMk/>
            <pc:sldMk cId="2758204548" sldId="256"/>
            <ac:cxnSpMk id="122" creationId="{B11237B4-0B3D-7B6F-C3C8-4966708421AA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3" creationId="{75899CF0-AE02-DAD9-B3DE-10C0225AB449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2" creationId="{FF3D9DAC-4CF0-3AC8-58C6-DFDB180F8120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3" creationId="{E80890EA-C4DE-7317-1E2A-929A98793A3C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4" creationId="{4EF5E6DD-4B78-6024-19FC-7936F290BEBE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5" creationId="{74560DD1-869D-FC96-1457-F109F0D7CF6B}"/>
          </ac:cxnSpMkLst>
        </pc:cxnChg>
        <pc:cxnChg chg="add mod">
          <ac:chgData name="Fatima Pillosu" userId="a6295d4dc9e22643" providerId="LiveId" clId="{5AFB9D8D-E6BA-4707-B7DF-25FF8C621829}" dt="2023-10-25T08:55:56.689" v="5915" actId="1036"/>
          <ac:cxnSpMkLst>
            <pc:docMk/>
            <pc:sldMk cId="2758204548" sldId="256"/>
            <ac:cxnSpMk id="167" creationId="{8BE78375-1FFB-505B-4152-6252E4826C30}"/>
          </ac:cxnSpMkLst>
        </pc:cxnChg>
        <pc:cxnChg chg="add mod">
          <ac:chgData name="Fatima Pillosu" userId="a6295d4dc9e22643" providerId="LiveId" clId="{5AFB9D8D-E6BA-4707-B7DF-25FF8C621829}" dt="2023-10-27T13:45:12.971" v="6220" actId="1036"/>
          <ac:cxnSpMkLst>
            <pc:docMk/>
            <pc:sldMk cId="2758204548" sldId="256"/>
            <ac:cxnSpMk id="168" creationId="{B9BB30F6-89F9-DAF6-501A-A636C9D2C30B}"/>
          </ac:cxnSpMkLst>
        </pc:cxnChg>
        <pc:cxnChg chg="add mod">
          <ac:chgData name="Fatima Pillosu" userId="a6295d4dc9e22643" providerId="LiveId" clId="{5AFB9D8D-E6BA-4707-B7DF-25FF8C621829}" dt="2023-10-25T08:44:28.358" v="5467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add mod">
          <ac:chgData name="Fatima Pillosu" userId="a6295d4dc9e22643" providerId="LiveId" clId="{5AFB9D8D-E6BA-4707-B7DF-25FF8C621829}" dt="2023-10-25T08:44:33.139" v="5468" actId="14100"/>
          <ac:cxnSpMkLst>
            <pc:docMk/>
            <pc:sldMk cId="2758204548" sldId="256"/>
            <ac:cxnSpMk id="170" creationId="{DCDC58C1-58CE-B4DF-C220-7A169C423E87}"/>
          </ac:cxnSpMkLst>
        </pc:cxnChg>
        <pc:cxnChg chg="add mod">
          <ac:chgData name="Fatima Pillosu" userId="a6295d4dc9e22643" providerId="LiveId" clId="{5AFB9D8D-E6BA-4707-B7DF-25FF8C621829}" dt="2023-10-13T20:16:41.594" v="2275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add del mod">
          <ac:chgData name="Fatima Pillosu" userId="a6295d4dc9e22643" providerId="LiveId" clId="{5AFB9D8D-E6BA-4707-B7DF-25FF8C621829}" dt="2023-10-13T17:14:23.232" v="1694" actId="478"/>
          <ac:cxnSpMkLst>
            <pc:docMk/>
            <pc:sldMk cId="2758204548" sldId="256"/>
            <ac:cxnSpMk id="179" creationId="{C79850BF-4824-4C4E-FFFF-4B76B7694864}"/>
          </ac:cxnSpMkLst>
        </pc:cxnChg>
        <pc:cxnChg chg="add mod">
          <ac:chgData name="Fatima Pillosu" userId="a6295d4dc9e22643" providerId="LiveId" clId="{5AFB9D8D-E6BA-4707-B7DF-25FF8C621829}" dt="2023-10-25T08:55:25.243" v="5891" actId="1036"/>
          <ac:cxnSpMkLst>
            <pc:docMk/>
            <pc:sldMk cId="2758204548" sldId="256"/>
            <ac:cxnSpMk id="182" creationId="{168F7B29-E080-0F55-5999-16C1D0A026DD}"/>
          </ac:cxnSpMkLst>
        </pc:cxnChg>
        <pc:cxnChg chg="add mod">
          <ac:chgData name="Fatima Pillosu" userId="a6295d4dc9e22643" providerId="LiveId" clId="{5AFB9D8D-E6BA-4707-B7DF-25FF8C621829}" dt="2023-10-20T22:45:17.805" v="4207" actId="14100"/>
          <ac:cxnSpMkLst>
            <pc:docMk/>
            <pc:sldMk cId="2758204548" sldId="256"/>
            <ac:cxnSpMk id="236" creationId="{D25422F6-0F9D-A872-B4CC-87495BF9D71A}"/>
          </ac:cxnSpMkLst>
        </pc:cxnChg>
        <pc:cxnChg chg="add mod">
          <ac:chgData name="Fatima Pillosu" userId="a6295d4dc9e22643" providerId="LiveId" clId="{5AFB9D8D-E6BA-4707-B7DF-25FF8C621829}" dt="2023-10-20T23:05:09.372" v="4608" actId="555"/>
          <ac:cxnSpMkLst>
            <pc:docMk/>
            <pc:sldMk cId="2758204548" sldId="256"/>
            <ac:cxnSpMk id="239" creationId="{DD86CB11-C1D8-5F7F-381F-67F1EDACFD64}"/>
          </ac:cxnSpMkLst>
        </pc:cxnChg>
        <pc:cxnChg chg="add del mod">
          <ac:chgData name="Fatima Pillosu" userId="a6295d4dc9e22643" providerId="LiveId" clId="{5AFB9D8D-E6BA-4707-B7DF-25FF8C621829}" dt="2023-10-13T21:31:25.207" v="3245" actId="478"/>
          <ac:cxnSpMkLst>
            <pc:docMk/>
            <pc:sldMk cId="2758204548" sldId="256"/>
            <ac:cxnSpMk id="240" creationId="{AC303751-7F92-61AA-17A5-EE394681FC43}"/>
          </ac:cxnSpMkLst>
        </pc:cxnChg>
        <pc:cxnChg chg="add mod">
          <ac:chgData name="Fatima Pillosu" userId="a6295d4dc9e22643" providerId="LiveId" clId="{5AFB9D8D-E6BA-4707-B7DF-25FF8C621829}" dt="2023-10-20T23:05:09.372" v="4608" actId="555"/>
          <ac:cxnSpMkLst>
            <pc:docMk/>
            <pc:sldMk cId="2758204548" sldId="256"/>
            <ac:cxnSpMk id="253" creationId="{F1A09779-1227-051E-822D-D20E0094F369}"/>
          </ac:cxnSpMkLst>
        </pc:cxnChg>
        <pc:cxnChg chg="add mod">
          <ac:chgData name="Fatima Pillosu" userId="a6295d4dc9e22643" providerId="LiveId" clId="{5AFB9D8D-E6BA-4707-B7DF-25FF8C621829}" dt="2023-10-25T08:17:51" v="5352" actId="1076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new mod">
        <pc:chgData name="Fatima Pillosu" userId="a6295d4dc9e22643" providerId="LiveId" clId="{5AFB9D8D-E6BA-4707-B7DF-25FF8C621829}" dt="2023-10-25T08:51:43.672" v="5772" actId="1036"/>
        <pc:sldMkLst>
          <pc:docMk/>
          <pc:sldMk cId="2369477478" sldId="257"/>
        </pc:sldMkLst>
        <pc:spChg chg="del">
          <ac:chgData name="Fatima Pillosu" userId="a6295d4dc9e22643" providerId="LiveId" clId="{5AFB9D8D-E6BA-4707-B7DF-25FF8C621829}" dt="2023-10-02T22:15:46.242" v="699" actId="478"/>
          <ac:spMkLst>
            <pc:docMk/>
            <pc:sldMk cId="2369477478" sldId="257"/>
            <ac:spMk id="2" creationId="{F1B747D1-EFA1-A490-A23D-2C4A57BF4B1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3" creationId="{173435D8-39C8-886B-5094-4B38F0CA931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3" creationId="{684F9B4F-67E2-FF7B-5F65-C66D4E74EBDA}"/>
          </ac:spMkLst>
        </pc:spChg>
        <pc:spChg chg="del">
          <ac:chgData name="Fatima Pillosu" userId="a6295d4dc9e22643" providerId="LiveId" clId="{5AFB9D8D-E6BA-4707-B7DF-25FF8C621829}" dt="2023-10-02T22:15:47.576" v="700" actId="478"/>
          <ac:spMkLst>
            <pc:docMk/>
            <pc:sldMk cId="2369477478" sldId="257"/>
            <ac:spMk id="3" creationId="{EE4E1623-702C-E7A0-8CAA-8412CB881712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" creationId="{22177942-984F-1C23-EB78-DF751E23831F}"/>
          </ac:spMkLst>
        </pc:spChg>
        <pc:spChg chg="mod topLvl">
          <ac:chgData name="Fatima Pillosu" userId="a6295d4dc9e22643" providerId="LiveId" clId="{5AFB9D8D-E6BA-4707-B7DF-25FF8C621829}" dt="2023-10-20T23:03:51.158" v="4585" actId="207"/>
          <ac:spMkLst>
            <pc:docMk/>
            <pc:sldMk cId="2369477478" sldId="257"/>
            <ac:spMk id="7" creationId="{517FEA51-EE35-E0A5-5140-C07FA71324FB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8" creationId="{ECEEFDFE-0B54-DB36-F2A1-CBC53C355C2D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9" creationId="{FC0217A4-5096-1B7E-7BBF-639DEBD2077E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0" creationId="{8FB8FFCC-7A6E-D133-CDBD-7D97BE0FD159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1" creationId="{43461467-E113-273C-C47D-806C8571CE83}"/>
          </ac:spMkLst>
        </pc:spChg>
        <pc:spChg chg="mod topLvl">
          <ac:chgData name="Fatima Pillosu" userId="a6295d4dc9e22643" providerId="LiveId" clId="{5AFB9D8D-E6BA-4707-B7DF-25FF8C621829}" dt="2023-10-20T23:06:14.675" v="4618" actId="1036"/>
          <ac:spMkLst>
            <pc:docMk/>
            <pc:sldMk cId="2369477478" sldId="257"/>
            <ac:spMk id="12" creationId="{3D8B1680-27CE-1782-485B-00F2787B470F}"/>
          </ac:spMkLst>
        </pc:spChg>
        <pc:spChg chg="mod topLvl">
          <ac:chgData name="Fatima Pillosu" userId="a6295d4dc9e22643" providerId="LiveId" clId="{5AFB9D8D-E6BA-4707-B7DF-25FF8C621829}" dt="2023-10-20T23:21:37.625" v="5217" actId="1035"/>
          <ac:spMkLst>
            <pc:docMk/>
            <pc:sldMk cId="2369477478" sldId="257"/>
            <ac:spMk id="13" creationId="{CF8E11AB-9AC3-758B-B700-11CCEC33AA2D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4" creationId="{E972C389-B4F6-46CF-ECFB-90E9C164CC07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5" creationId="{ABEA0039-9984-7A55-5BE9-01CB5B428DDB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6" creationId="{E567E31D-2A44-DD78-CBB0-E319A3D9CA1A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7" creationId="{49676E71-844F-3F66-4C5C-07A09442811A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8" creationId="{01E48F60-1511-C8E8-8986-7946BC279761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9" creationId="{4381C937-88E1-3481-3FF7-2E7CB48AB9D3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0" creationId="{9F67660E-3E70-667B-14CE-90527AF025F5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1" creationId="{E0C37846-A16A-DC5E-256D-057E2657EB16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2" creationId="{E6440E71-BD72-E41A-3E69-027A4848B4F9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3" creationId="{FC6D2DF9-6D29-2012-ED29-92897D06583C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4" creationId="{B89D04A4-4502-F79B-99D2-223CAA0D1887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5" creationId="{67F72C85-FBB3-A04D-181D-AECFD38BB615}"/>
          </ac:spMkLst>
        </pc:spChg>
        <pc:spChg chg="mod topLvl">
          <ac:chgData name="Fatima Pillosu" userId="a6295d4dc9e22643" providerId="LiveId" clId="{5AFB9D8D-E6BA-4707-B7DF-25FF8C621829}" dt="2023-10-20T23:00:14.746" v="4507" actId="207"/>
          <ac:spMkLst>
            <pc:docMk/>
            <pc:sldMk cId="2369477478" sldId="257"/>
            <ac:spMk id="35" creationId="{A51F329E-9A7A-34CD-075C-FB2545E8D6ED}"/>
          </ac:spMkLst>
        </pc:spChg>
        <pc:spChg chg="mod topLvl">
          <ac:chgData name="Fatima Pillosu" userId="a6295d4dc9e22643" providerId="LiveId" clId="{5AFB9D8D-E6BA-4707-B7DF-25FF8C621829}" dt="2023-10-20T23:00:08.037" v="4506" actId="208"/>
          <ac:spMkLst>
            <pc:docMk/>
            <pc:sldMk cId="2369477478" sldId="257"/>
            <ac:spMk id="36" creationId="{A1718A8A-63DE-86DA-CF76-7EED3EA42ECB}"/>
          </ac:spMkLst>
        </pc:spChg>
        <pc:spChg chg="mod topLvl">
          <ac:chgData name="Fatima Pillosu" userId="a6295d4dc9e22643" providerId="LiveId" clId="{5AFB9D8D-E6BA-4707-B7DF-25FF8C621829}" dt="2023-10-20T23:02:18.013" v="4577" actId="207"/>
          <ac:spMkLst>
            <pc:docMk/>
            <pc:sldMk cId="2369477478" sldId="257"/>
            <ac:spMk id="37" creationId="{DE10D9BE-9C66-A18A-7109-A6EF14B9F134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38" creationId="{869694B0-AE9D-D9E4-5CBD-505F7D996B84}"/>
          </ac:spMkLst>
        </pc:spChg>
        <pc:spChg chg="mod topLvl">
          <ac:chgData name="Fatima Pillosu" userId="a6295d4dc9e22643" providerId="LiveId" clId="{5AFB9D8D-E6BA-4707-B7DF-25FF8C621829}" dt="2023-10-20T23:03:55.295" v="4586" actId="1076"/>
          <ac:spMkLst>
            <pc:docMk/>
            <pc:sldMk cId="2369477478" sldId="257"/>
            <ac:spMk id="39" creationId="{047DFC7E-B653-0A6B-7497-D21A05D37105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0" creationId="{97B213A9-CD7E-96EF-D4DD-747D86440F7C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1" creationId="{066BB68D-8EA2-41B0-36EF-80CA4D6DEA58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2" creationId="{018C3AF3-804E-4FF0-DA45-7A2477E88A4E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3" creationId="{09175DCE-FFC8-A396-65F7-A3A0257A384F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4" creationId="{DBA6AB07-324F-426A-E08D-721863EF3395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5" creationId="{A0B97A1C-1FC6-EA68-008C-8E933C44A37A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6" creationId="{CF34C3C2-89DF-8A62-62D8-69A167466394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7" creationId="{A29E0B1C-4C88-ADB4-5F18-EB88CAD8BB49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8" creationId="{992884CC-CB9E-88BA-1B5E-7963800F9134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9" creationId="{FE88F845-8EB6-DD4F-81AE-82BC4607333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0" creationId="{30F644E7-7F31-FDDF-59FA-11AA59D20C2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1" creationId="{77806324-79AC-A00D-C3C6-071DA3999EFD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2" creationId="{586948B3-D482-C916-7770-EE75C456D8F0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3" creationId="{E4FF6C1E-8C7D-AFCB-7679-C4EC6B13D472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4" creationId="{2C465BC8-CFDD-68EC-2FEC-EC414D77D850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5" creationId="{BA228D0B-7BB8-03F6-CA4E-DC6598F0F0D3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6" creationId="{00F295DE-8660-9EAB-1730-12B58E7E4CA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7" creationId="{9D979F5B-749F-5218-C0B3-BC37C297612B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8" creationId="{36F18C97-C97A-19E1-BB0F-634CFF70991A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9" creationId="{52C58557-91C2-C421-5A26-B692E32EB3BD}"/>
          </ac:spMkLst>
        </pc:spChg>
        <pc:spChg chg="mod topLvl">
          <ac:chgData name="Fatima Pillosu" userId="a6295d4dc9e22643" providerId="LiveId" clId="{5AFB9D8D-E6BA-4707-B7DF-25FF8C621829}" dt="2023-10-20T23:23:04.923" v="5242" actId="20577"/>
          <ac:spMkLst>
            <pc:docMk/>
            <pc:sldMk cId="2369477478" sldId="257"/>
            <ac:spMk id="61" creationId="{4799CFC4-4D78-3C89-2EDC-7AF55E2FDE74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2" creationId="{8C1DBA92-F55E-0E4C-C64B-3672FA2668DA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3" creationId="{AD1C9405-7A4C-F6FF-5215-7EF3F39CC1C9}"/>
          </ac:spMkLst>
        </pc:spChg>
        <pc:spChg chg="del mod">
          <ac:chgData name="Fatima Pillosu" userId="a6295d4dc9e22643" providerId="LiveId" clId="{5AFB9D8D-E6BA-4707-B7DF-25FF8C621829}" dt="2023-10-20T22:59:21.747" v="4496" actId="478"/>
          <ac:spMkLst>
            <pc:docMk/>
            <pc:sldMk cId="2369477478" sldId="257"/>
            <ac:spMk id="64" creationId="{DC7A995D-2567-7C2A-AA62-B72BDE490EEB}"/>
          </ac:spMkLst>
        </pc:spChg>
        <pc:spChg chg="mod topLvl">
          <ac:chgData name="Fatima Pillosu" userId="a6295d4dc9e22643" providerId="LiveId" clId="{5AFB9D8D-E6BA-4707-B7DF-25FF8C621829}" dt="2023-10-20T23:23:39.604" v="5251" actId="20577"/>
          <ac:spMkLst>
            <pc:docMk/>
            <pc:sldMk cId="2369477478" sldId="257"/>
            <ac:spMk id="66" creationId="{29D88019-FF83-A24D-E819-4C6196BD4179}"/>
          </ac:spMkLst>
        </pc:spChg>
        <pc:spChg chg="mod topLvl">
          <ac:chgData name="Fatima Pillosu" userId="a6295d4dc9e22643" providerId="LiveId" clId="{5AFB9D8D-E6BA-4707-B7DF-25FF8C621829}" dt="2023-10-20T22:55:25.472" v="4406" actId="1582"/>
          <ac:spMkLst>
            <pc:docMk/>
            <pc:sldMk cId="2369477478" sldId="257"/>
            <ac:spMk id="68" creationId="{EA408042-B6E9-97A1-6C08-A6D4B2E8E2DE}"/>
          </ac:spMkLst>
        </pc:spChg>
        <pc:spChg chg="mod topLvl">
          <ac:chgData name="Fatima Pillosu" userId="a6295d4dc9e22643" providerId="LiveId" clId="{5AFB9D8D-E6BA-4707-B7DF-25FF8C621829}" dt="2023-10-20T22:55:40.109" v="4408" actId="1582"/>
          <ac:spMkLst>
            <pc:docMk/>
            <pc:sldMk cId="2369477478" sldId="257"/>
            <ac:spMk id="69" creationId="{6F78731D-3553-52E0-B553-F7191449A38B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70" creationId="{AD61C0F0-8E07-51C6-B810-1BC88EF587E9}"/>
          </ac:spMkLst>
        </pc:spChg>
        <pc:spChg chg="mod topLvl">
          <ac:chgData name="Fatima Pillosu" userId="a6295d4dc9e22643" providerId="LiveId" clId="{5AFB9D8D-E6BA-4707-B7DF-25FF8C621829}" dt="2023-10-20T22:57:37.954" v="4438" actId="207"/>
          <ac:spMkLst>
            <pc:docMk/>
            <pc:sldMk cId="2369477478" sldId="257"/>
            <ac:spMk id="71" creationId="{A627103C-70A0-88C0-204A-4CCACE05F06A}"/>
          </ac:spMkLst>
        </pc:spChg>
        <pc:spChg chg="mod topLvl">
          <ac:chgData name="Fatima Pillosu" userId="a6295d4dc9e22643" providerId="LiveId" clId="{5AFB9D8D-E6BA-4707-B7DF-25FF8C621829}" dt="2023-10-20T22:57:37.954" v="4438" actId="207"/>
          <ac:spMkLst>
            <pc:docMk/>
            <pc:sldMk cId="2369477478" sldId="257"/>
            <ac:spMk id="72" creationId="{A6738CA0-8416-061D-0483-114418A058C4}"/>
          </ac:spMkLst>
        </pc:spChg>
        <pc:spChg chg="mod topLvl">
          <ac:chgData name="Fatima Pillosu" userId="a6295d4dc9e22643" providerId="LiveId" clId="{5AFB9D8D-E6BA-4707-B7DF-25FF8C621829}" dt="2023-10-20T22:57:32.906" v="4436" actId="207"/>
          <ac:spMkLst>
            <pc:docMk/>
            <pc:sldMk cId="2369477478" sldId="257"/>
            <ac:spMk id="73" creationId="{66B40C7A-FD53-5ADB-1AB5-024A8BE9D8E3}"/>
          </ac:spMkLst>
        </pc:spChg>
        <pc:spChg chg="mod topLvl">
          <ac:chgData name="Fatima Pillosu" userId="a6295d4dc9e22643" providerId="LiveId" clId="{5AFB9D8D-E6BA-4707-B7DF-25FF8C621829}" dt="2023-10-20T22:57:29.858" v="4434" actId="207"/>
          <ac:spMkLst>
            <pc:docMk/>
            <pc:sldMk cId="2369477478" sldId="257"/>
            <ac:spMk id="74" creationId="{255FCA48-254D-1337-DFB8-1E5F30A6E950}"/>
          </ac:spMkLst>
        </pc:spChg>
        <pc:spChg chg="mod topLvl">
          <ac:chgData name="Fatima Pillosu" userId="a6295d4dc9e22643" providerId="LiveId" clId="{5AFB9D8D-E6BA-4707-B7DF-25FF8C621829}" dt="2023-10-20T22:57:26.385" v="4432" actId="207"/>
          <ac:spMkLst>
            <pc:docMk/>
            <pc:sldMk cId="2369477478" sldId="257"/>
            <ac:spMk id="75" creationId="{A2499796-43DD-906E-67FD-D4BCB983D1E0}"/>
          </ac:spMkLst>
        </pc:spChg>
        <pc:spChg chg="mod topLvl">
          <ac:chgData name="Fatima Pillosu" userId="a6295d4dc9e22643" providerId="LiveId" clId="{5AFB9D8D-E6BA-4707-B7DF-25FF8C621829}" dt="2023-10-20T22:57:22.512" v="4430" actId="207"/>
          <ac:spMkLst>
            <pc:docMk/>
            <pc:sldMk cId="2369477478" sldId="257"/>
            <ac:spMk id="76" creationId="{41CEF0F2-E4FA-9E11-8366-D4DB428CC95F}"/>
          </ac:spMkLst>
        </pc:spChg>
        <pc:spChg chg="mod topLvl">
          <ac:chgData name="Fatima Pillosu" userId="a6295d4dc9e22643" providerId="LiveId" clId="{5AFB9D8D-E6BA-4707-B7DF-25FF8C621829}" dt="2023-10-20T22:57:19.112" v="4428" actId="207"/>
          <ac:spMkLst>
            <pc:docMk/>
            <pc:sldMk cId="2369477478" sldId="257"/>
            <ac:spMk id="77" creationId="{57B1F252-8294-956D-EADE-7342CBC8F489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78" creationId="{D9907BDE-29DA-919C-2558-7CDC3A5809B0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79" creationId="{E2DEDAD9-1F2A-21FF-36E7-6FF131E92DF9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0" creationId="{A5DEF6BD-4127-24C9-8A5E-253E9C3378DE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1" creationId="{9F06773B-A85F-900D-FAC2-BA13B8A07976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2" creationId="{01F9B9EB-3701-EA50-0877-A8A9BE53AD70}"/>
          </ac:spMkLst>
        </pc:spChg>
        <pc:spChg chg="mod topLvl">
          <ac:chgData name="Fatima Pillosu" userId="a6295d4dc9e22643" providerId="LiveId" clId="{5AFB9D8D-E6BA-4707-B7DF-25FF8C621829}" dt="2023-10-20T22:56:52.076" v="4422" actId="207"/>
          <ac:spMkLst>
            <pc:docMk/>
            <pc:sldMk cId="2369477478" sldId="257"/>
            <ac:spMk id="83" creationId="{791FAAB4-5912-24F8-21C3-5986F6DB04F8}"/>
          </ac:spMkLst>
        </pc:spChg>
        <pc:spChg chg="mod topLvl">
          <ac:chgData name="Fatima Pillosu" userId="a6295d4dc9e22643" providerId="LiveId" clId="{5AFB9D8D-E6BA-4707-B7DF-25FF8C621829}" dt="2023-10-20T22:56:47.003" v="4420" actId="207"/>
          <ac:spMkLst>
            <pc:docMk/>
            <pc:sldMk cId="2369477478" sldId="257"/>
            <ac:spMk id="84" creationId="{722E1326-8557-5200-5C98-BE54D0CDBDDC}"/>
          </ac:spMkLst>
        </pc:spChg>
        <pc:spChg chg="mod topLvl">
          <ac:chgData name="Fatima Pillosu" userId="a6295d4dc9e22643" providerId="LiveId" clId="{5AFB9D8D-E6BA-4707-B7DF-25FF8C621829}" dt="2023-10-20T22:56:29.231" v="4418" actId="207"/>
          <ac:spMkLst>
            <pc:docMk/>
            <pc:sldMk cId="2369477478" sldId="257"/>
            <ac:spMk id="85" creationId="{53409651-A573-B393-3FA5-2CAECA7E0F8A}"/>
          </ac:spMkLst>
        </pc:spChg>
        <pc:spChg chg="mod topLvl">
          <ac:chgData name="Fatima Pillosu" userId="a6295d4dc9e22643" providerId="LiveId" clId="{5AFB9D8D-E6BA-4707-B7DF-25FF8C621829}" dt="2023-10-20T22:56:25.590" v="4416" actId="207"/>
          <ac:spMkLst>
            <pc:docMk/>
            <pc:sldMk cId="2369477478" sldId="257"/>
            <ac:spMk id="86" creationId="{DA3F1615-AB27-73BF-7D0D-02CDECFC3BCC}"/>
          </ac:spMkLst>
        </pc:spChg>
        <pc:spChg chg="mod topLvl">
          <ac:chgData name="Fatima Pillosu" userId="a6295d4dc9e22643" providerId="LiveId" clId="{5AFB9D8D-E6BA-4707-B7DF-25FF8C621829}" dt="2023-10-20T22:56:22.259" v="4414" actId="207"/>
          <ac:spMkLst>
            <pc:docMk/>
            <pc:sldMk cId="2369477478" sldId="257"/>
            <ac:spMk id="87" creationId="{CC845A93-F0DC-BD66-CD00-9E747608FC20}"/>
          </ac:spMkLst>
        </pc:spChg>
        <pc:spChg chg="mod topLvl">
          <ac:chgData name="Fatima Pillosu" userId="a6295d4dc9e22643" providerId="LiveId" clId="{5AFB9D8D-E6BA-4707-B7DF-25FF8C621829}" dt="2023-10-20T22:56:18.280" v="4412" actId="207"/>
          <ac:spMkLst>
            <pc:docMk/>
            <pc:sldMk cId="2369477478" sldId="257"/>
            <ac:spMk id="88" creationId="{AD7A76CC-7096-E42A-5F1E-516A9A975945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89" creationId="{43538B6F-6F9A-C7C1-E707-AA92B3C13756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0" creationId="{E8B88B1C-EAAB-E501-7D2E-8D0EFDEE20CD}"/>
          </ac:spMkLst>
        </pc:spChg>
        <pc:spChg chg="mod topLvl">
          <ac:chgData name="Fatima Pillosu" userId="a6295d4dc9e22643" providerId="LiveId" clId="{5AFB9D8D-E6BA-4707-B7DF-25FF8C621829}" dt="2023-10-20T22:58:31.878" v="4464" actId="14100"/>
          <ac:spMkLst>
            <pc:docMk/>
            <pc:sldMk cId="2369477478" sldId="257"/>
            <ac:spMk id="91" creationId="{F5F9467F-4AF8-D875-A6AF-D55272BBFE27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2" creationId="{1B74DB8D-AED6-C5D5-BA50-AEB5D376F20C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3" creationId="{21877F2E-E22B-EB66-A398-54B67EAC379B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4" creationId="{95EDB564-B3F8-AABD-49AC-A1275105F9A5}"/>
          </ac:spMkLst>
        </pc:spChg>
        <pc:spChg chg="mod topLvl">
          <ac:chgData name="Fatima Pillosu" userId="a6295d4dc9e22643" providerId="LiveId" clId="{5AFB9D8D-E6BA-4707-B7DF-25FF8C621829}" dt="2023-10-20T22:57:02.416" v="4426" actId="1076"/>
          <ac:spMkLst>
            <pc:docMk/>
            <pc:sldMk cId="2369477478" sldId="257"/>
            <ac:spMk id="95" creationId="{9EC63ED8-09EB-B699-4788-2332572CA6DF}"/>
          </ac:spMkLst>
        </pc:spChg>
        <pc:spChg chg="mod topLvl">
          <ac:chgData name="Fatima Pillosu" userId="a6295d4dc9e22643" providerId="LiveId" clId="{5AFB9D8D-E6BA-4707-B7DF-25FF8C621829}" dt="2023-10-20T22:57:02.063" v="4425" actId="1076"/>
          <ac:spMkLst>
            <pc:docMk/>
            <pc:sldMk cId="2369477478" sldId="257"/>
            <ac:spMk id="96" creationId="{303DD9BE-53E4-E47A-EE5D-207F7BF912DE}"/>
          </ac:spMkLst>
        </pc:spChg>
        <pc:spChg chg="mod topLvl">
          <ac:chgData name="Fatima Pillosu" userId="a6295d4dc9e22643" providerId="LiveId" clId="{5AFB9D8D-E6BA-4707-B7DF-25FF8C621829}" dt="2023-10-20T22:58:31.878" v="4464" actId="14100"/>
          <ac:spMkLst>
            <pc:docMk/>
            <pc:sldMk cId="2369477478" sldId="257"/>
            <ac:spMk id="97" creationId="{7D08AFD9-FDD9-DDE5-E460-4408A091D1DC}"/>
          </ac:spMkLst>
        </pc:spChg>
        <pc:spChg chg="mod topLvl">
          <ac:chgData name="Fatima Pillosu" userId="a6295d4dc9e22643" providerId="LiveId" clId="{5AFB9D8D-E6BA-4707-B7DF-25FF8C621829}" dt="2023-10-20T22:58:42.074" v="4490" actId="1038"/>
          <ac:spMkLst>
            <pc:docMk/>
            <pc:sldMk cId="2369477478" sldId="257"/>
            <ac:spMk id="98" creationId="{BC0BD403-49F6-3E50-06EB-051F7D8A5194}"/>
          </ac:spMkLst>
        </pc:spChg>
        <pc:spChg chg="mod topLvl">
          <ac:chgData name="Fatima Pillosu" userId="a6295d4dc9e22643" providerId="LiveId" clId="{5AFB9D8D-E6BA-4707-B7DF-25FF8C621829}" dt="2023-10-20T22:58:42.074" v="4490" actId="1038"/>
          <ac:spMkLst>
            <pc:docMk/>
            <pc:sldMk cId="2369477478" sldId="257"/>
            <ac:spMk id="99" creationId="{F9E1CF68-F1D1-11C5-CC2C-80745954FAB4}"/>
          </ac:spMkLst>
        </pc:spChg>
        <pc:spChg chg="add mod or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0" creationId="{08F22701-17F0-0460-038B-13B0F2C0A57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1" creationId="{4F713272-979D-BEE0-06F2-4BB71D1C51F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2" creationId="{31917EB4-5916-EACC-3FF9-FB354A7B95EE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3" creationId="{CF27B865-0E40-2F5F-3451-728C60FE547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4" creationId="{843844A9-5B63-E4E9-0B00-F0F3D3765694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5" creationId="{B1992B48-D448-96FE-D56C-F0BDB33368A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6" creationId="{08350350-CB4F-CA0D-3433-BEE97D95DBE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7" creationId="{D97F3B78-BF77-A18E-BE7D-7B7C1D21AF3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8" creationId="{D36D1D32-0C05-C09C-4E35-2A1514A83819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9" creationId="{CB22E0D8-1395-DFBD-7D4E-62DFC737AD2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4" creationId="{C4B69FB2-ABEF-06AD-93D9-2DBA14154545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5" creationId="{065209AF-1FD1-6064-62DF-C0867A055F1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6" creationId="{450322D8-1EF3-83A6-7920-E8BB917EB39C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6" creationId="{BF289C25-70BE-84A5-C813-C2B697560CEB}"/>
          </ac:spMkLst>
        </pc:spChg>
        <pc:spChg chg="add del mod">
          <ac:chgData name="Fatima Pillosu" userId="a6295d4dc9e22643" providerId="LiveId" clId="{5AFB9D8D-E6BA-4707-B7DF-25FF8C621829}" dt="2023-10-13T16:43:58.471" v="1474" actId="478"/>
          <ac:spMkLst>
            <pc:docMk/>
            <pc:sldMk cId="2369477478" sldId="257"/>
            <ac:spMk id="116" creationId="{E591C6AD-7C3F-8213-2CAF-DB2103260F7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7" creationId="{1F62494E-2414-9C2D-E0A1-326EDA66A6CB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7" creationId="{3F623177-7EDD-88D8-D621-258D39AF8E3F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8" creationId="{367A7A5A-242E-B891-9474-5FB8379335F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9" creationId="{928916AE-F1A7-C367-4002-90A83AD0D15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0" creationId="{B3FA6FD0-D52F-C8FA-ACC6-E8A414F65B1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1" creationId="{54923DED-A124-EA69-1855-56DAEF001363}"/>
          </ac:spMkLst>
        </pc:spChg>
        <pc:spChg chg="add del mod">
          <ac:chgData name="Fatima Pillosu" userId="a6295d4dc9e22643" providerId="LiveId" clId="{5AFB9D8D-E6BA-4707-B7DF-25FF8C621829}" dt="2023-10-20T22:18:02.507" v="3835" actId="478"/>
          <ac:spMkLst>
            <pc:docMk/>
            <pc:sldMk cId="2369477478" sldId="257"/>
            <ac:spMk id="121" creationId="{F179BD74-0296-50E1-57CC-0A5183E712E8}"/>
          </ac:spMkLst>
        </pc:spChg>
        <pc:spChg chg="add del mod">
          <ac:chgData name="Fatima Pillosu" userId="a6295d4dc9e22643" providerId="LiveId" clId="{5AFB9D8D-E6BA-4707-B7DF-25FF8C621829}" dt="2023-10-20T22:18:04.123" v="3836" actId="478"/>
          <ac:spMkLst>
            <pc:docMk/>
            <pc:sldMk cId="2369477478" sldId="257"/>
            <ac:spMk id="122" creationId="{4272E11A-9A07-2E4C-C367-050A07CC20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2" creationId="{9AFF6B26-3EC7-3FB7-E03E-39332A04CD1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3" creationId="{76788060-0B3A-5255-D0B7-76625373D372}"/>
          </ac:spMkLst>
        </pc:spChg>
        <pc:spChg chg="add del mod">
          <ac:chgData name="Fatima Pillosu" userId="a6295d4dc9e22643" providerId="LiveId" clId="{5AFB9D8D-E6BA-4707-B7DF-25FF8C621829}" dt="2023-10-20T22:20:34.720" v="3929" actId="478"/>
          <ac:spMkLst>
            <pc:docMk/>
            <pc:sldMk cId="2369477478" sldId="257"/>
            <ac:spMk id="124" creationId="{008AF675-C8FC-492D-5924-9B04AA227B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4" creationId="{18C3A4A1-202F-36B6-BF88-42D0E65EA429}"/>
          </ac:spMkLst>
        </pc:spChg>
        <pc:spChg chg="add mod or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5" creationId="{2FD9A158-89F3-762A-DDF6-A69C43E1A98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6" creationId="{D89C9EF0-B50A-C1EC-8DA5-5EA4BA463E30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9" creationId="{5219F6B9-B584-FD68-3421-FA35FBE206D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9" creationId="{D5C1B0CF-2D17-107B-BC88-CA5690ADCC3A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0" creationId="{6DD29AC8-F643-3828-CF59-74034FFFCCA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1" creationId="{7C8C4D9D-65EB-CB0D-8DA0-09193C6BDA06}"/>
          </ac:spMkLst>
        </pc:spChg>
        <pc:spChg chg="add mod">
          <ac:chgData name="Fatima Pillosu" userId="a6295d4dc9e22643" providerId="LiveId" clId="{5AFB9D8D-E6BA-4707-B7DF-25FF8C621829}" dt="2023-10-25T08:51:43.672" v="5772" actId="1036"/>
          <ac:spMkLst>
            <pc:docMk/>
            <pc:sldMk cId="2369477478" sldId="257"/>
            <ac:spMk id="132" creationId="{6598C3FF-BA77-1B61-7D5A-C3EC1DEE654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2" creationId="{9CFE93CC-A6DF-23D1-DA38-58C33C759E0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3" creationId="{FCF5038A-6272-A9D1-6AF4-620773683E57}"/>
          </ac:spMkLst>
        </pc:spChg>
        <pc:spChg chg="add mod">
          <ac:chgData name="Fatima Pillosu" userId="a6295d4dc9e22643" providerId="LiveId" clId="{5AFB9D8D-E6BA-4707-B7DF-25FF8C621829}" dt="2023-10-25T08:51:43.672" v="5772" actId="1036"/>
          <ac:spMkLst>
            <pc:docMk/>
            <pc:sldMk cId="2369477478" sldId="257"/>
            <ac:spMk id="134" creationId="{1EB6AB49-5079-540E-9133-28457390D2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4" creationId="{98362015-0EC5-D074-E08B-2AE782277A6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5" creationId="{0F678217-DE13-D50F-1C5C-CCCD508CD7AB}"/>
          </ac:spMkLst>
        </pc:spChg>
        <pc:spChg chg="add mod">
          <ac:chgData name="Fatima Pillosu" userId="a6295d4dc9e22643" providerId="LiveId" clId="{5AFB9D8D-E6BA-4707-B7DF-25FF8C621829}" dt="2023-10-25T08:51:43.672" v="5772" actId="1036"/>
          <ac:spMkLst>
            <pc:docMk/>
            <pc:sldMk cId="2369477478" sldId="257"/>
            <ac:spMk id="136" creationId="{F182EDFA-2670-554B-F93A-E3F2FB149424}"/>
          </ac:spMkLst>
        </pc:spChg>
        <pc:spChg chg="add mod">
          <ac:chgData name="Fatima Pillosu" userId="a6295d4dc9e22643" providerId="LiveId" clId="{5AFB9D8D-E6BA-4707-B7DF-25FF8C621829}" dt="2023-10-25T08:51:43.672" v="5772" actId="1036"/>
          <ac:spMkLst>
            <pc:docMk/>
            <pc:sldMk cId="2369477478" sldId="257"/>
            <ac:spMk id="138" creationId="{65F26B36-203F-317D-16DD-EAA8C6AD53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8" creationId="{7FBD127F-680D-3EF0-F60D-567DA4FE7A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9" creationId="{F230AD10-B565-E175-0CEF-07A247760891}"/>
          </ac:spMkLst>
        </pc:spChg>
        <pc:spChg chg="add mod">
          <ac:chgData name="Fatima Pillosu" userId="a6295d4dc9e22643" providerId="LiveId" clId="{5AFB9D8D-E6BA-4707-B7DF-25FF8C621829}" dt="2023-10-25T08:51:43.672" v="5772" actId="1036"/>
          <ac:spMkLst>
            <pc:docMk/>
            <pc:sldMk cId="2369477478" sldId="257"/>
            <ac:spMk id="140" creationId="{14DD6732-BACA-5559-FDEE-0DD28C0AD9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0" creationId="{1BBBA456-8D5B-E3AD-2720-36DABCE9412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1" creationId="{B9054F60-1B14-5A91-A69E-296FD663465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2" creationId="{2A1A6294-5D08-B994-16E7-1F7A82A36469}"/>
          </ac:spMkLst>
        </pc:spChg>
        <pc:spChg chg="add mod">
          <ac:chgData name="Fatima Pillosu" userId="a6295d4dc9e22643" providerId="LiveId" clId="{5AFB9D8D-E6BA-4707-B7DF-25FF8C621829}" dt="2023-10-25T08:51:43.672" v="5772" actId="1036"/>
          <ac:spMkLst>
            <pc:docMk/>
            <pc:sldMk cId="2369477478" sldId="257"/>
            <ac:spMk id="142" creationId="{E333115C-6370-44C2-AFE7-86A32D66833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3" creationId="{17258B44-5282-135A-42F7-3F6892EBA8BF}"/>
          </ac:spMkLst>
        </pc:spChg>
        <pc:spChg chg="add mod">
          <ac:chgData name="Fatima Pillosu" userId="a6295d4dc9e22643" providerId="LiveId" clId="{5AFB9D8D-E6BA-4707-B7DF-25FF8C621829}" dt="2023-10-25T08:51:43.672" v="5772" actId="1036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4" creationId="{9A5C33DD-89C0-0E1B-2F48-FBD354E6501E}"/>
          </ac:spMkLst>
        </pc:spChg>
        <pc:spChg chg="add del mod">
          <ac:chgData name="Fatima Pillosu" userId="a6295d4dc9e22643" providerId="LiveId" clId="{5AFB9D8D-E6BA-4707-B7DF-25FF8C621829}" dt="2023-10-20T22:21:22.934" v="3936" actId="478"/>
          <ac:spMkLst>
            <pc:docMk/>
            <pc:sldMk cId="2369477478" sldId="257"/>
            <ac:spMk id="145" creationId="{38FD6EA4-4C02-6AD8-0983-ABB8E8A43F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5" creationId="{7A2298D7-5688-8501-32CD-231FAA0E570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6" creationId="{9183FC49-FFD3-25B4-4649-BA2325D58CE0}"/>
          </ac:spMkLst>
        </pc:spChg>
        <pc:spChg chg="add del mod">
          <ac:chgData name="Fatima Pillosu" userId="a6295d4dc9e22643" providerId="LiveId" clId="{5AFB9D8D-E6BA-4707-B7DF-25FF8C621829}" dt="2023-10-20T22:21:19.595" v="3934" actId="478"/>
          <ac:spMkLst>
            <pc:docMk/>
            <pc:sldMk cId="2369477478" sldId="257"/>
            <ac:spMk id="146" creationId="{C8EE4F6E-D345-FEC0-D0F9-FA75D8874EF4}"/>
          </ac:spMkLst>
        </pc:spChg>
        <pc:spChg chg="add del mod">
          <ac:chgData name="Fatima Pillosu" userId="a6295d4dc9e22643" providerId="LiveId" clId="{5AFB9D8D-E6BA-4707-B7DF-25FF8C621829}" dt="2023-10-20T22:21:22.018" v="3935" actId="478"/>
          <ac:spMkLst>
            <pc:docMk/>
            <pc:sldMk cId="2369477478" sldId="257"/>
            <ac:spMk id="147" creationId="{2D6D7B73-0BA6-10C1-D226-E1080FC6C02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7" creationId="{85AAD33F-A10A-27C4-7484-62D957CA87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8" creationId="{3092570B-ECC6-1DC1-B5B3-9EFA8CE1310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9" creationId="{E9DC36B3-66FB-04A5-34F9-D2918BD189DF}"/>
          </ac:spMkLst>
        </pc:spChg>
        <pc:spChg chg="add del mod">
          <ac:chgData name="Fatima Pillosu" userId="a6295d4dc9e22643" providerId="LiveId" clId="{5AFB9D8D-E6BA-4707-B7DF-25FF8C621829}" dt="2023-10-20T22:59:30.196" v="4499" actId="478"/>
          <ac:spMkLst>
            <pc:docMk/>
            <pc:sldMk cId="2369477478" sldId="257"/>
            <ac:spMk id="150" creationId="{CE79730A-938C-A4F0-403E-59845EFA5CF2}"/>
          </ac:spMkLst>
        </pc:spChg>
        <pc:spChg chg="add del mod">
          <ac:chgData name="Fatima Pillosu" userId="a6295d4dc9e22643" providerId="LiveId" clId="{5AFB9D8D-E6BA-4707-B7DF-25FF8C621829}" dt="2023-10-20T22:59:43.328" v="4502" actId="478"/>
          <ac:spMkLst>
            <pc:docMk/>
            <pc:sldMk cId="2369477478" sldId="257"/>
            <ac:spMk id="151" creationId="{E63DC971-4498-5FC9-532D-A714B1F6D74C}"/>
          </ac:spMkLst>
        </pc:spChg>
        <pc:spChg chg="add del mod">
          <ac:chgData name="Fatima Pillosu" userId="a6295d4dc9e22643" providerId="LiveId" clId="{5AFB9D8D-E6BA-4707-B7DF-25FF8C621829}" dt="2023-10-20T22:59:48.731" v="4503" actId="478"/>
          <ac:spMkLst>
            <pc:docMk/>
            <pc:sldMk cId="2369477478" sldId="257"/>
            <ac:spMk id="152" creationId="{F4BAAF7C-689E-0E74-4214-FB49F2B751D6}"/>
          </ac:spMkLst>
        </pc:spChg>
        <pc:spChg chg="add mod">
          <ac:chgData name="Fatima Pillosu" userId="a6295d4dc9e22643" providerId="LiveId" clId="{5AFB9D8D-E6BA-4707-B7DF-25FF8C621829}" dt="2023-10-20T22:59:40.903" v="4501" actId="1076"/>
          <ac:spMkLst>
            <pc:docMk/>
            <pc:sldMk cId="2369477478" sldId="257"/>
            <ac:spMk id="153" creationId="{D0CAB2EF-C666-4928-2A4D-8C756834675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3" creationId="{F8430569-5625-F9BB-EF78-C1B66B53C9C1}"/>
          </ac:spMkLst>
        </pc:spChg>
        <pc:spChg chg="add mod">
          <ac:chgData name="Fatima Pillosu" userId="a6295d4dc9e22643" providerId="LiveId" clId="{5AFB9D8D-E6BA-4707-B7DF-25FF8C621829}" dt="2023-10-20T23:01:47.569" v="4568" actId="207"/>
          <ac:spMkLst>
            <pc:docMk/>
            <pc:sldMk cId="2369477478" sldId="257"/>
            <ac:spMk id="154" creationId="{8AE7E1D8-30DF-BF41-7DFC-C7235FA6C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4" creationId="{C9F4B9ED-1C34-439E-966F-17D925C3A42D}"/>
          </ac:spMkLst>
        </pc:spChg>
        <pc:spChg chg="add mod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55" creationId="{6859FB39-BD30-36F7-B216-C8B412991D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5" creationId="{68A9F988-5CC8-D5C0-D6D2-48CAD011D4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6" creationId="{4250D32B-4FD8-A4C9-2AAC-A3E2EF467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7" creationId="{83917D68-A572-41EC-6BA3-5FA7EDA0838E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57" creationId="{A4460E12-9001-1D6C-CDE3-7F7FD89E2AA7}"/>
          </ac:spMkLst>
        </pc:spChg>
        <pc:spChg chg="add mod">
          <ac:chgData name="Fatima Pillosu" userId="a6295d4dc9e22643" providerId="LiveId" clId="{5AFB9D8D-E6BA-4707-B7DF-25FF8C621829}" dt="2023-10-20T23:10:55.171" v="4755" actId="1036"/>
          <ac:spMkLst>
            <pc:docMk/>
            <pc:sldMk cId="2369477478" sldId="257"/>
            <ac:spMk id="158" creationId="{D8E54A6E-EA40-59C6-ABE1-EDECAB0957B7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159" creationId="{0531A342-21E8-9984-F237-759F2FA2E5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9" creationId="{E5E78E0E-E3B5-512A-0E2C-952F47A3341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0" creationId="{5CB41A72-F9BA-3346-13CB-12FF32257FFF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1" creationId="{7D477BEC-115C-0E1A-32DE-726C2C2A0E4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1" creationId="{AD2A35A9-2ABC-BE3A-3DA7-F550012CE6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2" creationId="{941F0468-F1F0-62C2-084A-57680E0405F2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2" creationId="{E05F2918-EEB3-572F-C892-7A9540C2E09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3" creationId="{004AA822-7C81-DEBE-A148-B0E54748A5DA}"/>
          </ac:spMkLst>
        </pc:spChg>
        <pc:spChg chg="add mod">
          <ac:chgData name="Fatima Pillosu" userId="a6295d4dc9e22643" providerId="LiveId" clId="{5AFB9D8D-E6BA-4707-B7DF-25FF8C621829}" dt="2023-10-20T23:15:11.199" v="5023" actId="1035"/>
          <ac:spMkLst>
            <pc:docMk/>
            <pc:sldMk cId="2369477478" sldId="257"/>
            <ac:spMk id="163" creationId="{6C08F824-8C7B-45F6-DDB0-1B13D415D165}"/>
          </ac:spMkLst>
        </pc:spChg>
        <pc:spChg chg="add mod">
          <ac:chgData name="Fatima Pillosu" userId="a6295d4dc9e22643" providerId="LiveId" clId="{5AFB9D8D-E6BA-4707-B7DF-25FF8C621829}" dt="2023-10-20T23:21:34.543" v="5210" actId="1035"/>
          <ac:spMkLst>
            <pc:docMk/>
            <pc:sldMk cId="2369477478" sldId="257"/>
            <ac:spMk id="164" creationId="{252BF072-666F-C693-42C8-6938AB72C71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4" creationId="{D4A55AEC-B176-E397-A501-4BDB24D393DD}"/>
          </ac:spMkLst>
        </pc:spChg>
        <pc:spChg chg="add mod">
          <ac:chgData name="Fatima Pillosu" userId="a6295d4dc9e22643" providerId="LiveId" clId="{5AFB9D8D-E6BA-4707-B7DF-25FF8C621829}" dt="2023-10-20T23:15:47.777" v="5048" actId="1076"/>
          <ac:spMkLst>
            <pc:docMk/>
            <pc:sldMk cId="2369477478" sldId="257"/>
            <ac:spMk id="165" creationId="{004676EE-2910-B3C8-AC62-4518A79045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5" creationId="{AE6DDD23-EF3C-C1CC-54AD-09D089780F6B}"/>
          </ac:spMkLst>
        </pc:spChg>
        <pc:spChg chg="add del mod">
          <ac:chgData name="Fatima Pillosu" userId="a6295d4dc9e22643" providerId="LiveId" clId="{5AFB9D8D-E6BA-4707-B7DF-25FF8C621829}" dt="2023-10-20T23:21:43.586" v="5219" actId="478"/>
          <ac:spMkLst>
            <pc:docMk/>
            <pc:sldMk cId="2369477478" sldId="257"/>
            <ac:spMk id="166" creationId="{4448D51B-7787-060F-68CD-332C7501EFB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7" creationId="{2A7C9BC7-DE7C-16E3-597C-A82C254D4E6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7" creationId="{F820305B-0716-E644-BAF7-BDA7C66E40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8" creationId="{14B49E6F-82E0-D977-68D1-2036BF8B7524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8" creationId="{46A8BB87-74E2-442A-D1D4-D624E83AF6B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9" creationId="{55A758A2-21CD-7E12-61FC-286375C563E8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9" creationId="{7D3D005D-E956-14B5-6190-C712FFAD900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0" creationId="{9660E37C-CF6B-97D7-4AC1-C4FC9E78844D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1" creationId="{019AEDE3-0688-2812-DEA4-22EFB3BE095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2" creationId="{533090B0-8E6C-85FE-4F04-C79A61788193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3" creationId="{A6E66ED8-C7F5-8FA1-C404-2C1EC74D5D6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4" creationId="{F702107C-1889-A6C2-290B-4F95685AD84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5" creationId="{A1ED206F-5671-6FB1-F4C0-B9ADD6910AF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6" creationId="{8081256F-FC84-598E-AC45-5C22F218DBFE}"/>
          </ac:spMkLst>
        </pc:spChg>
        <pc:spChg chg="add del mod">
          <ac:chgData name="Fatima Pillosu" userId="a6295d4dc9e22643" providerId="LiveId" clId="{5AFB9D8D-E6BA-4707-B7DF-25FF8C621829}" dt="2023-10-20T23:10:24.969" v="4723" actId="478"/>
          <ac:spMkLst>
            <pc:docMk/>
            <pc:sldMk cId="2369477478" sldId="257"/>
            <ac:spMk id="186" creationId="{B6ADF1F4-C025-19EC-E803-AB8A6AF238A7}"/>
          </ac:spMkLst>
        </pc:spChg>
        <pc:spChg chg="add del mod">
          <ac:chgData name="Fatima Pillosu" userId="a6295d4dc9e22643" providerId="LiveId" clId="{5AFB9D8D-E6BA-4707-B7DF-25FF8C621829}" dt="2023-10-20T23:10:23.558" v="4722" actId="478"/>
          <ac:spMkLst>
            <pc:docMk/>
            <pc:sldMk cId="2369477478" sldId="257"/>
            <ac:spMk id="187" creationId="{21248FFA-3C7C-756A-2B5C-4069FF3D82BF}"/>
          </ac:spMkLst>
        </pc:spChg>
        <pc:spChg chg="add mod">
          <ac:chgData name="Fatima Pillosu" userId="a6295d4dc9e22643" providerId="LiveId" clId="{5AFB9D8D-E6BA-4707-B7DF-25FF8C621829}" dt="2023-10-20T23:10:15.637" v="4721" actId="206"/>
          <ac:spMkLst>
            <pc:docMk/>
            <pc:sldMk cId="2369477478" sldId="257"/>
            <ac:spMk id="188" creationId="{B6783ED9-86AD-8E2A-9A03-E31A2C56B245}"/>
          </ac:spMkLst>
        </pc:spChg>
        <pc:spChg chg="add del mod">
          <ac:chgData name="Fatima Pillosu" userId="a6295d4dc9e22643" providerId="LiveId" clId="{5AFB9D8D-E6BA-4707-B7DF-25FF8C621829}" dt="2023-10-20T23:08:20.143" v="4681" actId="478"/>
          <ac:spMkLst>
            <pc:docMk/>
            <pc:sldMk cId="2369477478" sldId="257"/>
            <ac:spMk id="189" creationId="{8B313348-994F-256E-4CB6-93AF59988E9F}"/>
          </ac:spMkLst>
        </pc:spChg>
        <pc:spChg chg="add mod">
          <ac:chgData name="Fatima Pillosu" userId="a6295d4dc9e22643" providerId="LiveId" clId="{5AFB9D8D-E6BA-4707-B7DF-25FF8C621829}" dt="2023-10-20T23:20:41.554" v="5194" actId="1076"/>
          <ac:spMkLst>
            <pc:docMk/>
            <pc:sldMk cId="2369477478" sldId="257"/>
            <ac:spMk id="190" creationId="{10AACDAC-DAB0-A67D-2E64-23C7E22D8186}"/>
          </ac:spMkLst>
        </pc:spChg>
        <pc:spChg chg="add mod">
          <ac:chgData name="Fatima Pillosu" userId="a6295d4dc9e22643" providerId="LiveId" clId="{5AFB9D8D-E6BA-4707-B7DF-25FF8C621829}" dt="2023-10-20T23:11:02.667" v="4786" actId="1035"/>
          <ac:spMkLst>
            <pc:docMk/>
            <pc:sldMk cId="2369477478" sldId="257"/>
            <ac:spMk id="191" creationId="{6B37982E-1F75-FCB0-D8D9-13613446421E}"/>
          </ac:spMkLst>
        </pc:spChg>
        <pc:spChg chg="add mod">
          <ac:chgData name="Fatima Pillosu" userId="a6295d4dc9e22643" providerId="LiveId" clId="{5AFB9D8D-E6BA-4707-B7DF-25FF8C621829}" dt="2023-10-20T23:11:06.985" v="4805" actId="1035"/>
          <ac:spMkLst>
            <pc:docMk/>
            <pc:sldMk cId="2369477478" sldId="257"/>
            <ac:spMk id="192" creationId="{09FB47C6-6279-EB84-A8BF-7E3B9CAEE1A0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193" creationId="{C8FD5C84-E8BD-A876-CD25-43A1F4AC8F20}"/>
          </ac:spMkLst>
        </pc:spChg>
        <pc:spChg chg="add mod">
          <ac:chgData name="Fatima Pillosu" userId="a6295d4dc9e22643" providerId="LiveId" clId="{5AFB9D8D-E6BA-4707-B7DF-25FF8C621829}" dt="2023-10-20T23:11:12.654" v="4834" actId="1036"/>
          <ac:spMkLst>
            <pc:docMk/>
            <pc:sldMk cId="2369477478" sldId="257"/>
            <ac:spMk id="194" creationId="{EF09B95A-6629-64C5-AECB-48CFF2128415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5" creationId="{1F04DA72-7553-7D9C-87F0-9DCB21CCC088}"/>
          </ac:spMkLst>
        </pc:spChg>
        <pc:spChg chg="add mod">
          <ac:chgData name="Fatima Pillosu" userId="a6295d4dc9e22643" providerId="LiveId" clId="{5AFB9D8D-E6BA-4707-B7DF-25FF8C621829}" dt="2023-10-20T23:11:18.781" v="4864" actId="1035"/>
          <ac:spMkLst>
            <pc:docMk/>
            <pc:sldMk cId="2369477478" sldId="257"/>
            <ac:spMk id="196" creationId="{5E0B2070-42BD-E2A7-A740-82CE60E6EDA1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7" creationId="{CD2B1C13-46CC-28E5-02BE-E9E38977277D}"/>
          </ac:spMkLst>
        </pc:spChg>
        <pc:spChg chg="add mod">
          <ac:chgData name="Fatima Pillosu" userId="a6295d4dc9e22643" providerId="LiveId" clId="{5AFB9D8D-E6BA-4707-B7DF-25FF8C621829}" dt="2023-10-20T23:11:25.457" v="4911" actId="1035"/>
          <ac:spMkLst>
            <pc:docMk/>
            <pc:sldMk cId="2369477478" sldId="257"/>
            <ac:spMk id="198" creationId="{86D6CA23-18B9-010F-E514-E4C2CE732EDC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9" creationId="{6BDB1C9C-58C2-873C-BDB0-59226A9666C7}"/>
          </ac:spMkLst>
        </pc:spChg>
        <pc:spChg chg="add mod">
          <ac:chgData name="Fatima Pillosu" userId="a6295d4dc9e22643" providerId="LiveId" clId="{5AFB9D8D-E6BA-4707-B7DF-25FF8C621829}" dt="2023-10-20T23:11:31.523" v="4954" actId="1035"/>
          <ac:spMkLst>
            <pc:docMk/>
            <pc:sldMk cId="2369477478" sldId="257"/>
            <ac:spMk id="200" creationId="{038DF1E7-4A8D-4777-15A1-60E3F7E2C33A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1" creationId="{FDE2B50F-796E-D0C7-0FD7-1197358BCA10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2" creationId="{AED65811-A676-FD37-A4F4-BCF6C9B5D56C}"/>
          </ac:spMkLst>
        </pc:spChg>
        <pc:spChg chg="add del mod">
          <ac:chgData name="Fatima Pillosu" userId="a6295d4dc9e22643" providerId="LiveId" clId="{5AFB9D8D-E6BA-4707-B7DF-25FF8C621829}" dt="2023-10-20T23:10:47.010" v="4725" actId="478"/>
          <ac:spMkLst>
            <pc:docMk/>
            <pc:sldMk cId="2369477478" sldId="257"/>
            <ac:spMk id="203" creationId="{596ADCA5-C288-0CFC-189C-B3D9985E7A3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4" creationId="{0A140D62-6B93-6EF4-4EBF-3F9578F3697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5" creationId="{A0765042-4C8A-A95A-07D2-2AC942555BDB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6" creationId="{5E75BCD2-12F7-8C34-522C-1E3A1BF5B479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7" creationId="{B2F73F99-E6D4-7DF8-B33B-B1F21828279C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8" creationId="{623F84CC-C8F9-44AC-2FBF-81DE625C63F5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9" creationId="{AAE8E1C6-01DB-A427-2DC5-7891E306A088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10" creationId="{F69DFAA8-FC64-707F-9B17-EE88542223F2}"/>
          </ac:spMkLst>
        </pc:spChg>
        <pc:spChg chg="add mod">
          <ac:chgData name="Fatima Pillosu" userId="a6295d4dc9e22643" providerId="LiveId" clId="{5AFB9D8D-E6BA-4707-B7DF-25FF8C621829}" dt="2023-10-20T23:19:44.299" v="5144" actId="20577"/>
          <ac:spMkLst>
            <pc:docMk/>
            <pc:sldMk cId="2369477478" sldId="257"/>
            <ac:spMk id="211" creationId="{B61BF9F8-5ACB-8120-424A-43BDC43333CA}"/>
          </ac:spMkLst>
        </pc:spChg>
        <pc:spChg chg="add del mod">
          <ac:chgData name="Fatima Pillosu" userId="a6295d4dc9e22643" providerId="LiveId" clId="{5AFB9D8D-E6BA-4707-B7DF-25FF8C621829}" dt="2023-10-20T23:13:01.468" v="4970" actId="478"/>
          <ac:spMkLst>
            <pc:docMk/>
            <pc:sldMk cId="2369477478" sldId="257"/>
            <ac:spMk id="212" creationId="{1DC704A4-F45E-EA30-7984-A22DD017BAB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3" creationId="{6CCB74CE-DD83-F3F8-A24F-E64DF121BB4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4" creationId="{B56C0024-3A35-6A6C-391D-FDCE5464AEA2}"/>
          </ac:spMkLst>
        </pc:spChg>
        <pc:spChg chg="add mod">
          <ac:chgData name="Fatima Pillosu" userId="a6295d4dc9e22643" providerId="LiveId" clId="{5AFB9D8D-E6BA-4707-B7DF-25FF8C621829}" dt="2023-10-20T23:15:39.698" v="5047" actId="1076"/>
          <ac:spMkLst>
            <pc:docMk/>
            <pc:sldMk cId="2369477478" sldId="257"/>
            <ac:spMk id="215" creationId="{4C19EBDC-5151-7647-1201-6D028FA2626D}"/>
          </ac:spMkLst>
        </pc:spChg>
        <pc:spChg chg="add mod">
          <ac:chgData name="Fatima Pillosu" userId="a6295d4dc9e22643" providerId="LiveId" clId="{5AFB9D8D-E6BA-4707-B7DF-25FF8C621829}" dt="2023-10-20T23:21:14.772" v="5203" actId="206"/>
          <ac:spMkLst>
            <pc:docMk/>
            <pc:sldMk cId="2369477478" sldId="257"/>
            <ac:spMk id="216" creationId="{3C3605CB-5092-601B-4C9A-419D844C191E}"/>
          </ac:spMkLst>
        </pc:spChg>
        <pc:spChg chg="add del mod">
          <ac:chgData name="Fatima Pillosu" userId="a6295d4dc9e22643" providerId="LiveId" clId="{5AFB9D8D-E6BA-4707-B7DF-25FF8C621829}" dt="2023-10-20T23:16:13.270" v="5052" actId="478"/>
          <ac:spMkLst>
            <pc:docMk/>
            <pc:sldMk cId="2369477478" sldId="257"/>
            <ac:spMk id="217" creationId="{DC68B902-E369-8C29-79EE-3BDDECD9E987}"/>
          </ac:spMkLst>
        </pc:spChg>
        <pc:spChg chg="add mod">
          <ac:chgData name="Fatima Pillosu" userId="a6295d4dc9e22643" providerId="LiveId" clId="{5AFB9D8D-E6BA-4707-B7DF-25FF8C621829}" dt="2023-10-20T23:19:00.308" v="5121" actId="208"/>
          <ac:spMkLst>
            <pc:docMk/>
            <pc:sldMk cId="2369477478" sldId="257"/>
            <ac:spMk id="218" creationId="{A6A978A4-DF77-815C-9E1D-2128229C111D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19" creationId="{15FE47CF-32A9-90C4-B0C9-E6F7B5A65FAB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0" creationId="{A011B246-AC5C-0CCF-269F-AA5C33CE6120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1" creationId="{E33F0FCE-D592-5880-702F-7DF2150DC948}"/>
          </ac:spMkLst>
        </pc:spChg>
        <pc:spChg chg="add mod">
          <ac:chgData name="Fatima Pillosu" userId="a6295d4dc9e22643" providerId="LiveId" clId="{5AFB9D8D-E6BA-4707-B7DF-25FF8C621829}" dt="2023-10-20T23:18:11.667" v="5104" actId="1076"/>
          <ac:spMkLst>
            <pc:docMk/>
            <pc:sldMk cId="2369477478" sldId="257"/>
            <ac:spMk id="222" creationId="{12CC23E2-13AD-6496-C78F-C5C241FDF256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3" creationId="{4BA9C363-DFCD-65E9-B43D-04E9B006071A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4" creationId="{4D922C10-17AF-B343-1AD4-B9A11DC3705D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5" creationId="{EDBD0B8D-D072-9C3F-FDAD-7B9D3AFDB221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6" creationId="{EDF4CEF4-1871-03DB-858B-B567C46A79AA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7" creationId="{0EACA69E-0218-2DBD-DD0A-AAC27DD84E64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8" creationId="{AE80AB6B-04D4-1FD8-074A-133B11B635B2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9" creationId="{60E7BBA9-DAEF-B4EF-1D63-18D1596B16B8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30" creationId="{A3F6E320-C359-170D-21D0-8B5276FAA8C1}"/>
          </ac:spMkLst>
        </pc:spChg>
        <pc:grpChg chg="add del mod">
          <ac:chgData name="Fatima Pillosu" userId="a6295d4dc9e22643" providerId="LiveId" clId="{5AFB9D8D-E6BA-4707-B7DF-25FF8C621829}" dt="2023-10-20T22:54:51.617" v="4403" actId="165"/>
          <ac:grpSpMkLst>
            <pc:docMk/>
            <pc:sldMk cId="2369477478" sldId="257"/>
            <ac:grpSpMk id="4" creationId="{91709A1E-3D57-A84F-F9DB-CFA5FBB7CAF8}"/>
          </ac:grpSpMkLst>
        </pc:grpChg>
        <pc:grpChg chg="del mod topLvl">
          <ac:chgData name="Fatima Pillosu" userId="a6295d4dc9e22643" providerId="LiveId" clId="{5AFB9D8D-E6BA-4707-B7DF-25FF8C621829}" dt="2023-10-20T22:59:22.692" v="4497" actId="478"/>
          <ac:grpSpMkLst>
            <pc:docMk/>
            <pc:sldMk cId="2369477478" sldId="257"/>
            <ac:grpSpMk id="60" creationId="{BF6E499E-588B-E98D-9402-BD79DF77F2BF}"/>
          </ac:grpSpMkLst>
        </pc:grpChg>
        <pc:grpChg chg="add del mod">
          <ac:chgData name="Fatima Pillosu" userId="a6295d4dc9e22643" providerId="LiveId" clId="{5AFB9D8D-E6BA-4707-B7DF-25FF8C621829}" dt="2023-10-20T22:54:58.610" v="4404" actId="165"/>
          <ac:grpSpMkLst>
            <pc:docMk/>
            <pc:sldMk cId="2369477478" sldId="257"/>
            <ac:grpSpMk id="65" creationId="{72CD4C1A-0DFB-8214-CB5B-02859DDED296}"/>
          </ac:grpSpMkLst>
        </pc:grpChg>
        <pc:picChg chg="add mod modCrop">
          <ac:chgData name="Fatima Pillosu" userId="a6295d4dc9e22643" providerId="LiveId" clId="{5AFB9D8D-E6BA-4707-B7DF-25FF8C621829}" dt="2023-10-20T22:47:03.952" v="4216" actId="1076"/>
          <ac:picMkLst>
            <pc:docMk/>
            <pc:sldMk cId="2369477478" sldId="257"/>
            <ac:picMk id="2" creationId="{09A6D670-BA10-8544-C101-0BE260C406EB}"/>
          </ac:picMkLst>
        </pc:picChg>
        <pc:picChg chg="add del mod">
          <ac:chgData name="Fatima Pillosu" userId="a6295d4dc9e22643" providerId="LiveId" clId="{5AFB9D8D-E6BA-4707-B7DF-25FF8C621829}" dt="2023-10-15T21:58:35.638" v="3691" actId="478"/>
          <ac:picMkLst>
            <pc:docMk/>
            <pc:sldMk cId="2369477478" sldId="257"/>
            <ac:picMk id="2" creationId="{94DBC40A-8EA8-A1B0-9648-D10AE3914E1B}"/>
          </ac:picMkLst>
        </pc:picChg>
        <pc:picChg chg="add del mod">
          <ac:chgData name="Fatima Pillosu" userId="a6295d4dc9e22643" providerId="LiveId" clId="{5AFB9D8D-E6BA-4707-B7DF-25FF8C621829}" dt="2023-10-20T23:04:07.080" v="4588" actId="478"/>
          <ac:picMkLst>
            <pc:docMk/>
            <pc:sldMk cId="2369477478" sldId="257"/>
            <ac:picMk id="149" creationId="{DD10393A-5608-2390-9CA5-CC74882A3B19}"/>
          </ac:picMkLst>
        </pc:picChg>
        <pc:cxnChg chg="mod topLvl">
          <ac:chgData name="Fatima Pillosu" userId="a6295d4dc9e22643" providerId="LiveId" clId="{5AFB9D8D-E6BA-4707-B7DF-25FF8C621829}" dt="2023-10-20T23:06:07.621" v="4611" actId="208"/>
          <ac:cxnSpMkLst>
            <pc:docMk/>
            <pc:sldMk cId="2369477478" sldId="257"/>
            <ac:cxnSpMk id="5" creationId="{1C3D5DFE-5D93-3BFC-C1AF-89BE645B7639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6" creationId="{D6118776-3E7E-395F-114F-67D73C895138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7" creationId="{0F1878F9-42E9-C1FC-DE8A-2B4178BF4A36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8" creationId="{D6C659D2-43B2-F7AF-A14A-E3ADAF41E07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9" creationId="{8F85EDB8-EC42-05E1-5727-34D965B59A61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0" creationId="{38A1C4F8-01A6-9BEE-266F-378B347CF214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1" creationId="{D8BF490D-1FE1-A1F9-DEC8-0120E73ED397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2" creationId="{96A4E141-C9D1-E657-63D5-22DC59DC4A3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3" creationId="{EA977782-3F1D-E478-0E1A-F71069E13E4C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4" creationId="{B9135B8B-4146-9118-C993-DC1E6434BD9C}"/>
          </ac:cxnSpMkLst>
        </pc:cxnChg>
        <pc:cxnChg chg="mod topLvl">
          <ac:chgData name="Fatima Pillosu" userId="a6295d4dc9e22643" providerId="LiveId" clId="{5AFB9D8D-E6BA-4707-B7DF-25FF8C621829}" dt="2023-10-20T22:54:58.610" v="4404" actId="165"/>
          <ac:cxnSpMkLst>
            <pc:docMk/>
            <pc:sldMk cId="2369477478" sldId="257"/>
            <ac:cxnSpMk id="67" creationId="{C4AD3992-5396-C074-2C29-735B55276CC8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0" creationId="{45EA0694-F34C-0CB8-306A-5CC4A73C2CFE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1" creationId="{140742A3-EC9A-D4D1-52CC-8761EEA03C9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2" creationId="{1EC0A5BF-7200-77C3-53C7-2F333F03CC3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3" creationId="{BC29BB4B-F7FB-9956-3B30-41154D3B3C9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8" creationId="{484DF1BC-EFA2-E804-D4E8-85EF884039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9" creationId="{FAB59DA9-24E1-EA3B-AF74-FE05C2E3FD95}"/>
          </ac:cxnSpMkLst>
        </pc:cxnChg>
        <pc:cxnChg chg="add del mod">
          <ac:chgData name="Fatima Pillosu" userId="a6295d4dc9e22643" providerId="LiveId" clId="{5AFB9D8D-E6BA-4707-B7DF-25FF8C621829}" dt="2023-10-20T22:20:35.535" v="3930" actId="478"/>
          <ac:cxnSpMkLst>
            <pc:docMk/>
            <pc:sldMk cId="2369477478" sldId="257"/>
            <ac:cxnSpMk id="123" creationId="{B8A3F998-EAF7-AFE7-D151-F211CB35E8D6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7" creationId="{7A0CCBEB-1DA9-4F9A-4506-5B72BA73CEBB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8" creationId="{CC7E0010-99A8-EF13-4F79-0BAA98AFFB4A}"/>
          </ac:cxnSpMkLst>
        </pc:cxnChg>
        <pc:cxnChg chg="add mod">
          <ac:chgData name="Fatima Pillosu" userId="a6295d4dc9e22643" providerId="LiveId" clId="{5AFB9D8D-E6BA-4707-B7DF-25FF8C621829}" dt="2023-10-25T08:51:43.672" v="5772" actId="1036"/>
          <ac:cxnSpMkLst>
            <pc:docMk/>
            <pc:sldMk cId="2369477478" sldId="257"/>
            <ac:cxnSpMk id="131" creationId="{A39DF798-E02B-E083-4C4A-B9E06D26DC0D}"/>
          </ac:cxnSpMkLst>
        </pc:cxnChg>
        <pc:cxnChg chg="add mod">
          <ac:chgData name="Fatima Pillosu" userId="a6295d4dc9e22643" providerId="LiveId" clId="{5AFB9D8D-E6BA-4707-B7DF-25FF8C621829}" dt="2023-10-25T08:51:43.672" v="5772" actId="1036"/>
          <ac:cxnSpMkLst>
            <pc:docMk/>
            <pc:sldMk cId="2369477478" sldId="257"/>
            <ac:cxnSpMk id="133" creationId="{11BA2880-99FC-EB66-06CB-18A7B7D99427}"/>
          </ac:cxnSpMkLst>
        </pc:cxnChg>
        <pc:cxnChg chg="add mod">
          <ac:chgData name="Fatima Pillosu" userId="a6295d4dc9e22643" providerId="LiveId" clId="{5AFB9D8D-E6BA-4707-B7DF-25FF8C621829}" dt="2023-10-25T08:51:43.672" v="5772" actId="1036"/>
          <ac:cxnSpMkLst>
            <pc:docMk/>
            <pc:sldMk cId="2369477478" sldId="257"/>
            <ac:cxnSpMk id="135" creationId="{0C63A806-2DDF-5061-87D7-1272FFCC433B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6" creationId="{2D51B405-5A61-C54E-7F5A-E42055C71D2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7" creationId="{1B9951DD-388B-61CE-7604-A9F60F0366D2}"/>
          </ac:cxnSpMkLst>
        </pc:cxnChg>
        <pc:cxnChg chg="add mod">
          <ac:chgData name="Fatima Pillosu" userId="a6295d4dc9e22643" providerId="LiveId" clId="{5AFB9D8D-E6BA-4707-B7DF-25FF8C621829}" dt="2023-10-25T08:51:43.672" v="5772" actId="1036"/>
          <ac:cxnSpMkLst>
            <pc:docMk/>
            <pc:sldMk cId="2369477478" sldId="257"/>
            <ac:cxnSpMk id="137" creationId="{D12692CE-C79F-20AC-3AEF-696C359495F3}"/>
          </ac:cxnSpMkLst>
        </pc:cxnChg>
        <pc:cxnChg chg="add mod">
          <ac:chgData name="Fatima Pillosu" userId="a6295d4dc9e22643" providerId="LiveId" clId="{5AFB9D8D-E6BA-4707-B7DF-25FF8C621829}" dt="2023-10-25T08:51:43.672" v="5772" actId="1036"/>
          <ac:cxnSpMkLst>
            <pc:docMk/>
            <pc:sldMk cId="2369477478" sldId="257"/>
            <ac:cxnSpMk id="139" creationId="{38C23653-0651-5D76-1165-FF55FF4B5E6F}"/>
          </ac:cxnSpMkLst>
        </pc:cxnChg>
        <pc:cxnChg chg="add mod">
          <ac:chgData name="Fatima Pillosu" userId="a6295d4dc9e22643" providerId="LiveId" clId="{5AFB9D8D-E6BA-4707-B7DF-25FF8C621829}" dt="2023-10-25T08:51:43.672" v="5772" actId="1036"/>
          <ac:cxnSpMkLst>
            <pc:docMk/>
            <pc:sldMk cId="2369477478" sldId="257"/>
            <ac:cxnSpMk id="141" creationId="{E90774EF-E4B4-91AF-BAA1-3F2662C6AE9A}"/>
          </ac:cxnSpMkLst>
        </pc:cxnChg>
        <pc:cxnChg chg="add mod">
          <ac:chgData name="Fatima Pillosu" userId="a6295d4dc9e22643" providerId="LiveId" clId="{5AFB9D8D-E6BA-4707-B7DF-25FF8C621829}" dt="2023-10-25T08:51:43.672" v="5772" actId="1036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0" creationId="{6BB6F1F1-68F3-AA8C-3792-611861080B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1" creationId="{864ECD96-BDCD-8809-D170-7C9B07988F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2" creationId="{AB140B5E-7289-FBAF-597A-3F6EA1955011}"/>
          </ac:cxnSpMkLst>
        </pc:cxnChg>
        <pc:cxnChg chg="add mod">
          <ac:chgData name="Fatima Pillosu" userId="a6295d4dc9e22643" providerId="LiveId" clId="{5AFB9D8D-E6BA-4707-B7DF-25FF8C621829}" dt="2023-10-20T23:15:11.199" v="5023" actId="1035"/>
          <ac:cxnSpMkLst>
            <pc:docMk/>
            <pc:sldMk cId="2369477478" sldId="257"/>
            <ac:cxnSpMk id="156" creationId="{0ABFC586-E763-2476-3F2F-29FA226DE029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8" creationId="{C001956D-C09A-2703-043F-BEDCD54C0E7A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0" creationId="{DED170F9-8FA1-E5A3-6ADD-51004C273203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6" creationId="{78E6CA7D-17A7-E9F1-6F3F-766341CF3060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7" creationId="{D547BA00-1405-1B86-1571-82BE2FC5F459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8" creationId="{9B61D16E-B56D-A00D-178F-83EACCFFE96D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9" creationId="{B6098489-8637-044F-C892-745C3E888A66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0" creationId="{DA034B69-D946-F723-61CF-E649B9C04AC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1" creationId="{E0D2C644-7217-C9A3-4D81-A3699C80954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2" creationId="{AD0C010E-8956-4938-D1A0-096DEEDA1B5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3" creationId="{0392144F-5D06-3924-CF59-7B70B19AE6CE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4" creationId="{6CFD85D7-B9B6-944E-80CD-06F00931DDF1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5" creationId="{3CF75356-0A73-7845-674B-8A43B56B93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FCF4-B21F-4B66-A641-047D3FB027C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37">
            <a:extLst>
              <a:ext uri="{FF2B5EF4-FFF2-40B4-BE49-F238E27FC236}">
                <a16:creationId xmlns:a16="http://schemas.microsoft.com/office/drawing/2014/main" id="{AE918BD1-3EB2-AA35-4BF5-6892C9B6C897}"/>
              </a:ext>
            </a:extLst>
          </p:cNvPr>
          <p:cNvSpPr/>
          <p:nvPr/>
        </p:nvSpPr>
        <p:spPr>
          <a:xfrm>
            <a:off x="3854252" y="10686"/>
            <a:ext cx="1374964" cy="27000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START: analyse performance of rainfall forecasts (FC) in identifying areas at risk of flash floods.</a:t>
            </a:r>
          </a:p>
        </p:txBody>
      </p:sp>
      <p:sp>
        <p:nvSpPr>
          <p:cNvPr id="41" name="Decisione 40">
            <a:extLst>
              <a:ext uri="{FF2B5EF4-FFF2-40B4-BE49-F238E27FC236}">
                <a16:creationId xmlns:a16="http://schemas.microsoft.com/office/drawing/2014/main" id="{506D6E8C-7876-C818-895D-D9CD1D3F12C0}"/>
              </a:ext>
            </a:extLst>
          </p:cNvPr>
          <p:cNvSpPr/>
          <p:nvPr/>
        </p:nvSpPr>
        <p:spPr>
          <a:xfrm>
            <a:off x="4164011" y="456425"/>
            <a:ext cx="759248" cy="304429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Decisione 41">
            <a:extLst>
              <a:ext uri="{FF2B5EF4-FFF2-40B4-BE49-F238E27FC236}">
                <a16:creationId xmlns:a16="http://schemas.microsoft.com/office/drawing/2014/main" id="{4F774D70-E2A1-3E6B-A8E6-56F61A84D06C}"/>
              </a:ext>
            </a:extLst>
          </p:cNvPr>
          <p:cNvSpPr/>
          <p:nvPr/>
        </p:nvSpPr>
        <p:spPr>
          <a:xfrm>
            <a:off x="1163102" y="472761"/>
            <a:ext cx="2046316" cy="279291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E38B064D-67F2-62DE-1913-E00CF0AB2B85}"/>
              </a:ext>
            </a:extLst>
          </p:cNvPr>
          <p:cNvSpPr/>
          <p:nvPr/>
        </p:nvSpPr>
        <p:spPr>
          <a:xfrm>
            <a:off x="301561" y="375760"/>
            <a:ext cx="171759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45" name="Decisione 44">
            <a:extLst>
              <a:ext uri="{FF2B5EF4-FFF2-40B4-BE49-F238E27FC236}">
                <a16:creationId xmlns:a16="http://schemas.microsoft.com/office/drawing/2014/main" id="{1BE5F4C2-AC69-9E3F-AD18-3F3AD1EFFB03}"/>
              </a:ext>
            </a:extLst>
          </p:cNvPr>
          <p:cNvSpPr/>
          <p:nvPr/>
        </p:nvSpPr>
        <p:spPr>
          <a:xfrm>
            <a:off x="1160325" y="1277788"/>
            <a:ext cx="2044225" cy="455970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Dati 45">
            <a:extLst>
              <a:ext uri="{FF2B5EF4-FFF2-40B4-BE49-F238E27FC236}">
                <a16:creationId xmlns:a16="http://schemas.microsoft.com/office/drawing/2014/main" id="{BF4BDFF4-2B72-7D70-324D-B5B18E21D6DA}"/>
              </a:ext>
            </a:extLst>
          </p:cNvPr>
          <p:cNvSpPr/>
          <p:nvPr/>
        </p:nvSpPr>
        <p:spPr>
          <a:xfrm>
            <a:off x="11486" y="1407694"/>
            <a:ext cx="1070358" cy="162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OBS</a:t>
            </a:r>
          </a:p>
        </p:txBody>
      </p:sp>
      <p:sp>
        <p:nvSpPr>
          <p:cNvPr id="48" name="Rettangolo 48">
            <a:extLst>
              <a:ext uri="{FF2B5EF4-FFF2-40B4-BE49-F238E27FC236}">
                <a16:creationId xmlns:a16="http://schemas.microsoft.com/office/drawing/2014/main" id="{4941C186-A3EA-A3DB-4601-6580AEEFF5E1}"/>
              </a:ext>
            </a:extLst>
          </p:cNvPr>
          <p:cNvSpPr/>
          <p:nvPr/>
        </p:nvSpPr>
        <p:spPr>
          <a:xfrm>
            <a:off x="7770" y="1741623"/>
            <a:ext cx="1070358" cy="68174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distribution of OBS associated with FFRs, and select percentiles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and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defining VRTs for moderately-severe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flash floods.</a:t>
            </a:r>
          </a:p>
        </p:txBody>
      </p:sp>
      <p:sp>
        <p:nvSpPr>
          <p:cNvPr id="49" name="Documento 48">
            <a:extLst>
              <a:ext uri="{FF2B5EF4-FFF2-40B4-BE49-F238E27FC236}">
                <a16:creationId xmlns:a16="http://schemas.microsoft.com/office/drawing/2014/main" id="{4EC9AAE1-C5EE-5493-15A2-73D6CDE79988}"/>
              </a:ext>
            </a:extLst>
          </p:cNvPr>
          <p:cNvSpPr/>
          <p:nvPr/>
        </p:nvSpPr>
        <p:spPr>
          <a:xfrm>
            <a:off x="10726" y="2604094"/>
            <a:ext cx="1070358" cy="1150506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925EB0EB-A054-552F-835E-88E7400C91F5}"/>
              </a:ext>
            </a:extLst>
          </p:cNvPr>
          <p:cNvSpPr/>
          <p:nvPr/>
        </p:nvSpPr>
        <p:spPr>
          <a:xfrm>
            <a:off x="1184378" y="2324506"/>
            <a:ext cx="1787863" cy="1482518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Dati 65">
            <a:extLst>
              <a:ext uri="{FF2B5EF4-FFF2-40B4-BE49-F238E27FC236}">
                <a16:creationId xmlns:a16="http://schemas.microsoft.com/office/drawing/2014/main" id="{48C4ED08-BBD4-05BB-C2FD-86FAE15FADAE}"/>
              </a:ext>
            </a:extLst>
          </p:cNvPr>
          <p:cNvSpPr/>
          <p:nvPr/>
        </p:nvSpPr>
        <p:spPr>
          <a:xfrm>
            <a:off x="5541022" y="513798"/>
            <a:ext cx="2536061" cy="288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VREs</a:t>
            </a:r>
          </a:p>
        </p:txBody>
      </p:sp>
      <p:sp>
        <p:nvSpPr>
          <p:cNvPr id="67" name="Decisione 66">
            <a:extLst>
              <a:ext uri="{FF2B5EF4-FFF2-40B4-BE49-F238E27FC236}">
                <a16:creationId xmlns:a16="http://schemas.microsoft.com/office/drawing/2014/main" id="{2BD65336-D25F-6732-0796-1EB0C20A6378}"/>
              </a:ext>
            </a:extLst>
          </p:cNvPr>
          <p:cNvSpPr/>
          <p:nvPr/>
        </p:nvSpPr>
        <p:spPr>
          <a:xfrm>
            <a:off x="5541021" y="977172"/>
            <a:ext cx="2536063" cy="563564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FFR for year Y?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2D11FFDB-875A-7204-D050-FA5265409142}"/>
              </a:ext>
            </a:extLst>
          </p:cNvPr>
          <p:cNvSpPr/>
          <p:nvPr/>
        </p:nvSpPr>
        <p:spPr>
          <a:xfrm rot="16200000" flipH="1">
            <a:off x="8381313" y="721873"/>
            <a:ext cx="190125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02269A34-7B72-B89B-DDA9-728E8F58DBEC}"/>
              </a:ext>
            </a:extLst>
          </p:cNvPr>
          <p:cNvSpPr/>
          <p:nvPr/>
        </p:nvSpPr>
        <p:spPr>
          <a:xfrm>
            <a:off x="8353072" y="3301858"/>
            <a:ext cx="1486855" cy="540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reliability 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Frequency Bias for different VRTs.</a:t>
            </a:r>
          </a:p>
        </p:txBody>
      </p:sp>
      <p:sp>
        <p:nvSpPr>
          <p:cNvPr id="71" name="Dati 70">
            <a:extLst>
              <a:ext uri="{FF2B5EF4-FFF2-40B4-BE49-F238E27FC236}">
                <a16:creationId xmlns:a16="http://schemas.microsoft.com/office/drawing/2014/main" id="{D8473B9E-C428-50AA-058D-676DDDBC9B8A}"/>
              </a:ext>
            </a:extLst>
          </p:cNvPr>
          <p:cNvSpPr/>
          <p:nvPr/>
        </p:nvSpPr>
        <p:spPr>
          <a:xfrm>
            <a:off x="5540864" y="1815714"/>
            <a:ext cx="1298648" cy="288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flash flood reports</a:t>
            </a:r>
          </a:p>
        </p:txBody>
      </p:sp>
      <p:sp>
        <p:nvSpPr>
          <p:cNvPr id="75" name="Dati 74">
            <a:extLst>
              <a:ext uri="{FF2B5EF4-FFF2-40B4-BE49-F238E27FC236}">
                <a16:creationId xmlns:a16="http://schemas.microsoft.com/office/drawing/2014/main" id="{33242925-C949-6760-E0EC-132D897AAC24}"/>
              </a:ext>
            </a:extLst>
          </p:cNvPr>
          <p:cNvSpPr/>
          <p:nvPr/>
        </p:nvSpPr>
        <p:spPr>
          <a:xfrm>
            <a:off x="6883927" y="1815712"/>
            <a:ext cx="1187858" cy="287999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FC1 and FC2.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60FE9A18-E2CF-0360-7D7F-FE8B34657064}"/>
              </a:ext>
            </a:extLst>
          </p:cNvPr>
          <p:cNvSpPr/>
          <p:nvPr/>
        </p:nvSpPr>
        <p:spPr>
          <a:xfrm>
            <a:off x="5533580" y="2389787"/>
            <a:ext cx="1305927" cy="54000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observational fields, for different VREs and accumulation periods, up to medium-range leads.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83559B3F-64B4-C1D1-2BCF-6BCD9CAFC48F}"/>
              </a:ext>
            </a:extLst>
          </p:cNvPr>
          <p:cNvSpPr/>
          <p:nvPr/>
        </p:nvSpPr>
        <p:spPr>
          <a:xfrm>
            <a:off x="6877722" y="2389787"/>
            <a:ext cx="1245665" cy="54000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forecasts fields, for different VREs and accumulation periods, up to medium-range leads.</a:t>
            </a:r>
          </a:p>
        </p:txBody>
      </p:sp>
      <p:sp>
        <p:nvSpPr>
          <p:cNvPr id="80" name="Documento multiplo 79">
            <a:extLst>
              <a:ext uri="{FF2B5EF4-FFF2-40B4-BE49-F238E27FC236}">
                <a16:creationId xmlns:a16="http://schemas.microsoft.com/office/drawing/2014/main" id="{B6DC900C-BE04-F87D-C681-86CC39D1F15C}"/>
              </a:ext>
            </a:extLst>
          </p:cNvPr>
          <p:cNvSpPr/>
          <p:nvPr/>
        </p:nvSpPr>
        <p:spPr>
          <a:xfrm>
            <a:off x="7080680" y="4171761"/>
            <a:ext cx="1209601" cy="1830929"/>
          </a:xfrm>
          <a:prstGeom prst="flowChartMulti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4FF932D-D3A2-B88F-D45A-1624547925C8}"/>
              </a:ext>
            </a:extLst>
          </p:cNvPr>
          <p:cNvSpPr/>
          <p:nvPr/>
        </p:nvSpPr>
        <p:spPr>
          <a:xfrm>
            <a:off x="5531466" y="3309320"/>
            <a:ext cx="2754053" cy="52507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discrimination ability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ROC curves for different VRTs and accumulation periods, and Areas under the ROC curve (AROC) for different VRTs.</a:t>
            </a:r>
          </a:p>
        </p:txBody>
      </p:sp>
      <p:sp>
        <p:nvSpPr>
          <p:cNvPr id="83" name="Documento multiplo 82">
            <a:extLst>
              <a:ext uri="{FF2B5EF4-FFF2-40B4-BE49-F238E27FC236}">
                <a16:creationId xmlns:a16="http://schemas.microsoft.com/office/drawing/2014/main" id="{E0BE1B40-BAF7-3286-80AC-B0981C3F8E6D}"/>
              </a:ext>
            </a:extLst>
          </p:cNvPr>
          <p:cNvSpPr/>
          <p:nvPr/>
        </p:nvSpPr>
        <p:spPr>
          <a:xfrm>
            <a:off x="5545730" y="4171684"/>
            <a:ext cx="1459820" cy="1598218"/>
          </a:xfrm>
          <a:prstGeom prst="flowChartMulti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AE0AAF1-BE29-0AFD-173D-B473E917A44F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373605" y="400132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FC325F-DD8C-F017-C8F8-BAC658DC587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768696" y="3998943"/>
            <a:ext cx="1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21195992-E5D2-97B7-4B46-53A1ED393044}"/>
              </a:ext>
            </a:extLst>
          </p:cNvPr>
          <p:cNvSpPr/>
          <p:nvPr/>
        </p:nvSpPr>
        <p:spPr>
          <a:xfrm>
            <a:off x="7360678" y="6286563"/>
            <a:ext cx="640080" cy="23876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END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BF303423-E9D0-C88A-FA1D-052A38D88089}"/>
              </a:ext>
            </a:extLst>
          </p:cNvPr>
          <p:cNvCxnSpPr>
            <a:cxnSpLocks/>
          </p:cNvCxnSpPr>
          <p:nvPr/>
        </p:nvCxnSpPr>
        <p:spPr>
          <a:xfrm>
            <a:off x="4541733" y="281837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A6B0B9-6921-04CF-B674-88C736816FD6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3209418" y="608640"/>
            <a:ext cx="954593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2BFFD1E-DD99-FD95-C33C-357CA662FCDE}"/>
              </a:ext>
            </a:extLst>
          </p:cNvPr>
          <p:cNvCxnSpPr>
            <a:cxnSpLocks/>
          </p:cNvCxnSpPr>
          <p:nvPr/>
        </p:nvCxnSpPr>
        <p:spPr>
          <a:xfrm flipH="1">
            <a:off x="472385" y="610484"/>
            <a:ext cx="685019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3856F48-E731-536E-93D0-4EC8CF6561FA}"/>
              </a:ext>
            </a:extLst>
          </p:cNvPr>
          <p:cNvCxnSpPr>
            <a:cxnSpLocks/>
          </p:cNvCxnSpPr>
          <p:nvPr/>
        </p:nvCxnSpPr>
        <p:spPr>
          <a:xfrm>
            <a:off x="2185796" y="74738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DAF05F7-C08B-523D-A390-DFB92CC95071}"/>
              </a:ext>
            </a:extLst>
          </p:cNvPr>
          <p:cNvCxnSpPr>
            <a:cxnSpLocks/>
          </p:cNvCxnSpPr>
          <p:nvPr/>
        </p:nvCxnSpPr>
        <p:spPr>
          <a:xfrm flipH="1" flipV="1">
            <a:off x="974796" y="1506678"/>
            <a:ext cx="18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598D1AF2-0B05-3045-82A9-E550056CF068}"/>
              </a:ext>
            </a:extLst>
          </p:cNvPr>
          <p:cNvCxnSpPr>
            <a:cxnSpLocks/>
          </p:cNvCxnSpPr>
          <p:nvPr/>
        </p:nvCxnSpPr>
        <p:spPr>
          <a:xfrm>
            <a:off x="2185796" y="109734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6767BAF7-D96C-4690-0A46-D3D3DF0B2D43}"/>
              </a:ext>
            </a:extLst>
          </p:cNvPr>
          <p:cNvCxnSpPr>
            <a:cxnSpLocks/>
          </p:cNvCxnSpPr>
          <p:nvPr/>
        </p:nvCxnSpPr>
        <p:spPr>
          <a:xfrm>
            <a:off x="536366" y="157374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EBA3AA91-32BD-5E25-44BA-A548829AC6BA}"/>
              </a:ext>
            </a:extLst>
          </p:cNvPr>
          <p:cNvCxnSpPr>
            <a:cxnSpLocks/>
          </p:cNvCxnSpPr>
          <p:nvPr/>
        </p:nvCxnSpPr>
        <p:spPr>
          <a:xfrm>
            <a:off x="2185796" y="1730486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C381BE1-F2AF-17C6-6211-6BD8B5C10809}"/>
              </a:ext>
            </a:extLst>
          </p:cNvPr>
          <p:cNvCxnSpPr>
            <a:cxnSpLocks/>
          </p:cNvCxnSpPr>
          <p:nvPr/>
        </p:nvCxnSpPr>
        <p:spPr>
          <a:xfrm flipV="1">
            <a:off x="5229215" y="653505"/>
            <a:ext cx="565413" cy="203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C4E0B3B5-F3B7-5862-BB88-222003BED86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186544" y="2115268"/>
            <a:ext cx="0" cy="27451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E766FA8-0CF0-608F-7DFA-545A0EB96F40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481575" y="2103711"/>
            <a:ext cx="0" cy="28607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12FC7DD1-AD53-42AA-AEED-CDE8962AE0F5}"/>
              </a:ext>
            </a:extLst>
          </p:cNvPr>
          <p:cNvCxnSpPr>
            <a:cxnSpLocks/>
          </p:cNvCxnSpPr>
          <p:nvPr/>
        </p:nvCxnSpPr>
        <p:spPr>
          <a:xfrm flipV="1">
            <a:off x="8077083" y="1044064"/>
            <a:ext cx="222542" cy="21489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24286C7E-AF05-45CF-1AC1-4D088E49EC34}"/>
              </a:ext>
            </a:extLst>
          </p:cNvPr>
          <p:cNvCxnSpPr>
            <a:cxnSpLocks/>
            <a:stCxn id="67" idx="2"/>
            <a:endCxn id="75" idx="1"/>
          </p:cNvCxnSpPr>
          <p:nvPr/>
        </p:nvCxnSpPr>
        <p:spPr>
          <a:xfrm>
            <a:off x="6809053" y="1540736"/>
            <a:ext cx="668803" cy="27497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2F607D5D-EDC0-0C41-F2C3-B864D36C9AC7}"/>
              </a:ext>
            </a:extLst>
          </p:cNvPr>
          <p:cNvCxnSpPr>
            <a:cxnSpLocks/>
          </p:cNvCxnSpPr>
          <p:nvPr/>
        </p:nvCxnSpPr>
        <p:spPr>
          <a:xfrm>
            <a:off x="6809052" y="79717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63C034E7-A420-9A4F-4470-B62E6EEDFAC9}"/>
              </a:ext>
            </a:extLst>
          </p:cNvPr>
          <p:cNvCxnSpPr>
            <a:cxnSpLocks/>
          </p:cNvCxnSpPr>
          <p:nvPr/>
        </p:nvCxnSpPr>
        <p:spPr>
          <a:xfrm>
            <a:off x="6176659" y="294067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79923668-AD99-AEDD-B9C6-D81727BBA8EE}"/>
              </a:ext>
            </a:extLst>
          </p:cNvPr>
          <p:cNvCxnSpPr>
            <a:cxnSpLocks/>
          </p:cNvCxnSpPr>
          <p:nvPr/>
        </p:nvCxnSpPr>
        <p:spPr>
          <a:xfrm>
            <a:off x="7500555" y="294067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B11237B4-0B3D-7B6F-C3C8-4966708421AA}"/>
              </a:ext>
            </a:extLst>
          </p:cNvPr>
          <p:cNvCxnSpPr>
            <a:cxnSpLocks/>
          </p:cNvCxnSpPr>
          <p:nvPr/>
        </p:nvCxnSpPr>
        <p:spPr>
          <a:xfrm>
            <a:off x="9098942" y="4004799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982274CE-A600-1DF2-EA99-AF0DE2A35CDB}"/>
              </a:ext>
            </a:extLst>
          </p:cNvPr>
          <p:cNvSpPr txBox="1"/>
          <p:nvPr/>
        </p:nvSpPr>
        <p:spPr>
          <a:xfrm>
            <a:off x="8357956" y="3780949"/>
            <a:ext cx="1481972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Section 4.2.2</a:t>
            </a: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BD828958-01E2-07BB-5D4E-601C3D1796C3}"/>
              </a:ext>
            </a:extLst>
          </p:cNvPr>
          <p:cNvSpPr/>
          <p:nvPr/>
        </p:nvSpPr>
        <p:spPr>
          <a:xfrm>
            <a:off x="1143553" y="2226192"/>
            <a:ext cx="3230165" cy="3195596"/>
          </a:xfrm>
          <a:prstGeom prst="rect">
            <a:avLst/>
          </a:prstGeom>
          <a:noFill/>
          <a:ln w="38100"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</a:rPr>
              <a:t> </a:t>
            </a:r>
            <a:endParaRPr lang="en-GB" sz="600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ABD30BF0-AEC1-761C-2184-10596C032D39}"/>
              </a:ext>
            </a:extLst>
          </p:cNvPr>
          <p:cNvSpPr/>
          <p:nvPr/>
        </p:nvSpPr>
        <p:spPr>
          <a:xfrm>
            <a:off x="3653279" y="488932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9660629C-3788-A5AB-3216-9F803F2D4901}"/>
              </a:ext>
            </a:extLst>
          </p:cNvPr>
          <p:cNvSpPr/>
          <p:nvPr/>
        </p:nvSpPr>
        <p:spPr>
          <a:xfrm>
            <a:off x="2102391" y="766628"/>
            <a:ext cx="343916" cy="9348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C99D58F5-5CD3-BC66-F0C2-5614644B206F}"/>
              </a:ext>
            </a:extLst>
          </p:cNvPr>
          <p:cNvSpPr/>
          <p:nvPr/>
        </p:nvSpPr>
        <p:spPr>
          <a:xfrm>
            <a:off x="5319896" y="424727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6C742C62-2225-C68E-F961-C322B36EB70F}"/>
              </a:ext>
            </a:extLst>
          </p:cNvPr>
          <p:cNvSpPr/>
          <p:nvPr/>
        </p:nvSpPr>
        <p:spPr>
          <a:xfrm>
            <a:off x="950406" y="1517137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8126F804-ABEC-1036-2CEE-2B30342DA71F}"/>
              </a:ext>
            </a:extLst>
          </p:cNvPr>
          <p:cNvSpPr/>
          <p:nvPr/>
        </p:nvSpPr>
        <p:spPr>
          <a:xfrm>
            <a:off x="2120230" y="1717808"/>
            <a:ext cx="284404" cy="13751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44" name="Dati 43">
            <a:extLst>
              <a:ext uri="{FF2B5EF4-FFF2-40B4-BE49-F238E27FC236}">
                <a16:creationId xmlns:a16="http://schemas.microsoft.com/office/drawing/2014/main" id="{7D627104-B7A4-AEE0-8087-79A5FF3D0070}"/>
              </a:ext>
            </a:extLst>
          </p:cNvPr>
          <p:cNvSpPr/>
          <p:nvPr/>
        </p:nvSpPr>
        <p:spPr>
          <a:xfrm>
            <a:off x="1290018" y="930056"/>
            <a:ext cx="1791557" cy="160209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point FFRs for year X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B36ED3AB-7E55-1011-776A-CDAF45AB6856}"/>
              </a:ext>
            </a:extLst>
          </p:cNvPr>
          <p:cNvSpPr txBox="1"/>
          <p:nvPr/>
        </p:nvSpPr>
        <p:spPr>
          <a:xfrm>
            <a:off x="766559" y="1209513"/>
            <a:ext cx="48658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3b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7D6EF7DD-5964-3B8C-12C7-EDBE392D5F2C}"/>
              </a:ext>
            </a:extLst>
          </p:cNvPr>
          <p:cNvSpPr txBox="1"/>
          <p:nvPr/>
        </p:nvSpPr>
        <p:spPr>
          <a:xfrm>
            <a:off x="2991945" y="2045319"/>
            <a:ext cx="772873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2c &amp; 2d</a:t>
            </a:r>
          </a:p>
        </p:txBody>
      </p:sp>
      <p:sp>
        <p:nvSpPr>
          <p:cNvPr id="166" name="Documento 165">
            <a:extLst>
              <a:ext uri="{FF2B5EF4-FFF2-40B4-BE49-F238E27FC236}">
                <a16:creationId xmlns:a16="http://schemas.microsoft.com/office/drawing/2014/main" id="{C0282C00-B6F0-1731-7D49-6B4406136C38}"/>
              </a:ext>
            </a:extLst>
          </p:cNvPr>
          <p:cNvSpPr/>
          <p:nvPr/>
        </p:nvSpPr>
        <p:spPr>
          <a:xfrm>
            <a:off x="3154989" y="2419970"/>
            <a:ext cx="1162587" cy="1324621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8BE78375-1FFB-505B-4152-6252E4826C30}"/>
              </a:ext>
            </a:extLst>
          </p:cNvPr>
          <p:cNvCxnSpPr>
            <a:cxnSpLocks/>
          </p:cNvCxnSpPr>
          <p:nvPr/>
        </p:nvCxnSpPr>
        <p:spPr>
          <a:xfrm>
            <a:off x="2133798" y="3806925"/>
            <a:ext cx="0" cy="1809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B9BB30F6-89F9-DAF6-501A-A636C9D2C30B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812038" y="5121589"/>
            <a:ext cx="0" cy="332174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CC7CE748-FF38-9232-A6C7-C9E8934F79A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45905" y="3678539"/>
            <a:ext cx="0" cy="191905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CDC58C1-58CE-B4DF-C220-7A169C423E87}"/>
              </a:ext>
            </a:extLst>
          </p:cNvPr>
          <p:cNvCxnSpPr>
            <a:cxnSpLocks/>
          </p:cNvCxnSpPr>
          <p:nvPr/>
        </p:nvCxnSpPr>
        <p:spPr>
          <a:xfrm>
            <a:off x="547389" y="6524343"/>
            <a:ext cx="4869456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CAC2D9CB-31B2-BF9D-D546-68040C78EE4C}"/>
              </a:ext>
            </a:extLst>
          </p:cNvPr>
          <p:cNvCxnSpPr>
            <a:cxnSpLocks/>
          </p:cNvCxnSpPr>
          <p:nvPr/>
        </p:nvCxnSpPr>
        <p:spPr>
          <a:xfrm flipV="1">
            <a:off x="5416845" y="653039"/>
            <a:ext cx="0" cy="5871304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ati 180">
            <a:extLst>
              <a:ext uri="{FF2B5EF4-FFF2-40B4-BE49-F238E27FC236}">
                <a16:creationId xmlns:a16="http://schemas.microsoft.com/office/drawing/2014/main" id="{0786EFE8-29DF-254A-FABC-13DFB8263B06}"/>
              </a:ext>
            </a:extLst>
          </p:cNvPr>
          <p:cNvSpPr/>
          <p:nvPr/>
        </p:nvSpPr>
        <p:spPr>
          <a:xfrm>
            <a:off x="1293815" y="1900812"/>
            <a:ext cx="1783962" cy="162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short-range ecPoint FC</a:t>
            </a:r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168F7B29-E080-0F55-5999-16C1D0A026DD}"/>
              </a:ext>
            </a:extLst>
          </p:cNvPr>
          <p:cNvCxnSpPr>
            <a:cxnSpLocks/>
          </p:cNvCxnSpPr>
          <p:nvPr/>
        </p:nvCxnSpPr>
        <p:spPr>
          <a:xfrm flipH="1">
            <a:off x="2175447" y="2062811"/>
            <a:ext cx="0" cy="27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BB86B209-74D5-E395-4D6F-EA7CEA40B3CE}"/>
              </a:ext>
            </a:extLst>
          </p:cNvPr>
          <p:cNvSpPr/>
          <p:nvPr/>
        </p:nvSpPr>
        <p:spPr>
          <a:xfrm>
            <a:off x="1099102" y="2286358"/>
            <a:ext cx="1960625" cy="26109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Define the net distribution of rainfall totals associated with FFRs from short-range ecPoint forecasts.</a:t>
            </a:r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E638D01C-76AD-3840-AE37-FDFF73BA39FC}"/>
              </a:ext>
            </a:extLst>
          </p:cNvPr>
          <p:cNvSpPr/>
          <p:nvPr/>
        </p:nvSpPr>
        <p:spPr>
          <a:xfrm>
            <a:off x="6825" y="10663"/>
            <a:ext cx="3828429" cy="270000"/>
          </a:xfrm>
          <a:prstGeom prst="rect">
            <a:avLst/>
          </a:prstGeom>
          <a:solidFill>
            <a:srgbClr val="E16589"/>
          </a:solidFill>
          <a:ln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72366593-C1C9-813C-BC91-22CD0E63AC46}"/>
              </a:ext>
            </a:extLst>
          </p:cNvPr>
          <p:cNvSpPr txBox="1"/>
          <p:nvPr/>
        </p:nvSpPr>
        <p:spPr>
          <a:xfrm>
            <a:off x="826307" y="53353"/>
            <a:ext cx="2189465" cy="184666"/>
          </a:xfrm>
          <a:prstGeom prst="rect">
            <a:avLst/>
          </a:prstGeom>
          <a:solidFill>
            <a:srgbClr val="E165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+mj-lt"/>
              </a:rPr>
              <a:t>Definition of Verifying Rainfall Thresholds (VRTs)</a:t>
            </a:r>
            <a:endParaRPr lang="en-GB" sz="600" dirty="0">
              <a:latin typeface="+mj-lt"/>
            </a:endParaRPr>
          </a:p>
        </p:txBody>
      </p:sp>
      <p:sp>
        <p:nvSpPr>
          <p:cNvPr id="190" name="Rettangolo 189">
            <a:extLst>
              <a:ext uri="{FF2B5EF4-FFF2-40B4-BE49-F238E27FC236}">
                <a16:creationId xmlns:a16="http://schemas.microsoft.com/office/drawing/2014/main" id="{5B4297DF-F0D2-FF01-48EA-73270EE0F740}"/>
              </a:ext>
            </a:extLst>
          </p:cNvPr>
          <p:cNvSpPr/>
          <p:nvPr/>
        </p:nvSpPr>
        <p:spPr>
          <a:xfrm>
            <a:off x="5255039" y="10686"/>
            <a:ext cx="4650962" cy="270000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96FCE19C-17FF-45E3-559B-FDF1C9B1384A}"/>
              </a:ext>
            </a:extLst>
          </p:cNvPr>
          <p:cNvSpPr txBox="1"/>
          <p:nvPr/>
        </p:nvSpPr>
        <p:spPr>
          <a:xfrm>
            <a:off x="6142868" y="53353"/>
            <a:ext cx="3069181" cy="184666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+mj-lt"/>
              </a:rPr>
              <a:t>Objective verification analysis</a:t>
            </a:r>
            <a:endParaRPr lang="en-GB" sz="600" dirty="0">
              <a:latin typeface="+mj-lt"/>
            </a:endParaRP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D0BA5A3B-C385-C07C-24D7-92601439D272}"/>
              </a:ext>
            </a:extLst>
          </p:cNvPr>
          <p:cNvSpPr/>
          <p:nvPr/>
        </p:nvSpPr>
        <p:spPr>
          <a:xfrm>
            <a:off x="7876321" y="964930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60D94A2A-FA1F-E4D3-4051-2E1B76DB7E89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6190188" y="1540736"/>
            <a:ext cx="618865" cy="27497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F9202CAC-85D5-8979-C028-AF1BD1DC5EE6}"/>
              </a:ext>
            </a:extLst>
          </p:cNvPr>
          <p:cNvSpPr/>
          <p:nvPr/>
        </p:nvSpPr>
        <p:spPr>
          <a:xfrm>
            <a:off x="6632714" y="1508207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5" name="Immagine 21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4A5F5882-F0A3-597C-0179-2CA44A82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169116" y="1340873"/>
            <a:ext cx="505615" cy="540000"/>
          </a:xfrm>
          <a:prstGeom prst="rect">
            <a:avLst/>
          </a:prstGeom>
        </p:spPr>
      </p:pic>
      <p:pic>
        <p:nvPicPr>
          <p:cNvPr id="216" name="Immagine 21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B39B680-B07B-2990-2609-7D1828E7C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209911" y="1377060"/>
            <a:ext cx="505615" cy="540000"/>
          </a:xfrm>
          <a:prstGeom prst="rect">
            <a:avLst/>
          </a:prstGeom>
        </p:spPr>
      </p:pic>
      <p:pic>
        <p:nvPicPr>
          <p:cNvPr id="218" name="Immagine 217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2FA09AE9-7647-3D0C-391E-F168CF857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243707" y="1406448"/>
            <a:ext cx="505615" cy="540000"/>
          </a:xfrm>
          <a:prstGeom prst="rect">
            <a:avLst/>
          </a:prstGeom>
        </p:spPr>
      </p:pic>
      <p:sp>
        <p:nvSpPr>
          <p:cNvPr id="125" name="Rettangolo 124">
            <a:extLst>
              <a:ext uri="{FF2B5EF4-FFF2-40B4-BE49-F238E27FC236}">
                <a16:creationId xmlns:a16="http://schemas.microsoft.com/office/drawing/2014/main" id="{15E262DB-6A85-E487-53CF-45F1F33986BC}"/>
              </a:ext>
            </a:extLst>
          </p:cNvPr>
          <p:cNvSpPr/>
          <p:nvPr/>
        </p:nvSpPr>
        <p:spPr>
          <a:xfrm>
            <a:off x="5479796" y="2212310"/>
            <a:ext cx="4401511" cy="3856607"/>
          </a:xfrm>
          <a:prstGeom prst="rect">
            <a:avLst/>
          </a:prstGeom>
          <a:noFill/>
          <a:ln w="3810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pic>
        <p:nvPicPr>
          <p:cNvPr id="224" name="Immagine 223" descr="Immagine che contiene schermata, testo, Policromia, diagramma&#10;&#10;Descrizione generata automaticamente">
            <a:extLst>
              <a:ext uri="{FF2B5EF4-FFF2-40B4-BE49-F238E27FC236}">
                <a16:creationId xmlns:a16="http://schemas.microsoft.com/office/drawing/2014/main" id="{1D3DE61B-1286-20EC-C353-C928AC54B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244" r="42558" b="4438"/>
          <a:stretch/>
        </p:blipFill>
        <p:spPr>
          <a:xfrm>
            <a:off x="8285520" y="1436927"/>
            <a:ext cx="504282" cy="540000"/>
          </a:xfrm>
          <a:prstGeom prst="rect">
            <a:avLst/>
          </a:prstGeom>
        </p:spPr>
      </p:pic>
      <p:pic>
        <p:nvPicPr>
          <p:cNvPr id="225" name="Immagine 22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796E90C-2723-1A3E-F634-476981DFE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996986" y="1340873"/>
            <a:ext cx="505615" cy="540000"/>
          </a:xfrm>
          <a:prstGeom prst="rect">
            <a:avLst/>
          </a:prstGeom>
        </p:spPr>
      </p:pic>
      <p:pic>
        <p:nvPicPr>
          <p:cNvPr id="226" name="Immagine 22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A1C4070-0AE4-C9EB-E1E5-39EE3996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037781" y="1377060"/>
            <a:ext cx="505615" cy="540000"/>
          </a:xfrm>
          <a:prstGeom prst="rect">
            <a:avLst/>
          </a:prstGeom>
        </p:spPr>
      </p:pic>
      <p:pic>
        <p:nvPicPr>
          <p:cNvPr id="227" name="Immagine 22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BFEF59E-8C86-E3D0-678B-3B133316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071577" y="1406448"/>
            <a:ext cx="505615" cy="540000"/>
          </a:xfrm>
          <a:prstGeom prst="rect">
            <a:avLst/>
          </a:prstGeom>
        </p:spPr>
      </p:pic>
      <p:pic>
        <p:nvPicPr>
          <p:cNvPr id="228" name="Immagine 227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D707A3C2-0548-4D34-4FEB-1997F2D804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9109857" y="1441014"/>
            <a:ext cx="505641" cy="540000"/>
          </a:xfrm>
          <a:prstGeom prst="rect">
            <a:avLst/>
          </a:prstGeom>
        </p:spPr>
      </p:pic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D25422F6-0F9D-A872-B4CC-87495BF9D71A}"/>
              </a:ext>
            </a:extLst>
          </p:cNvPr>
          <p:cNvCxnSpPr>
            <a:cxnSpLocks/>
          </p:cNvCxnSpPr>
          <p:nvPr/>
        </p:nvCxnSpPr>
        <p:spPr>
          <a:xfrm>
            <a:off x="6176659" y="3121851"/>
            <a:ext cx="2398006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2 238">
            <a:extLst>
              <a:ext uri="{FF2B5EF4-FFF2-40B4-BE49-F238E27FC236}">
                <a16:creationId xmlns:a16="http://schemas.microsoft.com/office/drawing/2014/main" id="{DD86CB11-C1D8-5F7F-381F-67F1EDACFD64}"/>
              </a:ext>
            </a:extLst>
          </p:cNvPr>
          <p:cNvCxnSpPr>
            <a:cxnSpLocks/>
          </p:cNvCxnSpPr>
          <p:nvPr/>
        </p:nvCxnSpPr>
        <p:spPr>
          <a:xfrm flipH="1">
            <a:off x="6393074" y="3120671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2 252">
            <a:extLst>
              <a:ext uri="{FF2B5EF4-FFF2-40B4-BE49-F238E27FC236}">
                <a16:creationId xmlns:a16="http://schemas.microsoft.com/office/drawing/2014/main" id="{F1A09779-1227-051E-822D-D20E0094F369}"/>
              </a:ext>
            </a:extLst>
          </p:cNvPr>
          <p:cNvCxnSpPr>
            <a:cxnSpLocks/>
          </p:cNvCxnSpPr>
          <p:nvPr/>
        </p:nvCxnSpPr>
        <p:spPr>
          <a:xfrm>
            <a:off x="8574665" y="3120670"/>
            <a:ext cx="0" cy="185147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Documento multiplo 261">
            <a:extLst>
              <a:ext uri="{FF2B5EF4-FFF2-40B4-BE49-F238E27FC236}">
                <a16:creationId xmlns:a16="http://schemas.microsoft.com/office/drawing/2014/main" id="{F53E4101-0E97-04DC-7362-3A57272FD1A6}"/>
              </a:ext>
            </a:extLst>
          </p:cNvPr>
          <p:cNvSpPr/>
          <p:nvPr/>
        </p:nvSpPr>
        <p:spPr>
          <a:xfrm>
            <a:off x="8353073" y="4170559"/>
            <a:ext cx="1459820" cy="1598217"/>
          </a:xfrm>
          <a:prstGeom prst="flowChartMulti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EAFE5D88-41B7-FB3F-E932-2709C4D0F993}"/>
              </a:ext>
            </a:extLst>
          </p:cNvPr>
          <p:cNvSpPr txBox="1"/>
          <p:nvPr/>
        </p:nvSpPr>
        <p:spPr>
          <a:xfrm>
            <a:off x="8285573" y="5329960"/>
            <a:ext cx="873750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Section 5.2.2 &amp; Figure 11</a:t>
            </a: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69CEC451-6323-6DA8-D38E-E43224452AE3}"/>
              </a:ext>
            </a:extLst>
          </p:cNvPr>
          <p:cNvSpPr txBox="1"/>
          <p:nvPr/>
        </p:nvSpPr>
        <p:spPr>
          <a:xfrm>
            <a:off x="5540864" y="3784339"/>
            <a:ext cx="2744650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Section 4.2.1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DEB27B8-2C3E-DD4F-C2F1-2FA087B3348A}"/>
              </a:ext>
            </a:extLst>
          </p:cNvPr>
          <p:cNvSpPr txBox="1"/>
          <p:nvPr/>
        </p:nvSpPr>
        <p:spPr>
          <a:xfrm>
            <a:off x="6992500" y="5474427"/>
            <a:ext cx="873750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Section 5.2.1 &amp; Figure 10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7E2E3B15-115F-25EC-DF17-BA6C53B15480}"/>
              </a:ext>
            </a:extLst>
          </p:cNvPr>
          <p:cNvSpPr txBox="1"/>
          <p:nvPr/>
        </p:nvSpPr>
        <p:spPr>
          <a:xfrm>
            <a:off x="5517332" y="5305128"/>
            <a:ext cx="873750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Section 5.2.1 &amp; Figure 9</a:t>
            </a: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43FF85FD-8AF3-3149-73AA-46B8CE417F86}"/>
              </a:ext>
            </a:extLst>
          </p:cNvPr>
          <p:cNvCxnSpPr>
            <a:cxnSpLocks/>
          </p:cNvCxnSpPr>
          <p:nvPr/>
        </p:nvCxnSpPr>
        <p:spPr>
          <a:xfrm>
            <a:off x="7673972" y="6103471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9" descr="A map of different colors&#10;&#10;Description automatically generated">
            <a:extLst>
              <a:ext uri="{FF2B5EF4-FFF2-40B4-BE49-F238E27FC236}">
                <a16:creationId xmlns:a16="http://schemas.microsoft.com/office/drawing/2014/main" id="{B469AE19-25A7-DA0C-EF3D-9EAA824F8B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19493" r="42672" b="4494"/>
          <a:stretch/>
        </p:blipFill>
        <p:spPr>
          <a:xfrm>
            <a:off x="760914" y="717588"/>
            <a:ext cx="501704" cy="54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EEB24D-E1EA-E24F-9ED2-749A7C098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891" y="2608819"/>
            <a:ext cx="1129636" cy="95618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96A31-49D7-AE4E-8A3C-B682327721C5}"/>
              </a:ext>
            </a:extLst>
          </p:cNvPr>
          <p:cNvSpPr txBox="1"/>
          <p:nvPr/>
        </p:nvSpPr>
        <p:spPr>
          <a:xfrm>
            <a:off x="8939948" y="1164931"/>
            <a:ext cx="772873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2c &amp; 2d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72FFAE-2AB7-BC34-E244-A69D4934FE54}"/>
              </a:ext>
            </a:extLst>
          </p:cNvPr>
          <p:cNvSpPr txBox="1"/>
          <p:nvPr/>
        </p:nvSpPr>
        <p:spPr>
          <a:xfrm>
            <a:off x="8104193" y="1164931"/>
            <a:ext cx="801799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2a &amp; 2b</a:t>
            </a:r>
          </a:p>
        </p:txBody>
      </p:sp>
      <p:pic>
        <p:nvPicPr>
          <p:cNvPr id="13" name="Immagine 12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90C4B799-425F-FD40-3BAA-530EA5D779D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9693" r="42750" b="4747"/>
          <a:stretch/>
        </p:blipFill>
        <p:spPr>
          <a:xfrm>
            <a:off x="4843093" y="1453458"/>
            <a:ext cx="507287" cy="54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ADADD2-7B34-2FC0-69DF-4A0F52C57E75}"/>
              </a:ext>
            </a:extLst>
          </p:cNvPr>
          <p:cNvSpPr txBox="1"/>
          <p:nvPr/>
        </p:nvSpPr>
        <p:spPr>
          <a:xfrm>
            <a:off x="4844136" y="2134341"/>
            <a:ext cx="65861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3e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D99305-1581-2D30-4B00-7CC93D4DF3BA}"/>
              </a:ext>
            </a:extLst>
          </p:cNvPr>
          <p:cNvSpPr txBox="1"/>
          <p:nvPr/>
        </p:nvSpPr>
        <p:spPr>
          <a:xfrm>
            <a:off x="8576634" y="1474723"/>
            <a:ext cx="332872" cy="1846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+mj-lt"/>
              </a:rPr>
              <a:t>FC1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44473F2-6DF3-6CFE-1E0C-F254BC7C3E22}"/>
              </a:ext>
            </a:extLst>
          </p:cNvPr>
          <p:cNvSpPr txBox="1"/>
          <p:nvPr/>
        </p:nvSpPr>
        <p:spPr>
          <a:xfrm>
            <a:off x="9404503" y="1482635"/>
            <a:ext cx="332872" cy="1846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+mj-lt"/>
              </a:rPr>
              <a:t>FC2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00C2AE-5E0B-AF5B-514D-688E6A7819C2}"/>
              </a:ext>
            </a:extLst>
          </p:cNvPr>
          <p:cNvSpPr/>
          <p:nvPr/>
        </p:nvSpPr>
        <p:spPr>
          <a:xfrm>
            <a:off x="8353073" y="3284514"/>
            <a:ext cx="1478278" cy="714429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5AE2BF-F4F1-EF0E-943D-22F8B901C79A}"/>
              </a:ext>
            </a:extLst>
          </p:cNvPr>
          <p:cNvSpPr/>
          <p:nvPr/>
        </p:nvSpPr>
        <p:spPr>
          <a:xfrm>
            <a:off x="5531466" y="3288507"/>
            <a:ext cx="2754053" cy="71043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pic>
        <p:nvPicPr>
          <p:cNvPr id="145" name="Immagine 144">
            <a:extLst>
              <a:ext uri="{FF2B5EF4-FFF2-40B4-BE49-F238E27FC236}">
                <a16:creationId xmlns:a16="http://schemas.microsoft.com/office/drawing/2014/main" id="{210B00A8-F1F4-7E86-5076-2CAE75E61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9627" y="4437917"/>
            <a:ext cx="1457601" cy="913284"/>
          </a:xfrm>
          <a:prstGeom prst="rect">
            <a:avLst/>
          </a:prstGeom>
        </p:spPr>
      </p:pic>
      <p:pic>
        <p:nvPicPr>
          <p:cNvPr id="148" name="Immagine 147">
            <a:extLst>
              <a:ext uri="{FF2B5EF4-FFF2-40B4-BE49-F238E27FC236}">
                <a16:creationId xmlns:a16="http://schemas.microsoft.com/office/drawing/2014/main" id="{7AB4EACF-2524-F6FF-5A2F-9CB807E417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1466" y="4451597"/>
            <a:ext cx="1452422" cy="899635"/>
          </a:xfrm>
          <a:prstGeom prst="rect">
            <a:avLst/>
          </a:prstGeom>
        </p:spPr>
      </p:pic>
      <p:pic>
        <p:nvPicPr>
          <p:cNvPr id="149" name="Immagine 148">
            <a:extLst>
              <a:ext uri="{FF2B5EF4-FFF2-40B4-BE49-F238E27FC236}">
                <a16:creationId xmlns:a16="http://schemas.microsoft.com/office/drawing/2014/main" id="{C0E5D669-163B-7791-E1A6-41799EB707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2197" y="4504993"/>
            <a:ext cx="966954" cy="995818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B1F4D22-2E75-8682-6ED8-4ACCF6C63DD0}"/>
              </a:ext>
            </a:extLst>
          </p:cNvPr>
          <p:cNvCxnSpPr>
            <a:cxnSpLocks/>
          </p:cNvCxnSpPr>
          <p:nvPr/>
        </p:nvCxnSpPr>
        <p:spPr>
          <a:xfrm>
            <a:off x="553693" y="242789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DBEEC03-35FD-59B3-5375-F4AFB5D27372}"/>
              </a:ext>
            </a:extLst>
          </p:cNvPr>
          <p:cNvCxnSpPr>
            <a:cxnSpLocks/>
          </p:cNvCxnSpPr>
          <p:nvPr/>
        </p:nvCxnSpPr>
        <p:spPr>
          <a:xfrm>
            <a:off x="2974989" y="3065765"/>
            <a:ext cx="18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ecisione 31">
            <a:extLst>
              <a:ext uri="{FF2B5EF4-FFF2-40B4-BE49-F238E27FC236}">
                <a16:creationId xmlns:a16="http://schemas.microsoft.com/office/drawing/2014/main" id="{2B3BD5B6-5E20-B6C8-AF11-D435465B0C4F}"/>
              </a:ext>
            </a:extLst>
          </p:cNvPr>
          <p:cNvSpPr/>
          <p:nvPr/>
        </p:nvSpPr>
        <p:spPr>
          <a:xfrm>
            <a:off x="1261354" y="3979930"/>
            <a:ext cx="1758324" cy="634489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Tp obs available for long period (e.g., 10 years)?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5468057-9285-D4F1-AC7C-F924B700965A}"/>
              </a:ext>
            </a:extLst>
          </p:cNvPr>
          <p:cNvCxnSpPr>
            <a:cxnSpLocks/>
          </p:cNvCxnSpPr>
          <p:nvPr/>
        </p:nvCxnSpPr>
        <p:spPr>
          <a:xfrm>
            <a:off x="2147413" y="4617143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28E8A999-ABC7-56F8-EA13-1EFCF2C162B8}"/>
              </a:ext>
            </a:extLst>
          </p:cNvPr>
          <p:cNvSpPr/>
          <p:nvPr/>
        </p:nvSpPr>
        <p:spPr>
          <a:xfrm>
            <a:off x="2081057" y="4549694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ttangolo 48">
            <a:extLst>
              <a:ext uri="{FF2B5EF4-FFF2-40B4-BE49-F238E27FC236}">
                <a16:creationId xmlns:a16="http://schemas.microsoft.com/office/drawing/2014/main" id="{5A4F4406-FD96-2B40-20C5-4D337ED33E95}"/>
              </a:ext>
            </a:extLst>
          </p:cNvPr>
          <p:cNvSpPr/>
          <p:nvPr/>
        </p:nvSpPr>
        <p:spPr>
          <a:xfrm>
            <a:off x="1261354" y="4787859"/>
            <a:ext cx="1707704" cy="464232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distribution of tp obs and use it to define the values of moderately severe and severe rainfall totals.</a:t>
            </a:r>
          </a:p>
        </p:txBody>
      </p:sp>
      <p:sp>
        <p:nvSpPr>
          <p:cNvPr id="37" name="Documento 36">
            <a:extLst>
              <a:ext uri="{FF2B5EF4-FFF2-40B4-BE49-F238E27FC236}">
                <a16:creationId xmlns:a16="http://schemas.microsoft.com/office/drawing/2014/main" id="{9C31D882-7A44-390A-6516-9AF7BE416201}"/>
              </a:ext>
            </a:extLst>
          </p:cNvPr>
          <p:cNvSpPr/>
          <p:nvPr/>
        </p:nvSpPr>
        <p:spPr>
          <a:xfrm>
            <a:off x="3155351" y="4199376"/>
            <a:ext cx="1162587" cy="1126020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83C55443-D55B-C610-50E3-3E1F72CA82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308" y="4191123"/>
            <a:ext cx="1277460" cy="930466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FFF11E6-2AB4-EF38-64F2-FFD720D595B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969058" y="4798907"/>
            <a:ext cx="204250" cy="221068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>
            <a:extLst>
              <a:ext uri="{FF2B5EF4-FFF2-40B4-BE49-F238E27FC236}">
                <a16:creationId xmlns:a16="http://schemas.microsoft.com/office/drawing/2014/main" id="{4DD79AB4-7CF3-2F6A-7425-B7893040C111}"/>
              </a:ext>
            </a:extLst>
          </p:cNvPr>
          <p:cNvSpPr/>
          <p:nvPr/>
        </p:nvSpPr>
        <p:spPr>
          <a:xfrm>
            <a:off x="3736644" y="4471639"/>
            <a:ext cx="149342" cy="49894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BC18DF1-7083-E971-964F-5A39FB098E9D}"/>
              </a:ext>
            </a:extLst>
          </p:cNvPr>
          <p:cNvSpPr txBox="1"/>
          <p:nvPr/>
        </p:nvSpPr>
        <p:spPr>
          <a:xfrm>
            <a:off x="1219977" y="5205167"/>
            <a:ext cx="1823486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Section 4.1 &amp; Figure 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85A892F-FF7C-E59A-2F1A-828BA732D3FC}"/>
              </a:ext>
            </a:extLst>
          </p:cNvPr>
          <p:cNvSpPr txBox="1"/>
          <p:nvPr/>
        </p:nvSpPr>
        <p:spPr>
          <a:xfrm>
            <a:off x="3079674" y="5037894"/>
            <a:ext cx="774345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Section 5.1 </a:t>
            </a:r>
          </a:p>
          <a:p>
            <a:pPr algn="ctr"/>
            <a:r>
              <a:rPr lang="en-GB" sz="600" i="1" dirty="0">
                <a:latin typeface="+mj-lt"/>
              </a:rPr>
              <a:t>&amp; Figure 8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73B047AF-FE1D-2FCD-7B8B-EA04B43241D8}"/>
              </a:ext>
            </a:extLst>
          </p:cNvPr>
          <p:cNvSpPr/>
          <p:nvPr/>
        </p:nvSpPr>
        <p:spPr>
          <a:xfrm>
            <a:off x="3598832" y="4471639"/>
            <a:ext cx="149342" cy="49894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2A8DA-C6DC-3AC7-AF43-6F45093D512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24471"/>
          <a:stretch/>
        </p:blipFill>
        <p:spPr>
          <a:xfrm>
            <a:off x="3156676" y="2423370"/>
            <a:ext cx="1172082" cy="1151996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212A8F7B-8FF2-8CC1-A035-5966729C153F}"/>
              </a:ext>
            </a:extLst>
          </p:cNvPr>
          <p:cNvSpPr txBox="1"/>
          <p:nvPr/>
        </p:nvSpPr>
        <p:spPr>
          <a:xfrm>
            <a:off x="1157404" y="3476787"/>
            <a:ext cx="653484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b="1" i="1" dirty="0">
                <a:solidFill>
                  <a:srgbClr val="D6493C"/>
                </a:solidFill>
                <a:latin typeface="+mj-lt"/>
              </a:rPr>
              <a:t>Section 4.1 &amp; Figure 6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82466FB-F250-015B-A30B-9569FAA3F3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7898" y="2526457"/>
            <a:ext cx="1722382" cy="1289395"/>
          </a:xfrm>
          <a:prstGeom prst="rect">
            <a:avLst/>
          </a:prstGeom>
        </p:spPr>
      </p:pic>
      <p:sp>
        <p:nvSpPr>
          <p:cNvPr id="50" name="Decisione 40">
            <a:extLst>
              <a:ext uri="{FF2B5EF4-FFF2-40B4-BE49-F238E27FC236}">
                <a16:creationId xmlns:a16="http://schemas.microsoft.com/office/drawing/2014/main" id="{8ADC644C-8FA8-C000-BA3A-2C46CD2A24B6}"/>
              </a:ext>
            </a:extLst>
          </p:cNvPr>
          <p:cNvSpPr/>
          <p:nvPr/>
        </p:nvSpPr>
        <p:spPr>
          <a:xfrm>
            <a:off x="4311123" y="524200"/>
            <a:ext cx="465024" cy="16887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VRTs known?</a:t>
            </a:r>
          </a:p>
        </p:txBody>
      </p:sp>
      <p:sp>
        <p:nvSpPr>
          <p:cNvPr id="51" name="Decisione 41">
            <a:extLst>
              <a:ext uri="{FF2B5EF4-FFF2-40B4-BE49-F238E27FC236}">
                <a16:creationId xmlns:a16="http://schemas.microsoft.com/office/drawing/2014/main" id="{F551F0CC-F505-108E-C05B-40A74477527E}"/>
              </a:ext>
            </a:extLst>
          </p:cNvPr>
          <p:cNvSpPr/>
          <p:nvPr/>
        </p:nvSpPr>
        <p:spPr>
          <a:xfrm>
            <a:off x="1330401" y="494985"/>
            <a:ext cx="1711719" cy="24078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point flash flood reports (FFR) for year X?</a:t>
            </a:r>
          </a:p>
        </p:txBody>
      </p:sp>
      <p:cxnSp>
        <p:nvCxnSpPr>
          <p:cNvPr id="52" name="Connettore 2 92">
            <a:extLst>
              <a:ext uri="{FF2B5EF4-FFF2-40B4-BE49-F238E27FC236}">
                <a16:creationId xmlns:a16="http://schemas.microsoft.com/office/drawing/2014/main" id="{20BC4B1B-CB83-DC50-695B-9C286B653929}"/>
              </a:ext>
            </a:extLst>
          </p:cNvPr>
          <p:cNvCxnSpPr>
            <a:cxnSpLocks/>
          </p:cNvCxnSpPr>
          <p:nvPr/>
        </p:nvCxnSpPr>
        <p:spPr>
          <a:xfrm>
            <a:off x="2191023" y="292625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131">
            <a:extLst>
              <a:ext uri="{FF2B5EF4-FFF2-40B4-BE49-F238E27FC236}">
                <a16:creationId xmlns:a16="http://schemas.microsoft.com/office/drawing/2014/main" id="{A3095E11-A14D-8C07-3D66-9BD7F5620992}"/>
              </a:ext>
            </a:extLst>
          </p:cNvPr>
          <p:cNvSpPr/>
          <p:nvPr/>
        </p:nvSpPr>
        <p:spPr>
          <a:xfrm>
            <a:off x="655059" y="492490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70" name="Decisione 44">
            <a:extLst>
              <a:ext uri="{FF2B5EF4-FFF2-40B4-BE49-F238E27FC236}">
                <a16:creationId xmlns:a16="http://schemas.microsoft.com/office/drawing/2014/main" id="{5524F6C8-EC0E-1C25-0804-307C40C232D6}"/>
              </a:ext>
            </a:extLst>
          </p:cNvPr>
          <p:cNvSpPr/>
          <p:nvPr/>
        </p:nvSpPr>
        <p:spPr>
          <a:xfrm>
            <a:off x="1480733" y="1393065"/>
            <a:ext cx="1403408" cy="2730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high-density point-rainfall observations (OBS) associated with FFRs available?</a:t>
            </a:r>
          </a:p>
        </p:txBody>
      </p:sp>
      <p:pic>
        <p:nvPicPr>
          <p:cNvPr id="72" name="Immagine 22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1976CE4-D7B9-9631-AC1B-8C4E48956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105274" y="1636575"/>
            <a:ext cx="337077" cy="360000"/>
          </a:xfrm>
          <a:prstGeom prst="rect">
            <a:avLst/>
          </a:prstGeom>
        </p:spPr>
      </p:pic>
      <p:pic>
        <p:nvPicPr>
          <p:cNvPr id="73" name="Immagine 22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D02EF075-F939-9465-5F92-49302152E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146069" y="1672762"/>
            <a:ext cx="337077" cy="360000"/>
          </a:xfrm>
          <a:prstGeom prst="rect">
            <a:avLst/>
          </a:prstGeom>
        </p:spPr>
      </p:pic>
      <p:pic>
        <p:nvPicPr>
          <p:cNvPr id="74" name="Immagine 22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276A9274-ADB7-E95C-5A5A-FC5BAC9A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179865" y="1702150"/>
            <a:ext cx="337077" cy="360000"/>
          </a:xfrm>
          <a:prstGeom prst="rect">
            <a:avLst/>
          </a:prstGeom>
        </p:spPr>
      </p:pic>
      <p:pic>
        <p:nvPicPr>
          <p:cNvPr id="76" name="Immagine 227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6A5D4F54-9D53-A6F4-F0E4-C1FECC16A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3218145" y="1736716"/>
            <a:ext cx="33709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C3D5DFE-5D93-3BFC-C1AF-89BE645B7639}"/>
              </a:ext>
            </a:extLst>
          </p:cNvPr>
          <p:cNvCxnSpPr>
            <a:cxnSpLocks/>
          </p:cNvCxnSpPr>
          <p:nvPr/>
        </p:nvCxnSpPr>
        <p:spPr>
          <a:xfrm>
            <a:off x="4083908" y="4486093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22177942-984F-1C23-EB78-DF751E23831F}"/>
              </a:ext>
            </a:extLst>
          </p:cNvPr>
          <p:cNvSpPr/>
          <p:nvPr/>
        </p:nvSpPr>
        <p:spPr>
          <a:xfrm>
            <a:off x="4077900" y="403977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17FEA51-EE35-E0A5-5140-C07FA71324FB}"/>
              </a:ext>
            </a:extLst>
          </p:cNvPr>
          <p:cNvSpPr/>
          <p:nvPr/>
        </p:nvSpPr>
        <p:spPr>
          <a:xfrm>
            <a:off x="4061435" y="41484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CEEFDFE-0B54-DB36-F2A1-CBC53C355C2D}"/>
              </a:ext>
            </a:extLst>
          </p:cNvPr>
          <p:cNvSpPr/>
          <p:nvPr/>
        </p:nvSpPr>
        <p:spPr>
          <a:xfrm>
            <a:off x="4063371" y="40588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0217A4-5096-1B7E-7BBF-639DEBD2077E}"/>
              </a:ext>
            </a:extLst>
          </p:cNvPr>
          <p:cNvSpPr txBox="1"/>
          <p:nvPr/>
        </p:nvSpPr>
        <p:spPr>
          <a:xfrm>
            <a:off x="4020657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B8FFCC-7A6E-D133-CDBD-7D97BE0FD159}"/>
              </a:ext>
            </a:extLst>
          </p:cNvPr>
          <p:cNvSpPr txBox="1"/>
          <p:nvPr/>
        </p:nvSpPr>
        <p:spPr>
          <a:xfrm>
            <a:off x="3974972" y="483050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61467-E113-273C-C47D-806C8571CE83}"/>
              </a:ext>
            </a:extLst>
          </p:cNvPr>
          <p:cNvSpPr txBox="1"/>
          <p:nvPr/>
        </p:nvSpPr>
        <p:spPr>
          <a:xfrm>
            <a:off x="3974972" y="393204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8B1680-27CE-1782-485B-00F2787B470F}"/>
              </a:ext>
            </a:extLst>
          </p:cNvPr>
          <p:cNvSpPr txBox="1"/>
          <p:nvPr/>
        </p:nvSpPr>
        <p:spPr>
          <a:xfrm>
            <a:off x="3815188" y="4370352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8E11AB-9AC3-758B-B700-11CCEC33AA2D}"/>
              </a:ext>
            </a:extLst>
          </p:cNvPr>
          <p:cNvSpPr txBox="1"/>
          <p:nvPr/>
        </p:nvSpPr>
        <p:spPr>
          <a:xfrm>
            <a:off x="4077900" y="500744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72C389-B4F6-46CF-ECFB-90E9C164CC07}"/>
              </a:ext>
            </a:extLst>
          </p:cNvPr>
          <p:cNvSpPr txBox="1"/>
          <p:nvPr/>
        </p:nvSpPr>
        <p:spPr>
          <a:xfrm>
            <a:off x="3597739" y="4018703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AROC [-]</a:t>
            </a:r>
            <a:endParaRPr lang="en-GB" sz="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A0039-9984-7A55-5BE9-01CB5B428DDB}"/>
              </a:ext>
            </a:extLst>
          </p:cNvPr>
          <p:cNvSpPr txBox="1"/>
          <p:nvPr/>
        </p:nvSpPr>
        <p:spPr>
          <a:xfrm>
            <a:off x="3763689" y="4456906"/>
            <a:ext cx="400110" cy="502152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700" dirty="0"/>
              <a:t>No skilful forecasts</a:t>
            </a:r>
            <a:endParaRPr lang="en-GB" sz="7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67E31D-2A44-DD78-CBB0-E319A3D9CA1A}"/>
              </a:ext>
            </a:extLst>
          </p:cNvPr>
          <p:cNvSpPr txBox="1"/>
          <p:nvPr/>
        </p:nvSpPr>
        <p:spPr>
          <a:xfrm>
            <a:off x="4170739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676E71-844F-3F66-4C5C-07A09442811A}"/>
              </a:ext>
            </a:extLst>
          </p:cNvPr>
          <p:cNvSpPr txBox="1"/>
          <p:nvPr/>
        </p:nvSpPr>
        <p:spPr>
          <a:xfrm>
            <a:off x="432674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1E48F60-1511-C8E8-8986-7946BC279761}"/>
              </a:ext>
            </a:extLst>
          </p:cNvPr>
          <p:cNvSpPr txBox="1"/>
          <p:nvPr/>
        </p:nvSpPr>
        <p:spPr>
          <a:xfrm>
            <a:off x="4482753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81C937-88E1-3481-3FF7-2E7CB48AB9D3}"/>
              </a:ext>
            </a:extLst>
          </p:cNvPr>
          <p:cNvSpPr txBox="1"/>
          <p:nvPr/>
        </p:nvSpPr>
        <p:spPr>
          <a:xfrm>
            <a:off x="462493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67660E-3E70-667B-14CE-90527AF025F5}"/>
              </a:ext>
            </a:extLst>
          </p:cNvPr>
          <p:cNvSpPr txBox="1"/>
          <p:nvPr/>
        </p:nvSpPr>
        <p:spPr>
          <a:xfrm>
            <a:off x="4927074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C37846-A16A-DC5E-256D-057E2657EB16}"/>
              </a:ext>
            </a:extLst>
          </p:cNvPr>
          <p:cNvSpPr txBox="1"/>
          <p:nvPr/>
        </p:nvSpPr>
        <p:spPr>
          <a:xfrm>
            <a:off x="507715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440E71-BD72-E41A-3E69-027A4848B4F9}"/>
              </a:ext>
            </a:extLst>
          </p:cNvPr>
          <p:cNvSpPr txBox="1"/>
          <p:nvPr/>
        </p:nvSpPr>
        <p:spPr>
          <a:xfrm>
            <a:off x="5231188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6D2DF9-6D29-2012-ED29-92897D06583C}"/>
              </a:ext>
            </a:extLst>
          </p:cNvPr>
          <p:cNvSpPr txBox="1"/>
          <p:nvPr/>
        </p:nvSpPr>
        <p:spPr>
          <a:xfrm>
            <a:off x="538324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9D04A4-4502-F79B-99D2-223CAA0D1887}"/>
              </a:ext>
            </a:extLst>
          </p:cNvPr>
          <p:cNvSpPr txBox="1"/>
          <p:nvPr/>
        </p:nvSpPr>
        <p:spPr>
          <a:xfrm>
            <a:off x="4780942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F72C85-FBB3-A04D-181D-AECFD38BB615}"/>
              </a:ext>
            </a:extLst>
          </p:cNvPr>
          <p:cNvSpPr txBox="1"/>
          <p:nvPr/>
        </p:nvSpPr>
        <p:spPr>
          <a:xfrm>
            <a:off x="5448397" y="489281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6118776-3E7E-395F-114F-67D73C895138}"/>
              </a:ext>
            </a:extLst>
          </p:cNvPr>
          <p:cNvCxnSpPr>
            <a:cxnSpLocks/>
          </p:cNvCxnSpPr>
          <p:nvPr/>
        </p:nvCxnSpPr>
        <p:spPr>
          <a:xfrm flipH="1" flipV="1">
            <a:off x="423365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F1878F9-42E9-C1FC-DE8A-2B4178BF4A36}"/>
              </a:ext>
            </a:extLst>
          </p:cNvPr>
          <p:cNvCxnSpPr>
            <a:cxnSpLocks/>
          </p:cNvCxnSpPr>
          <p:nvPr/>
        </p:nvCxnSpPr>
        <p:spPr>
          <a:xfrm flipH="1" flipV="1">
            <a:off x="438443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6C659D2-43B2-F7AF-A14A-E3ADAF41E07B}"/>
              </a:ext>
            </a:extLst>
          </p:cNvPr>
          <p:cNvCxnSpPr>
            <a:cxnSpLocks/>
          </p:cNvCxnSpPr>
          <p:nvPr/>
        </p:nvCxnSpPr>
        <p:spPr>
          <a:xfrm flipH="1" flipV="1">
            <a:off x="453521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8F85EDB8-EC42-05E1-5727-34D965B59A61}"/>
              </a:ext>
            </a:extLst>
          </p:cNvPr>
          <p:cNvCxnSpPr>
            <a:cxnSpLocks/>
          </p:cNvCxnSpPr>
          <p:nvPr/>
        </p:nvCxnSpPr>
        <p:spPr>
          <a:xfrm flipH="1" flipV="1">
            <a:off x="4836782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8A1C4F8-01A6-9BEE-266F-378B347CF214}"/>
              </a:ext>
            </a:extLst>
          </p:cNvPr>
          <p:cNvCxnSpPr>
            <a:cxnSpLocks/>
          </p:cNvCxnSpPr>
          <p:nvPr/>
        </p:nvCxnSpPr>
        <p:spPr>
          <a:xfrm flipH="1" flipV="1">
            <a:off x="468600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8BF490D-1FE1-A1F9-DEC8-0120E73ED397}"/>
              </a:ext>
            </a:extLst>
          </p:cNvPr>
          <p:cNvCxnSpPr>
            <a:cxnSpLocks/>
          </p:cNvCxnSpPr>
          <p:nvPr/>
        </p:nvCxnSpPr>
        <p:spPr>
          <a:xfrm flipH="1" flipV="1">
            <a:off x="498756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6A4E141-C9D1-E657-63D5-22DC59DC4A3B}"/>
              </a:ext>
            </a:extLst>
          </p:cNvPr>
          <p:cNvCxnSpPr>
            <a:cxnSpLocks/>
          </p:cNvCxnSpPr>
          <p:nvPr/>
        </p:nvCxnSpPr>
        <p:spPr>
          <a:xfrm flipH="1" flipV="1">
            <a:off x="513834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977782-3F1D-E478-0E1A-F71069E13E4C}"/>
              </a:ext>
            </a:extLst>
          </p:cNvPr>
          <p:cNvCxnSpPr>
            <a:cxnSpLocks/>
          </p:cNvCxnSpPr>
          <p:nvPr/>
        </p:nvCxnSpPr>
        <p:spPr>
          <a:xfrm flipH="1" flipV="1">
            <a:off x="528912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9135B8B-4146-9118-C993-DC1E6434BD9C}"/>
              </a:ext>
            </a:extLst>
          </p:cNvPr>
          <p:cNvCxnSpPr>
            <a:cxnSpLocks/>
          </p:cNvCxnSpPr>
          <p:nvPr/>
        </p:nvCxnSpPr>
        <p:spPr>
          <a:xfrm flipH="1" flipV="1">
            <a:off x="543991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A51F329E-9A7A-34CD-075C-FB2545E8D6ED}"/>
              </a:ext>
            </a:extLst>
          </p:cNvPr>
          <p:cNvSpPr/>
          <p:nvPr/>
        </p:nvSpPr>
        <p:spPr>
          <a:xfrm>
            <a:off x="4083739" y="4050000"/>
            <a:ext cx="1510072" cy="673519"/>
          </a:xfrm>
          <a:custGeom>
            <a:avLst/>
            <a:gdLst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1833 w 1517850"/>
              <a:gd name="connsiteY0" fmla="*/ 2156 h 666808"/>
              <a:gd name="connsiteX1" fmla="*/ 147979 w 1517850"/>
              <a:gd name="connsiteY1" fmla="*/ 55479 h 666808"/>
              <a:gd name="connsiteX2" fmla="*/ 300049 w 1517850"/>
              <a:gd name="connsiteY2" fmla="*/ 126577 h 666808"/>
              <a:gd name="connsiteX3" fmla="*/ 444220 w 1517850"/>
              <a:gd name="connsiteY3" fmla="*/ 189776 h 666808"/>
              <a:gd name="connsiteX4" fmla="*/ 600241 w 1517850"/>
              <a:gd name="connsiteY4" fmla="*/ 235199 h 666808"/>
              <a:gd name="connsiteX5" fmla="*/ 748362 w 1517850"/>
              <a:gd name="connsiteY5" fmla="*/ 252974 h 666808"/>
              <a:gd name="connsiteX6" fmla="*/ 904383 w 1517850"/>
              <a:gd name="connsiteY6" fmla="*/ 247049 h 666808"/>
              <a:gd name="connsiteX7" fmla="*/ 1046579 w 1517850"/>
              <a:gd name="connsiteY7" fmla="*/ 231249 h 666808"/>
              <a:gd name="connsiteX8" fmla="*/ 1200625 w 1517850"/>
              <a:gd name="connsiteY8" fmla="*/ 213475 h 666808"/>
              <a:gd name="connsiteX9" fmla="*/ 1346771 w 1517850"/>
              <a:gd name="connsiteY9" fmla="*/ 209525 h 666808"/>
              <a:gd name="connsiteX10" fmla="*/ 1498842 w 1517850"/>
              <a:gd name="connsiteY10" fmla="*/ 179901 h 666808"/>
              <a:gd name="connsiteX11" fmla="*/ 1498842 w 1517850"/>
              <a:gd name="connsiteY11" fmla="*/ 620314 h 666808"/>
              <a:gd name="connsiteX12" fmla="*/ 1346771 w 1517850"/>
              <a:gd name="connsiteY12" fmla="*/ 647963 h 666808"/>
              <a:gd name="connsiteX13" fmla="*/ 1202600 w 1517850"/>
              <a:gd name="connsiteY13" fmla="*/ 568965 h 666808"/>
              <a:gd name="connsiteX14" fmla="*/ 1056454 w 1517850"/>
              <a:gd name="connsiteY14" fmla="*/ 547241 h 666808"/>
              <a:gd name="connsiteX15" fmla="*/ 904383 w 1517850"/>
              <a:gd name="connsiteY15" fmla="*/ 525516 h 666808"/>
              <a:gd name="connsiteX16" fmla="*/ 766137 w 1517850"/>
              <a:gd name="connsiteY16" fmla="*/ 472193 h 666808"/>
              <a:gd name="connsiteX17" fmla="*/ 598266 w 1517850"/>
              <a:gd name="connsiteY17" fmla="*/ 339871 h 666808"/>
              <a:gd name="connsiteX18" fmla="*/ 452120 w 1517850"/>
              <a:gd name="connsiteY18" fmla="*/ 290498 h 666808"/>
              <a:gd name="connsiteX19" fmla="*/ 298074 w 1517850"/>
              <a:gd name="connsiteY19" fmla="*/ 207550 h 666808"/>
              <a:gd name="connsiteX20" fmla="*/ 146004 w 1517850"/>
              <a:gd name="connsiteY20" fmla="*/ 130527 h 666808"/>
              <a:gd name="connsiteX21" fmla="*/ 70956 w 1517850"/>
              <a:gd name="connsiteY21" fmla="*/ 75229 h 666808"/>
              <a:gd name="connsiteX22" fmla="*/ 1833 w 1517850"/>
              <a:gd name="connsiteY22" fmla="*/ 2156 h 666808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16035 w 1532052"/>
              <a:gd name="connsiteY0" fmla="*/ 109 h 664761"/>
              <a:gd name="connsiteX1" fmla="*/ 162181 w 1532052"/>
              <a:gd name="connsiteY1" fmla="*/ 53432 h 664761"/>
              <a:gd name="connsiteX2" fmla="*/ 314251 w 1532052"/>
              <a:gd name="connsiteY2" fmla="*/ 124530 h 664761"/>
              <a:gd name="connsiteX3" fmla="*/ 458422 w 1532052"/>
              <a:gd name="connsiteY3" fmla="*/ 187729 h 664761"/>
              <a:gd name="connsiteX4" fmla="*/ 614443 w 1532052"/>
              <a:gd name="connsiteY4" fmla="*/ 233152 h 664761"/>
              <a:gd name="connsiteX5" fmla="*/ 762564 w 1532052"/>
              <a:gd name="connsiteY5" fmla="*/ 250927 h 664761"/>
              <a:gd name="connsiteX6" fmla="*/ 918585 w 1532052"/>
              <a:gd name="connsiteY6" fmla="*/ 245002 h 664761"/>
              <a:gd name="connsiteX7" fmla="*/ 1060781 w 1532052"/>
              <a:gd name="connsiteY7" fmla="*/ 229202 h 664761"/>
              <a:gd name="connsiteX8" fmla="*/ 1214827 w 1532052"/>
              <a:gd name="connsiteY8" fmla="*/ 211428 h 664761"/>
              <a:gd name="connsiteX9" fmla="*/ 1360973 w 1532052"/>
              <a:gd name="connsiteY9" fmla="*/ 207478 h 664761"/>
              <a:gd name="connsiteX10" fmla="*/ 1513044 w 1532052"/>
              <a:gd name="connsiteY10" fmla="*/ 177854 h 664761"/>
              <a:gd name="connsiteX11" fmla="*/ 1513044 w 1532052"/>
              <a:gd name="connsiteY11" fmla="*/ 618267 h 664761"/>
              <a:gd name="connsiteX12" fmla="*/ 1360973 w 1532052"/>
              <a:gd name="connsiteY12" fmla="*/ 645916 h 664761"/>
              <a:gd name="connsiteX13" fmla="*/ 1216802 w 1532052"/>
              <a:gd name="connsiteY13" fmla="*/ 566918 h 664761"/>
              <a:gd name="connsiteX14" fmla="*/ 1070656 w 1532052"/>
              <a:gd name="connsiteY14" fmla="*/ 545194 h 664761"/>
              <a:gd name="connsiteX15" fmla="*/ 918585 w 1532052"/>
              <a:gd name="connsiteY15" fmla="*/ 523469 h 664761"/>
              <a:gd name="connsiteX16" fmla="*/ 780339 w 1532052"/>
              <a:gd name="connsiteY16" fmla="*/ 470146 h 664761"/>
              <a:gd name="connsiteX17" fmla="*/ 612468 w 1532052"/>
              <a:gd name="connsiteY17" fmla="*/ 337824 h 664761"/>
              <a:gd name="connsiteX18" fmla="*/ 466322 w 1532052"/>
              <a:gd name="connsiteY18" fmla="*/ 288451 h 664761"/>
              <a:gd name="connsiteX19" fmla="*/ 312276 w 1532052"/>
              <a:gd name="connsiteY19" fmla="*/ 205503 h 664761"/>
              <a:gd name="connsiteX20" fmla="*/ 160206 w 1532052"/>
              <a:gd name="connsiteY20" fmla="*/ 128480 h 664761"/>
              <a:gd name="connsiteX21" fmla="*/ 19984 w 1532052"/>
              <a:gd name="connsiteY21" fmla="*/ 67257 h 664761"/>
              <a:gd name="connsiteX22" fmla="*/ 16035 w 1532052"/>
              <a:gd name="connsiteY22" fmla="*/ 109 h 664761"/>
              <a:gd name="connsiteX0" fmla="*/ 11860 w 1527877"/>
              <a:gd name="connsiteY0" fmla="*/ 109 h 664761"/>
              <a:gd name="connsiteX1" fmla="*/ 158006 w 1527877"/>
              <a:gd name="connsiteY1" fmla="*/ 53432 h 664761"/>
              <a:gd name="connsiteX2" fmla="*/ 310076 w 1527877"/>
              <a:gd name="connsiteY2" fmla="*/ 124530 h 664761"/>
              <a:gd name="connsiteX3" fmla="*/ 454247 w 1527877"/>
              <a:gd name="connsiteY3" fmla="*/ 187729 h 664761"/>
              <a:gd name="connsiteX4" fmla="*/ 610268 w 1527877"/>
              <a:gd name="connsiteY4" fmla="*/ 233152 h 664761"/>
              <a:gd name="connsiteX5" fmla="*/ 758389 w 1527877"/>
              <a:gd name="connsiteY5" fmla="*/ 250927 h 664761"/>
              <a:gd name="connsiteX6" fmla="*/ 914410 w 1527877"/>
              <a:gd name="connsiteY6" fmla="*/ 245002 h 664761"/>
              <a:gd name="connsiteX7" fmla="*/ 1056606 w 1527877"/>
              <a:gd name="connsiteY7" fmla="*/ 229202 h 664761"/>
              <a:gd name="connsiteX8" fmla="*/ 1210652 w 1527877"/>
              <a:gd name="connsiteY8" fmla="*/ 211428 h 664761"/>
              <a:gd name="connsiteX9" fmla="*/ 1356798 w 1527877"/>
              <a:gd name="connsiteY9" fmla="*/ 207478 h 664761"/>
              <a:gd name="connsiteX10" fmla="*/ 1508869 w 1527877"/>
              <a:gd name="connsiteY10" fmla="*/ 177854 h 664761"/>
              <a:gd name="connsiteX11" fmla="*/ 1508869 w 1527877"/>
              <a:gd name="connsiteY11" fmla="*/ 618267 h 664761"/>
              <a:gd name="connsiteX12" fmla="*/ 1356798 w 1527877"/>
              <a:gd name="connsiteY12" fmla="*/ 645916 h 664761"/>
              <a:gd name="connsiteX13" fmla="*/ 1212627 w 1527877"/>
              <a:gd name="connsiteY13" fmla="*/ 566918 h 664761"/>
              <a:gd name="connsiteX14" fmla="*/ 1066481 w 1527877"/>
              <a:gd name="connsiteY14" fmla="*/ 545194 h 664761"/>
              <a:gd name="connsiteX15" fmla="*/ 914410 w 1527877"/>
              <a:gd name="connsiteY15" fmla="*/ 523469 h 664761"/>
              <a:gd name="connsiteX16" fmla="*/ 776164 w 1527877"/>
              <a:gd name="connsiteY16" fmla="*/ 470146 h 664761"/>
              <a:gd name="connsiteX17" fmla="*/ 608293 w 1527877"/>
              <a:gd name="connsiteY17" fmla="*/ 337824 h 664761"/>
              <a:gd name="connsiteX18" fmla="*/ 462147 w 1527877"/>
              <a:gd name="connsiteY18" fmla="*/ 288451 h 664761"/>
              <a:gd name="connsiteX19" fmla="*/ 308101 w 1527877"/>
              <a:gd name="connsiteY19" fmla="*/ 205503 h 664761"/>
              <a:gd name="connsiteX20" fmla="*/ 156031 w 1527877"/>
              <a:gd name="connsiteY20" fmla="*/ 128480 h 664761"/>
              <a:gd name="connsiteX21" fmla="*/ 15809 w 1527877"/>
              <a:gd name="connsiteY21" fmla="*/ 67257 h 664761"/>
              <a:gd name="connsiteX22" fmla="*/ 11860 w 1527877"/>
              <a:gd name="connsiteY22" fmla="*/ 109 h 664761"/>
              <a:gd name="connsiteX0" fmla="*/ 11860 w 1519638"/>
              <a:gd name="connsiteY0" fmla="*/ 109 h 664761"/>
              <a:gd name="connsiteX1" fmla="*/ 158006 w 1519638"/>
              <a:gd name="connsiteY1" fmla="*/ 53432 h 664761"/>
              <a:gd name="connsiteX2" fmla="*/ 310076 w 1519638"/>
              <a:gd name="connsiteY2" fmla="*/ 124530 h 664761"/>
              <a:gd name="connsiteX3" fmla="*/ 454247 w 1519638"/>
              <a:gd name="connsiteY3" fmla="*/ 187729 h 664761"/>
              <a:gd name="connsiteX4" fmla="*/ 610268 w 1519638"/>
              <a:gd name="connsiteY4" fmla="*/ 233152 h 664761"/>
              <a:gd name="connsiteX5" fmla="*/ 758389 w 1519638"/>
              <a:gd name="connsiteY5" fmla="*/ 250927 h 664761"/>
              <a:gd name="connsiteX6" fmla="*/ 914410 w 1519638"/>
              <a:gd name="connsiteY6" fmla="*/ 245002 h 664761"/>
              <a:gd name="connsiteX7" fmla="*/ 1056606 w 1519638"/>
              <a:gd name="connsiteY7" fmla="*/ 229202 h 664761"/>
              <a:gd name="connsiteX8" fmla="*/ 1210652 w 1519638"/>
              <a:gd name="connsiteY8" fmla="*/ 211428 h 664761"/>
              <a:gd name="connsiteX9" fmla="*/ 1356798 w 1519638"/>
              <a:gd name="connsiteY9" fmla="*/ 207478 h 664761"/>
              <a:gd name="connsiteX10" fmla="*/ 1508869 w 1519638"/>
              <a:gd name="connsiteY10" fmla="*/ 177854 h 664761"/>
              <a:gd name="connsiteX11" fmla="*/ 1508869 w 1519638"/>
              <a:gd name="connsiteY11" fmla="*/ 618267 h 664761"/>
              <a:gd name="connsiteX12" fmla="*/ 1356798 w 1519638"/>
              <a:gd name="connsiteY12" fmla="*/ 645916 h 664761"/>
              <a:gd name="connsiteX13" fmla="*/ 1212627 w 1519638"/>
              <a:gd name="connsiteY13" fmla="*/ 566918 h 664761"/>
              <a:gd name="connsiteX14" fmla="*/ 1066481 w 1519638"/>
              <a:gd name="connsiteY14" fmla="*/ 545194 h 664761"/>
              <a:gd name="connsiteX15" fmla="*/ 914410 w 1519638"/>
              <a:gd name="connsiteY15" fmla="*/ 523469 h 664761"/>
              <a:gd name="connsiteX16" fmla="*/ 776164 w 1519638"/>
              <a:gd name="connsiteY16" fmla="*/ 470146 h 664761"/>
              <a:gd name="connsiteX17" fmla="*/ 608293 w 1519638"/>
              <a:gd name="connsiteY17" fmla="*/ 337824 h 664761"/>
              <a:gd name="connsiteX18" fmla="*/ 462147 w 1519638"/>
              <a:gd name="connsiteY18" fmla="*/ 288451 h 664761"/>
              <a:gd name="connsiteX19" fmla="*/ 308101 w 1519638"/>
              <a:gd name="connsiteY19" fmla="*/ 205503 h 664761"/>
              <a:gd name="connsiteX20" fmla="*/ 156031 w 1519638"/>
              <a:gd name="connsiteY20" fmla="*/ 128480 h 664761"/>
              <a:gd name="connsiteX21" fmla="*/ 15809 w 1519638"/>
              <a:gd name="connsiteY21" fmla="*/ 67257 h 664761"/>
              <a:gd name="connsiteX22" fmla="*/ 11860 w 1519638"/>
              <a:gd name="connsiteY22" fmla="*/ 109 h 664761"/>
              <a:gd name="connsiteX0" fmla="*/ 11860 w 1510072"/>
              <a:gd name="connsiteY0" fmla="*/ 109 h 664761"/>
              <a:gd name="connsiteX1" fmla="*/ 158006 w 1510072"/>
              <a:gd name="connsiteY1" fmla="*/ 53432 h 664761"/>
              <a:gd name="connsiteX2" fmla="*/ 310076 w 1510072"/>
              <a:gd name="connsiteY2" fmla="*/ 124530 h 664761"/>
              <a:gd name="connsiteX3" fmla="*/ 454247 w 1510072"/>
              <a:gd name="connsiteY3" fmla="*/ 187729 h 664761"/>
              <a:gd name="connsiteX4" fmla="*/ 610268 w 1510072"/>
              <a:gd name="connsiteY4" fmla="*/ 233152 h 664761"/>
              <a:gd name="connsiteX5" fmla="*/ 758389 w 1510072"/>
              <a:gd name="connsiteY5" fmla="*/ 250927 h 664761"/>
              <a:gd name="connsiteX6" fmla="*/ 914410 w 1510072"/>
              <a:gd name="connsiteY6" fmla="*/ 245002 h 664761"/>
              <a:gd name="connsiteX7" fmla="*/ 1056606 w 1510072"/>
              <a:gd name="connsiteY7" fmla="*/ 229202 h 664761"/>
              <a:gd name="connsiteX8" fmla="*/ 1210652 w 1510072"/>
              <a:gd name="connsiteY8" fmla="*/ 211428 h 664761"/>
              <a:gd name="connsiteX9" fmla="*/ 1356798 w 1510072"/>
              <a:gd name="connsiteY9" fmla="*/ 207478 h 664761"/>
              <a:gd name="connsiteX10" fmla="*/ 1508869 w 1510072"/>
              <a:gd name="connsiteY10" fmla="*/ 177854 h 664761"/>
              <a:gd name="connsiteX11" fmla="*/ 1508869 w 1510072"/>
              <a:gd name="connsiteY11" fmla="*/ 618267 h 664761"/>
              <a:gd name="connsiteX12" fmla="*/ 1356798 w 1510072"/>
              <a:gd name="connsiteY12" fmla="*/ 645916 h 664761"/>
              <a:gd name="connsiteX13" fmla="*/ 1212627 w 1510072"/>
              <a:gd name="connsiteY13" fmla="*/ 566918 h 664761"/>
              <a:gd name="connsiteX14" fmla="*/ 1066481 w 1510072"/>
              <a:gd name="connsiteY14" fmla="*/ 545194 h 664761"/>
              <a:gd name="connsiteX15" fmla="*/ 914410 w 1510072"/>
              <a:gd name="connsiteY15" fmla="*/ 523469 h 664761"/>
              <a:gd name="connsiteX16" fmla="*/ 776164 w 1510072"/>
              <a:gd name="connsiteY16" fmla="*/ 470146 h 664761"/>
              <a:gd name="connsiteX17" fmla="*/ 608293 w 1510072"/>
              <a:gd name="connsiteY17" fmla="*/ 337824 h 664761"/>
              <a:gd name="connsiteX18" fmla="*/ 462147 w 1510072"/>
              <a:gd name="connsiteY18" fmla="*/ 288451 h 664761"/>
              <a:gd name="connsiteX19" fmla="*/ 308101 w 1510072"/>
              <a:gd name="connsiteY19" fmla="*/ 205503 h 664761"/>
              <a:gd name="connsiteX20" fmla="*/ 156031 w 1510072"/>
              <a:gd name="connsiteY20" fmla="*/ 128480 h 664761"/>
              <a:gd name="connsiteX21" fmla="*/ 15809 w 1510072"/>
              <a:gd name="connsiteY21" fmla="*/ 67257 h 664761"/>
              <a:gd name="connsiteX22" fmla="*/ 11860 w 1510072"/>
              <a:gd name="connsiteY22" fmla="*/ 109 h 664761"/>
              <a:gd name="connsiteX0" fmla="*/ 11860 w 1510072"/>
              <a:gd name="connsiteY0" fmla="*/ 109 h 660251"/>
              <a:gd name="connsiteX1" fmla="*/ 158006 w 1510072"/>
              <a:gd name="connsiteY1" fmla="*/ 53432 h 660251"/>
              <a:gd name="connsiteX2" fmla="*/ 310076 w 1510072"/>
              <a:gd name="connsiteY2" fmla="*/ 124530 h 660251"/>
              <a:gd name="connsiteX3" fmla="*/ 454247 w 1510072"/>
              <a:gd name="connsiteY3" fmla="*/ 187729 h 660251"/>
              <a:gd name="connsiteX4" fmla="*/ 610268 w 1510072"/>
              <a:gd name="connsiteY4" fmla="*/ 233152 h 660251"/>
              <a:gd name="connsiteX5" fmla="*/ 758389 w 1510072"/>
              <a:gd name="connsiteY5" fmla="*/ 250927 h 660251"/>
              <a:gd name="connsiteX6" fmla="*/ 914410 w 1510072"/>
              <a:gd name="connsiteY6" fmla="*/ 245002 h 660251"/>
              <a:gd name="connsiteX7" fmla="*/ 1056606 w 1510072"/>
              <a:gd name="connsiteY7" fmla="*/ 229202 h 660251"/>
              <a:gd name="connsiteX8" fmla="*/ 1210652 w 1510072"/>
              <a:gd name="connsiteY8" fmla="*/ 211428 h 660251"/>
              <a:gd name="connsiteX9" fmla="*/ 1356798 w 1510072"/>
              <a:gd name="connsiteY9" fmla="*/ 207478 h 660251"/>
              <a:gd name="connsiteX10" fmla="*/ 1508869 w 1510072"/>
              <a:gd name="connsiteY10" fmla="*/ 177854 h 660251"/>
              <a:gd name="connsiteX11" fmla="*/ 1508869 w 1510072"/>
              <a:gd name="connsiteY11" fmla="*/ 618267 h 660251"/>
              <a:gd name="connsiteX12" fmla="*/ 1356798 w 1510072"/>
              <a:gd name="connsiteY12" fmla="*/ 645916 h 660251"/>
              <a:gd name="connsiteX13" fmla="*/ 1212627 w 1510072"/>
              <a:gd name="connsiteY13" fmla="*/ 566918 h 660251"/>
              <a:gd name="connsiteX14" fmla="*/ 1066481 w 1510072"/>
              <a:gd name="connsiteY14" fmla="*/ 545194 h 660251"/>
              <a:gd name="connsiteX15" fmla="*/ 914410 w 1510072"/>
              <a:gd name="connsiteY15" fmla="*/ 523469 h 660251"/>
              <a:gd name="connsiteX16" fmla="*/ 776164 w 1510072"/>
              <a:gd name="connsiteY16" fmla="*/ 470146 h 660251"/>
              <a:gd name="connsiteX17" fmla="*/ 608293 w 1510072"/>
              <a:gd name="connsiteY17" fmla="*/ 337824 h 660251"/>
              <a:gd name="connsiteX18" fmla="*/ 462147 w 1510072"/>
              <a:gd name="connsiteY18" fmla="*/ 288451 h 660251"/>
              <a:gd name="connsiteX19" fmla="*/ 308101 w 1510072"/>
              <a:gd name="connsiteY19" fmla="*/ 205503 h 660251"/>
              <a:gd name="connsiteX20" fmla="*/ 156031 w 1510072"/>
              <a:gd name="connsiteY20" fmla="*/ 128480 h 660251"/>
              <a:gd name="connsiteX21" fmla="*/ 15809 w 1510072"/>
              <a:gd name="connsiteY21" fmla="*/ 67257 h 660251"/>
              <a:gd name="connsiteX22" fmla="*/ 11860 w 1510072"/>
              <a:gd name="connsiteY22" fmla="*/ 109 h 660251"/>
              <a:gd name="connsiteX0" fmla="*/ 11860 w 1510072"/>
              <a:gd name="connsiteY0" fmla="*/ 109 h 675074"/>
              <a:gd name="connsiteX1" fmla="*/ 158006 w 1510072"/>
              <a:gd name="connsiteY1" fmla="*/ 53432 h 675074"/>
              <a:gd name="connsiteX2" fmla="*/ 310076 w 1510072"/>
              <a:gd name="connsiteY2" fmla="*/ 124530 h 675074"/>
              <a:gd name="connsiteX3" fmla="*/ 454247 w 1510072"/>
              <a:gd name="connsiteY3" fmla="*/ 187729 h 675074"/>
              <a:gd name="connsiteX4" fmla="*/ 610268 w 1510072"/>
              <a:gd name="connsiteY4" fmla="*/ 233152 h 675074"/>
              <a:gd name="connsiteX5" fmla="*/ 758389 w 1510072"/>
              <a:gd name="connsiteY5" fmla="*/ 250927 h 675074"/>
              <a:gd name="connsiteX6" fmla="*/ 914410 w 1510072"/>
              <a:gd name="connsiteY6" fmla="*/ 245002 h 675074"/>
              <a:gd name="connsiteX7" fmla="*/ 1056606 w 1510072"/>
              <a:gd name="connsiteY7" fmla="*/ 229202 h 675074"/>
              <a:gd name="connsiteX8" fmla="*/ 1210652 w 1510072"/>
              <a:gd name="connsiteY8" fmla="*/ 211428 h 675074"/>
              <a:gd name="connsiteX9" fmla="*/ 1356798 w 1510072"/>
              <a:gd name="connsiteY9" fmla="*/ 207478 h 675074"/>
              <a:gd name="connsiteX10" fmla="*/ 1508869 w 1510072"/>
              <a:gd name="connsiteY10" fmla="*/ 177854 h 675074"/>
              <a:gd name="connsiteX11" fmla="*/ 1508869 w 1510072"/>
              <a:gd name="connsiteY11" fmla="*/ 618267 h 675074"/>
              <a:gd name="connsiteX12" fmla="*/ 1356798 w 1510072"/>
              <a:gd name="connsiteY12" fmla="*/ 645916 h 675074"/>
              <a:gd name="connsiteX13" fmla="*/ 1212627 w 1510072"/>
              <a:gd name="connsiteY13" fmla="*/ 566918 h 675074"/>
              <a:gd name="connsiteX14" fmla="*/ 1066481 w 1510072"/>
              <a:gd name="connsiteY14" fmla="*/ 545194 h 675074"/>
              <a:gd name="connsiteX15" fmla="*/ 914410 w 1510072"/>
              <a:gd name="connsiteY15" fmla="*/ 523469 h 675074"/>
              <a:gd name="connsiteX16" fmla="*/ 776164 w 1510072"/>
              <a:gd name="connsiteY16" fmla="*/ 470146 h 675074"/>
              <a:gd name="connsiteX17" fmla="*/ 608293 w 1510072"/>
              <a:gd name="connsiteY17" fmla="*/ 337824 h 675074"/>
              <a:gd name="connsiteX18" fmla="*/ 462147 w 1510072"/>
              <a:gd name="connsiteY18" fmla="*/ 288451 h 675074"/>
              <a:gd name="connsiteX19" fmla="*/ 308101 w 1510072"/>
              <a:gd name="connsiteY19" fmla="*/ 205503 h 675074"/>
              <a:gd name="connsiteX20" fmla="*/ 156031 w 1510072"/>
              <a:gd name="connsiteY20" fmla="*/ 128480 h 675074"/>
              <a:gd name="connsiteX21" fmla="*/ 15809 w 1510072"/>
              <a:gd name="connsiteY21" fmla="*/ 67257 h 675074"/>
              <a:gd name="connsiteX22" fmla="*/ 11860 w 1510072"/>
              <a:gd name="connsiteY22" fmla="*/ 109 h 675074"/>
              <a:gd name="connsiteX0" fmla="*/ 11860 w 1510072"/>
              <a:gd name="connsiteY0" fmla="*/ 109 h 667555"/>
              <a:gd name="connsiteX1" fmla="*/ 158006 w 1510072"/>
              <a:gd name="connsiteY1" fmla="*/ 53432 h 667555"/>
              <a:gd name="connsiteX2" fmla="*/ 310076 w 1510072"/>
              <a:gd name="connsiteY2" fmla="*/ 124530 h 667555"/>
              <a:gd name="connsiteX3" fmla="*/ 454247 w 1510072"/>
              <a:gd name="connsiteY3" fmla="*/ 187729 h 667555"/>
              <a:gd name="connsiteX4" fmla="*/ 610268 w 1510072"/>
              <a:gd name="connsiteY4" fmla="*/ 233152 h 667555"/>
              <a:gd name="connsiteX5" fmla="*/ 758389 w 1510072"/>
              <a:gd name="connsiteY5" fmla="*/ 250927 h 667555"/>
              <a:gd name="connsiteX6" fmla="*/ 914410 w 1510072"/>
              <a:gd name="connsiteY6" fmla="*/ 245002 h 667555"/>
              <a:gd name="connsiteX7" fmla="*/ 1056606 w 1510072"/>
              <a:gd name="connsiteY7" fmla="*/ 229202 h 667555"/>
              <a:gd name="connsiteX8" fmla="*/ 1210652 w 1510072"/>
              <a:gd name="connsiteY8" fmla="*/ 211428 h 667555"/>
              <a:gd name="connsiteX9" fmla="*/ 1356798 w 1510072"/>
              <a:gd name="connsiteY9" fmla="*/ 207478 h 667555"/>
              <a:gd name="connsiteX10" fmla="*/ 1508869 w 1510072"/>
              <a:gd name="connsiteY10" fmla="*/ 177854 h 667555"/>
              <a:gd name="connsiteX11" fmla="*/ 1508869 w 1510072"/>
              <a:gd name="connsiteY11" fmla="*/ 618267 h 667555"/>
              <a:gd name="connsiteX12" fmla="*/ 1356798 w 1510072"/>
              <a:gd name="connsiteY12" fmla="*/ 645916 h 667555"/>
              <a:gd name="connsiteX13" fmla="*/ 1212627 w 1510072"/>
              <a:gd name="connsiteY13" fmla="*/ 566918 h 667555"/>
              <a:gd name="connsiteX14" fmla="*/ 1066481 w 1510072"/>
              <a:gd name="connsiteY14" fmla="*/ 545194 h 667555"/>
              <a:gd name="connsiteX15" fmla="*/ 914410 w 1510072"/>
              <a:gd name="connsiteY15" fmla="*/ 523469 h 667555"/>
              <a:gd name="connsiteX16" fmla="*/ 776164 w 1510072"/>
              <a:gd name="connsiteY16" fmla="*/ 470146 h 667555"/>
              <a:gd name="connsiteX17" fmla="*/ 608293 w 1510072"/>
              <a:gd name="connsiteY17" fmla="*/ 337824 h 667555"/>
              <a:gd name="connsiteX18" fmla="*/ 462147 w 1510072"/>
              <a:gd name="connsiteY18" fmla="*/ 288451 h 667555"/>
              <a:gd name="connsiteX19" fmla="*/ 308101 w 1510072"/>
              <a:gd name="connsiteY19" fmla="*/ 205503 h 667555"/>
              <a:gd name="connsiteX20" fmla="*/ 156031 w 1510072"/>
              <a:gd name="connsiteY20" fmla="*/ 128480 h 667555"/>
              <a:gd name="connsiteX21" fmla="*/ 15809 w 1510072"/>
              <a:gd name="connsiteY21" fmla="*/ 67257 h 667555"/>
              <a:gd name="connsiteX22" fmla="*/ 11860 w 1510072"/>
              <a:gd name="connsiteY22" fmla="*/ 109 h 667555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0072" h="673519">
                <a:moveTo>
                  <a:pt x="11860" y="109"/>
                </a:moveTo>
                <a:cubicBezTo>
                  <a:pt x="35559" y="-2195"/>
                  <a:pt x="108303" y="32695"/>
                  <a:pt x="158006" y="53432"/>
                </a:cubicBezTo>
                <a:cubicBezTo>
                  <a:pt x="207709" y="74169"/>
                  <a:pt x="260703" y="102147"/>
                  <a:pt x="310076" y="124530"/>
                </a:cubicBezTo>
                <a:cubicBezTo>
                  <a:pt x="359449" y="146913"/>
                  <a:pt x="404215" y="169625"/>
                  <a:pt x="454247" y="187729"/>
                </a:cubicBezTo>
                <a:cubicBezTo>
                  <a:pt x="504279" y="205833"/>
                  <a:pt x="559578" y="222619"/>
                  <a:pt x="610268" y="233152"/>
                </a:cubicBezTo>
                <a:cubicBezTo>
                  <a:pt x="660958" y="243685"/>
                  <a:pt x="707699" y="248952"/>
                  <a:pt x="758389" y="250927"/>
                </a:cubicBezTo>
                <a:cubicBezTo>
                  <a:pt x="809079" y="252902"/>
                  <a:pt x="864707" y="248623"/>
                  <a:pt x="914410" y="245002"/>
                </a:cubicBezTo>
                <a:cubicBezTo>
                  <a:pt x="964113" y="241381"/>
                  <a:pt x="1056606" y="229202"/>
                  <a:pt x="1056606" y="229202"/>
                </a:cubicBezTo>
                <a:cubicBezTo>
                  <a:pt x="1105980" y="223606"/>
                  <a:pt x="1160620" y="215049"/>
                  <a:pt x="1210652" y="211428"/>
                </a:cubicBezTo>
                <a:cubicBezTo>
                  <a:pt x="1260684" y="207807"/>
                  <a:pt x="1307095" y="213074"/>
                  <a:pt x="1356798" y="207478"/>
                </a:cubicBezTo>
                <a:cubicBezTo>
                  <a:pt x="1406501" y="201882"/>
                  <a:pt x="1511173" y="93590"/>
                  <a:pt x="1508869" y="177854"/>
                </a:cubicBezTo>
                <a:cubicBezTo>
                  <a:pt x="1506565" y="262118"/>
                  <a:pt x="1512490" y="540257"/>
                  <a:pt x="1508869" y="618267"/>
                </a:cubicBezTo>
                <a:cubicBezTo>
                  <a:pt x="1505248" y="696277"/>
                  <a:pt x="1497019" y="678173"/>
                  <a:pt x="1356798" y="645916"/>
                </a:cubicBezTo>
                <a:cubicBezTo>
                  <a:pt x="1216577" y="613659"/>
                  <a:pt x="1249164" y="607405"/>
                  <a:pt x="1200778" y="590618"/>
                </a:cubicBezTo>
                <a:cubicBezTo>
                  <a:pt x="1152392" y="573831"/>
                  <a:pt x="1114209" y="556386"/>
                  <a:pt x="1066481" y="545194"/>
                </a:cubicBezTo>
                <a:cubicBezTo>
                  <a:pt x="1018753" y="534003"/>
                  <a:pt x="962796" y="535977"/>
                  <a:pt x="914410" y="523469"/>
                </a:cubicBezTo>
                <a:cubicBezTo>
                  <a:pt x="866024" y="510961"/>
                  <a:pt x="827183" y="501087"/>
                  <a:pt x="776164" y="470146"/>
                </a:cubicBezTo>
                <a:cubicBezTo>
                  <a:pt x="725145" y="439205"/>
                  <a:pt x="660629" y="368106"/>
                  <a:pt x="608293" y="337824"/>
                </a:cubicBezTo>
                <a:cubicBezTo>
                  <a:pt x="555957" y="307542"/>
                  <a:pt x="512179" y="310505"/>
                  <a:pt x="462147" y="288451"/>
                </a:cubicBezTo>
                <a:cubicBezTo>
                  <a:pt x="412115" y="266398"/>
                  <a:pt x="359120" y="232165"/>
                  <a:pt x="308101" y="205503"/>
                </a:cubicBezTo>
                <a:cubicBezTo>
                  <a:pt x="257082" y="178841"/>
                  <a:pt x="204746" y="151521"/>
                  <a:pt x="156031" y="128480"/>
                </a:cubicBezTo>
                <a:cubicBezTo>
                  <a:pt x="107316" y="105439"/>
                  <a:pt x="39837" y="88652"/>
                  <a:pt x="15809" y="67257"/>
                </a:cubicBezTo>
                <a:cubicBezTo>
                  <a:pt x="5606" y="45862"/>
                  <a:pt x="-11839" y="2413"/>
                  <a:pt x="11860" y="109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A1718A8A-63DE-86DA-CF76-7EED3EA42ECB}"/>
              </a:ext>
            </a:extLst>
          </p:cNvPr>
          <p:cNvSpPr/>
          <p:nvPr/>
        </p:nvSpPr>
        <p:spPr>
          <a:xfrm>
            <a:off x="4078296" y="4070607"/>
            <a:ext cx="1506884" cy="400914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6884" h="400914">
                <a:moveTo>
                  <a:pt x="0" y="0"/>
                </a:moveTo>
                <a:lnTo>
                  <a:pt x="156020" y="75048"/>
                </a:lnTo>
                <a:lnTo>
                  <a:pt x="308091" y="150096"/>
                </a:lnTo>
                <a:cubicBezTo>
                  <a:pt x="357794" y="174783"/>
                  <a:pt x="405193" y="200786"/>
                  <a:pt x="454237" y="223169"/>
                </a:cubicBezTo>
                <a:cubicBezTo>
                  <a:pt x="503282" y="245552"/>
                  <a:pt x="552326" y="267934"/>
                  <a:pt x="602358" y="284392"/>
                </a:cubicBezTo>
                <a:cubicBezTo>
                  <a:pt x="652390" y="300850"/>
                  <a:pt x="702751" y="311054"/>
                  <a:pt x="754429" y="321916"/>
                </a:cubicBezTo>
                <a:cubicBezTo>
                  <a:pt x="806107" y="332778"/>
                  <a:pt x="861735" y="341666"/>
                  <a:pt x="912425" y="349566"/>
                </a:cubicBezTo>
                <a:cubicBezTo>
                  <a:pt x="963115" y="357466"/>
                  <a:pt x="1009197" y="364049"/>
                  <a:pt x="1058571" y="369315"/>
                </a:cubicBezTo>
                <a:cubicBezTo>
                  <a:pt x="1107945" y="374581"/>
                  <a:pt x="1208667" y="381165"/>
                  <a:pt x="1208667" y="381165"/>
                </a:cubicBezTo>
                <a:lnTo>
                  <a:pt x="1356788" y="391039"/>
                </a:lnTo>
                <a:lnTo>
                  <a:pt x="1506884" y="400914"/>
                </a:ln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DE10D9BE-9C66-A18A-7109-A6EF14B9F134}"/>
              </a:ext>
            </a:extLst>
          </p:cNvPr>
          <p:cNvSpPr/>
          <p:nvPr/>
        </p:nvSpPr>
        <p:spPr>
          <a:xfrm>
            <a:off x="4082194" y="4166406"/>
            <a:ext cx="1508858" cy="566809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8858" h="566809">
                <a:moveTo>
                  <a:pt x="0" y="0"/>
                </a:moveTo>
                <a:lnTo>
                  <a:pt x="157996" y="132321"/>
                </a:lnTo>
                <a:lnTo>
                  <a:pt x="298217" y="203419"/>
                </a:lnTo>
                <a:cubicBezTo>
                  <a:pt x="347920" y="228106"/>
                  <a:pt x="396306" y="251477"/>
                  <a:pt x="446338" y="268593"/>
                </a:cubicBezTo>
                <a:cubicBezTo>
                  <a:pt x="496370" y="285709"/>
                  <a:pt x="548705" y="288013"/>
                  <a:pt x="598408" y="306116"/>
                </a:cubicBezTo>
                <a:cubicBezTo>
                  <a:pt x="648111" y="324220"/>
                  <a:pt x="693535" y="356806"/>
                  <a:pt x="744554" y="377214"/>
                </a:cubicBezTo>
                <a:cubicBezTo>
                  <a:pt x="795573" y="397622"/>
                  <a:pt x="852847" y="411118"/>
                  <a:pt x="904525" y="428563"/>
                </a:cubicBezTo>
                <a:cubicBezTo>
                  <a:pt x="956203" y="446008"/>
                  <a:pt x="1003931" y="466746"/>
                  <a:pt x="1054621" y="481887"/>
                </a:cubicBezTo>
                <a:cubicBezTo>
                  <a:pt x="1105311" y="497028"/>
                  <a:pt x="1156660" y="512170"/>
                  <a:pt x="1208667" y="519412"/>
                </a:cubicBezTo>
                <a:lnTo>
                  <a:pt x="1356788" y="537185"/>
                </a:lnTo>
                <a:cubicBezTo>
                  <a:pt x="1406820" y="540477"/>
                  <a:pt x="1454876" y="559567"/>
                  <a:pt x="1508858" y="566809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69694B0-AE9D-D9E4-5CBD-505F7D996B84}"/>
              </a:ext>
            </a:extLst>
          </p:cNvPr>
          <p:cNvSpPr txBox="1"/>
          <p:nvPr/>
        </p:nvSpPr>
        <p:spPr>
          <a:xfrm>
            <a:off x="3776677" y="4149120"/>
            <a:ext cx="3757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0.75</a:t>
            </a:r>
            <a:endParaRPr lang="en-GB" sz="800" dirty="0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047DFC7E-B653-0A6B-7497-D21A05D37105}"/>
              </a:ext>
            </a:extLst>
          </p:cNvPr>
          <p:cNvSpPr/>
          <p:nvPr/>
        </p:nvSpPr>
        <p:spPr>
          <a:xfrm>
            <a:off x="4071466" y="4140530"/>
            <a:ext cx="1525493" cy="731561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25493" h="731561">
                <a:moveTo>
                  <a:pt x="21822" y="62"/>
                </a:moveTo>
                <a:cubicBezTo>
                  <a:pt x="47167" y="1708"/>
                  <a:pt x="117607" y="51081"/>
                  <a:pt x="167968" y="71160"/>
                </a:cubicBezTo>
                <a:cubicBezTo>
                  <a:pt x="218329" y="91239"/>
                  <a:pt x="273627" y="105064"/>
                  <a:pt x="323988" y="120534"/>
                </a:cubicBezTo>
                <a:cubicBezTo>
                  <a:pt x="374349" y="136004"/>
                  <a:pt x="421089" y="147854"/>
                  <a:pt x="470134" y="163983"/>
                </a:cubicBezTo>
                <a:cubicBezTo>
                  <a:pt x="519179" y="180112"/>
                  <a:pt x="567565" y="211052"/>
                  <a:pt x="618255" y="217306"/>
                </a:cubicBezTo>
                <a:cubicBezTo>
                  <a:pt x="668945" y="223560"/>
                  <a:pt x="723586" y="203482"/>
                  <a:pt x="774276" y="201507"/>
                </a:cubicBezTo>
                <a:cubicBezTo>
                  <a:pt x="824966" y="199532"/>
                  <a:pt x="871707" y="203481"/>
                  <a:pt x="922397" y="205456"/>
                </a:cubicBezTo>
                <a:cubicBezTo>
                  <a:pt x="973087" y="207431"/>
                  <a:pt x="1029044" y="212039"/>
                  <a:pt x="1078418" y="213356"/>
                </a:cubicBezTo>
                <a:cubicBezTo>
                  <a:pt x="1127792" y="214673"/>
                  <a:pt x="1169595" y="217306"/>
                  <a:pt x="1218639" y="213356"/>
                </a:cubicBezTo>
                <a:cubicBezTo>
                  <a:pt x="1267683" y="209406"/>
                  <a:pt x="1321666" y="197228"/>
                  <a:pt x="1372685" y="189657"/>
                </a:cubicBezTo>
                <a:cubicBezTo>
                  <a:pt x="1423704" y="182086"/>
                  <a:pt x="1521794" y="132054"/>
                  <a:pt x="1524756" y="167932"/>
                </a:cubicBezTo>
                <a:cubicBezTo>
                  <a:pt x="1527718" y="203810"/>
                  <a:pt x="1520806" y="216977"/>
                  <a:pt x="1520806" y="286429"/>
                </a:cubicBezTo>
                <a:cubicBezTo>
                  <a:pt x="1520806" y="355881"/>
                  <a:pt x="1524098" y="511573"/>
                  <a:pt x="1524756" y="584646"/>
                </a:cubicBezTo>
                <a:cubicBezTo>
                  <a:pt x="1525414" y="657719"/>
                  <a:pt x="1525413" y="704788"/>
                  <a:pt x="1524755" y="724867"/>
                </a:cubicBezTo>
                <a:cubicBezTo>
                  <a:pt x="1524097" y="744946"/>
                  <a:pt x="1430946" y="714334"/>
                  <a:pt x="1378610" y="705118"/>
                </a:cubicBezTo>
                <a:cubicBezTo>
                  <a:pt x="1326274" y="695902"/>
                  <a:pt x="1263404" y="684710"/>
                  <a:pt x="1210739" y="669569"/>
                </a:cubicBezTo>
                <a:cubicBezTo>
                  <a:pt x="1158074" y="654428"/>
                  <a:pt x="1062618" y="614270"/>
                  <a:pt x="1062618" y="614270"/>
                </a:cubicBezTo>
                <a:cubicBezTo>
                  <a:pt x="1014232" y="595837"/>
                  <a:pt x="970125" y="579709"/>
                  <a:pt x="920422" y="558972"/>
                </a:cubicBezTo>
                <a:cubicBezTo>
                  <a:pt x="870719" y="538235"/>
                  <a:pt x="814104" y="510915"/>
                  <a:pt x="764401" y="489849"/>
                </a:cubicBezTo>
                <a:cubicBezTo>
                  <a:pt x="714698" y="468783"/>
                  <a:pt x="670262" y="448704"/>
                  <a:pt x="622205" y="432575"/>
                </a:cubicBezTo>
                <a:cubicBezTo>
                  <a:pt x="574148" y="416446"/>
                  <a:pt x="527078" y="419079"/>
                  <a:pt x="476059" y="393076"/>
                </a:cubicBezTo>
                <a:cubicBezTo>
                  <a:pt x="425040" y="367073"/>
                  <a:pt x="367437" y="309799"/>
                  <a:pt x="316089" y="276554"/>
                </a:cubicBezTo>
                <a:cubicBezTo>
                  <a:pt x="264741" y="243309"/>
                  <a:pt x="218000" y="229485"/>
                  <a:pt x="167968" y="193607"/>
                </a:cubicBezTo>
                <a:cubicBezTo>
                  <a:pt x="117936" y="157729"/>
                  <a:pt x="40255" y="93213"/>
                  <a:pt x="15897" y="61285"/>
                </a:cubicBezTo>
                <a:cubicBezTo>
                  <a:pt x="-8461" y="29357"/>
                  <a:pt x="-3523" y="-1584"/>
                  <a:pt x="21822" y="62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7B213A9-CD7E-96EF-D4DD-747D86440F7C}"/>
              </a:ext>
            </a:extLst>
          </p:cNvPr>
          <p:cNvSpPr/>
          <p:nvPr/>
        </p:nvSpPr>
        <p:spPr>
          <a:xfrm>
            <a:off x="4212620" y="427201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66BB68D-8EA2-41B0-36EF-80CA4D6DEA58}"/>
              </a:ext>
            </a:extLst>
          </p:cNvPr>
          <p:cNvSpPr/>
          <p:nvPr/>
        </p:nvSpPr>
        <p:spPr>
          <a:xfrm>
            <a:off x="4366235" y="435248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018C3AF3-804E-4FF0-DA45-7A2477E88A4E}"/>
              </a:ext>
            </a:extLst>
          </p:cNvPr>
          <p:cNvSpPr/>
          <p:nvPr/>
        </p:nvSpPr>
        <p:spPr>
          <a:xfrm>
            <a:off x="4518635" y="44160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9175DCE-FFC8-A396-65F7-A3A0257A384F}"/>
              </a:ext>
            </a:extLst>
          </p:cNvPr>
          <p:cNvSpPr/>
          <p:nvPr/>
        </p:nvSpPr>
        <p:spPr>
          <a:xfrm>
            <a:off x="4671035" y="44518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BA6AB07-324F-426A-E08D-721863EF3395}"/>
              </a:ext>
            </a:extLst>
          </p:cNvPr>
          <p:cNvSpPr/>
          <p:nvPr/>
        </p:nvSpPr>
        <p:spPr>
          <a:xfrm>
            <a:off x="4823435" y="452923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A0B97A1C-1FC6-EA68-008C-8E933C44A37A}"/>
              </a:ext>
            </a:extLst>
          </p:cNvPr>
          <p:cNvSpPr/>
          <p:nvPr/>
        </p:nvSpPr>
        <p:spPr>
          <a:xfrm>
            <a:off x="4975835" y="45789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34C3C2-89DF-8A62-62D8-69A167466394}"/>
              </a:ext>
            </a:extLst>
          </p:cNvPr>
          <p:cNvSpPr/>
          <p:nvPr/>
        </p:nvSpPr>
        <p:spPr>
          <a:xfrm>
            <a:off x="5120335" y="46325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A29E0B1C-4C88-ADB4-5F18-EB88CAD8BB49}"/>
              </a:ext>
            </a:extLst>
          </p:cNvPr>
          <p:cNvSpPr/>
          <p:nvPr/>
        </p:nvSpPr>
        <p:spPr>
          <a:xfrm>
            <a:off x="5270760" y="4668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992884CC-CB9E-88BA-1B5E-7963800F9134}"/>
              </a:ext>
            </a:extLst>
          </p:cNvPr>
          <p:cNvSpPr/>
          <p:nvPr/>
        </p:nvSpPr>
        <p:spPr>
          <a:xfrm>
            <a:off x="5421173" y="4686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E88F845-8EB6-DD4F-81AE-82BC46073336}"/>
              </a:ext>
            </a:extLst>
          </p:cNvPr>
          <p:cNvSpPr/>
          <p:nvPr/>
        </p:nvSpPr>
        <p:spPr>
          <a:xfrm>
            <a:off x="5568244" y="471394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0F644E7-7F31-FDDF-59FA-11AA59D20C26}"/>
              </a:ext>
            </a:extLst>
          </p:cNvPr>
          <p:cNvSpPr/>
          <p:nvPr/>
        </p:nvSpPr>
        <p:spPr>
          <a:xfrm>
            <a:off x="4217886" y="412584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77806324-79AC-A00D-C3C6-071DA3999EFD}"/>
              </a:ext>
            </a:extLst>
          </p:cNvPr>
          <p:cNvSpPr/>
          <p:nvPr/>
        </p:nvSpPr>
        <p:spPr>
          <a:xfrm>
            <a:off x="4371501" y="42063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86948B3-D482-C916-7770-EE75C456D8F0}"/>
              </a:ext>
            </a:extLst>
          </p:cNvPr>
          <p:cNvSpPr/>
          <p:nvPr/>
        </p:nvSpPr>
        <p:spPr>
          <a:xfrm>
            <a:off x="4522215" y="428063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E4FF6C1E-8C7D-AFCB-7679-C4EC6B13D472}"/>
              </a:ext>
            </a:extLst>
          </p:cNvPr>
          <p:cNvSpPr/>
          <p:nvPr/>
        </p:nvSpPr>
        <p:spPr>
          <a:xfrm>
            <a:off x="4668000" y="433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C465BC8-CFDD-68EC-2FEC-EC414D77D850}"/>
              </a:ext>
            </a:extLst>
          </p:cNvPr>
          <p:cNvSpPr/>
          <p:nvPr/>
        </p:nvSpPr>
        <p:spPr>
          <a:xfrm>
            <a:off x="4818794" y="437342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BA228D0B-7BB8-03F6-CA4E-DC6598F0F0D3}"/>
              </a:ext>
            </a:extLst>
          </p:cNvPr>
          <p:cNvSpPr/>
          <p:nvPr/>
        </p:nvSpPr>
        <p:spPr>
          <a:xfrm>
            <a:off x="4973308" y="4405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0F295DE-8660-9EAB-1730-12B58E7E4CA6}"/>
              </a:ext>
            </a:extLst>
          </p:cNvPr>
          <p:cNvSpPr/>
          <p:nvPr/>
        </p:nvSpPr>
        <p:spPr>
          <a:xfrm>
            <a:off x="5119676" y="4423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D979F5B-749F-5218-C0B3-BC37C297612B}"/>
              </a:ext>
            </a:extLst>
          </p:cNvPr>
          <p:cNvSpPr/>
          <p:nvPr/>
        </p:nvSpPr>
        <p:spPr>
          <a:xfrm>
            <a:off x="5276026" y="443539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6F18C97-C97A-19E1-BB0F-634CFF70991A}"/>
              </a:ext>
            </a:extLst>
          </p:cNvPr>
          <p:cNvSpPr/>
          <p:nvPr/>
        </p:nvSpPr>
        <p:spPr>
          <a:xfrm>
            <a:off x="5426439" y="444154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52C58557-91C2-C421-5A26-B692E32EB3BD}"/>
              </a:ext>
            </a:extLst>
          </p:cNvPr>
          <p:cNvSpPr/>
          <p:nvPr/>
        </p:nvSpPr>
        <p:spPr>
          <a:xfrm>
            <a:off x="5573510" y="4451243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99CFC4-4D78-3C89-2EDC-7AF55E2FDE74}"/>
              </a:ext>
            </a:extLst>
          </p:cNvPr>
          <p:cNvSpPr txBox="1"/>
          <p:nvPr/>
        </p:nvSpPr>
        <p:spPr>
          <a:xfrm>
            <a:off x="3618490" y="372378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Area under the ROC Curve (AROC)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9D88019-FF83-A24D-E819-4C6196BD4179}"/>
              </a:ext>
            </a:extLst>
          </p:cNvPr>
          <p:cNvSpPr txBox="1"/>
          <p:nvPr/>
        </p:nvSpPr>
        <p:spPr>
          <a:xfrm>
            <a:off x="777754" y="3673348"/>
            <a:ext cx="150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ROC Curve </a:t>
            </a:r>
          </a:p>
          <a:p>
            <a:pPr algn="ctr"/>
            <a:r>
              <a:rPr lang="it-IT" sz="800" dirty="0"/>
              <a:t>(for VRT &gt;= X mm &amp; StepF=Y )</a:t>
            </a:r>
            <a:endParaRPr lang="en-GB" sz="80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C4AD3992-5396-C074-2C29-735B55276CC8}"/>
              </a:ext>
            </a:extLst>
          </p:cNvPr>
          <p:cNvCxnSpPr>
            <a:cxnSpLocks/>
          </p:cNvCxnSpPr>
          <p:nvPr/>
        </p:nvCxnSpPr>
        <p:spPr>
          <a:xfrm flipV="1">
            <a:off x="1089693" y="3974440"/>
            <a:ext cx="900000" cy="90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gura a mano libera: forma 67">
            <a:extLst>
              <a:ext uri="{FF2B5EF4-FFF2-40B4-BE49-F238E27FC236}">
                <a16:creationId xmlns:a16="http://schemas.microsoft.com/office/drawing/2014/main" id="{EA408042-B6E9-97A1-6C08-A6D4B2E8E2DE}"/>
              </a:ext>
            </a:extLst>
          </p:cNvPr>
          <p:cNvSpPr/>
          <p:nvPr/>
        </p:nvSpPr>
        <p:spPr>
          <a:xfrm>
            <a:off x="1088890" y="3979140"/>
            <a:ext cx="900000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2251 w 892158"/>
              <a:gd name="connsiteY0" fmla="*/ 892629 h 892629"/>
              <a:gd name="connsiteX1" fmla="*/ 2249 w 892158"/>
              <a:gd name="connsiteY1" fmla="*/ 612321 h 892629"/>
              <a:gd name="connsiteX2" fmla="*/ 184586 w 892158"/>
              <a:gd name="connsiteY2" fmla="*/ 97971 h 892629"/>
              <a:gd name="connsiteX3" fmla="*/ 892158 w 892158"/>
              <a:gd name="connsiteY3" fmla="*/ 0 h 892629"/>
              <a:gd name="connsiteX0" fmla="*/ 764 w 890671"/>
              <a:gd name="connsiteY0" fmla="*/ 892629 h 892629"/>
              <a:gd name="connsiteX1" fmla="*/ 762 w 890671"/>
              <a:gd name="connsiteY1" fmla="*/ 612321 h 892629"/>
              <a:gd name="connsiteX2" fmla="*/ 183099 w 890671"/>
              <a:gd name="connsiteY2" fmla="*/ 97971 h 892629"/>
              <a:gd name="connsiteX3" fmla="*/ 890671 w 890671"/>
              <a:gd name="connsiteY3" fmla="*/ 0 h 892629"/>
              <a:gd name="connsiteX0" fmla="*/ 4009 w 893916"/>
              <a:gd name="connsiteY0" fmla="*/ 892629 h 892629"/>
              <a:gd name="connsiteX1" fmla="*/ 4007 w 893916"/>
              <a:gd name="connsiteY1" fmla="*/ 612321 h 892629"/>
              <a:gd name="connsiteX2" fmla="*/ 186344 w 893916"/>
              <a:gd name="connsiteY2" fmla="*/ 97971 h 892629"/>
              <a:gd name="connsiteX3" fmla="*/ 893916 w 893916"/>
              <a:gd name="connsiteY3" fmla="*/ 0 h 892629"/>
              <a:gd name="connsiteX0" fmla="*/ 2799 w 892706"/>
              <a:gd name="connsiteY0" fmla="*/ 892629 h 892629"/>
              <a:gd name="connsiteX1" fmla="*/ 5518 w 892706"/>
              <a:gd name="connsiteY1" fmla="*/ 517071 h 892629"/>
              <a:gd name="connsiteX2" fmla="*/ 185134 w 892706"/>
              <a:gd name="connsiteY2" fmla="*/ 97971 h 892629"/>
              <a:gd name="connsiteX3" fmla="*/ 892706 w 892706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706" h="892629">
                <a:moveTo>
                  <a:pt x="2799" y="892629"/>
                </a:moveTo>
                <a:cubicBezTo>
                  <a:pt x="-1964" y="728436"/>
                  <a:pt x="-377" y="657679"/>
                  <a:pt x="5518" y="517071"/>
                </a:cubicBezTo>
                <a:cubicBezTo>
                  <a:pt x="11413" y="376463"/>
                  <a:pt x="54505" y="171903"/>
                  <a:pt x="185134" y="97971"/>
                </a:cubicBezTo>
                <a:cubicBezTo>
                  <a:pt x="315763" y="24039"/>
                  <a:pt x="792467" y="31750"/>
                  <a:pt x="892706" y="0"/>
                </a:cubicBezTo>
              </a:path>
            </a:pathLst>
          </a:custGeom>
          <a:noFill/>
          <a:ln w="19050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Figura a mano libera: forma 68">
            <a:extLst>
              <a:ext uri="{FF2B5EF4-FFF2-40B4-BE49-F238E27FC236}">
                <a16:creationId xmlns:a16="http://schemas.microsoft.com/office/drawing/2014/main" id="{6F78731D-3553-52E0-B553-F7191449A38B}"/>
              </a:ext>
            </a:extLst>
          </p:cNvPr>
          <p:cNvSpPr/>
          <p:nvPr/>
        </p:nvSpPr>
        <p:spPr>
          <a:xfrm>
            <a:off x="1087251" y="3979140"/>
            <a:ext cx="902441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9048 w 889907"/>
              <a:gd name="connsiteY1" fmla="*/ 772887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13 w 889920"/>
              <a:gd name="connsiteY0" fmla="*/ 892629 h 892629"/>
              <a:gd name="connsiteX1" fmla="*/ 5454 w 889920"/>
              <a:gd name="connsiteY1" fmla="*/ 770165 h 892629"/>
              <a:gd name="connsiteX2" fmla="*/ 127919 w 889920"/>
              <a:gd name="connsiteY2" fmla="*/ 378278 h 892629"/>
              <a:gd name="connsiteX3" fmla="*/ 889920 w 889920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907" h="892629">
                <a:moveTo>
                  <a:pt x="0" y="892629"/>
                </a:moveTo>
                <a:cubicBezTo>
                  <a:pt x="8844" y="690336"/>
                  <a:pt x="-2270" y="864054"/>
                  <a:pt x="5441" y="770165"/>
                </a:cubicBezTo>
                <a:cubicBezTo>
                  <a:pt x="13152" y="676276"/>
                  <a:pt x="-2723" y="452210"/>
                  <a:pt x="127906" y="378278"/>
                </a:cubicBezTo>
                <a:cubicBezTo>
                  <a:pt x="258535" y="304346"/>
                  <a:pt x="789668" y="31750"/>
                  <a:pt x="889907" y="0"/>
                </a:cubicBezTo>
              </a:path>
            </a:pathLst>
          </a:custGeom>
          <a:noFill/>
          <a:ln w="12700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D61C0F0-8E07-51C6-B810-1BC88EF587E9}"/>
              </a:ext>
            </a:extLst>
          </p:cNvPr>
          <p:cNvSpPr/>
          <p:nvPr/>
        </p:nvSpPr>
        <p:spPr>
          <a:xfrm>
            <a:off x="1089693" y="3979140"/>
            <a:ext cx="900000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627103C-70A0-88C0-204A-4CCACE05F06A}"/>
              </a:ext>
            </a:extLst>
          </p:cNvPr>
          <p:cNvSpPr/>
          <p:nvPr/>
        </p:nvSpPr>
        <p:spPr>
          <a:xfrm>
            <a:off x="1173293" y="4360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A6738CA0-8416-061D-0483-114418A058C4}"/>
              </a:ext>
            </a:extLst>
          </p:cNvPr>
          <p:cNvSpPr/>
          <p:nvPr/>
        </p:nvSpPr>
        <p:spPr>
          <a:xfrm>
            <a:off x="1137293" y="4396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FF33"/>
              </a:solidFill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6B40C7A-FD53-5ADB-1AB5-024A8BE9D8E3}"/>
              </a:ext>
            </a:extLst>
          </p:cNvPr>
          <p:cNvSpPr/>
          <p:nvPr/>
        </p:nvSpPr>
        <p:spPr>
          <a:xfrm>
            <a:off x="1101293" y="44826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255FCA48-254D-1337-DFB8-1E5F30A6E950}"/>
              </a:ext>
            </a:extLst>
          </p:cNvPr>
          <p:cNvSpPr/>
          <p:nvPr/>
        </p:nvSpPr>
        <p:spPr>
          <a:xfrm>
            <a:off x="1086449" y="456841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A2499796-43DD-906E-67FD-D4BCB983D1E0}"/>
              </a:ext>
            </a:extLst>
          </p:cNvPr>
          <p:cNvSpPr/>
          <p:nvPr/>
        </p:nvSpPr>
        <p:spPr>
          <a:xfrm>
            <a:off x="1070455" y="46541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41CEF0F2-E4FA-9E11-8366-D4DB428CC95F}"/>
              </a:ext>
            </a:extLst>
          </p:cNvPr>
          <p:cNvSpPr/>
          <p:nvPr/>
        </p:nvSpPr>
        <p:spPr>
          <a:xfrm>
            <a:off x="1068449" y="47398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57B1F252-8294-956D-EADE-7342CBC8F489}"/>
              </a:ext>
            </a:extLst>
          </p:cNvPr>
          <p:cNvSpPr/>
          <p:nvPr/>
        </p:nvSpPr>
        <p:spPr>
          <a:xfrm>
            <a:off x="1068449" y="48550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9907BDE-29DA-919C-2558-7CDC3A5809B0}"/>
              </a:ext>
            </a:extLst>
          </p:cNvPr>
          <p:cNvSpPr/>
          <p:nvPr/>
        </p:nvSpPr>
        <p:spPr>
          <a:xfrm>
            <a:off x="1962512" y="3969181"/>
            <a:ext cx="36000" cy="3600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E2DEDAD9-1F2A-21FF-36E7-6FF131E92DF9}"/>
              </a:ext>
            </a:extLst>
          </p:cNvPr>
          <p:cNvSpPr/>
          <p:nvPr/>
        </p:nvSpPr>
        <p:spPr>
          <a:xfrm>
            <a:off x="1361737" y="4027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A5DEF6BD-4127-24C9-8A5E-253E9C3378DE}"/>
              </a:ext>
            </a:extLst>
          </p:cNvPr>
          <p:cNvSpPr/>
          <p:nvPr/>
        </p:nvSpPr>
        <p:spPr>
          <a:xfrm>
            <a:off x="1253737" y="4063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9F06773B-A85F-900D-FAC2-BA13B8A07976}"/>
              </a:ext>
            </a:extLst>
          </p:cNvPr>
          <p:cNvSpPr/>
          <p:nvPr/>
        </p:nvSpPr>
        <p:spPr>
          <a:xfrm>
            <a:off x="1191293" y="411605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01F9B9EB-3701-EA50-0877-A8A9BE53AD70}"/>
              </a:ext>
            </a:extLst>
          </p:cNvPr>
          <p:cNvSpPr/>
          <p:nvPr/>
        </p:nvSpPr>
        <p:spPr>
          <a:xfrm>
            <a:off x="1137293" y="42025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791FAAB4-5912-24F8-21C3-5986F6DB04F8}"/>
              </a:ext>
            </a:extLst>
          </p:cNvPr>
          <p:cNvSpPr/>
          <p:nvPr/>
        </p:nvSpPr>
        <p:spPr>
          <a:xfrm>
            <a:off x="1105776" y="430337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722E1326-8557-5200-5C98-BE54D0CDBDDC}"/>
              </a:ext>
            </a:extLst>
          </p:cNvPr>
          <p:cNvSpPr/>
          <p:nvPr/>
        </p:nvSpPr>
        <p:spPr>
          <a:xfrm>
            <a:off x="1082072" y="44071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3409651-A573-B393-3FA5-2CAECA7E0F8A}"/>
              </a:ext>
            </a:extLst>
          </p:cNvPr>
          <p:cNvSpPr/>
          <p:nvPr/>
        </p:nvSpPr>
        <p:spPr>
          <a:xfrm>
            <a:off x="1073533" y="450215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A3F1615-AB27-73BF-7D0D-02CDECFC3BCC}"/>
              </a:ext>
            </a:extLst>
          </p:cNvPr>
          <p:cNvSpPr/>
          <p:nvPr/>
        </p:nvSpPr>
        <p:spPr>
          <a:xfrm>
            <a:off x="1075834" y="46091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CC845A93-F0DC-BD66-CD00-9E747608FC20}"/>
              </a:ext>
            </a:extLst>
          </p:cNvPr>
          <p:cNvSpPr/>
          <p:nvPr/>
        </p:nvSpPr>
        <p:spPr>
          <a:xfrm>
            <a:off x="1071207" y="469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AD7A76CC-7096-E42A-5F1E-516A9A975945}"/>
              </a:ext>
            </a:extLst>
          </p:cNvPr>
          <p:cNvSpPr/>
          <p:nvPr/>
        </p:nvSpPr>
        <p:spPr>
          <a:xfrm>
            <a:off x="1071543" y="479156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3538B6F-6F9A-C7C1-E707-AA92B3C13756}"/>
              </a:ext>
            </a:extLst>
          </p:cNvPr>
          <p:cNvSpPr txBox="1"/>
          <p:nvPr/>
        </p:nvSpPr>
        <p:spPr>
          <a:xfrm>
            <a:off x="1032449" y="485503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E8B88B1C-EAAB-E501-7D2E-8D0EFDEE20CD}"/>
              </a:ext>
            </a:extLst>
          </p:cNvPr>
          <p:cNvSpPr txBox="1"/>
          <p:nvPr/>
        </p:nvSpPr>
        <p:spPr>
          <a:xfrm>
            <a:off x="1369844" y="4855039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F5F9467F-4AF8-D875-A6AF-D55272BBFE27}"/>
              </a:ext>
            </a:extLst>
          </p:cNvPr>
          <p:cNvSpPr txBox="1"/>
          <p:nvPr/>
        </p:nvSpPr>
        <p:spPr>
          <a:xfrm>
            <a:off x="1950422" y="4855039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1B74DB8D-AED6-C5D5-BA50-AEB5D376F20C}"/>
              </a:ext>
            </a:extLst>
          </p:cNvPr>
          <p:cNvSpPr txBox="1"/>
          <p:nvPr/>
        </p:nvSpPr>
        <p:spPr>
          <a:xfrm>
            <a:off x="944857" y="475786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1877F2E-E22B-EB66-A398-54B67EAC379B}"/>
              </a:ext>
            </a:extLst>
          </p:cNvPr>
          <p:cNvSpPr txBox="1"/>
          <p:nvPr/>
        </p:nvSpPr>
        <p:spPr>
          <a:xfrm>
            <a:off x="960000" y="3871418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5EDB564-B3F8-AABD-49AC-A1275105F9A5}"/>
              </a:ext>
            </a:extLst>
          </p:cNvPr>
          <p:cNvSpPr txBox="1"/>
          <p:nvPr/>
        </p:nvSpPr>
        <p:spPr>
          <a:xfrm>
            <a:off x="791221" y="4293478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EC63ED8-09EB-B699-4788-2332572CA6DF}"/>
              </a:ext>
            </a:extLst>
          </p:cNvPr>
          <p:cNvSpPr txBox="1"/>
          <p:nvPr/>
        </p:nvSpPr>
        <p:spPr>
          <a:xfrm>
            <a:off x="1088430" y="5001517"/>
            <a:ext cx="89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False Alarm Rate (FAR)</a:t>
            </a:r>
            <a:endParaRPr lang="en-GB" sz="800" dirty="0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303DD9BE-53E4-E47A-EE5D-207F7BF912DE}"/>
              </a:ext>
            </a:extLst>
          </p:cNvPr>
          <p:cNvSpPr txBox="1"/>
          <p:nvPr/>
        </p:nvSpPr>
        <p:spPr>
          <a:xfrm>
            <a:off x="657317" y="3958606"/>
            <a:ext cx="307777" cy="8938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Hit Rate (HR)</a:t>
            </a:r>
            <a:endParaRPr lang="en-GB" sz="800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7D08AFD9-FDD9-DDE5-E460-4408A091D1DC}"/>
              </a:ext>
            </a:extLst>
          </p:cNvPr>
          <p:cNvSpPr/>
          <p:nvPr/>
        </p:nvSpPr>
        <p:spPr>
          <a:xfrm>
            <a:off x="1707097" y="4634036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BC0BD403-49F6-3E50-06EB-051F7D8A5194}"/>
              </a:ext>
            </a:extLst>
          </p:cNvPr>
          <p:cNvSpPr txBox="1"/>
          <p:nvPr/>
        </p:nvSpPr>
        <p:spPr>
          <a:xfrm>
            <a:off x="1394750" y="4584908"/>
            <a:ext cx="896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F9E1CF68-F1D1-11C5-CC2C-80745954FAB4}"/>
              </a:ext>
            </a:extLst>
          </p:cNvPr>
          <p:cNvSpPr txBox="1"/>
          <p:nvPr/>
        </p:nvSpPr>
        <p:spPr>
          <a:xfrm>
            <a:off x="1397668" y="4674974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F713272-979D-BEE0-06F2-4BB71D1C51F1}"/>
              </a:ext>
            </a:extLst>
          </p:cNvPr>
          <p:cNvSpPr txBox="1"/>
          <p:nvPr/>
        </p:nvSpPr>
        <p:spPr>
          <a:xfrm>
            <a:off x="2042629" y="2044775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31917EB4-5916-EACC-3FF9-FB354A7B95EE}"/>
              </a:ext>
            </a:extLst>
          </p:cNvPr>
          <p:cNvSpPr txBox="1"/>
          <p:nvPr/>
        </p:nvSpPr>
        <p:spPr>
          <a:xfrm>
            <a:off x="1815928" y="101811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F27B865-0E40-2F5F-3451-728C60FE5472}"/>
              </a:ext>
            </a:extLst>
          </p:cNvPr>
          <p:cNvSpPr txBox="1"/>
          <p:nvPr/>
        </p:nvSpPr>
        <p:spPr>
          <a:xfrm>
            <a:off x="2030813" y="2206320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843844A9-5B63-E4E9-0B00-F0F3D3765694}"/>
              </a:ext>
            </a:extLst>
          </p:cNvPr>
          <p:cNvSpPr txBox="1"/>
          <p:nvPr/>
        </p:nvSpPr>
        <p:spPr>
          <a:xfrm>
            <a:off x="1517670" y="1186629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B1992B48-D448-96FE-D56C-F0BDB33368AB}"/>
              </a:ext>
            </a:extLst>
          </p:cNvPr>
          <p:cNvSpPr txBox="1"/>
          <p:nvPr/>
        </p:nvSpPr>
        <p:spPr>
          <a:xfrm>
            <a:off x="1809529" y="197128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8350350-CB4F-CA0D-3433-BEE97D95DBEB}"/>
              </a:ext>
            </a:extLst>
          </p:cNvPr>
          <p:cNvSpPr txBox="1"/>
          <p:nvPr/>
        </p:nvSpPr>
        <p:spPr>
          <a:xfrm>
            <a:off x="1809529" y="150497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97F3B78-BF77-A18E-BE7D-7B7C1D21AF31}"/>
              </a:ext>
            </a:extLst>
          </p:cNvPr>
          <p:cNvSpPr txBox="1"/>
          <p:nvPr/>
        </p:nvSpPr>
        <p:spPr>
          <a:xfrm>
            <a:off x="1815928" y="113257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36D1D32-0C05-C09C-4E35-2A1514A83819}"/>
              </a:ext>
            </a:extLst>
          </p:cNvPr>
          <p:cNvSpPr txBox="1"/>
          <p:nvPr/>
        </p:nvSpPr>
        <p:spPr>
          <a:xfrm>
            <a:off x="1815936" y="12435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Figura a mano libera: forma 108">
            <a:extLst>
              <a:ext uri="{FF2B5EF4-FFF2-40B4-BE49-F238E27FC236}">
                <a16:creationId xmlns:a16="http://schemas.microsoft.com/office/drawing/2014/main" id="{CB22E0D8-1395-DFBD-7D4E-62DFC737AD22}"/>
              </a:ext>
            </a:extLst>
          </p:cNvPr>
          <p:cNvSpPr/>
          <p:nvPr/>
        </p:nvSpPr>
        <p:spPr>
          <a:xfrm>
            <a:off x="2299390" y="1186627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5EA0694-F34C-0CB8-306A-5CC4A73C2CFE}"/>
              </a:ext>
            </a:extLst>
          </p:cNvPr>
          <p:cNvCxnSpPr>
            <a:cxnSpLocks/>
          </p:cNvCxnSpPr>
          <p:nvPr/>
        </p:nvCxnSpPr>
        <p:spPr>
          <a:xfrm flipH="1">
            <a:off x="2535761" y="1361090"/>
            <a:ext cx="0" cy="7308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40742A3-EC9A-D4D1-52CC-8761EEA03C97}"/>
              </a:ext>
            </a:extLst>
          </p:cNvPr>
          <p:cNvCxnSpPr>
            <a:cxnSpLocks/>
          </p:cNvCxnSpPr>
          <p:nvPr/>
        </p:nvCxnSpPr>
        <p:spPr>
          <a:xfrm flipH="1">
            <a:off x="2823952" y="1237808"/>
            <a:ext cx="0" cy="846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1EC0A5BF-7200-77C3-53C7-2F333F03CC37}"/>
              </a:ext>
            </a:extLst>
          </p:cNvPr>
          <p:cNvCxnSpPr>
            <a:cxnSpLocks/>
          </p:cNvCxnSpPr>
          <p:nvPr/>
        </p:nvCxnSpPr>
        <p:spPr>
          <a:xfrm flipV="1">
            <a:off x="2105868" y="1359476"/>
            <a:ext cx="432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BC29BB4B-F7FB-9956-3B30-41154D3B3C90}"/>
              </a:ext>
            </a:extLst>
          </p:cNvPr>
          <p:cNvCxnSpPr>
            <a:cxnSpLocks/>
          </p:cNvCxnSpPr>
          <p:nvPr/>
        </p:nvCxnSpPr>
        <p:spPr>
          <a:xfrm flipV="1">
            <a:off x="2099873" y="1235667"/>
            <a:ext cx="7272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C4B69FB2-ABEF-06AD-93D9-2DBA14154545}"/>
              </a:ext>
            </a:extLst>
          </p:cNvPr>
          <p:cNvSpPr txBox="1"/>
          <p:nvPr/>
        </p:nvSpPr>
        <p:spPr>
          <a:xfrm>
            <a:off x="2642638" y="2044775"/>
            <a:ext cx="42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65209AF-1FD1-6064-62DF-C0867A055F16}"/>
              </a:ext>
            </a:extLst>
          </p:cNvPr>
          <p:cNvSpPr txBox="1"/>
          <p:nvPr/>
        </p:nvSpPr>
        <p:spPr>
          <a:xfrm>
            <a:off x="2308155" y="2044775"/>
            <a:ext cx="434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08F22701-17F0-0460-038B-13B0F2C0A571}"/>
              </a:ext>
            </a:extLst>
          </p:cNvPr>
          <p:cNvSpPr/>
          <p:nvPr/>
        </p:nvSpPr>
        <p:spPr>
          <a:xfrm>
            <a:off x="2099873" y="1186279"/>
            <a:ext cx="900000" cy="89915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73435D8-39C8-886B-5094-4B38F0CA931E}"/>
              </a:ext>
            </a:extLst>
          </p:cNvPr>
          <p:cNvSpPr txBox="1"/>
          <p:nvPr/>
        </p:nvSpPr>
        <p:spPr>
          <a:xfrm>
            <a:off x="6711077" y="98200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BF289C25-70BE-84A5-C813-C2B697560CEB}"/>
              </a:ext>
            </a:extLst>
          </p:cNvPr>
          <p:cNvSpPr txBox="1"/>
          <p:nvPr/>
        </p:nvSpPr>
        <p:spPr>
          <a:xfrm>
            <a:off x="6462277" y="1072545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3F623177-7EDD-88D8-D621-258D39AF8E3F}"/>
              </a:ext>
            </a:extLst>
          </p:cNvPr>
          <p:cNvSpPr txBox="1"/>
          <p:nvPr/>
        </p:nvSpPr>
        <p:spPr>
          <a:xfrm>
            <a:off x="6711077" y="184313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367A7A5A-242E-B891-9474-5FB8379335F5}"/>
              </a:ext>
            </a:extLst>
          </p:cNvPr>
          <p:cNvSpPr txBox="1"/>
          <p:nvPr/>
        </p:nvSpPr>
        <p:spPr>
          <a:xfrm>
            <a:off x="6711077" y="1395779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1" name="Straight Connector 348">
            <a:extLst>
              <a:ext uri="{FF2B5EF4-FFF2-40B4-BE49-F238E27FC236}">
                <a16:creationId xmlns:a16="http://schemas.microsoft.com/office/drawing/2014/main" id="{A39DF798-E02B-E083-4C4A-B9E06D26DC0D}"/>
              </a:ext>
            </a:extLst>
          </p:cNvPr>
          <p:cNvCxnSpPr>
            <a:cxnSpLocks/>
          </p:cNvCxnSpPr>
          <p:nvPr/>
        </p:nvCxnSpPr>
        <p:spPr>
          <a:xfrm>
            <a:off x="6543321" y="643688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349">
            <a:extLst>
              <a:ext uri="{FF2B5EF4-FFF2-40B4-BE49-F238E27FC236}">
                <a16:creationId xmlns:a16="http://schemas.microsoft.com/office/drawing/2014/main" id="{6598C3FF-BA77-1B61-7D5A-C3EC1DEE654E}"/>
              </a:ext>
            </a:extLst>
          </p:cNvPr>
          <p:cNvSpPr txBox="1"/>
          <p:nvPr/>
        </p:nvSpPr>
        <p:spPr>
          <a:xfrm>
            <a:off x="6562145" y="536628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3" name="Straight Connector 350">
            <a:extLst>
              <a:ext uri="{FF2B5EF4-FFF2-40B4-BE49-F238E27FC236}">
                <a16:creationId xmlns:a16="http://schemas.microsoft.com/office/drawing/2014/main" id="{11BA2880-99FC-EB66-06CB-18A7B7D99427}"/>
              </a:ext>
            </a:extLst>
          </p:cNvPr>
          <p:cNvCxnSpPr>
            <a:cxnSpLocks/>
          </p:cNvCxnSpPr>
          <p:nvPr/>
        </p:nvCxnSpPr>
        <p:spPr>
          <a:xfrm>
            <a:off x="6543321" y="793053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351">
            <a:extLst>
              <a:ext uri="{FF2B5EF4-FFF2-40B4-BE49-F238E27FC236}">
                <a16:creationId xmlns:a16="http://schemas.microsoft.com/office/drawing/2014/main" id="{1EB6AB49-5079-540E-9133-28457390D2E7}"/>
              </a:ext>
            </a:extLst>
          </p:cNvPr>
          <p:cNvSpPr txBox="1"/>
          <p:nvPr/>
        </p:nvSpPr>
        <p:spPr>
          <a:xfrm>
            <a:off x="6560434" y="68533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5" name="Straight Connector 352">
            <a:extLst>
              <a:ext uri="{FF2B5EF4-FFF2-40B4-BE49-F238E27FC236}">
                <a16:creationId xmlns:a16="http://schemas.microsoft.com/office/drawing/2014/main" id="{0C63A806-2DDF-5061-87D7-1272FFCC433B}"/>
              </a:ext>
            </a:extLst>
          </p:cNvPr>
          <p:cNvCxnSpPr>
            <a:cxnSpLocks/>
          </p:cNvCxnSpPr>
          <p:nvPr/>
        </p:nvCxnSpPr>
        <p:spPr>
          <a:xfrm>
            <a:off x="7700374" y="659124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53">
            <a:extLst>
              <a:ext uri="{FF2B5EF4-FFF2-40B4-BE49-F238E27FC236}">
                <a16:creationId xmlns:a16="http://schemas.microsoft.com/office/drawing/2014/main" id="{F182EDFA-2670-554B-F93A-E3F2FB149424}"/>
              </a:ext>
            </a:extLst>
          </p:cNvPr>
          <p:cNvSpPr txBox="1"/>
          <p:nvPr/>
        </p:nvSpPr>
        <p:spPr>
          <a:xfrm>
            <a:off x="7717487" y="551402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7" name="Straight Connector 354">
            <a:extLst>
              <a:ext uri="{FF2B5EF4-FFF2-40B4-BE49-F238E27FC236}">
                <a16:creationId xmlns:a16="http://schemas.microsoft.com/office/drawing/2014/main" id="{D12692CE-C79F-20AC-3AEF-696C359495F3}"/>
              </a:ext>
            </a:extLst>
          </p:cNvPr>
          <p:cNvCxnSpPr>
            <a:cxnSpLocks/>
          </p:cNvCxnSpPr>
          <p:nvPr/>
        </p:nvCxnSpPr>
        <p:spPr>
          <a:xfrm>
            <a:off x="6538000" y="928879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355">
            <a:extLst>
              <a:ext uri="{FF2B5EF4-FFF2-40B4-BE49-F238E27FC236}">
                <a16:creationId xmlns:a16="http://schemas.microsoft.com/office/drawing/2014/main" id="{65F26B36-203F-317D-16DD-EAA8C6AD5392}"/>
              </a:ext>
            </a:extLst>
          </p:cNvPr>
          <p:cNvSpPr txBox="1"/>
          <p:nvPr/>
        </p:nvSpPr>
        <p:spPr>
          <a:xfrm>
            <a:off x="6551239" y="8211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9" name="Straight Connector 356">
            <a:extLst>
              <a:ext uri="{FF2B5EF4-FFF2-40B4-BE49-F238E27FC236}">
                <a16:creationId xmlns:a16="http://schemas.microsoft.com/office/drawing/2014/main" id="{38C23653-0651-5D76-1165-FF55FF4B5E6F}"/>
              </a:ext>
            </a:extLst>
          </p:cNvPr>
          <p:cNvCxnSpPr>
            <a:cxnSpLocks/>
          </p:cNvCxnSpPr>
          <p:nvPr/>
        </p:nvCxnSpPr>
        <p:spPr>
          <a:xfrm>
            <a:off x="7112321" y="646539"/>
            <a:ext cx="72000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357">
            <a:extLst>
              <a:ext uri="{FF2B5EF4-FFF2-40B4-BE49-F238E27FC236}">
                <a16:creationId xmlns:a16="http://schemas.microsoft.com/office/drawing/2014/main" id="{14DD6732-BACA-5559-FDEE-0DD28C0AD99D}"/>
              </a:ext>
            </a:extLst>
          </p:cNvPr>
          <p:cNvSpPr txBox="1"/>
          <p:nvPr/>
        </p:nvSpPr>
        <p:spPr>
          <a:xfrm>
            <a:off x="7125560" y="53881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41" name="Straight Connector 358">
            <a:extLst>
              <a:ext uri="{FF2B5EF4-FFF2-40B4-BE49-F238E27FC236}">
                <a16:creationId xmlns:a16="http://schemas.microsoft.com/office/drawing/2014/main" id="{E90774EF-E4B4-91AF-BAA1-3F2662C6AE9A}"/>
              </a:ext>
            </a:extLst>
          </p:cNvPr>
          <p:cNvCxnSpPr>
            <a:cxnSpLocks/>
          </p:cNvCxnSpPr>
          <p:nvPr/>
        </p:nvCxnSpPr>
        <p:spPr>
          <a:xfrm>
            <a:off x="7112321" y="801109"/>
            <a:ext cx="72000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359">
            <a:extLst>
              <a:ext uri="{FF2B5EF4-FFF2-40B4-BE49-F238E27FC236}">
                <a16:creationId xmlns:a16="http://schemas.microsoft.com/office/drawing/2014/main" id="{E333115C-6370-44C2-AFE7-86A32D668336}"/>
              </a:ext>
            </a:extLst>
          </p:cNvPr>
          <p:cNvSpPr txBox="1"/>
          <p:nvPr/>
        </p:nvSpPr>
        <p:spPr>
          <a:xfrm>
            <a:off x="7125560" y="69338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43" name="Straight Connector 360">
            <a:extLst>
              <a:ext uri="{FF2B5EF4-FFF2-40B4-BE49-F238E27FC236}">
                <a16:creationId xmlns:a16="http://schemas.microsoft.com/office/drawing/2014/main" id="{97CCBB7E-55EF-38F3-2AAA-09F73C97CFC0}"/>
              </a:ext>
            </a:extLst>
          </p:cNvPr>
          <p:cNvCxnSpPr>
            <a:cxnSpLocks/>
          </p:cNvCxnSpPr>
          <p:nvPr/>
        </p:nvCxnSpPr>
        <p:spPr>
          <a:xfrm>
            <a:off x="7703022" y="796817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361">
            <a:extLst>
              <a:ext uri="{FF2B5EF4-FFF2-40B4-BE49-F238E27FC236}">
                <a16:creationId xmlns:a16="http://schemas.microsoft.com/office/drawing/2014/main" id="{782E5549-6B11-EEE3-2969-FC51A55AA84B}"/>
              </a:ext>
            </a:extLst>
          </p:cNvPr>
          <p:cNvSpPr txBox="1"/>
          <p:nvPr/>
        </p:nvSpPr>
        <p:spPr>
          <a:xfrm>
            <a:off x="7710447" y="689095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D0CAB2EF-C666-4928-2A4D-8C756834675A}"/>
              </a:ext>
            </a:extLst>
          </p:cNvPr>
          <p:cNvSpPr/>
          <p:nvPr/>
        </p:nvSpPr>
        <p:spPr>
          <a:xfrm>
            <a:off x="4113930" y="4694800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E7E1D8-30DF-BF41-7DFC-C7235FA6C274}"/>
              </a:ext>
            </a:extLst>
          </p:cNvPr>
          <p:cNvSpPr txBox="1"/>
          <p:nvPr/>
        </p:nvSpPr>
        <p:spPr>
          <a:xfrm>
            <a:off x="3801583" y="4645672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6859FB39-BD30-36F7-B216-C8B412991DC8}"/>
              </a:ext>
            </a:extLst>
          </p:cNvPr>
          <p:cNvSpPr txBox="1"/>
          <p:nvPr/>
        </p:nvSpPr>
        <p:spPr>
          <a:xfrm>
            <a:off x="3804501" y="4735738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0ABFC586-E763-2476-3F2F-29FA226DE029}"/>
              </a:ext>
            </a:extLst>
          </p:cNvPr>
          <p:cNvCxnSpPr>
            <a:cxnSpLocks/>
          </p:cNvCxnSpPr>
          <p:nvPr/>
        </p:nvCxnSpPr>
        <p:spPr>
          <a:xfrm>
            <a:off x="7471804" y="4389281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A4460E12-9001-1D6C-CDE3-7F7FD89E2AA7}"/>
              </a:ext>
            </a:extLst>
          </p:cNvPr>
          <p:cNvSpPr/>
          <p:nvPr/>
        </p:nvSpPr>
        <p:spPr>
          <a:xfrm>
            <a:off x="7465796" y="393149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D8E54A6E-EA40-59C6-ABE1-EDECAB0957B7}"/>
              </a:ext>
            </a:extLst>
          </p:cNvPr>
          <p:cNvSpPr/>
          <p:nvPr/>
        </p:nvSpPr>
        <p:spPr>
          <a:xfrm>
            <a:off x="7449331" y="418630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5CB41A72-F9BA-3346-13CB-12FF32257FFF}"/>
              </a:ext>
            </a:extLst>
          </p:cNvPr>
          <p:cNvSpPr txBox="1"/>
          <p:nvPr/>
        </p:nvSpPr>
        <p:spPr>
          <a:xfrm>
            <a:off x="7408553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7D477BEC-115C-0E1A-32DE-726C2C2A0E48}"/>
              </a:ext>
            </a:extLst>
          </p:cNvPr>
          <p:cNvSpPr txBox="1"/>
          <p:nvPr/>
        </p:nvSpPr>
        <p:spPr>
          <a:xfrm>
            <a:off x="7362868" y="472222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E05F2918-EEB3-572F-C892-7A9540C2E095}"/>
              </a:ext>
            </a:extLst>
          </p:cNvPr>
          <p:cNvSpPr txBox="1"/>
          <p:nvPr/>
        </p:nvSpPr>
        <p:spPr>
          <a:xfrm>
            <a:off x="7362868" y="382376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6C08F824-8C7B-45F6-DDB0-1B13D415D165}"/>
              </a:ext>
            </a:extLst>
          </p:cNvPr>
          <p:cNvSpPr txBox="1"/>
          <p:nvPr/>
        </p:nvSpPr>
        <p:spPr>
          <a:xfrm>
            <a:off x="7203084" y="4289536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252BF072-666F-C693-42C8-6938AB72C719}"/>
              </a:ext>
            </a:extLst>
          </p:cNvPr>
          <p:cNvSpPr txBox="1"/>
          <p:nvPr/>
        </p:nvSpPr>
        <p:spPr>
          <a:xfrm>
            <a:off x="7465796" y="489916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004676EE-2910-B3C8-AC62-4518A7904521}"/>
              </a:ext>
            </a:extLst>
          </p:cNvPr>
          <p:cNvSpPr txBox="1"/>
          <p:nvPr/>
        </p:nvSpPr>
        <p:spPr>
          <a:xfrm>
            <a:off x="7008577" y="3930180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FB [-]</a:t>
            </a:r>
            <a:endParaRPr lang="en-GB" sz="800" dirty="0"/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2A7C9BC7-DE7C-16E3-597C-A82C254D4E65}"/>
              </a:ext>
            </a:extLst>
          </p:cNvPr>
          <p:cNvSpPr txBox="1"/>
          <p:nvPr/>
        </p:nvSpPr>
        <p:spPr>
          <a:xfrm>
            <a:off x="7558635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46A8BB87-74E2-442A-D1D4-D624E83AF6B1}"/>
              </a:ext>
            </a:extLst>
          </p:cNvPr>
          <p:cNvSpPr txBox="1"/>
          <p:nvPr/>
        </p:nvSpPr>
        <p:spPr>
          <a:xfrm>
            <a:off x="771464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7D3D005D-E956-14B5-6190-C712FFAD900B}"/>
              </a:ext>
            </a:extLst>
          </p:cNvPr>
          <p:cNvSpPr txBox="1"/>
          <p:nvPr/>
        </p:nvSpPr>
        <p:spPr>
          <a:xfrm>
            <a:off x="7870649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660E37C-CF6B-97D7-4AC1-C4FC9E78844D}"/>
              </a:ext>
            </a:extLst>
          </p:cNvPr>
          <p:cNvSpPr txBox="1"/>
          <p:nvPr/>
        </p:nvSpPr>
        <p:spPr>
          <a:xfrm>
            <a:off x="801283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019AEDE3-0688-2812-DEA4-22EFB3BE0950}"/>
              </a:ext>
            </a:extLst>
          </p:cNvPr>
          <p:cNvSpPr txBox="1"/>
          <p:nvPr/>
        </p:nvSpPr>
        <p:spPr>
          <a:xfrm>
            <a:off x="8314970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533090B0-8E6C-85FE-4F04-C79A61788193}"/>
              </a:ext>
            </a:extLst>
          </p:cNvPr>
          <p:cNvSpPr txBox="1"/>
          <p:nvPr/>
        </p:nvSpPr>
        <p:spPr>
          <a:xfrm>
            <a:off x="846505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A6E66ED8-C7F5-8FA1-C404-2C1EC74D5D66}"/>
              </a:ext>
            </a:extLst>
          </p:cNvPr>
          <p:cNvSpPr txBox="1"/>
          <p:nvPr/>
        </p:nvSpPr>
        <p:spPr>
          <a:xfrm>
            <a:off x="8619084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F702107C-1889-A6C2-290B-4F95685AD84B}"/>
              </a:ext>
            </a:extLst>
          </p:cNvPr>
          <p:cNvSpPr txBox="1"/>
          <p:nvPr/>
        </p:nvSpPr>
        <p:spPr>
          <a:xfrm>
            <a:off x="877114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A1ED206F-5671-6FB1-F4C0-B9ADD6910AF6}"/>
              </a:ext>
            </a:extLst>
          </p:cNvPr>
          <p:cNvSpPr txBox="1"/>
          <p:nvPr/>
        </p:nvSpPr>
        <p:spPr>
          <a:xfrm>
            <a:off x="8168838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8081256F-FC84-598E-AC45-5C22F218DBFE}"/>
              </a:ext>
            </a:extLst>
          </p:cNvPr>
          <p:cNvSpPr txBox="1"/>
          <p:nvPr/>
        </p:nvSpPr>
        <p:spPr>
          <a:xfrm>
            <a:off x="8836293" y="478453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D547BA00-1405-1B86-1571-82BE2FC5F459}"/>
              </a:ext>
            </a:extLst>
          </p:cNvPr>
          <p:cNvCxnSpPr>
            <a:cxnSpLocks/>
          </p:cNvCxnSpPr>
          <p:nvPr/>
        </p:nvCxnSpPr>
        <p:spPr>
          <a:xfrm flipH="1" flipV="1">
            <a:off x="762155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9B61D16E-B56D-A00D-178F-83EACCFFE96D}"/>
              </a:ext>
            </a:extLst>
          </p:cNvPr>
          <p:cNvCxnSpPr>
            <a:cxnSpLocks/>
          </p:cNvCxnSpPr>
          <p:nvPr/>
        </p:nvCxnSpPr>
        <p:spPr>
          <a:xfrm flipH="1" flipV="1">
            <a:off x="777233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B6098489-8637-044F-C892-745C3E888A66}"/>
              </a:ext>
            </a:extLst>
          </p:cNvPr>
          <p:cNvCxnSpPr>
            <a:cxnSpLocks/>
          </p:cNvCxnSpPr>
          <p:nvPr/>
        </p:nvCxnSpPr>
        <p:spPr>
          <a:xfrm flipH="1" flipV="1">
            <a:off x="792311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diritto 179">
            <a:extLst>
              <a:ext uri="{FF2B5EF4-FFF2-40B4-BE49-F238E27FC236}">
                <a16:creationId xmlns:a16="http://schemas.microsoft.com/office/drawing/2014/main" id="{DA034B69-D946-F723-61CF-E649B9C04AC7}"/>
              </a:ext>
            </a:extLst>
          </p:cNvPr>
          <p:cNvCxnSpPr>
            <a:cxnSpLocks/>
          </p:cNvCxnSpPr>
          <p:nvPr/>
        </p:nvCxnSpPr>
        <p:spPr>
          <a:xfrm flipH="1" flipV="1">
            <a:off x="8224678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E0D2C644-7217-C9A3-4D81-A3699C809547}"/>
              </a:ext>
            </a:extLst>
          </p:cNvPr>
          <p:cNvCxnSpPr>
            <a:cxnSpLocks/>
          </p:cNvCxnSpPr>
          <p:nvPr/>
        </p:nvCxnSpPr>
        <p:spPr>
          <a:xfrm flipH="1" flipV="1">
            <a:off x="807389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AD0C010E-8956-4938-D1A0-096DEEDA1B57}"/>
              </a:ext>
            </a:extLst>
          </p:cNvPr>
          <p:cNvCxnSpPr>
            <a:cxnSpLocks/>
          </p:cNvCxnSpPr>
          <p:nvPr/>
        </p:nvCxnSpPr>
        <p:spPr>
          <a:xfrm flipH="1" flipV="1">
            <a:off x="837546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0392144F-5D06-3924-CF59-7B70B19AE6CE}"/>
              </a:ext>
            </a:extLst>
          </p:cNvPr>
          <p:cNvCxnSpPr>
            <a:cxnSpLocks/>
          </p:cNvCxnSpPr>
          <p:nvPr/>
        </p:nvCxnSpPr>
        <p:spPr>
          <a:xfrm flipH="1" flipV="1">
            <a:off x="852624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6CFD85D7-B9B6-944E-80CD-06F00931DDF1}"/>
              </a:ext>
            </a:extLst>
          </p:cNvPr>
          <p:cNvCxnSpPr>
            <a:cxnSpLocks/>
          </p:cNvCxnSpPr>
          <p:nvPr/>
        </p:nvCxnSpPr>
        <p:spPr>
          <a:xfrm flipH="1" flipV="1">
            <a:off x="867702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3CF75356-0A73-7845-674B-8A43B56B93C0}"/>
              </a:ext>
            </a:extLst>
          </p:cNvPr>
          <p:cNvCxnSpPr>
            <a:cxnSpLocks/>
          </p:cNvCxnSpPr>
          <p:nvPr/>
        </p:nvCxnSpPr>
        <p:spPr>
          <a:xfrm flipH="1" flipV="1">
            <a:off x="882780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igura a mano libera: forma 187">
            <a:extLst>
              <a:ext uri="{FF2B5EF4-FFF2-40B4-BE49-F238E27FC236}">
                <a16:creationId xmlns:a16="http://schemas.microsoft.com/office/drawing/2014/main" id="{B6783ED9-86AD-8E2A-9A03-E31A2C56B245}"/>
              </a:ext>
            </a:extLst>
          </p:cNvPr>
          <p:cNvSpPr/>
          <p:nvPr/>
        </p:nvSpPr>
        <p:spPr>
          <a:xfrm>
            <a:off x="7464358" y="4068770"/>
            <a:ext cx="1511724" cy="52655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526556">
                <a:moveTo>
                  <a:pt x="0" y="138412"/>
                </a:moveTo>
                <a:cubicBezTo>
                  <a:pt x="49799" y="179652"/>
                  <a:pt x="79532" y="243825"/>
                  <a:pt x="160862" y="262133"/>
                </a:cubicBezTo>
                <a:cubicBezTo>
                  <a:pt x="226712" y="234235"/>
                  <a:pt x="263898" y="146144"/>
                  <a:pt x="312549" y="109647"/>
                </a:cubicBezTo>
                <a:cubicBezTo>
                  <a:pt x="362252" y="134334"/>
                  <a:pt x="403472" y="251821"/>
                  <a:pt x="452070" y="257949"/>
                </a:cubicBezTo>
                <a:cubicBezTo>
                  <a:pt x="500669" y="264077"/>
                  <a:pt x="554437" y="128313"/>
                  <a:pt x="604140" y="146416"/>
                </a:cubicBezTo>
                <a:cubicBezTo>
                  <a:pt x="653843" y="164520"/>
                  <a:pt x="698789" y="368616"/>
                  <a:pt x="750286" y="366570"/>
                </a:cubicBezTo>
                <a:cubicBezTo>
                  <a:pt x="801783" y="364524"/>
                  <a:pt x="861446" y="116694"/>
                  <a:pt x="913124" y="134139"/>
                </a:cubicBezTo>
                <a:cubicBezTo>
                  <a:pt x="964802" y="151584"/>
                  <a:pt x="1008707" y="479511"/>
                  <a:pt x="1060353" y="471243"/>
                </a:cubicBezTo>
                <a:cubicBezTo>
                  <a:pt x="1111999" y="462975"/>
                  <a:pt x="1170992" y="77290"/>
                  <a:pt x="1222999" y="84532"/>
                </a:cubicBezTo>
                <a:lnTo>
                  <a:pt x="1362520" y="526541"/>
                </a:lnTo>
                <a:cubicBezTo>
                  <a:pt x="1412552" y="529833"/>
                  <a:pt x="1457742" y="-7170"/>
                  <a:pt x="1511724" y="72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Figura a mano libera: forma 189">
            <a:extLst>
              <a:ext uri="{FF2B5EF4-FFF2-40B4-BE49-F238E27FC236}">
                <a16:creationId xmlns:a16="http://schemas.microsoft.com/office/drawing/2014/main" id="{10AACDAC-DAB0-A67D-2E64-23C7E22D8186}"/>
              </a:ext>
            </a:extLst>
          </p:cNvPr>
          <p:cNvSpPr/>
          <p:nvPr/>
        </p:nvSpPr>
        <p:spPr>
          <a:xfrm>
            <a:off x="7449450" y="3960845"/>
            <a:ext cx="1537767" cy="697780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767" h="697780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1141"/>
                  <a:pt x="925264" y="131748"/>
                </a:cubicBezTo>
                <a:cubicBezTo>
                  <a:pt x="975477" y="152355"/>
                  <a:pt x="1024267" y="545845"/>
                  <a:pt x="1072685" y="532352"/>
                </a:cubicBezTo>
                <a:cubicBezTo>
                  <a:pt x="1121103" y="518859"/>
                  <a:pt x="1165772" y="70502"/>
                  <a:pt x="1215772" y="50787"/>
                </a:cubicBezTo>
                <a:cubicBezTo>
                  <a:pt x="1265772" y="31072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501" y="394597"/>
                  <a:pt x="1527621" y="450506"/>
                </a:cubicBezTo>
                <a:cubicBezTo>
                  <a:pt x="1503741" y="506415"/>
                  <a:pt x="1432379" y="708465"/>
                  <a:pt x="1381476" y="697338"/>
                </a:cubicBezTo>
                <a:cubicBezTo>
                  <a:pt x="1330573" y="686211"/>
                  <a:pt x="1272958" y="390285"/>
                  <a:pt x="1222204" y="383743"/>
                </a:cubicBezTo>
                <a:cubicBezTo>
                  <a:pt x="1171450" y="377201"/>
                  <a:pt x="1124382" y="668876"/>
                  <a:pt x="1076951" y="658087"/>
                </a:cubicBezTo>
                <a:cubicBezTo>
                  <a:pt x="1029520" y="647298"/>
                  <a:pt x="987802" y="339268"/>
                  <a:pt x="937621" y="319009"/>
                </a:cubicBezTo>
                <a:cubicBezTo>
                  <a:pt x="887440" y="298750"/>
                  <a:pt x="827003" y="537533"/>
                  <a:pt x="775867" y="536532"/>
                </a:cubicBezTo>
                <a:cubicBezTo>
                  <a:pt x="724731" y="535531"/>
                  <a:pt x="681251" y="331043"/>
                  <a:pt x="630805" y="313003"/>
                </a:cubicBezTo>
                <a:cubicBezTo>
                  <a:pt x="580359" y="294963"/>
                  <a:pt x="522779" y="434708"/>
                  <a:pt x="473193" y="428292"/>
                </a:cubicBezTo>
                <a:cubicBezTo>
                  <a:pt x="423607" y="421876"/>
                  <a:pt x="384159" y="276221"/>
                  <a:pt x="333288" y="274507"/>
                </a:cubicBezTo>
                <a:cubicBezTo>
                  <a:pt x="282417" y="272793"/>
                  <a:pt x="218000" y="453888"/>
                  <a:pt x="167968" y="418010"/>
                </a:cubicBezTo>
                <a:cubicBezTo>
                  <a:pt x="117936" y="382132"/>
                  <a:pt x="40255" y="317616"/>
                  <a:pt x="15897" y="285688"/>
                </a:cubicBezTo>
                <a:cubicBezTo>
                  <a:pt x="-8461" y="253760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Ovale 190">
            <a:extLst>
              <a:ext uri="{FF2B5EF4-FFF2-40B4-BE49-F238E27FC236}">
                <a16:creationId xmlns:a16="http://schemas.microsoft.com/office/drawing/2014/main" id="{6B37982E-1F75-FCB0-D8D9-13613446421E}"/>
              </a:ext>
            </a:extLst>
          </p:cNvPr>
          <p:cNvSpPr/>
          <p:nvPr/>
        </p:nvSpPr>
        <p:spPr>
          <a:xfrm>
            <a:off x="7600516" y="430705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Ovale 191">
            <a:extLst>
              <a:ext uri="{FF2B5EF4-FFF2-40B4-BE49-F238E27FC236}">
                <a16:creationId xmlns:a16="http://schemas.microsoft.com/office/drawing/2014/main" id="{09FB47C6-6279-EB84-A8BF-7E3B9CAEE1A0}"/>
              </a:ext>
            </a:extLst>
          </p:cNvPr>
          <p:cNvSpPr/>
          <p:nvPr/>
        </p:nvSpPr>
        <p:spPr>
          <a:xfrm>
            <a:off x="7754131" y="416107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EF09B95A-6629-64C5-AECB-48CFF2128415}"/>
              </a:ext>
            </a:extLst>
          </p:cNvPr>
          <p:cNvSpPr/>
          <p:nvPr/>
        </p:nvSpPr>
        <p:spPr>
          <a:xfrm>
            <a:off x="8058931" y="42002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1F04DA72-7553-7D9C-87F0-9DCB21CCC088}"/>
              </a:ext>
            </a:extLst>
          </p:cNvPr>
          <p:cNvSpPr/>
          <p:nvPr/>
        </p:nvSpPr>
        <p:spPr>
          <a:xfrm>
            <a:off x="8211331" y="442095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5E0B2070-42BD-E2A7-A740-82CE60E6EDA1}"/>
              </a:ext>
            </a:extLst>
          </p:cNvPr>
          <p:cNvSpPr/>
          <p:nvPr/>
        </p:nvSpPr>
        <p:spPr>
          <a:xfrm>
            <a:off x="8363731" y="418401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CD2B1C13-46CC-28E5-02BE-E9E38977277D}"/>
              </a:ext>
            </a:extLst>
          </p:cNvPr>
          <p:cNvSpPr/>
          <p:nvPr/>
        </p:nvSpPr>
        <p:spPr>
          <a:xfrm>
            <a:off x="8508231" y="452430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86D6CA23-18B9-010F-E514-E4C2CE732EDC}"/>
              </a:ext>
            </a:extLst>
          </p:cNvPr>
          <p:cNvSpPr/>
          <p:nvPr/>
        </p:nvSpPr>
        <p:spPr>
          <a:xfrm>
            <a:off x="8658656" y="4138822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6BDB1C9C-58C2-873C-BDB0-59226A9666C7}"/>
              </a:ext>
            </a:extLst>
          </p:cNvPr>
          <p:cNvSpPr/>
          <p:nvPr/>
        </p:nvSpPr>
        <p:spPr>
          <a:xfrm>
            <a:off x="8809069" y="457818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038DF1E7-4A8D-4777-15A1-60E3F7E2C33A}"/>
              </a:ext>
            </a:extLst>
          </p:cNvPr>
          <p:cNvSpPr/>
          <p:nvPr/>
        </p:nvSpPr>
        <p:spPr>
          <a:xfrm>
            <a:off x="8956140" y="406103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B61BF9F8-5ACB-8120-424A-43BDC43333CA}"/>
              </a:ext>
            </a:extLst>
          </p:cNvPr>
          <p:cNvSpPr txBox="1"/>
          <p:nvPr/>
        </p:nvSpPr>
        <p:spPr>
          <a:xfrm>
            <a:off x="7006386" y="361550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Frequency Bias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4C19EBDC-5151-7647-1201-6D028FA2626D}"/>
              </a:ext>
            </a:extLst>
          </p:cNvPr>
          <p:cNvSpPr txBox="1"/>
          <p:nvPr/>
        </p:nvSpPr>
        <p:spPr>
          <a:xfrm rot="16200000">
            <a:off x="6982819" y="4300045"/>
            <a:ext cx="69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Perfect FB</a:t>
            </a:r>
            <a:endParaRPr lang="en-GB" sz="800" dirty="0"/>
          </a:p>
        </p:txBody>
      </p:sp>
      <p:sp>
        <p:nvSpPr>
          <p:cNvPr id="216" name="Figura a mano libera: forma 215">
            <a:extLst>
              <a:ext uri="{FF2B5EF4-FFF2-40B4-BE49-F238E27FC236}">
                <a16:creationId xmlns:a16="http://schemas.microsoft.com/office/drawing/2014/main" id="{3C3605CB-5092-601B-4C9A-419D844C191E}"/>
              </a:ext>
            </a:extLst>
          </p:cNvPr>
          <p:cNvSpPr/>
          <p:nvPr/>
        </p:nvSpPr>
        <p:spPr>
          <a:xfrm>
            <a:off x="7451835" y="4052310"/>
            <a:ext cx="1537979" cy="746438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48362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979"/>
              <a:gd name="connsiteY0" fmla="*/ 224465 h 746438"/>
              <a:gd name="connsiteX1" fmla="*/ 167968 w 1537979"/>
              <a:gd name="connsiteY1" fmla="*/ 324227 h 746438"/>
              <a:gd name="connsiteX2" fmla="*/ 326855 w 1537979"/>
              <a:gd name="connsiteY2" fmla="*/ 170083 h 746438"/>
              <a:gd name="connsiteX3" fmla="*/ 467267 w 1537979"/>
              <a:gd name="connsiteY3" fmla="*/ 333923 h 746438"/>
              <a:gd name="connsiteX4" fmla="*/ 623988 w 1537979"/>
              <a:gd name="connsiteY4" fmla="*/ 226725 h 746438"/>
              <a:gd name="connsiteX5" fmla="*/ 771409 w 1537979"/>
              <a:gd name="connsiteY5" fmla="*/ 408710 h 746438"/>
              <a:gd name="connsiteX6" fmla="*/ 925264 w 1537979"/>
              <a:gd name="connsiteY6" fmla="*/ 131748 h 746438"/>
              <a:gd name="connsiteX7" fmla="*/ 1072685 w 1537979"/>
              <a:gd name="connsiteY7" fmla="*/ 483622 h 746438"/>
              <a:gd name="connsiteX8" fmla="*/ 1215772 w 1537979"/>
              <a:gd name="connsiteY8" fmla="*/ 50787 h 746438"/>
              <a:gd name="connsiteX9" fmla="*/ 1372685 w 1537979"/>
              <a:gd name="connsiteY9" fmla="*/ 414060 h 746438"/>
              <a:gd name="connsiteX10" fmla="*/ 1527622 w 1537979"/>
              <a:gd name="connsiteY10" fmla="*/ 2497 h 746438"/>
              <a:gd name="connsiteX11" fmla="*/ 1520806 w 1537979"/>
              <a:gd name="connsiteY11" fmla="*/ 247117 h 746438"/>
              <a:gd name="connsiteX12" fmla="*/ 1524756 w 1537979"/>
              <a:gd name="connsiteY12" fmla="*/ 361882 h 746438"/>
              <a:gd name="connsiteX13" fmla="*/ 1527621 w 1537979"/>
              <a:gd name="connsiteY13" fmla="*/ 450506 h 746438"/>
              <a:gd name="connsiteX14" fmla="*/ 1378609 w 1537979"/>
              <a:gd name="connsiteY14" fmla="*/ 746068 h 746438"/>
              <a:gd name="connsiteX15" fmla="*/ 1222204 w 1537979"/>
              <a:gd name="connsiteY15" fmla="*/ 383743 h 746438"/>
              <a:gd name="connsiteX16" fmla="*/ 1074085 w 1537979"/>
              <a:gd name="connsiteY16" fmla="*/ 666686 h 746438"/>
              <a:gd name="connsiteX17" fmla="*/ 937621 w 1537979"/>
              <a:gd name="connsiteY17" fmla="*/ 319009 h 746438"/>
              <a:gd name="connsiteX18" fmla="*/ 773001 w 1537979"/>
              <a:gd name="connsiteY18" fmla="*/ 585262 h 746438"/>
              <a:gd name="connsiteX19" fmla="*/ 636538 w 1537979"/>
              <a:gd name="connsiteY19" fmla="*/ 350267 h 746438"/>
              <a:gd name="connsiteX20" fmla="*/ 470326 w 1537979"/>
              <a:gd name="connsiteY20" fmla="*/ 479888 h 746438"/>
              <a:gd name="connsiteX21" fmla="*/ 333288 w 1537979"/>
              <a:gd name="connsiteY21" fmla="*/ 274507 h 746438"/>
              <a:gd name="connsiteX22" fmla="*/ 167968 w 1537979"/>
              <a:gd name="connsiteY22" fmla="*/ 449541 h 746438"/>
              <a:gd name="connsiteX23" fmla="*/ 15897 w 1537979"/>
              <a:gd name="connsiteY23" fmla="*/ 285688 h 746438"/>
              <a:gd name="connsiteX24" fmla="*/ 21822 w 1537979"/>
              <a:gd name="connsiteY24" fmla="*/ 224465 h 74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979" h="746438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9263"/>
                  <a:pt x="925264" y="131748"/>
                </a:cubicBezTo>
                <a:cubicBezTo>
                  <a:pt x="975477" y="144233"/>
                  <a:pt x="1024267" y="497115"/>
                  <a:pt x="1072685" y="483622"/>
                </a:cubicBezTo>
                <a:cubicBezTo>
                  <a:pt x="1121103" y="470129"/>
                  <a:pt x="1165772" y="62381"/>
                  <a:pt x="1215772" y="50787"/>
                </a:cubicBezTo>
                <a:cubicBezTo>
                  <a:pt x="1265772" y="39193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979" y="386475"/>
                  <a:pt x="1527621" y="450506"/>
                </a:cubicBezTo>
                <a:cubicBezTo>
                  <a:pt x="1503263" y="514537"/>
                  <a:pt x="1429512" y="757195"/>
                  <a:pt x="1378609" y="746068"/>
                </a:cubicBezTo>
                <a:cubicBezTo>
                  <a:pt x="1327706" y="734941"/>
                  <a:pt x="1272958" y="396973"/>
                  <a:pt x="1222204" y="383743"/>
                </a:cubicBezTo>
                <a:cubicBezTo>
                  <a:pt x="1171450" y="370513"/>
                  <a:pt x="1121516" y="677475"/>
                  <a:pt x="1074085" y="666686"/>
                </a:cubicBezTo>
                <a:cubicBezTo>
                  <a:pt x="1026654" y="655897"/>
                  <a:pt x="987802" y="332580"/>
                  <a:pt x="937621" y="319009"/>
                </a:cubicBezTo>
                <a:cubicBezTo>
                  <a:pt x="887440" y="305438"/>
                  <a:pt x="823182" y="580052"/>
                  <a:pt x="773001" y="585262"/>
                </a:cubicBezTo>
                <a:cubicBezTo>
                  <a:pt x="722821" y="590472"/>
                  <a:pt x="686984" y="367829"/>
                  <a:pt x="636538" y="350267"/>
                </a:cubicBezTo>
                <a:cubicBezTo>
                  <a:pt x="586092" y="332705"/>
                  <a:pt x="520868" y="492515"/>
                  <a:pt x="470326" y="479888"/>
                </a:cubicBezTo>
                <a:cubicBezTo>
                  <a:pt x="419784" y="467261"/>
                  <a:pt x="383681" y="279565"/>
                  <a:pt x="333288" y="274507"/>
                </a:cubicBezTo>
                <a:cubicBezTo>
                  <a:pt x="282895" y="269449"/>
                  <a:pt x="218000" y="485419"/>
                  <a:pt x="167968" y="449541"/>
                </a:cubicBezTo>
                <a:cubicBezTo>
                  <a:pt x="117936" y="413663"/>
                  <a:pt x="40255" y="323201"/>
                  <a:pt x="15897" y="285688"/>
                </a:cubicBezTo>
                <a:cubicBezTo>
                  <a:pt x="-8461" y="248175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Figura a mano libera: forma 217">
            <a:extLst>
              <a:ext uri="{FF2B5EF4-FFF2-40B4-BE49-F238E27FC236}">
                <a16:creationId xmlns:a16="http://schemas.microsoft.com/office/drawing/2014/main" id="{A6A978A4-DF77-815C-9E1D-2128229C111D}"/>
              </a:ext>
            </a:extLst>
          </p:cNvPr>
          <p:cNvSpPr/>
          <p:nvPr/>
        </p:nvSpPr>
        <p:spPr>
          <a:xfrm>
            <a:off x="7462019" y="4253883"/>
            <a:ext cx="1511724" cy="46350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5866 w 1511724"/>
              <a:gd name="connsiteY8" fmla="*/ 32936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30 h 463506"/>
              <a:gd name="connsiteX1" fmla="*/ 160862 w 1511724"/>
              <a:gd name="connsiteY1" fmla="*/ 173283 h 463506"/>
              <a:gd name="connsiteX2" fmla="*/ 312549 w 1511724"/>
              <a:gd name="connsiteY2" fmla="*/ 3598 h 463506"/>
              <a:gd name="connsiteX3" fmla="*/ 454936 w 1511724"/>
              <a:gd name="connsiteY3" fmla="*/ 206363 h 463506"/>
              <a:gd name="connsiteX4" fmla="*/ 612740 w 1511724"/>
              <a:gd name="connsiteY4" fmla="*/ 97696 h 463506"/>
              <a:gd name="connsiteX5" fmla="*/ 756019 w 1511724"/>
              <a:gd name="connsiteY5" fmla="*/ 289185 h 463506"/>
              <a:gd name="connsiteX6" fmla="*/ 915990 w 1511724"/>
              <a:gd name="connsiteY6" fmla="*/ 62488 h 463506"/>
              <a:gd name="connsiteX7" fmla="*/ 1066086 w 1511724"/>
              <a:gd name="connsiteY7" fmla="*/ 382393 h 463506"/>
              <a:gd name="connsiteX8" fmla="*/ 1225866 w 1511724"/>
              <a:gd name="connsiteY8" fmla="*/ 32946 h 463506"/>
              <a:gd name="connsiteX9" fmla="*/ 1359653 w 1511724"/>
              <a:gd name="connsiteY9" fmla="*/ 463489 h 463506"/>
              <a:gd name="connsiteX10" fmla="*/ 1511724 w 1511724"/>
              <a:gd name="connsiteY10" fmla="*/ 82 h 4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463506">
                <a:moveTo>
                  <a:pt x="0" y="26630"/>
                </a:moveTo>
                <a:cubicBezTo>
                  <a:pt x="49799" y="67870"/>
                  <a:pt x="79532" y="154975"/>
                  <a:pt x="160862" y="173283"/>
                </a:cubicBezTo>
                <a:cubicBezTo>
                  <a:pt x="226712" y="145385"/>
                  <a:pt x="263898" y="40095"/>
                  <a:pt x="312549" y="3598"/>
                </a:cubicBezTo>
                <a:cubicBezTo>
                  <a:pt x="362252" y="28285"/>
                  <a:pt x="404904" y="190680"/>
                  <a:pt x="454936" y="206363"/>
                </a:cubicBezTo>
                <a:cubicBezTo>
                  <a:pt x="504968" y="222046"/>
                  <a:pt x="562560" y="83892"/>
                  <a:pt x="612740" y="97696"/>
                </a:cubicBezTo>
                <a:cubicBezTo>
                  <a:pt x="662920" y="111500"/>
                  <a:pt x="705477" y="295053"/>
                  <a:pt x="756019" y="289185"/>
                </a:cubicBezTo>
                <a:cubicBezTo>
                  <a:pt x="806561" y="283317"/>
                  <a:pt x="864312" y="46953"/>
                  <a:pt x="915990" y="62488"/>
                </a:cubicBezTo>
                <a:cubicBezTo>
                  <a:pt x="967668" y="78023"/>
                  <a:pt x="1014440" y="387317"/>
                  <a:pt x="1066086" y="382393"/>
                </a:cubicBezTo>
                <a:cubicBezTo>
                  <a:pt x="1117732" y="377469"/>
                  <a:pt x="1173859" y="25704"/>
                  <a:pt x="1225866" y="32946"/>
                </a:cubicBezTo>
                <a:lnTo>
                  <a:pt x="1359653" y="463489"/>
                </a:lnTo>
                <a:cubicBezTo>
                  <a:pt x="1409685" y="466781"/>
                  <a:pt x="1457742" y="-7160"/>
                  <a:pt x="1511724" y="82"/>
                </a:cubicBez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Ovale 218">
            <a:extLst>
              <a:ext uri="{FF2B5EF4-FFF2-40B4-BE49-F238E27FC236}">
                <a16:creationId xmlns:a16="http://schemas.microsoft.com/office/drawing/2014/main" id="{15FE47CF-32A9-90C4-B0C9-E6F7B5A65FAB}"/>
              </a:ext>
            </a:extLst>
          </p:cNvPr>
          <p:cNvSpPr/>
          <p:nvPr/>
        </p:nvSpPr>
        <p:spPr>
          <a:xfrm>
            <a:off x="7449926" y="427266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Ovale 219">
            <a:extLst>
              <a:ext uri="{FF2B5EF4-FFF2-40B4-BE49-F238E27FC236}">
                <a16:creationId xmlns:a16="http://schemas.microsoft.com/office/drawing/2014/main" id="{A011B246-AC5C-0CCF-269F-AA5C33CE6120}"/>
              </a:ext>
            </a:extLst>
          </p:cNvPr>
          <p:cNvSpPr/>
          <p:nvPr/>
        </p:nvSpPr>
        <p:spPr>
          <a:xfrm>
            <a:off x="7600516" y="440822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1" name="Ovale 220">
            <a:extLst>
              <a:ext uri="{FF2B5EF4-FFF2-40B4-BE49-F238E27FC236}">
                <a16:creationId xmlns:a16="http://schemas.microsoft.com/office/drawing/2014/main" id="{E33F0FCE-D592-5880-702F-7DF2150DC948}"/>
              </a:ext>
            </a:extLst>
          </p:cNvPr>
          <p:cNvSpPr/>
          <p:nvPr/>
        </p:nvSpPr>
        <p:spPr>
          <a:xfrm>
            <a:off x="7754534" y="4245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Ovale 221">
            <a:extLst>
              <a:ext uri="{FF2B5EF4-FFF2-40B4-BE49-F238E27FC236}">
                <a16:creationId xmlns:a16="http://schemas.microsoft.com/office/drawing/2014/main" id="{12CC23E2-13AD-6496-C78F-C5C241FDF256}"/>
              </a:ext>
            </a:extLst>
          </p:cNvPr>
          <p:cNvSpPr/>
          <p:nvPr/>
        </p:nvSpPr>
        <p:spPr>
          <a:xfrm>
            <a:off x="7905483" y="431216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4BA9C363-DFCD-65E9-B43D-04E9B006071A}"/>
              </a:ext>
            </a:extLst>
          </p:cNvPr>
          <p:cNvSpPr/>
          <p:nvPr/>
        </p:nvSpPr>
        <p:spPr>
          <a:xfrm>
            <a:off x="7905483" y="444446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4D922C10-17AF-B343-1AD4-B9A11DC3705D}"/>
              </a:ext>
            </a:extLst>
          </p:cNvPr>
          <p:cNvSpPr/>
          <p:nvPr/>
        </p:nvSpPr>
        <p:spPr>
          <a:xfrm>
            <a:off x="8058403" y="433770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Ovale 224">
            <a:extLst>
              <a:ext uri="{FF2B5EF4-FFF2-40B4-BE49-F238E27FC236}">
                <a16:creationId xmlns:a16="http://schemas.microsoft.com/office/drawing/2014/main" id="{EDBD0B8D-D072-9C3F-FDAD-7B9D3AFDB221}"/>
              </a:ext>
            </a:extLst>
          </p:cNvPr>
          <p:cNvSpPr/>
          <p:nvPr/>
        </p:nvSpPr>
        <p:spPr>
          <a:xfrm>
            <a:off x="8207047" y="45324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Ovale 225">
            <a:extLst>
              <a:ext uri="{FF2B5EF4-FFF2-40B4-BE49-F238E27FC236}">
                <a16:creationId xmlns:a16="http://schemas.microsoft.com/office/drawing/2014/main" id="{EDF4CEF4-1871-03DB-858B-B567C46A79AA}"/>
              </a:ext>
            </a:extLst>
          </p:cNvPr>
          <p:cNvSpPr/>
          <p:nvPr/>
        </p:nvSpPr>
        <p:spPr>
          <a:xfrm>
            <a:off x="8357829" y="430000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Ovale 226">
            <a:extLst>
              <a:ext uri="{FF2B5EF4-FFF2-40B4-BE49-F238E27FC236}">
                <a16:creationId xmlns:a16="http://schemas.microsoft.com/office/drawing/2014/main" id="{0EACA69E-0218-2DBD-DD0A-AAC27DD84E64}"/>
              </a:ext>
            </a:extLst>
          </p:cNvPr>
          <p:cNvSpPr/>
          <p:nvPr/>
        </p:nvSpPr>
        <p:spPr>
          <a:xfrm>
            <a:off x="8504875" y="461595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Ovale 227">
            <a:extLst>
              <a:ext uri="{FF2B5EF4-FFF2-40B4-BE49-F238E27FC236}">
                <a16:creationId xmlns:a16="http://schemas.microsoft.com/office/drawing/2014/main" id="{AE80AB6B-04D4-1FD8-074A-133B11B635B2}"/>
              </a:ext>
            </a:extLst>
          </p:cNvPr>
          <p:cNvSpPr/>
          <p:nvPr/>
        </p:nvSpPr>
        <p:spPr>
          <a:xfrm>
            <a:off x="8659393" y="4263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Ovale 228">
            <a:extLst>
              <a:ext uri="{FF2B5EF4-FFF2-40B4-BE49-F238E27FC236}">
                <a16:creationId xmlns:a16="http://schemas.microsoft.com/office/drawing/2014/main" id="{60E7BBA9-DAEF-B4EF-1D63-18D1596B16B8}"/>
              </a:ext>
            </a:extLst>
          </p:cNvPr>
          <p:cNvSpPr/>
          <p:nvPr/>
        </p:nvSpPr>
        <p:spPr>
          <a:xfrm>
            <a:off x="8807618" y="470022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Ovale 229">
            <a:extLst>
              <a:ext uri="{FF2B5EF4-FFF2-40B4-BE49-F238E27FC236}">
                <a16:creationId xmlns:a16="http://schemas.microsoft.com/office/drawing/2014/main" id="{A3F6E320-C359-170D-21D0-8B5276FAA8C1}"/>
              </a:ext>
            </a:extLst>
          </p:cNvPr>
          <p:cNvSpPr/>
          <p:nvPr/>
        </p:nvSpPr>
        <p:spPr>
          <a:xfrm>
            <a:off x="8962609" y="423466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0" name="Picture 5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6A6A7BF-A679-0E86-DBFE-77A305251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0" t="11466" r="9509" b="10635"/>
          <a:stretch/>
        </p:blipFill>
        <p:spPr>
          <a:xfrm>
            <a:off x="6981712" y="1072254"/>
            <a:ext cx="900000" cy="892644"/>
          </a:xfrm>
          <a:prstGeom prst="rect">
            <a:avLst/>
          </a:prstGeom>
        </p:spPr>
      </p:pic>
      <p:sp>
        <p:nvSpPr>
          <p:cNvPr id="62" name="CasellaDiTesto 117">
            <a:extLst>
              <a:ext uri="{FF2B5EF4-FFF2-40B4-BE49-F238E27FC236}">
                <a16:creationId xmlns:a16="http://schemas.microsoft.com/office/drawing/2014/main" id="{2CF6A993-CE98-F4BE-0D03-25A177CD10EF}"/>
              </a:ext>
            </a:extLst>
          </p:cNvPr>
          <p:cNvSpPr txBox="1"/>
          <p:nvPr/>
        </p:nvSpPr>
        <p:spPr>
          <a:xfrm>
            <a:off x="7161665" y="190630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CasellaDiTesto 117">
            <a:extLst>
              <a:ext uri="{FF2B5EF4-FFF2-40B4-BE49-F238E27FC236}">
                <a16:creationId xmlns:a16="http://schemas.microsoft.com/office/drawing/2014/main" id="{36ABA0BB-DFF9-2902-2FFC-5B1C21AB8FDA}"/>
              </a:ext>
            </a:extLst>
          </p:cNvPr>
          <p:cNvSpPr txBox="1"/>
          <p:nvPr/>
        </p:nvSpPr>
        <p:spPr>
          <a:xfrm>
            <a:off x="7546307" y="190630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CasellaDiTesto 117">
            <a:extLst>
              <a:ext uri="{FF2B5EF4-FFF2-40B4-BE49-F238E27FC236}">
                <a16:creationId xmlns:a16="http://schemas.microsoft.com/office/drawing/2014/main" id="{429EABA0-89AE-A82C-DC5E-330020DCEE24}"/>
              </a:ext>
            </a:extLst>
          </p:cNvPr>
          <p:cNvSpPr txBox="1"/>
          <p:nvPr/>
        </p:nvSpPr>
        <p:spPr>
          <a:xfrm>
            <a:off x="6765364" y="190630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CasellaDiTesto 115">
            <a:extLst>
              <a:ext uri="{FF2B5EF4-FFF2-40B4-BE49-F238E27FC236}">
                <a16:creationId xmlns:a16="http://schemas.microsoft.com/office/drawing/2014/main" id="{0FF6262A-54B2-2258-2828-C8C8189F71AD}"/>
              </a:ext>
            </a:extLst>
          </p:cNvPr>
          <p:cNvSpPr txBox="1"/>
          <p:nvPr/>
        </p:nvSpPr>
        <p:spPr>
          <a:xfrm rot="5400000">
            <a:off x="7277823" y="1709487"/>
            <a:ext cx="307777" cy="9000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(mm/12h)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58" descr="Immagine che contiene diagramma, testo, mappa&#10;&#10;Descrizione generata automaticamente">
            <a:extLst>
              <a:ext uri="{FF2B5EF4-FFF2-40B4-BE49-F238E27FC236}">
                <a16:creationId xmlns:a16="http://schemas.microsoft.com/office/drawing/2014/main" id="{AF2C055B-FD5D-65BC-6653-BE2BF02AF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" t="19540" r="42662" b="4439"/>
          <a:stretch/>
        </p:blipFill>
        <p:spPr>
          <a:xfrm>
            <a:off x="3245353" y="2577871"/>
            <a:ext cx="1440000" cy="1552012"/>
          </a:xfrm>
          <a:prstGeom prst="rect">
            <a:avLst/>
          </a:prstGeom>
        </p:spPr>
      </p:pic>
      <p:sp>
        <p:nvSpPr>
          <p:cNvPr id="5" name="Rettangolo 259">
            <a:extLst>
              <a:ext uri="{FF2B5EF4-FFF2-40B4-BE49-F238E27FC236}">
                <a16:creationId xmlns:a16="http://schemas.microsoft.com/office/drawing/2014/main" id="{F8B8A233-0440-BDDB-05E0-8989ED27965F}"/>
              </a:ext>
            </a:extLst>
          </p:cNvPr>
          <p:cNvSpPr/>
          <p:nvPr/>
        </p:nvSpPr>
        <p:spPr>
          <a:xfrm>
            <a:off x="5094610" y="2387896"/>
            <a:ext cx="814191" cy="849985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igura a mano libera: forma 260">
            <a:extLst>
              <a:ext uri="{FF2B5EF4-FFF2-40B4-BE49-F238E27FC236}">
                <a16:creationId xmlns:a16="http://schemas.microsoft.com/office/drawing/2014/main" id="{85716F1A-CB20-E1F7-8717-230B5E88179A}"/>
              </a:ext>
            </a:extLst>
          </p:cNvPr>
          <p:cNvSpPr/>
          <p:nvPr/>
        </p:nvSpPr>
        <p:spPr>
          <a:xfrm>
            <a:off x="5102292" y="2402861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261">
            <a:extLst>
              <a:ext uri="{FF2B5EF4-FFF2-40B4-BE49-F238E27FC236}">
                <a16:creationId xmlns:a16="http://schemas.microsoft.com/office/drawing/2014/main" id="{90A3F16E-6789-8497-36ED-86E53249D9BE}"/>
              </a:ext>
            </a:extLst>
          </p:cNvPr>
          <p:cNvSpPr txBox="1"/>
          <p:nvPr/>
        </p:nvSpPr>
        <p:spPr>
          <a:xfrm rot="16200000">
            <a:off x="4454817" y="2759215"/>
            <a:ext cx="81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8" name="Connettore diritto 262">
            <a:extLst>
              <a:ext uri="{FF2B5EF4-FFF2-40B4-BE49-F238E27FC236}">
                <a16:creationId xmlns:a16="http://schemas.microsoft.com/office/drawing/2014/main" id="{5C21C309-C744-DD90-8C08-F5E6D89926EB}"/>
              </a:ext>
            </a:extLst>
          </p:cNvPr>
          <p:cNvCxnSpPr>
            <a:stCxn id="6" idx="5"/>
          </p:cNvCxnSpPr>
          <p:nvPr/>
        </p:nvCxnSpPr>
        <p:spPr>
          <a:xfrm flipH="1">
            <a:off x="5094587" y="2457011"/>
            <a:ext cx="530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263">
            <a:extLst>
              <a:ext uri="{FF2B5EF4-FFF2-40B4-BE49-F238E27FC236}">
                <a16:creationId xmlns:a16="http://schemas.microsoft.com/office/drawing/2014/main" id="{C60B4F31-548C-1118-BEF4-14C723E01C66}"/>
              </a:ext>
            </a:extLst>
          </p:cNvPr>
          <p:cNvCxnSpPr>
            <a:cxnSpLocks/>
          </p:cNvCxnSpPr>
          <p:nvPr/>
        </p:nvCxnSpPr>
        <p:spPr>
          <a:xfrm>
            <a:off x="5649563" y="2493311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64">
            <a:extLst>
              <a:ext uri="{FF2B5EF4-FFF2-40B4-BE49-F238E27FC236}">
                <a16:creationId xmlns:a16="http://schemas.microsoft.com/office/drawing/2014/main" id="{109B57FD-55F6-4170-9924-F17DF85097A9}"/>
              </a:ext>
            </a:extLst>
          </p:cNvPr>
          <p:cNvSpPr txBox="1"/>
          <p:nvPr/>
        </p:nvSpPr>
        <p:spPr>
          <a:xfrm>
            <a:off x="5279311" y="3216412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CasellaDiTesto 265">
            <a:extLst>
              <a:ext uri="{FF2B5EF4-FFF2-40B4-BE49-F238E27FC236}">
                <a16:creationId xmlns:a16="http://schemas.microsoft.com/office/drawing/2014/main" id="{04CA9564-5C92-171B-E7BD-243E1265BE04}"/>
              </a:ext>
            </a:extLst>
          </p:cNvPr>
          <p:cNvSpPr txBox="1"/>
          <p:nvPr/>
        </p:nvSpPr>
        <p:spPr>
          <a:xfrm>
            <a:off x="4355584" y="2344601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Ovale 266">
            <a:extLst>
              <a:ext uri="{FF2B5EF4-FFF2-40B4-BE49-F238E27FC236}">
                <a16:creationId xmlns:a16="http://schemas.microsoft.com/office/drawing/2014/main" id="{93D8C266-55FA-8B6B-D4E7-2E17BCBEAD6A}"/>
              </a:ext>
            </a:extLst>
          </p:cNvPr>
          <p:cNvSpPr/>
          <p:nvPr/>
        </p:nvSpPr>
        <p:spPr>
          <a:xfrm>
            <a:off x="5629048" y="243781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ttangolo 276">
            <a:extLst>
              <a:ext uri="{FF2B5EF4-FFF2-40B4-BE49-F238E27FC236}">
                <a16:creationId xmlns:a16="http://schemas.microsoft.com/office/drawing/2014/main" id="{044FDCB3-9814-4180-E0EA-6C85B2E346E2}"/>
              </a:ext>
            </a:extLst>
          </p:cNvPr>
          <p:cNvSpPr/>
          <p:nvPr/>
        </p:nvSpPr>
        <p:spPr>
          <a:xfrm>
            <a:off x="5094610" y="3739544"/>
            <a:ext cx="814191" cy="849851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igura a mano libera: forma 277">
            <a:extLst>
              <a:ext uri="{FF2B5EF4-FFF2-40B4-BE49-F238E27FC236}">
                <a16:creationId xmlns:a16="http://schemas.microsoft.com/office/drawing/2014/main" id="{1F164AEE-6DB2-742B-9314-29540DE47AE5}"/>
              </a:ext>
            </a:extLst>
          </p:cNvPr>
          <p:cNvSpPr/>
          <p:nvPr/>
        </p:nvSpPr>
        <p:spPr>
          <a:xfrm>
            <a:off x="5102291" y="3754375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asellaDiTesto 278">
            <a:extLst>
              <a:ext uri="{FF2B5EF4-FFF2-40B4-BE49-F238E27FC236}">
                <a16:creationId xmlns:a16="http://schemas.microsoft.com/office/drawing/2014/main" id="{9F529C5C-0DB3-3DD3-A05D-44C65DB86199}"/>
              </a:ext>
            </a:extLst>
          </p:cNvPr>
          <p:cNvSpPr txBox="1"/>
          <p:nvPr/>
        </p:nvSpPr>
        <p:spPr>
          <a:xfrm>
            <a:off x="4937116" y="4759803"/>
            <a:ext cx="109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25" name="CasellaDiTesto 279">
            <a:extLst>
              <a:ext uri="{FF2B5EF4-FFF2-40B4-BE49-F238E27FC236}">
                <a16:creationId xmlns:a16="http://schemas.microsoft.com/office/drawing/2014/main" id="{C00513B5-3F6D-9124-BBDA-6630BF881240}"/>
              </a:ext>
            </a:extLst>
          </p:cNvPr>
          <p:cNvSpPr txBox="1"/>
          <p:nvPr/>
        </p:nvSpPr>
        <p:spPr>
          <a:xfrm rot="16200000">
            <a:off x="4463817" y="4137252"/>
            <a:ext cx="83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26" name="Connettore diritto 280">
            <a:extLst>
              <a:ext uri="{FF2B5EF4-FFF2-40B4-BE49-F238E27FC236}">
                <a16:creationId xmlns:a16="http://schemas.microsoft.com/office/drawing/2014/main" id="{446C9249-49F4-EB3F-C94C-AA6E67791ECA}"/>
              </a:ext>
            </a:extLst>
          </p:cNvPr>
          <p:cNvCxnSpPr>
            <a:cxnSpLocks/>
          </p:cNvCxnSpPr>
          <p:nvPr/>
        </p:nvCxnSpPr>
        <p:spPr>
          <a:xfrm flipH="1" flipV="1">
            <a:off x="5094590" y="3808525"/>
            <a:ext cx="32267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81">
            <a:extLst>
              <a:ext uri="{FF2B5EF4-FFF2-40B4-BE49-F238E27FC236}">
                <a16:creationId xmlns:a16="http://schemas.microsoft.com/office/drawing/2014/main" id="{78A8E6AE-22E6-3C3B-981E-1A211FA3F609}"/>
              </a:ext>
            </a:extLst>
          </p:cNvPr>
          <p:cNvCxnSpPr>
            <a:cxnSpLocks/>
          </p:cNvCxnSpPr>
          <p:nvPr/>
        </p:nvCxnSpPr>
        <p:spPr>
          <a:xfrm>
            <a:off x="5354599" y="3844825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82">
            <a:extLst>
              <a:ext uri="{FF2B5EF4-FFF2-40B4-BE49-F238E27FC236}">
                <a16:creationId xmlns:a16="http://schemas.microsoft.com/office/drawing/2014/main" id="{9BC38F5B-F47E-11CF-DE1A-2478F53AD2FA}"/>
              </a:ext>
            </a:extLst>
          </p:cNvPr>
          <p:cNvSpPr txBox="1"/>
          <p:nvPr/>
        </p:nvSpPr>
        <p:spPr>
          <a:xfrm>
            <a:off x="4984347" y="456792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9" name="CasellaDiTesto 283">
            <a:extLst>
              <a:ext uri="{FF2B5EF4-FFF2-40B4-BE49-F238E27FC236}">
                <a16:creationId xmlns:a16="http://schemas.microsoft.com/office/drawing/2014/main" id="{CA730832-B643-8967-4783-84AB74E6916B}"/>
              </a:ext>
            </a:extLst>
          </p:cNvPr>
          <p:cNvSpPr txBox="1"/>
          <p:nvPr/>
        </p:nvSpPr>
        <p:spPr>
          <a:xfrm>
            <a:off x="4355584" y="371757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0" name="Ovale 284">
            <a:extLst>
              <a:ext uri="{FF2B5EF4-FFF2-40B4-BE49-F238E27FC236}">
                <a16:creationId xmlns:a16="http://schemas.microsoft.com/office/drawing/2014/main" id="{EF96C102-9F39-3B9D-C832-5807DA2ECD9F}"/>
              </a:ext>
            </a:extLst>
          </p:cNvPr>
          <p:cNvSpPr/>
          <p:nvPr/>
        </p:nvSpPr>
        <p:spPr>
          <a:xfrm>
            <a:off x="5337579" y="379436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Parentesi graffa chiusa 285">
            <a:extLst>
              <a:ext uri="{FF2B5EF4-FFF2-40B4-BE49-F238E27FC236}">
                <a16:creationId xmlns:a16="http://schemas.microsoft.com/office/drawing/2014/main" id="{31CD6B48-C841-4737-59ED-34021F30A1A0}"/>
              </a:ext>
            </a:extLst>
          </p:cNvPr>
          <p:cNvSpPr/>
          <p:nvPr/>
        </p:nvSpPr>
        <p:spPr>
          <a:xfrm>
            <a:off x="5923668" y="2344601"/>
            <a:ext cx="249067" cy="2631074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286">
            <a:extLst>
              <a:ext uri="{FF2B5EF4-FFF2-40B4-BE49-F238E27FC236}">
                <a16:creationId xmlns:a16="http://schemas.microsoft.com/office/drawing/2014/main" id="{F543316F-2379-4332-6263-9D445A87DF56}"/>
              </a:ext>
            </a:extLst>
          </p:cNvPr>
          <p:cNvSpPr txBox="1"/>
          <p:nvPr/>
        </p:nvSpPr>
        <p:spPr>
          <a:xfrm rot="16200000">
            <a:off x="5031147" y="3441205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....</a:t>
            </a:r>
            <a:endParaRPr lang="en-GB" sz="1200" dirty="0"/>
          </a:p>
        </p:txBody>
      </p:sp>
      <p:sp>
        <p:nvSpPr>
          <p:cNvPr id="35" name="CasellaDiTesto 146">
            <a:extLst>
              <a:ext uri="{FF2B5EF4-FFF2-40B4-BE49-F238E27FC236}">
                <a16:creationId xmlns:a16="http://schemas.microsoft.com/office/drawing/2014/main" id="{CF7F552E-8FAE-4D51-DBFD-09CEE20734C2}"/>
              </a:ext>
            </a:extLst>
          </p:cNvPr>
          <p:cNvSpPr txBox="1"/>
          <p:nvPr/>
        </p:nvSpPr>
        <p:spPr>
          <a:xfrm>
            <a:off x="4773812" y="449584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38" name="CasellaDiTesto 146">
            <a:extLst>
              <a:ext uri="{FF2B5EF4-FFF2-40B4-BE49-F238E27FC236}">
                <a16:creationId xmlns:a16="http://schemas.microsoft.com/office/drawing/2014/main" id="{D0188F8E-421B-DFD7-5B47-EF51F947C8FC}"/>
              </a:ext>
            </a:extLst>
          </p:cNvPr>
          <p:cNvSpPr txBox="1"/>
          <p:nvPr/>
        </p:nvSpPr>
        <p:spPr>
          <a:xfrm>
            <a:off x="4723412" y="2173575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39" name="CasellaDiTesto 146">
            <a:extLst>
              <a:ext uri="{FF2B5EF4-FFF2-40B4-BE49-F238E27FC236}">
                <a16:creationId xmlns:a16="http://schemas.microsoft.com/office/drawing/2014/main" id="{EE7E2F41-330E-E16F-8936-14EC7710902A}"/>
              </a:ext>
            </a:extLst>
          </p:cNvPr>
          <p:cNvSpPr txBox="1"/>
          <p:nvPr/>
        </p:nvSpPr>
        <p:spPr>
          <a:xfrm>
            <a:off x="4773812" y="313327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cxnSp>
        <p:nvCxnSpPr>
          <p:cNvPr id="40" name="Connettore diritto 294">
            <a:extLst>
              <a:ext uri="{FF2B5EF4-FFF2-40B4-BE49-F238E27FC236}">
                <a16:creationId xmlns:a16="http://schemas.microsoft.com/office/drawing/2014/main" id="{26E993DC-9EC0-C1A6-6969-7E00F05063B2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3462119" y="2897714"/>
            <a:ext cx="1261293" cy="1327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296">
            <a:extLst>
              <a:ext uri="{FF2B5EF4-FFF2-40B4-BE49-F238E27FC236}">
                <a16:creationId xmlns:a16="http://schemas.microsoft.com/office/drawing/2014/main" id="{7F60A093-3EDA-9712-F136-9031B6EC2003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392326" y="3289602"/>
            <a:ext cx="1348758" cy="98614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146">
            <a:extLst>
              <a:ext uri="{FF2B5EF4-FFF2-40B4-BE49-F238E27FC236}">
                <a16:creationId xmlns:a16="http://schemas.microsoft.com/office/drawing/2014/main" id="{17175F47-B413-9787-F774-89F9F74D4F74}"/>
              </a:ext>
            </a:extLst>
          </p:cNvPr>
          <p:cNvSpPr txBox="1"/>
          <p:nvPr/>
        </p:nvSpPr>
        <p:spPr>
          <a:xfrm>
            <a:off x="4723412" y="3538658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44" name="Rettangolo 298">
            <a:extLst>
              <a:ext uri="{FF2B5EF4-FFF2-40B4-BE49-F238E27FC236}">
                <a16:creationId xmlns:a16="http://schemas.microsoft.com/office/drawing/2014/main" id="{C2153290-05E7-6FAD-5956-33518D6952F7}"/>
              </a:ext>
            </a:extLst>
          </p:cNvPr>
          <p:cNvSpPr/>
          <p:nvPr/>
        </p:nvSpPr>
        <p:spPr>
          <a:xfrm>
            <a:off x="6525504" y="3257010"/>
            <a:ext cx="72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5" name="Figura a mano libera: forma 299">
            <a:extLst>
              <a:ext uri="{FF2B5EF4-FFF2-40B4-BE49-F238E27FC236}">
                <a16:creationId xmlns:a16="http://schemas.microsoft.com/office/drawing/2014/main" id="{691FCA61-7671-AA3A-4623-EA87FE805A0D}"/>
              </a:ext>
            </a:extLst>
          </p:cNvPr>
          <p:cNvSpPr/>
          <p:nvPr/>
        </p:nvSpPr>
        <p:spPr>
          <a:xfrm>
            <a:off x="6528417" y="3277908"/>
            <a:ext cx="717087" cy="691763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75" h="853082">
                <a:moveTo>
                  <a:pt x="0" y="853082"/>
                </a:moveTo>
                <a:cubicBezTo>
                  <a:pt x="38812" y="784637"/>
                  <a:pt x="75431" y="775730"/>
                  <a:pt x="106784" y="730357"/>
                </a:cubicBezTo>
                <a:cubicBezTo>
                  <a:pt x="138137" y="684984"/>
                  <a:pt x="165939" y="638528"/>
                  <a:pt x="188117" y="580846"/>
                </a:cubicBezTo>
                <a:cubicBezTo>
                  <a:pt x="210295" y="523164"/>
                  <a:pt x="217755" y="448306"/>
                  <a:pt x="239852" y="384266"/>
                </a:cubicBezTo>
                <a:cubicBezTo>
                  <a:pt x="261949" y="320226"/>
                  <a:pt x="294417" y="250512"/>
                  <a:pt x="320700" y="196606"/>
                </a:cubicBezTo>
                <a:cubicBezTo>
                  <a:pt x="346983" y="142700"/>
                  <a:pt x="345485" y="129529"/>
                  <a:pt x="397550" y="60828"/>
                </a:cubicBezTo>
                <a:cubicBezTo>
                  <a:pt x="465545" y="19522"/>
                  <a:pt x="459136" y="11482"/>
                  <a:pt x="545775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6" name="CasellaDiTesto 300">
            <a:extLst>
              <a:ext uri="{FF2B5EF4-FFF2-40B4-BE49-F238E27FC236}">
                <a16:creationId xmlns:a16="http://schemas.microsoft.com/office/drawing/2014/main" id="{BBA1A03E-B995-1C5F-0FF5-D474622659FA}"/>
              </a:ext>
            </a:extLst>
          </p:cNvPr>
          <p:cNvSpPr txBox="1"/>
          <p:nvPr/>
        </p:nvSpPr>
        <p:spPr>
          <a:xfrm>
            <a:off x="6185327" y="4016836"/>
            <a:ext cx="138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47" name="CasellaDiTesto 301">
            <a:extLst>
              <a:ext uri="{FF2B5EF4-FFF2-40B4-BE49-F238E27FC236}">
                <a16:creationId xmlns:a16="http://schemas.microsoft.com/office/drawing/2014/main" id="{94D4D7E3-CD35-56A0-2319-C1C8EC1F81BE}"/>
              </a:ext>
            </a:extLst>
          </p:cNvPr>
          <p:cNvSpPr txBox="1"/>
          <p:nvPr/>
        </p:nvSpPr>
        <p:spPr>
          <a:xfrm rot="16200000">
            <a:off x="5900263" y="3572471"/>
            <a:ext cx="842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sp>
        <p:nvSpPr>
          <p:cNvPr id="48" name="CasellaDiTesto 306">
            <a:extLst>
              <a:ext uri="{FF2B5EF4-FFF2-40B4-BE49-F238E27FC236}">
                <a16:creationId xmlns:a16="http://schemas.microsoft.com/office/drawing/2014/main" id="{BC9BD782-D8E9-EA38-C8E7-428E89E9C53D}"/>
              </a:ext>
            </a:extLst>
          </p:cNvPr>
          <p:cNvSpPr txBox="1"/>
          <p:nvPr/>
        </p:nvSpPr>
        <p:spPr>
          <a:xfrm>
            <a:off x="6287120" y="2760006"/>
            <a:ext cx="118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Net distribution of N tp(x</a:t>
            </a:r>
            <a:r>
              <a:rPr lang="en-GB" sz="1200" baseline="30000" dirty="0">
                <a:solidFill>
                  <a:srgbClr val="FF0000"/>
                </a:solidFill>
              </a:rPr>
              <a:t>th</a:t>
            </a:r>
            <a:r>
              <a:rPr lang="en-GB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0" name="CasellaDiTesto 146">
            <a:extLst>
              <a:ext uri="{FF2B5EF4-FFF2-40B4-BE49-F238E27FC236}">
                <a16:creationId xmlns:a16="http://schemas.microsoft.com/office/drawing/2014/main" id="{E9CD06F0-5073-1FD8-6D4B-1F5C8A1A8283}"/>
              </a:ext>
            </a:extLst>
          </p:cNvPr>
          <p:cNvSpPr txBox="1"/>
          <p:nvPr/>
        </p:nvSpPr>
        <p:spPr>
          <a:xfrm>
            <a:off x="6207887" y="3851324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51" name="CasellaDiTesto 146">
            <a:extLst>
              <a:ext uri="{FF2B5EF4-FFF2-40B4-BE49-F238E27FC236}">
                <a16:creationId xmlns:a16="http://schemas.microsoft.com/office/drawing/2014/main" id="{349B326F-8981-3772-E8EF-8790CCA07D5F}"/>
              </a:ext>
            </a:extLst>
          </p:cNvPr>
          <p:cNvSpPr txBox="1"/>
          <p:nvPr/>
        </p:nvSpPr>
        <p:spPr>
          <a:xfrm>
            <a:off x="6163919" y="3133893"/>
            <a:ext cx="42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70" name="CasellaDiTesto 306">
            <a:extLst>
              <a:ext uri="{FF2B5EF4-FFF2-40B4-BE49-F238E27FC236}">
                <a16:creationId xmlns:a16="http://schemas.microsoft.com/office/drawing/2014/main" id="{81B29426-1252-A3B4-5339-580715E6AE00}"/>
              </a:ext>
            </a:extLst>
          </p:cNvPr>
          <p:cNvSpPr txBox="1"/>
          <p:nvPr/>
        </p:nvSpPr>
        <p:spPr>
          <a:xfrm>
            <a:off x="4284730" y="1798348"/>
            <a:ext cx="210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</a:rPr>
              <a:t>N distributions of short-range ecPoint rainfall forecasts</a:t>
            </a:r>
          </a:p>
        </p:txBody>
      </p:sp>
      <p:sp>
        <p:nvSpPr>
          <p:cNvPr id="71" name="CasellaDiTesto 306">
            <a:extLst>
              <a:ext uri="{FF2B5EF4-FFF2-40B4-BE49-F238E27FC236}">
                <a16:creationId xmlns:a16="http://schemas.microsoft.com/office/drawing/2014/main" id="{3C376851-E226-E26B-F1CC-01704D240AD0}"/>
              </a:ext>
            </a:extLst>
          </p:cNvPr>
          <p:cNvSpPr txBox="1"/>
          <p:nvPr/>
        </p:nvSpPr>
        <p:spPr>
          <a:xfrm>
            <a:off x="3181664" y="2354788"/>
            <a:ext cx="156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 point flood reports</a:t>
            </a:r>
          </a:p>
        </p:txBody>
      </p:sp>
    </p:spTree>
    <p:extLst>
      <p:ext uri="{BB962C8B-B14F-4D97-AF65-F5344CB8AC3E}">
        <p14:creationId xmlns:p14="http://schemas.microsoft.com/office/powerpoint/2010/main" val="1639000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512</Words>
  <Application>Microsoft Office PowerPoint</Application>
  <PresentationFormat>A4 Paper (210x297 mm)</PresentationFormat>
  <Paragraphs>149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1</cp:revision>
  <dcterms:created xsi:type="dcterms:W3CDTF">2023-10-02T21:08:04Z</dcterms:created>
  <dcterms:modified xsi:type="dcterms:W3CDTF">2023-11-02T15:48:36Z</dcterms:modified>
</cp:coreProperties>
</file>