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4392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6BEE9-A0E0-4169-995B-16C23758EDFC}" v="2" dt="2023-10-13T15:12:02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89" d="100"/>
          <a:sy n="189" d="100"/>
        </p:scale>
        <p:origin x="11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A36BEE9-A0E0-4169-995B-16C23758EDFC}"/>
    <pc:docChg chg="custSel modSld">
      <pc:chgData name="Fatima Pillosu" userId="a6295d4dc9e22643" providerId="LiveId" clId="{8A36BEE9-A0E0-4169-995B-16C23758EDFC}" dt="2023-10-13T15:15:59.452" v="257" actId="14100"/>
      <pc:docMkLst>
        <pc:docMk/>
      </pc:docMkLst>
      <pc:sldChg chg="addSp delSp modSp mod">
        <pc:chgData name="Fatima Pillosu" userId="a6295d4dc9e22643" providerId="LiveId" clId="{8A36BEE9-A0E0-4169-995B-16C23758EDFC}" dt="2023-10-13T15:15:59.452" v="257" actId="14100"/>
        <pc:sldMkLst>
          <pc:docMk/>
          <pc:sldMk cId="774958197" sldId="257"/>
        </pc:sldMkLst>
        <pc:spChg chg="add del mod">
          <ac:chgData name="Fatima Pillosu" userId="a6295d4dc9e22643" providerId="LiveId" clId="{8A36BEE9-A0E0-4169-995B-16C23758EDFC}" dt="2023-10-13T15:11:41.735" v="198" actId="478"/>
          <ac:spMkLst>
            <pc:docMk/>
            <pc:sldMk cId="774958197" sldId="257"/>
            <ac:spMk id="6" creationId="{A13A12BA-350B-4771-58EC-232030AF73E6}"/>
          </ac:spMkLst>
        </pc:spChg>
        <pc:spChg chg="mod">
          <ac:chgData name="Fatima Pillosu" userId="a6295d4dc9e22643" providerId="LiveId" clId="{8A36BEE9-A0E0-4169-995B-16C23758EDFC}" dt="2023-10-13T15:01:33.992" v="46" actId="1035"/>
          <ac:spMkLst>
            <pc:docMk/>
            <pc:sldMk cId="774958197" sldId="257"/>
            <ac:spMk id="17" creationId="{FE0C34CF-3C52-D346-AE99-748C15729FE0}"/>
          </ac:spMkLst>
        </pc:spChg>
        <pc:spChg chg="mod ord">
          <ac:chgData name="Fatima Pillosu" userId="a6295d4dc9e22643" providerId="LiveId" clId="{8A36BEE9-A0E0-4169-995B-16C23758EDFC}" dt="2023-10-13T15:13:44.850" v="249" actId="1076"/>
          <ac:spMkLst>
            <pc:docMk/>
            <pc:sldMk cId="774958197" sldId="257"/>
            <ac:spMk id="24" creationId="{2F6F4F95-4456-CA27-EDD8-D4E77557DB2F}"/>
          </ac:spMkLst>
        </pc:spChg>
        <pc:spChg chg="ord">
          <ac:chgData name="Fatima Pillosu" userId="a6295d4dc9e22643" providerId="LiveId" clId="{8A36BEE9-A0E0-4169-995B-16C23758EDFC}" dt="2023-10-13T15:12:50.897" v="208" actId="166"/>
          <ac:spMkLst>
            <pc:docMk/>
            <pc:sldMk cId="774958197" sldId="257"/>
            <ac:spMk id="25" creationId="{3E8F90AB-5F87-A815-AE7B-A4BD0480AE01}"/>
          </ac:spMkLst>
        </pc:spChg>
        <pc:grpChg chg="mod ord">
          <ac:chgData name="Fatima Pillosu" userId="a6295d4dc9e22643" providerId="LiveId" clId="{8A36BEE9-A0E0-4169-995B-16C23758EDFC}" dt="2023-10-13T15:13:34.921" v="248" actId="1038"/>
          <ac:grpSpMkLst>
            <pc:docMk/>
            <pc:sldMk cId="774958197" sldId="257"/>
            <ac:grpSpMk id="16" creationId="{DA4A567F-F33B-FF3E-8C7C-8D8CF9A1384B}"/>
          </ac:grpSpMkLst>
        </pc:grpChg>
        <pc:picChg chg="del">
          <ac:chgData name="Fatima Pillosu" userId="a6295d4dc9e22643" providerId="LiveId" clId="{8A36BEE9-A0E0-4169-995B-16C23758EDFC}" dt="2023-10-13T15:11:44.873" v="199" actId="478"/>
          <ac:picMkLst>
            <pc:docMk/>
            <pc:sldMk cId="774958197" sldId="257"/>
            <ac:picMk id="7" creationId="{A252A875-1706-DF84-0670-4CFDB46BA51A}"/>
          </ac:picMkLst>
        </pc:picChg>
        <pc:picChg chg="add mod ord modCrop">
          <ac:chgData name="Fatima Pillosu" userId="a6295d4dc9e22643" providerId="LiveId" clId="{8A36BEE9-A0E0-4169-995B-16C23758EDFC}" dt="2023-10-13T15:13:16.518" v="220" actId="1038"/>
          <ac:picMkLst>
            <pc:docMk/>
            <pc:sldMk cId="774958197" sldId="257"/>
            <ac:picMk id="20" creationId="{25AAFF9D-6E71-039E-867B-CED568217B78}"/>
          </ac:picMkLst>
        </pc:picChg>
        <pc:cxnChg chg="mod ord">
          <ac:chgData name="Fatima Pillosu" userId="a6295d4dc9e22643" providerId="LiveId" clId="{8A36BEE9-A0E0-4169-995B-16C23758EDFC}" dt="2023-10-13T15:15:59.452" v="257" actId="14100"/>
          <ac:cxnSpMkLst>
            <pc:docMk/>
            <pc:sldMk cId="774958197" sldId="257"/>
            <ac:cxnSpMk id="18" creationId="{25801BE7-FD7F-5655-75E2-743E85814141}"/>
          </ac:cxnSpMkLst>
        </pc:cxnChg>
        <pc:cxnChg chg="mod ord">
          <ac:chgData name="Fatima Pillosu" userId="a6295d4dc9e22643" providerId="LiveId" clId="{8A36BEE9-A0E0-4169-995B-16C23758EDFC}" dt="2023-10-13T15:15:52.855" v="256" actId="14100"/>
          <ac:cxnSpMkLst>
            <pc:docMk/>
            <pc:sldMk cId="774958197" sldId="257"/>
            <ac:cxnSpMk id="19" creationId="{3F54F372-1684-2E73-F299-5A7D9836C7C9}"/>
          </ac:cxnSpMkLst>
        </pc:cxnChg>
      </pc:sldChg>
    </pc:docChg>
  </pc:docChgLst>
  <pc:docChgLst>
    <pc:chgData name="Fatima Pillosu" userId="a6295d4dc9e22643" providerId="LiveId" clId="{9FBA2D84-4D74-4B37-B231-128E41B038F3}"/>
    <pc:docChg chg="undo custSel addSld delSld modSld">
      <pc:chgData name="Fatima Pillosu" userId="a6295d4dc9e22643" providerId="LiveId" clId="{9FBA2D84-4D74-4B37-B231-128E41B038F3}" dt="2023-10-12T13:48:46.395" v="788" actId="47"/>
      <pc:docMkLst>
        <pc:docMk/>
      </pc:docMkLst>
      <pc:sldChg chg="addSp delSp modSp del mod">
        <pc:chgData name="Fatima Pillosu" userId="a6295d4dc9e22643" providerId="LiveId" clId="{9FBA2D84-4D74-4B37-B231-128E41B038F3}" dt="2023-10-12T13:48:46.395" v="788" actId="47"/>
        <pc:sldMkLst>
          <pc:docMk/>
          <pc:sldMk cId="2823553340" sldId="256"/>
        </pc:sldMkLst>
        <pc:spChg chg="del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8" creationId="{75C76CDD-569A-1056-0AF9-CC830FF17874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18" creationId="{FAFD8FB4-526C-EA02-205B-EFF47A4B8130}"/>
          </ac:spMkLst>
        </pc:spChg>
        <pc:spChg chg="add del mod">
          <ac:chgData name="Fatima Pillosu" userId="a6295d4dc9e22643" providerId="LiveId" clId="{9FBA2D84-4D74-4B37-B231-128E41B038F3}" dt="2023-10-10T15:34:02.200" v="514" actId="478"/>
          <ac:spMkLst>
            <pc:docMk/>
            <pc:sldMk cId="2823553340" sldId="256"/>
            <ac:spMk id="27" creationId="{F6535D8A-4C91-C965-7F3B-32AA5BE81E15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28" creationId="{17903504-F51C-EC61-7ABA-C883E5C590DA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29" creationId="{552651E2-69A6-58AE-CC67-AF87D5F2D7F4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0" creationId="{C394C9D7-81B5-D693-CB64-805AEA01947C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1" creationId="{5673C726-585C-E337-090E-3AAF0A649595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2" creationId="{1A83B6DD-EE37-73D7-5805-1A0AFF1E9901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3" creationId="{0614722F-E4EE-5EC3-3EB6-ECB9DFE8AABA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4" creationId="{1F09E64A-7003-1AE2-A224-01DC1F40D3F1}"/>
          </ac:spMkLst>
        </pc:spChg>
        <pc:spChg chg="add del mod">
          <ac:chgData name="Fatima Pillosu" userId="a6295d4dc9e22643" providerId="LiveId" clId="{9FBA2D84-4D74-4B37-B231-128E41B038F3}" dt="2023-10-10T15:36:02.060" v="551" actId="478"/>
          <ac:spMkLst>
            <pc:docMk/>
            <pc:sldMk cId="2823553340" sldId="256"/>
            <ac:spMk id="35" creationId="{998544B6-BD5D-178A-A306-34B5C2D4E02E}"/>
          </ac:spMkLst>
        </pc:spChg>
        <pc:spChg chg="add del mod">
          <ac:chgData name="Fatima Pillosu" userId="a6295d4dc9e22643" providerId="LiveId" clId="{9FBA2D84-4D74-4B37-B231-128E41B038F3}" dt="2023-10-10T15:36:00.779" v="550" actId="478"/>
          <ac:spMkLst>
            <pc:docMk/>
            <pc:sldMk cId="2823553340" sldId="256"/>
            <ac:spMk id="36" creationId="{9010B60D-EABA-3609-F745-10ABD2EC5FB4}"/>
          </ac:spMkLst>
        </pc:spChg>
        <pc:spChg chg="add del">
          <ac:chgData name="Fatima Pillosu" userId="a6295d4dc9e22643" providerId="LiveId" clId="{9FBA2D84-4D74-4B37-B231-128E41B038F3}" dt="2023-10-10T15:38:11.429" v="622" actId="478"/>
          <ac:spMkLst>
            <pc:docMk/>
            <pc:sldMk cId="2823553340" sldId="256"/>
            <ac:spMk id="37" creationId="{D4AE5145-0111-702D-F5F2-19D95C285009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38" creationId="{588FEA6C-6510-F2CF-8AD3-EDF52C488620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39" creationId="{324E4CE0-CC96-AED0-DE4A-20298D3C2C76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40" creationId="{3410D031-2B3F-9E54-64C8-F0B553556C85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41" creationId="{9DC148F6-C388-7F3A-461F-704B9334E5EF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42" creationId="{7298FB7F-AB6E-F53C-B4AD-AAB4021012B3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43" creationId="{40EFBAE6-1810-58CD-C2FA-2570F642A702}"/>
          </ac:spMkLst>
        </pc:spChg>
        <pc:spChg chg="add del mod">
          <ac:chgData name="Fatima Pillosu" userId="a6295d4dc9e22643" providerId="LiveId" clId="{9FBA2D84-4D74-4B37-B231-128E41B038F3}" dt="2023-10-10T15:39:52.775" v="637" actId="478"/>
          <ac:spMkLst>
            <pc:docMk/>
            <pc:sldMk cId="2823553340" sldId="256"/>
            <ac:spMk id="44" creationId="{E39D5D3B-1FB9-B6A0-D508-F4165CECB47C}"/>
          </ac:spMkLst>
        </pc:spChg>
        <pc:spChg chg="add del mod">
          <ac:chgData name="Fatima Pillosu" userId="a6295d4dc9e22643" providerId="LiveId" clId="{9FBA2D84-4D74-4B37-B231-128E41B038F3}" dt="2023-10-10T15:39:51.910" v="636" actId="478"/>
          <ac:spMkLst>
            <pc:docMk/>
            <pc:sldMk cId="2823553340" sldId="256"/>
            <ac:spMk id="45" creationId="{1107AD7D-863E-84B8-527D-F9E310CCB0D5}"/>
          </ac:spMkLst>
        </pc:spChg>
        <pc:spChg chg="add del">
          <ac:chgData name="Fatima Pillosu" userId="a6295d4dc9e22643" providerId="LiveId" clId="{9FBA2D84-4D74-4B37-B231-128E41B038F3}" dt="2023-10-10T15:41:57.553" v="645" actId="478"/>
          <ac:spMkLst>
            <pc:docMk/>
            <pc:sldMk cId="2823553340" sldId="256"/>
            <ac:spMk id="49" creationId="{6FAD9A7B-EFDB-D26F-A0F9-84DE7F6959FC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51" creationId="{F60E3D9E-29D8-BCAA-0653-38520F7582A8}"/>
          </ac:spMkLst>
        </pc:spChg>
        <pc:spChg chg="add mod">
          <ac:chgData name="Fatima Pillosu" userId="a6295d4dc9e22643" providerId="LiveId" clId="{9FBA2D84-4D74-4B37-B231-128E41B038F3}" dt="2023-10-10T15:45:42.394" v="691" actId="207"/>
          <ac:spMkLst>
            <pc:docMk/>
            <pc:sldMk cId="2823553340" sldId="256"/>
            <ac:spMk id="53" creationId="{65C3E791-7193-3123-E49D-652AC6C5BA5C}"/>
          </ac:spMkLst>
        </pc:spChg>
        <pc:spChg chg="add mod">
          <ac:chgData name="Fatima Pillosu" userId="a6295d4dc9e22643" providerId="LiveId" clId="{9FBA2D84-4D74-4B37-B231-128E41B038F3}" dt="2023-10-10T15:45:42.394" v="691" actId="207"/>
          <ac:spMkLst>
            <pc:docMk/>
            <pc:sldMk cId="2823553340" sldId="256"/>
            <ac:spMk id="57" creationId="{FE26EE49-6DC1-C2CF-E99E-E4C4C66FC7DF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58" creationId="{4DA1E74E-D3A3-9056-10D5-57018278D208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59" creationId="{B6FFF32A-FF1F-F6F8-DA8B-907CC3B382E2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60" creationId="{0CB21CD1-2FCB-73A6-2BB7-15CE8DE3BA7D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61" creationId="{41844440-355C-5D4F-1CA4-C26C34F0C149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62" creationId="{55F875AF-D2A3-53CC-156F-5967AAF2534D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63" creationId="{5B750DC9-E2D4-277A-A709-0B85806444B7}"/>
          </ac:spMkLst>
        </pc:spChg>
        <pc:spChg chg="add mod">
          <ac:chgData name="Fatima Pillosu" userId="a6295d4dc9e22643" providerId="LiveId" clId="{9FBA2D84-4D74-4B37-B231-128E41B038F3}" dt="2023-10-10T15:45:21.864" v="690" actId="1036"/>
          <ac:spMkLst>
            <pc:docMk/>
            <pc:sldMk cId="2823553340" sldId="256"/>
            <ac:spMk id="64" creationId="{99DB9F86-128B-A154-453A-3FFD406384F0}"/>
          </ac:spMkLst>
        </pc:spChg>
        <pc:spChg chg="add mod">
          <ac:chgData name="Fatima Pillosu" userId="a6295d4dc9e22643" providerId="LiveId" clId="{9FBA2D84-4D74-4B37-B231-128E41B038F3}" dt="2023-10-10T15:45:57.515" v="695" actId="20577"/>
          <ac:spMkLst>
            <pc:docMk/>
            <pc:sldMk cId="2823553340" sldId="256"/>
            <ac:spMk id="65" creationId="{33ABE493-D22F-4AF0-DA2E-5AE6EBC472DF}"/>
          </ac:spMkLst>
        </pc:spChg>
        <pc:picChg chg="del mod modCrop">
          <ac:chgData name="Fatima Pillosu" userId="a6295d4dc9e22643" providerId="LiveId" clId="{9FBA2D84-4D74-4B37-B231-128E41B038F3}" dt="2023-10-10T15:42:00.750" v="646" actId="21"/>
          <ac:picMkLst>
            <pc:docMk/>
            <pc:sldMk cId="2823553340" sldId="256"/>
            <ac:picMk id="5" creationId="{E3E1FEC6-CDB1-3ABA-B3B7-AC0ED44992DE}"/>
          </ac:picMkLst>
        </pc:picChg>
        <pc:picChg chg="add del mod modCrop">
          <ac:chgData name="Fatima Pillosu" userId="a6295d4dc9e22643" providerId="LiveId" clId="{9FBA2D84-4D74-4B37-B231-128E41B038F3}" dt="2023-10-10T15:42:00.750" v="646" actId="21"/>
          <ac:picMkLst>
            <pc:docMk/>
            <pc:sldMk cId="2823553340" sldId="256"/>
            <ac:picMk id="17" creationId="{8BBAA0A7-CFB6-B342-ABF0-AAC7E6C7C281}"/>
          </ac:picMkLst>
        </pc:picChg>
        <pc:picChg chg="add del mod">
          <ac:chgData name="Fatima Pillosu" userId="a6295d4dc9e22643" providerId="LiveId" clId="{9FBA2D84-4D74-4B37-B231-128E41B038F3}" dt="2023-10-10T15:27:11.182" v="108" actId="478"/>
          <ac:picMkLst>
            <pc:docMk/>
            <pc:sldMk cId="2823553340" sldId="256"/>
            <ac:picMk id="20" creationId="{60B2E95B-5259-681B-E3BB-CF4C6F3318B7}"/>
          </ac:picMkLst>
        </pc:picChg>
        <pc:picChg chg="add del mod modCrop">
          <ac:chgData name="Fatima Pillosu" userId="a6295d4dc9e22643" providerId="LiveId" clId="{9FBA2D84-4D74-4B37-B231-128E41B038F3}" dt="2023-10-10T15:42:00.750" v="646" actId="21"/>
          <ac:picMkLst>
            <pc:docMk/>
            <pc:sldMk cId="2823553340" sldId="256"/>
            <ac:picMk id="21" creationId="{FD99D882-3741-6624-EF95-923B4356FA65}"/>
          </ac:picMkLst>
        </pc:picChg>
        <pc:picChg chg="add mod">
          <ac:chgData name="Fatima Pillosu" userId="a6295d4dc9e22643" providerId="LiveId" clId="{9FBA2D84-4D74-4B37-B231-128E41B038F3}" dt="2023-10-10T15:42:12.773" v="647"/>
          <ac:picMkLst>
            <pc:docMk/>
            <pc:sldMk cId="2823553340" sldId="256"/>
            <ac:picMk id="50" creationId="{F8871A99-FE52-3DE8-5E1B-6E170831D050}"/>
          </ac:picMkLst>
        </pc:picChg>
        <pc:picChg chg="add mod">
          <ac:chgData name="Fatima Pillosu" userId="a6295d4dc9e22643" providerId="LiveId" clId="{9FBA2D84-4D74-4B37-B231-128E41B038F3}" dt="2023-10-10T15:42:12.773" v="647"/>
          <ac:picMkLst>
            <pc:docMk/>
            <pc:sldMk cId="2823553340" sldId="256"/>
            <ac:picMk id="52" creationId="{306A768D-FC38-D59C-F859-C17669C5979E}"/>
          </ac:picMkLst>
        </pc:picChg>
        <pc:picChg chg="add mod">
          <ac:chgData name="Fatima Pillosu" userId="a6295d4dc9e22643" providerId="LiveId" clId="{9FBA2D84-4D74-4B37-B231-128E41B038F3}" dt="2023-10-10T15:42:12.773" v="647"/>
          <ac:picMkLst>
            <pc:docMk/>
            <pc:sldMk cId="2823553340" sldId="256"/>
            <ac:picMk id="54" creationId="{8B0030CC-7485-4422-B6BC-551AC3622D27}"/>
          </ac:picMkLst>
        </pc:picChg>
        <pc:cxnChg chg="del mod ord">
          <ac:chgData name="Fatima Pillosu" userId="a6295d4dc9e22643" providerId="LiveId" clId="{9FBA2D84-4D74-4B37-B231-128E41B038F3}" dt="2023-10-10T15:42:00.750" v="646" actId="21"/>
          <ac:cxnSpMkLst>
            <pc:docMk/>
            <pc:sldMk cId="2823553340" sldId="256"/>
            <ac:cxnSpMk id="10" creationId="{69C2D107-F327-6894-724B-A54C7A22B824}"/>
          </ac:cxnSpMkLst>
        </pc:cxnChg>
        <pc:cxnChg chg="del mod ord">
          <ac:chgData name="Fatima Pillosu" userId="a6295d4dc9e22643" providerId="LiveId" clId="{9FBA2D84-4D74-4B37-B231-128E41B038F3}" dt="2023-10-10T15:42:00.750" v="646" actId="21"/>
          <ac:cxnSpMkLst>
            <pc:docMk/>
            <pc:sldMk cId="2823553340" sldId="256"/>
            <ac:cxnSpMk id="12" creationId="{0800325C-D51B-0E79-599B-89B3DAA957D2}"/>
          </ac:cxnSpMkLst>
        </pc:cxnChg>
        <pc:cxnChg chg="add mod">
          <ac:chgData name="Fatima Pillosu" userId="a6295d4dc9e22643" providerId="LiveId" clId="{9FBA2D84-4D74-4B37-B231-128E41B038F3}" dt="2023-10-10T15:42:12.773" v="647"/>
          <ac:cxnSpMkLst>
            <pc:docMk/>
            <pc:sldMk cId="2823553340" sldId="256"/>
            <ac:cxnSpMk id="55" creationId="{0817D3E8-A781-32C8-89BD-8515C91BDABA}"/>
          </ac:cxnSpMkLst>
        </pc:cxnChg>
        <pc:cxnChg chg="add mod">
          <ac:chgData name="Fatima Pillosu" userId="a6295d4dc9e22643" providerId="LiveId" clId="{9FBA2D84-4D74-4B37-B231-128E41B038F3}" dt="2023-10-10T15:42:12.773" v="647"/>
          <ac:cxnSpMkLst>
            <pc:docMk/>
            <pc:sldMk cId="2823553340" sldId="256"/>
            <ac:cxnSpMk id="56" creationId="{6C38B852-C924-99E9-DD91-7338C8458E06}"/>
          </ac:cxnSpMkLst>
        </pc:cxnChg>
      </pc:sldChg>
      <pc:sldChg chg="addSp delSp modSp new mod">
        <pc:chgData name="Fatima Pillosu" userId="a6295d4dc9e22643" providerId="LiveId" clId="{9FBA2D84-4D74-4B37-B231-128E41B038F3}" dt="2023-10-12T13:47:16.173" v="787" actId="1076"/>
        <pc:sldMkLst>
          <pc:docMk/>
          <pc:sldMk cId="774958197" sldId="257"/>
        </pc:sldMkLst>
        <pc:spChg chg="del">
          <ac:chgData name="Fatima Pillosu" userId="a6295d4dc9e22643" providerId="LiveId" clId="{9FBA2D84-4D74-4B37-B231-128E41B038F3}" dt="2023-10-12T13:37:48.457" v="698" actId="478"/>
          <ac:spMkLst>
            <pc:docMk/>
            <pc:sldMk cId="774958197" sldId="257"/>
            <ac:spMk id="2" creationId="{EDAE1A21-3F62-BD0B-F9D1-D2A456C5A3A5}"/>
          </ac:spMkLst>
        </pc:spChg>
        <pc:spChg chg="del">
          <ac:chgData name="Fatima Pillosu" userId="a6295d4dc9e22643" providerId="LiveId" clId="{9FBA2D84-4D74-4B37-B231-128E41B038F3}" dt="2023-10-12T13:37:46.800" v="697" actId="478"/>
          <ac:spMkLst>
            <pc:docMk/>
            <pc:sldMk cId="774958197" sldId="257"/>
            <ac:spMk id="3" creationId="{4959CACB-38BB-E74E-49E3-6831B1AEDB09}"/>
          </ac:spMkLst>
        </pc:spChg>
        <pc:spChg chg="add mod ord">
          <ac:chgData name="Fatima Pillosu" userId="a6295d4dc9e22643" providerId="LiveId" clId="{9FBA2D84-4D74-4B37-B231-128E41B038F3}" dt="2023-10-12T13:41:16.088" v="742" actId="164"/>
          <ac:spMkLst>
            <pc:docMk/>
            <pc:sldMk cId="774958197" sldId="257"/>
            <ac:spMk id="8" creationId="{0D678792-729F-66B4-E780-D86F5CBB7F0C}"/>
          </ac:spMkLst>
        </pc:spChg>
        <pc:spChg chg="add mod ord">
          <ac:chgData name="Fatima Pillosu" userId="a6295d4dc9e22643" providerId="LiveId" clId="{9FBA2D84-4D74-4B37-B231-128E41B038F3}" dt="2023-10-12T13:42:03.279" v="764" actId="1036"/>
          <ac:spMkLst>
            <pc:docMk/>
            <pc:sldMk cId="774958197" sldId="257"/>
            <ac:spMk id="9" creationId="{07DA0A50-E716-35A9-CF73-774EBC627084}"/>
          </ac:spMkLst>
        </pc:spChg>
        <pc:spChg chg="add mod ord">
          <ac:chgData name="Fatima Pillosu" userId="a6295d4dc9e22643" providerId="LiveId" clId="{9FBA2D84-4D74-4B37-B231-128E41B038F3}" dt="2023-10-12T13:41:16.088" v="742" actId="164"/>
          <ac:spMkLst>
            <pc:docMk/>
            <pc:sldMk cId="774958197" sldId="257"/>
            <ac:spMk id="10" creationId="{245073FB-80AD-8E84-8B4A-31F5CBDBC30D}"/>
          </ac:spMkLst>
        </pc:spChg>
        <pc:spChg chg="add mod ord">
          <ac:chgData name="Fatima Pillosu" userId="a6295d4dc9e22643" providerId="LiveId" clId="{9FBA2D84-4D74-4B37-B231-128E41B038F3}" dt="2023-10-12T13:42:00.935" v="763" actId="1036"/>
          <ac:spMkLst>
            <pc:docMk/>
            <pc:sldMk cId="774958197" sldId="257"/>
            <ac:spMk id="11" creationId="{F28C3722-077C-8533-A3BB-3663F93853DE}"/>
          </ac:spMkLst>
        </pc:spChg>
        <pc:spChg chg="add mod ord">
          <ac:chgData name="Fatima Pillosu" userId="a6295d4dc9e22643" providerId="LiveId" clId="{9FBA2D84-4D74-4B37-B231-128E41B038F3}" dt="2023-10-12T13:41:16.088" v="742" actId="164"/>
          <ac:spMkLst>
            <pc:docMk/>
            <pc:sldMk cId="774958197" sldId="257"/>
            <ac:spMk id="12" creationId="{25777EB7-93D9-30BA-9CE6-561B657F35C8}"/>
          </ac:spMkLst>
        </pc:spChg>
        <pc:spChg chg="add mod ord">
          <ac:chgData name="Fatima Pillosu" userId="a6295d4dc9e22643" providerId="LiveId" clId="{9FBA2D84-4D74-4B37-B231-128E41B038F3}" dt="2023-10-12T13:41:57.952" v="762" actId="1036"/>
          <ac:spMkLst>
            <pc:docMk/>
            <pc:sldMk cId="774958197" sldId="257"/>
            <ac:spMk id="13" creationId="{32A48C71-2625-06AA-E638-3A8D6622D1C7}"/>
          </ac:spMkLst>
        </pc:spChg>
        <pc:spChg chg="add mod ord">
          <ac:chgData name="Fatima Pillosu" userId="a6295d4dc9e22643" providerId="LiveId" clId="{9FBA2D84-4D74-4B37-B231-128E41B038F3}" dt="2023-10-12T13:42:10.500" v="767" actId="1037"/>
          <ac:spMkLst>
            <pc:docMk/>
            <pc:sldMk cId="774958197" sldId="257"/>
            <ac:spMk id="15" creationId="{4D5514F0-B4F3-E536-B538-32D72A13AA9E}"/>
          </ac:spMkLst>
        </pc:spChg>
        <pc:spChg chg="add mod">
          <ac:chgData name="Fatima Pillosu" userId="a6295d4dc9e22643" providerId="LiveId" clId="{9FBA2D84-4D74-4B37-B231-128E41B038F3}" dt="2023-10-12T13:42:43.107" v="774" actId="1037"/>
          <ac:spMkLst>
            <pc:docMk/>
            <pc:sldMk cId="774958197" sldId="257"/>
            <ac:spMk id="17" creationId="{FE0C34CF-3C52-D346-AE99-748C15729FE0}"/>
          </ac:spMkLst>
        </pc:spChg>
        <pc:spChg chg="add del mod">
          <ac:chgData name="Fatima Pillosu" userId="a6295d4dc9e22643" providerId="LiveId" clId="{9FBA2D84-4D74-4B37-B231-128E41B038F3}" dt="2023-10-12T13:44:32.244" v="782" actId="478"/>
          <ac:spMkLst>
            <pc:docMk/>
            <pc:sldMk cId="774958197" sldId="257"/>
            <ac:spMk id="23" creationId="{786DEA46-06D9-A546-A81A-4EC82B5A42B6}"/>
          </ac:spMkLst>
        </pc:spChg>
        <pc:spChg chg="add mod">
          <ac:chgData name="Fatima Pillosu" userId="a6295d4dc9e22643" providerId="LiveId" clId="{9FBA2D84-4D74-4B37-B231-128E41B038F3}" dt="2023-10-12T13:44:13.530" v="779" actId="1076"/>
          <ac:spMkLst>
            <pc:docMk/>
            <pc:sldMk cId="774958197" sldId="257"/>
            <ac:spMk id="24" creationId="{2F6F4F95-4456-CA27-EDD8-D4E77557DB2F}"/>
          </ac:spMkLst>
        </pc:spChg>
        <pc:spChg chg="add mod">
          <ac:chgData name="Fatima Pillosu" userId="a6295d4dc9e22643" providerId="LiveId" clId="{9FBA2D84-4D74-4B37-B231-128E41B038F3}" dt="2023-10-12T13:47:16.173" v="787" actId="1076"/>
          <ac:spMkLst>
            <pc:docMk/>
            <pc:sldMk cId="774958197" sldId="257"/>
            <ac:spMk id="25" creationId="{3E8F90AB-5F87-A815-AE7B-A4BD0480AE01}"/>
          </ac:spMkLst>
        </pc:spChg>
        <pc:grpChg chg="add mod">
          <ac:chgData name="Fatima Pillosu" userId="a6295d4dc9e22643" providerId="LiveId" clId="{9FBA2D84-4D74-4B37-B231-128E41B038F3}" dt="2023-10-12T13:40:00.020" v="718" actId="164"/>
          <ac:grpSpMkLst>
            <pc:docMk/>
            <pc:sldMk cId="774958197" sldId="257"/>
            <ac:grpSpMk id="14" creationId="{5F84BD4E-3FAC-4772-92EC-E3671B06AD2D}"/>
          </ac:grpSpMkLst>
        </pc:grpChg>
        <pc:grpChg chg="add mod">
          <ac:chgData name="Fatima Pillosu" userId="a6295d4dc9e22643" providerId="LiveId" clId="{9FBA2D84-4D74-4B37-B231-128E41B038F3}" dt="2023-10-12T13:42:18.759" v="770" actId="1038"/>
          <ac:grpSpMkLst>
            <pc:docMk/>
            <pc:sldMk cId="774958197" sldId="257"/>
            <ac:grpSpMk id="16" creationId="{DA4A567F-F33B-FF3E-8C7C-8D8CF9A1384B}"/>
          </ac:grpSpMkLst>
        </pc:grpChg>
        <pc:picChg chg="add mod">
          <ac:chgData name="Fatima Pillosu" userId="a6295d4dc9e22643" providerId="LiveId" clId="{9FBA2D84-4D74-4B37-B231-128E41B038F3}" dt="2023-10-12T13:38:13.134" v="700" actId="1076"/>
          <ac:picMkLst>
            <pc:docMk/>
            <pc:sldMk cId="774958197" sldId="257"/>
            <ac:picMk id="5" creationId="{40ED982F-C725-EC85-0BC3-68FF0CC4A9F6}"/>
          </ac:picMkLst>
        </pc:picChg>
        <pc:picChg chg="add mod modCrop">
          <ac:chgData name="Fatima Pillosu" userId="a6295d4dc9e22643" providerId="LiveId" clId="{9FBA2D84-4D74-4B37-B231-128E41B038F3}" dt="2023-10-12T13:39:34.622" v="713" actId="1076"/>
          <ac:picMkLst>
            <pc:docMk/>
            <pc:sldMk cId="774958197" sldId="257"/>
            <ac:picMk id="7" creationId="{A252A875-1706-DF84-0670-4CFDB46BA51A}"/>
          </ac:picMkLst>
        </pc:picChg>
        <pc:cxnChg chg="add mod">
          <ac:chgData name="Fatima Pillosu" userId="a6295d4dc9e22643" providerId="LiveId" clId="{9FBA2D84-4D74-4B37-B231-128E41B038F3}" dt="2023-10-12T13:43:02.496" v="777" actId="14100"/>
          <ac:cxnSpMkLst>
            <pc:docMk/>
            <pc:sldMk cId="774958197" sldId="257"/>
            <ac:cxnSpMk id="18" creationId="{25801BE7-FD7F-5655-75E2-743E85814141}"/>
          </ac:cxnSpMkLst>
        </pc:cxnChg>
        <pc:cxnChg chg="add mod">
          <ac:chgData name="Fatima Pillosu" userId="a6295d4dc9e22643" providerId="LiveId" clId="{9FBA2D84-4D74-4B37-B231-128E41B038F3}" dt="2023-10-12T13:42:57.679" v="776" actId="14100"/>
          <ac:cxnSpMkLst>
            <pc:docMk/>
            <pc:sldMk cId="774958197" sldId="257"/>
            <ac:cxnSpMk id="19" creationId="{3F54F372-1684-2E73-F299-5A7D9836C7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18884"/>
            <a:ext cx="5143500" cy="152928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307139"/>
            <a:ext cx="5143500" cy="106053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5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4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33866"/>
            <a:ext cx="1478756" cy="3722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33866"/>
            <a:ext cx="4350544" cy="37225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92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95103"/>
            <a:ext cx="5915025" cy="1827205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939594"/>
            <a:ext cx="5915025" cy="960884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0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69330"/>
            <a:ext cx="2914650" cy="27870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69330"/>
            <a:ext cx="2914650" cy="27870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8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33867"/>
            <a:ext cx="5915025" cy="849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76801"/>
            <a:ext cx="2901255" cy="52772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04524"/>
            <a:ext cx="2901255" cy="236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76801"/>
            <a:ext cx="2915543" cy="52772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04524"/>
            <a:ext cx="2915543" cy="236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2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99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46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841"/>
            <a:ext cx="2211883" cy="1024943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32455"/>
            <a:ext cx="3471863" cy="312160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7784"/>
            <a:ext cx="2211883" cy="244135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8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841"/>
            <a:ext cx="2211883" cy="1024943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32455"/>
            <a:ext cx="3471863" cy="3121602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7784"/>
            <a:ext cx="2211883" cy="244135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78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33867"/>
            <a:ext cx="5915025" cy="84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69330"/>
            <a:ext cx="5915025" cy="278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71302"/>
            <a:ext cx="1543050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04BE-0EAA-4A20-A3C6-F09237843F0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71302"/>
            <a:ext cx="2314575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71302"/>
            <a:ext cx="1543050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23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0ED982F-C725-EC85-0BC3-68FF0CC4A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4392613" cy="439261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E0C34CF-3C52-D346-AE99-748C15729FE0}"/>
              </a:ext>
            </a:extLst>
          </p:cNvPr>
          <p:cNvSpPr/>
          <p:nvPr/>
        </p:nvSpPr>
        <p:spPr>
          <a:xfrm>
            <a:off x="900111" y="1538284"/>
            <a:ext cx="95249" cy="600075"/>
          </a:xfrm>
          <a:prstGeom prst="ellipse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25AAFF9D-6E71-039E-867B-CED568217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6740" r="39024" b="1666"/>
          <a:stretch/>
        </p:blipFill>
        <p:spPr>
          <a:xfrm>
            <a:off x="4317049" y="707747"/>
            <a:ext cx="2526795" cy="286122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A567F-F33B-FF3E-8C7C-8D8CF9A1384B}"/>
              </a:ext>
            </a:extLst>
          </p:cNvPr>
          <p:cNvGrpSpPr/>
          <p:nvPr/>
        </p:nvGrpSpPr>
        <p:grpSpPr>
          <a:xfrm>
            <a:off x="5638671" y="2848115"/>
            <a:ext cx="1198756" cy="547688"/>
            <a:chOff x="5534024" y="2867028"/>
            <a:chExt cx="1198756" cy="5476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5514F0-B4F3-E536-B538-32D72A13AA9E}"/>
                </a:ext>
              </a:extLst>
            </p:cNvPr>
            <p:cNvSpPr/>
            <p:nvPr/>
          </p:nvSpPr>
          <p:spPr>
            <a:xfrm>
              <a:off x="5534024" y="2867028"/>
              <a:ext cx="957262" cy="5476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678792-729F-66B4-E780-D86F5CBB7F0C}"/>
                </a:ext>
              </a:extLst>
            </p:cNvPr>
            <p:cNvSpPr/>
            <p:nvPr/>
          </p:nvSpPr>
          <p:spPr>
            <a:xfrm>
              <a:off x="5613948" y="2937414"/>
              <a:ext cx="323044" cy="112158"/>
            </a:xfrm>
            <a:prstGeom prst="rect">
              <a:avLst/>
            </a:prstGeom>
            <a:solidFill>
              <a:srgbClr val="EEDA05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DA0A50-E716-35A9-CF73-774EBC627084}"/>
                </a:ext>
              </a:extLst>
            </p:cNvPr>
            <p:cNvSpPr txBox="1"/>
            <p:nvPr/>
          </p:nvSpPr>
          <p:spPr>
            <a:xfrm>
              <a:off x="5894580" y="2894463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“La Costa”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073FB-80AD-8E84-8B4A-31F5CBDBC30D}"/>
                </a:ext>
              </a:extLst>
            </p:cNvPr>
            <p:cNvSpPr/>
            <p:nvPr/>
          </p:nvSpPr>
          <p:spPr>
            <a:xfrm>
              <a:off x="5613948" y="3089813"/>
              <a:ext cx="323044" cy="112158"/>
            </a:xfrm>
            <a:prstGeom prst="rect">
              <a:avLst/>
            </a:prstGeom>
            <a:solidFill>
              <a:srgbClr val="C29A6C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8C3722-077C-8533-A3BB-3663F93853DE}"/>
                </a:ext>
              </a:extLst>
            </p:cNvPr>
            <p:cNvSpPr txBox="1"/>
            <p:nvPr/>
          </p:nvSpPr>
          <p:spPr>
            <a:xfrm>
              <a:off x="5894580" y="3046863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“La Sierra”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777EB7-93D9-30BA-9CE6-561B657F35C8}"/>
                </a:ext>
              </a:extLst>
            </p:cNvPr>
            <p:cNvSpPr/>
            <p:nvPr/>
          </p:nvSpPr>
          <p:spPr>
            <a:xfrm>
              <a:off x="5613948" y="3242213"/>
              <a:ext cx="323044" cy="112158"/>
            </a:xfrm>
            <a:prstGeom prst="rect">
              <a:avLst/>
            </a:prstGeom>
            <a:solidFill>
              <a:srgbClr val="AC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A48C71-2625-06AA-E638-3A8D6622D1C7}"/>
                </a:ext>
              </a:extLst>
            </p:cNvPr>
            <p:cNvSpPr txBox="1"/>
            <p:nvPr/>
          </p:nvSpPr>
          <p:spPr>
            <a:xfrm>
              <a:off x="5894580" y="3199262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“El Oriente”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6F4F95-4456-CA27-EDD8-D4E77557DB2F}"/>
              </a:ext>
            </a:extLst>
          </p:cNvPr>
          <p:cNvSpPr txBox="1"/>
          <p:nvPr/>
        </p:nvSpPr>
        <p:spPr>
          <a:xfrm>
            <a:off x="5402228" y="43837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F90AB-5F87-A815-AE7B-A4BD0480AE01}"/>
              </a:ext>
            </a:extLst>
          </p:cNvPr>
          <p:cNvSpPr txBox="1"/>
          <p:nvPr/>
        </p:nvSpPr>
        <p:spPr>
          <a:xfrm>
            <a:off x="4284613" y="222928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801BE7-FD7F-5655-75E2-743E85814141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947736" y="1124793"/>
            <a:ext cx="3524801" cy="41349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54F372-1684-2E73-F299-5A7D9836C7C9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47736" y="2138359"/>
            <a:ext cx="3524801" cy="132098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5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</TotalTime>
  <Words>14</Words>
  <Application>Microsoft Office PowerPoint</Application>
  <PresentationFormat>Personalizzato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2023-10-10T15:04:39Z</dcterms:created>
  <dcterms:modified xsi:type="dcterms:W3CDTF">2023-10-13T15:16:01Z</dcterms:modified>
</cp:coreProperties>
</file>