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858000" cy="421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223F2-0B33-4F85-811E-48E98266BFC0}" v="19" dt="2023-10-15T22:05:0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1651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20E92A1-2F87-40FF-83ED-A2DFB67F4760}"/>
    <pc:docChg chg="undo custSel modSld">
      <pc:chgData name="Fatima Pillosu" userId="a6295d4dc9e22643" providerId="LiveId" clId="{C20E92A1-2F87-40FF-83ED-A2DFB67F4760}" dt="2022-09-26T16:43:39.093" v="868" actId="1076"/>
      <pc:docMkLst>
        <pc:docMk/>
      </pc:docMkLst>
      <pc:sldChg chg="addSp delSp modSp mod">
        <pc:chgData name="Fatima Pillosu" userId="a6295d4dc9e22643" providerId="LiveId" clId="{C20E92A1-2F87-40FF-83ED-A2DFB67F4760}" dt="2022-09-26T16:43:39.093" v="868" actId="1076"/>
        <pc:sldMkLst>
          <pc:docMk/>
          <pc:sldMk cId="3183180916" sldId="256"/>
        </pc:sldMkLst>
        <pc:spChg chg="mod">
          <ac:chgData name="Fatima Pillosu" userId="a6295d4dc9e22643" providerId="LiveId" clId="{C20E92A1-2F87-40FF-83ED-A2DFB67F4760}" dt="2022-09-26T09:29:30.473" v="362" actId="1076"/>
          <ac:spMkLst>
            <pc:docMk/>
            <pc:sldMk cId="3183180916" sldId="256"/>
            <ac:spMk id="61" creationId="{5FCA3152-1E3F-4B91-8E0C-0A878D56D994}"/>
          </ac:spMkLst>
        </pc:spChg>
        <pc:spChg chg="mod">
          <ac:chgData name="Fatima Pillosu" userId="a6295d4dc9e22643" providerId="LiveId" clId="{C20E92A1-2F87-40FF-83ED-A2DFB67F4760}" dt="2022-09-26T13:20:10.196" v="799" actId="1038"/>
          <ac:spMkLst>
            <pc:docMk/>
            <pc:sldMk cId="3183180916" sldId="256"/>
            <ac:spMk id="62" creationId="{2DA7C65D-C116-4D68-9AA5-D6A0A1C51D1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63" creationId="{672C15B1-E984-47E4-9BBD-6F53CA53CCE6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4" creationId="{B455401D-42F2-41E4-A1C4-F715E4BC1A1B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5" creationId="{B9BECBDF-423F-431D-915D-CB03FE3DD3CA}"/>
          </ac:spMkLst>
        </pc:spChg>
        <pc:spChg chg="add 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66" creationId="{201157AC-33A4-46E7-864A-85CF8B40F124}"/>
          </ac:spMkLst>
        </pc:spChg>
        <pc:spChg chg="add mod">
          <ac:chgData name="Fatima Pillosu" userId="a6295d4dc9e22643" providerId="LiveId" clId="{C20E92A1-2F87-40FF-83ED-A2DFB67F4760}" dt="2022-09-26T16:43:39.093" v="868" actId="1076"/>
          <ac:spMkLst>
            <pc:docMk/>
            <pc:sldMk cId="3183180916" sldId="256"/>
            <ac:spMk id="67" creationId="{D107E3C5-5AB3-48C1-A291-CBAF6C8FCE7B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68" creationId="{A92E764B-4648-47C2-B386-6C4597D03769}"/>
          </ac:spMkLst>
        </pc:spChg>
        <pc:spChg chg="add del mod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68" creationId="{B0AEF1AE-2D34-4B1A-BFB0-96239939CA2B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0" creationId="{167F895D-11F6-4D42-A1A3-FB99C2F3CE06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1" creationId="{6D8F9892-1C64-4B6F-A229-1FE0F4ADB3E0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2" creationId="{7781ABAF-2991-421D-8887-750E94FB37B2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3" creationId="{90E30CEC-BB30-4B62-A8C6-1719B504882E}"/>
          </ac:spMkLst>
        </pc:spChg>
        <pc:spChg chg="mod">
          <ac:chgData name="Fatima Pillosu" userId="a6295d4dc9e22643" providerId="LiveId" clId="{C20E92A1-2F87-40FF-83ED-A2DFB67F4760}" dt="2022-09-26T09:26:05.871" v="303"/>
          <ac:spMkLst>
            <pc:docMk/>
            <pc:sldMk cId="3183180916" sldId="256"/>
            <ac:spMk id="74" creationId="{7D3492C8-42D7-4743-B075-2989BA43327A}"/>
          </ac:spMkLst>
        </pc:spChg>
        <pc:spChg chg="add 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75" creationId="{3189DE11-2FC5-4AE1-A8E8-43D25767D9C9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6" creationId="{F4F0BB4C-4371-4739-AB65-755BD7CFEDD0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7" creationId="{CC6FD1F7-9280-4207-A962-C15EA8C5D1ED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8" creationId="{9A6B864F-5689-431E-ADA4-4C2BBF9CAB8C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79" creationId="{95C398EE-E581-45D8-89E7-7A23930E4DEF}"/>
          </ac:spMkLst>
        </pc:spChg>
        <pc:spChg chg="add mod">
          <ac:chgData name="Fatima Pillosu" userId="a6295d4dc9e22643" providerId="LiveId" clId="{C20E92A1-2F87-40FF-83ED-A2DFB67F4760}" dt="2022-09-26T13:19:28.545" v="781" actId="1037"/>
          <ac:spMkLst>
            <pc:docMk/>
            <pc:sldMk cId="3183180916" sldId="256"/>
            <ac:spMk id="80" creationId="{BE712B05-AC30-412C-9713-DF33FAFB1265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1" creationId="{A5D37231-294F-4B79-BB81-DE0AF11BC4B9}"/>
          </ac:spMkLst>
        </pc:spChg>
        <pc:spChg chg="add mod">
          <ac:chgData name="Fatima Pillosu" userId="a6295d4dc9e22643" providerId="LiveId" clId="{C20E92A1-2F87-40FF-83ED-A2DFB67F4760}" dt="2022-09-26T13:25:12.480" v="850" actId="1037"/>
          <ac:spMkLst>
            <pc:docMk/>
            <pc:sldMk cId="3183180916" sldId="256"/>
            <ac:spMk id="82" creationId="{5CA9F122-C880-43FC-90B8-56784F5F3CA9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4" creationId="{669CF13E-05AB-4A97-BA97-DE8C27A5FA2B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5" creationId="{5FD33A66-00C6-4B49-AC35-E92BC420A972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6" creationId="{E6777892-A92A-4099-B502-039437587243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7" creationId="{13D8F5D4-D69A-429A-968A-E5A431E9DAB8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8" creationId="{DADBB9E5-DA7A-4EAB-B5EC-6D36ADBE4C2F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89" creationId="{5891C97B-F978-4C01-B352-BE1D37F488FC}"/>
          </ac:spMkLst>
        </pc:spChg>
        <pc:spChg chg="mod">
          <ac:chgData name="Fatima Pillosu" userId="a6295d4dc9e22643" providerId="LiveId" clId="{C20E92A1-2F87-40FF-83ED-A2DFB67F4760}" dt="2022-09-26T16:42:54.293" v="857"/>
          <ac:spMkLst>
            <pc:docMk/>
            <pc:sldMk cId="3183180916" sldId="256"/>
            <ac:spMk id="90" creationId="{E57A465E-A82F-4769-816F-E9D852C460FD}"/>
          </ac:spMkLst>
        </pc:spChg>
        <pc:spChg chg="del mod topLvl">
          <ac:chgData name="Fatima Pillosu" userId="a6295d4dc9e22643" providerId="LiveId" clId="{C20E92A1-2F87-40FF-83ED-A2DFB67F4760}" dt="2022-09-26T09:24:39.410" v="267" actId="478"/>
          <ac:spMkLst>
            <pc:docMk/>
            <pc:sldMk cId="3183180916" sldId="256"/>
            <ac:spMk id="121" creationId="{66A70E54-0FC7-4E0A-81F4-24927ED67B2E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2" creationId="{2E9228BD-D0DC-4362-8D48-466953D8DE8B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3" creationId="{2C539112-772C-431A-8075-ED5B6AAF47D3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4" creationId="{02D85FE4-CF0F-468F-8D65-7CE299AF59B0}"/>
          </ac:spMkLst>
        </pc:spChg>
        <pc:spChg chg="del mod topLvl">
          <ac:chgData name="Fatima Pillosu" userId="a6295d4dc9e22643" providerId="LiveId" clId="{C20E92A1-2F87-40FF-83ED-A2DFB67F4760}" dt="2022-09-26T09:25:54.432" v="302" actId="478"/>
          <ac:spMkLst>
            <pc:docMk/>
            <pc:sldMk cId="3183180916" sldId="256"/>
            <ac:spMk id="125" creationId="{768ACCF8-6F83-484A-BEAD-7DF041933D90}"/>
          </ac:spMkLst>
        </pc:spChg>
        <pc:spChg chg="mod">
          <ac:chgData name="Fatima Pillosu" userId="a6295d4dc9e22643" providerId="LiveId" clId="{C20E92A1-2F87-40FF-83ED-A2DFB67F4760}" dt="2022-09-26T13:14:54.483" v="669" actId="14100"/>
          <ac:spMkLst>
            <pc:docMk/>
            <pc:sldMk cId="3183180916" sldId="256"/>
            <ac:spMk id="126" creationId="{6432514D-363B-4EE1-BE0E-526C387664A8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27" creationId="{AC6DF37C-7F5D-4871-9ED8-CA4315227B90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28" creationId="{30B2DB86-E009-4975-AD36-420F4C1915A6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31" creationId="{D66DC0EB-1FC1-48A9-80E2-8EA81262C9EC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32" creationId="{AAD34399-70C9-402F-875E-5DF09D23ED06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3" creationId="{068DAD37-6088-482E-BAD0-01B5FE585A39}"/>
          </ac:spMkLst>
        </pc:spChg>
        <pc:spChg chg="mod">
          <ac:chgData name="Fatima Pillosu" userId="a6295d4dc9e22643" providerId="LiveId" clId="{C20E92A1-2F87-40FF-83ED-A2DFB67F4760}" dt="2022-09-26T13:20:40.601" v="813" actId="20577"/>
          <ac:spMkLst>
            <pc:docMk/>
            <pc:sldMk cId="3183180916" sldId="256"/>
            <ac:spMk id="134" creationId="{74D5B599-1097-4D33-87B2-8924A1606682}"/>
          </ac:spMkLst>
        </pc:spChg>
        <pc:spChg chg="mod">
          <ac:chgData name="Fatima Pillosu" userId="a6295d4dc9e22643" providerId="LiveId" clId="{C20E92A1-2F87-40FF-83ED-A2DFB67F4760}" dt="2022-09-26T13:15:00.041" v="670" actId="14100"/>
          <ac:spMkLst>
            <pc:docMk/>
            <pc:sldMk cId="3183180916" sldId="256"/>
            <ac:spMk id="135" creationId="{D479A3C7-13D2-4750-808C-71F1383BE495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36" creationId="{CE03E565-AF2E-4627-AD50-27E69BCB5F5A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37" creationId="{5F10377F-C289-4F8C-AEBB-5897D6624E84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40" creationId="{A27BA77C-C6AD-4498-8195-A8DA7E5B3D22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41" creationId="{3ECE2D6B-4766-415D-BE3E-5C2D43AE886C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2" creationId="{33A15E75-4AE7-482F-9AE8-05AB2029F48E}"/>
          </ac:spMkLst>
        </pc:spChg>
        <pc:spChg chg="mod">
          <ac:chgData name="Fatima Pillosu" userId="a6295d4dc9e22643" providerId="LiveId" clId="{C20E92A1-2F87-40FF-83ED-A2DFB67F4760}" dt="2022-09-26T13:15:05.379" v="671" actId="14100"/>
          <ac:spMkLst>
            <pc:docMk/>
            <pc:sldMk cId="3183180916" sldId="256"/>
            <ac:spMk id="145" creationId="{5049686B-602F-4533-8418-572BBEA54C4A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46" creationId="{2BEFA5D2-8F88-431F-AAE2-8D0084093BF5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7" creationId="{E9347D5C-C070-4519-AA44-D5562AB5A248}"/>
          </ac:spMkLst>
        </pc:spChg>
        <pc:spChg chg="mod">
          <ac:chgData name="Fatima Pillosu" userId="a6295d4dc9e22643" providerId="LiveId" clId="{C20E92A1-2F87-40FF-83ED-A2DFB67F4760}" dt="2022-09-26T13:18:36.901" v="773" actId="255"/>
          <ac:spMkLst>
            <pc:docMk/>
            <pc:sldMk cId="3183180916" sldId="256"/>
            <ac:spMk id="148" creationId="{D2B49B18-2E3C-41B8-9F19-514E81D9944F}"/>
          </ac:spMkLst>
        </pc:spChg>
        <pc:spChg chg="mod">
          <ac:chgData name="Fatima Pillosu" userId="a6295d4dc9e22643" providerId="LiveId" clId="{C20E92A1-2F87-40FF-83ED-A2DFB67F4760}" dt="2022-09-26T13:19:01.990" v="778" actId="1036"/>
          <ac:spMkLst>
            <pc:docMk/>
            <pc:sldMk cId="3183180916" sldId="256"/>
            <ac:spMk id="151" creationId="{8F396026-A796-4252-860C-D1B0D96F5855}"/>
          </ac:spMkLst>
        </pc:spChg>
        <pc:spChg chg="mod">
          <ac:chgData name="Fatima Pillosu" userId="a6295d4dc9e22643" providerId="LiveId" clId="{C20E92A1-2F87-40FF-83ED-A2DFB67F4760}" dt="2022-09-26T13:18:47.213" v="776" actId="1036"/>
          <ac:spMkLst>
            <pc:docMk/>
            <pc:sldMk cId="3183180916" sldId="256"/>
            <ac:spMk id="152" creationId="{F702D0DE-B190-40BD-A1EA-DF625BCC8691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53" creationId="{2C68D7AA-8E1B-40BA-A889-F36FF91A82CE}"/>
          </ac:spMkLst>
        </pc:spChg>
        <pc:spChg chg="mod">
          <ac:chgData name="Fatima Pillosu" userId="a6295d4dc9e22643" providerId="LiveId" clId="{C20E92A1-2F87-40FF-83ED-A2DFB67F4760}" dt="2022-09-26T13:21:13.974" v="816" actId="1035"/>
          <ac:spMkLst>
            <pc:docMk/>
            <pc:sldMk cId="3183180916" sldId="256"/>
            <ac:spMk id="155" creationId="{2DBB242F-C266-4030-B454-A8086843D32E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6" creationId="{6DDB31F6-0516-4FE0-96B0-916460DD75A9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7" creationId="{6BDC9854-F930-4229-9939-78B974ECF407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58" creationId="{6A57C458-547F-460C-9F45-9AABD9568C62}"/>
          </ac:spMkLst>
        </pc:spChg>
        <pc:spChg chg="mod">
          <ac:chgData name="Fatima Pillosu" userId="a6295d4dc9e22643" providerId="LiveId" clId="{C20E92A1-2F87-40FF-83ED-A2DFB67F4760}" dt="2022-09-26T13:25:15.421" v="854" actId="20577"/>
          <ac:spMkLst>
            <pc:docMk/>
            <pc:sldMk cId="3183180916" sldId="256"/>
            <ac:spMk id="159" creationId="{6F369A6C-8983-4057-B63B-10795ED8C1C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1" creationId="{AF08EE5C-5620-4E6B-BB6C-EDB1508B7E91}"/>
          </ac:spMkLst>
        </pc:spChg>
        <pc:spChg chg="mod">
          <ac:chgData name="Fatima Pillosu" userId="a6295d4dc9e22643" providerId="LiveId" clId="{C20E92A1-2F87-40FF-83ED-A2DFB67F4760}" dt="2022-09-26T13:25:19.661" v="855" actId="1036"/>
          <ac:spMkLst>
            <pc:docMk/>
            <pc:sldMk cId="3183180916" sldId="256"/>
            <ac:spMk id="163" creationId="{967D2AE2-4377-49AA-82FD-89A4B4FD79A3}"/>
          </ac:spMkLst>
        </pc:spChg>
        <pc:spChg chg="del mod">
          <ac:chgData name="Fatima Pillosu" userId="a6295d4dc9e22643" providerId="LiveId" clId="{C20E92A1-2F87-40FF-83ED-A2DFB67F4760}" dt="2022-09-26T09:35:12.105" v="486" actId="478"/>
          <ac:spMkLst>
            <pc:docMk/>
            <pc:sldMk cId="3183180916" sldId="256"/>
            <ac:spMk id="165" creationId="{863262A9-84E3-4042-A422-9EC65315799F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66" creationId="{305380B3-059D-4286-AAFE-4F3BD6A302B9}"/>
          </ac:spMkLst>
        </pc:spChg>
        <pc:spChg chg="del mod">
          <ac:chgData name="Fatima Pillosu" userId="a6295d4dc9e22643" providerId="LiveId" clId="{C20E92A1-2F87-40FF-83ED-A2DFB67F4760}" dt="2022-09-21T17:20:11.786" v="44" actId="478"/>
          <ac:spMkLst>
            <pc:docMk/>
            <pc:sldMk cId="3183180916" sldId="256"/>
            <ac:spMk id="167" creationId="{4BF99C37-8BB5-41F5-A100-EC4547A2C48B}"/>
          </ac:spMkLst>
        </pc:spChg>
        <pc:spChg chg="mod">
          <ac:chgData name="Fatima Pillosu" userId="a6295d4dc9e22643" providerId="LiveId" clId="{C20E92A1-2F87-40FF-83ED-A2DFB67F4760}" dt="2022-09-21T17:25:17.744" v="126" actId="1036"/>
          <ac:spMkLst>
            <pc:docMk/>
            <pc:sldMk cId="3183180916" sldId="256"/>
            <ac:spMk id="168" creationId="{2EF0380C-B83F-48DE-9CEC-A4B3E7A713AF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69" creationId="{11291620-BC3A-47E1-939D-63FFC4C19055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0" creationId="{E175D9CF-10FB-45B1-BE12-8885AE87B38E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1" creationId="{3AD8426B-D22A-40F5-A3E4-9591EBB1E00D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2" creationId="{671AF4C4-05F5-4286-97B3-4F261AB2B10B}"/>
          </ac:spMkLst>
        </pc:spChg>
        <pc:spChg chg="mod">
          <ac:chgData name="Fatima Pillosu" userId="a6295d4dc9e22643" providerId="LiveId" clId="{C20E92A1-2F87-40FF-83ED-A2DFB67F4760}" dt="2022-09-26T13:20:16.205" v="803" actId="1035"/>
          <ac:spMkLst>
            <pc:docMk/>
            <pc:sldMk cId="3183180916" sldId="256"/>
            <ac:spMk id="173" creationId="{727A2FEE-A6EF-4987-8F78-E5A3F5D533CB}"/>
          </ac:spMkLst>
        </pc:spChg>
        <pc:spChg chg="mod">
          <ac:chgData name="Fatima Pillosu" userId="a6295d4dc9e22643" providerId="LiveId" clId="{C20E92A1-2F87-40FF-83ED-A2DFB67F4760}" dt="2022-09-26T13:20:27.758" v="811" actId="1037"/>
          <ac:spMkLst>
            <pc:docMk/>
            <pc:sldMk cId="3183180916" sldId="256"/>
            <ac:spMk id="174" creationId="{FD72630F-2779-4AC7-8913-3EC88859E76F}"/>
          </ac:spMkLst>
        </pc:spChg>
        <pc:grpChg chg="add del mod">
          <ac:chgData name="Fatima Pillosu" userId="a6295d4dc9e22643" providerId="LiveId" clId="{C20E92A1-2F87-40FF-83ED-A2DFB67F4760}" dt="2022-09-26T16:42:53.938" v="856" actId="478"/>
          <ac:grpSpMkLst>
            <pc:docMk/>
            <pc:sldMk cId="3183180916" sldId="256"/>
            <ac:grpSpMk id="69" creationId="{9DE4071B-EEB6-4F1E-8E46-6FCE60002712}"/>
          </ac:grpSpMkLst>
        </pc:grpChg>
        <pc:grpChg chg="add mod">
          <ac:chgData name="Fatima Pillosu" userId="a6295d4dc9e22643" providerId="LiveId" clId="{C20E92A1-2F87-40FF-83ED-A2DFB67F4760}" dt="2022-09-26T16:43:22.700" v="865" actId="1035"/>
          <ac:grpSpMkLst>
            <pc:docMk/>
            <pc:sldMk cId="3183180916" sldId="256"/>
            <ac:grpSpMk id="83" creationId="{4C7CBB2E-7584-4982-899B-E8D06A331262}"/>
          </ac:grpSpMkLst>
        </pc:grpChg>
        <pc:grpChg chg="mod">
          <ac:chgData name="Fatima Pillosu" userId="a6295d4dc9e22643" providerId="LiveId" clId="{C20E92A1-2F87-40FF-83ED-A2DFB67F4760}" dt="2022-09-26T09:36:21.437" v="496" actId="1076"/>
          <ac:grpSpMkLst>
            <pc:docMk/>
            <pc:sldMk cId="3183180916" sldId="256"/>
            <ac:grpSpMk id="116" creationId="{0705804E-2036-475C-854C-E404E1C98C7E}"/>
          </ac:grpSpMkLst>
        </pc:grpChg>
        <pc:grpChg chg="del">
          <ac:chgData name="Fatima Pillosu" userId="a6295d4dc9e22643" providerId="LiveId" clId="{C20E92A1-2F87-40FF-83ED-A2DFB67F4760}" dt="2022-09-21T17:17:31.375" v="13" actId="165"/>
          <ac:grpSpMkLst>
            <pc:docMk/>
            <pc:sldMk cId="3183180916" sldId="256"/>
            <ac:grpSpMk id="119" creationId="{B7110FE1-945B-4AED-9055-8C6D106E4B05}"/>
          </ac:grpSpMkLst>
        </pc:grpChg>
        <pc:grpChg chg="del mod topLvl">
          <ac:chgData name="Fatima Pillosu" userId="a6295d4dc9e22643" providerId="LiveId" clId="{C20E92A1-2F87-40FF-83ED-A2DFB67F4760}" dt="2022-09-21T17:18:41.417" v="35" actId="165"/>
          <ac:grpSpMkLst>
            <pc:docMk/>
            <pc:sldMk cId="3183180916" sldId="256"/>
            <ac:grpSpMk id="120" creationId="{BDB52F88-DB00-4135-A67A-D096268941D2}"/>
          </ac:grpSpMkLst>
        </pc:grpChg>
        <pc:cxnChg chg="add 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3" creationId="{22DAFC65-AF98-44AA-BF95-B1B1B5846004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29" creationId="{5CB02418-71FD-4B0D-8BED-08A1D8D580D7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0" creationId="{C3869683-AE19-4794-9316-80939DD0952A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8" creationId="{F544FB67-5D26-4467-AB38-9F74C8C236E0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39" creationId="{832EDB66-7B26-4FCD-A2AB-E4941DF28D7A}"/>
          </ac:cxnSpMkLst>
        </pc:cxnChg>
        <pc:cxnChg chg="mod">
          <ac:chgData name="Fatima Pillosu" userId="a6295d4dc9e22643" providerId="LiveId" clId="{C20E92A1-2F87-40FF-83ED-A2DFB67F4760}" dt="2022-09-26T13:15:00.041" v="670" actId="14100"/>
          <ac:cxnSpMkLst>
            <pc:docMk/>
            <pc:sldMk cId="3183180916" sldId="256"/>
            <ac:cxnSpMk id="144" creationId="{A788DC77-A079-4FDD-804D-7771F48877EE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49" creationId="{1275B604-5AEB-468F-9887-D43759069BA5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0" creationId="{0E838CB8-35B3-4669-84F3-50C27D6ECA79}"/>
          </ac:cxnSpMkLst>
        </pc:cxnChg>
        <pc:cxnChg chg="mod">
          <ac:chgData name="Fatima Pillosu" userId="a6295d4dc9e22643" providerId="LiveId" clId="{C20E92A1-2F87-40FF-83ED-A2DFB67F4760}" dt="2022-09-21T17:25:17.744" v="126" actId="1036"/>
          <ac:cxnSpMkLst>
            <pc:docMk/>
            <pc:sldMk cId="3183180916" sldId="256"/>
            <ac:cxnSpMk id="154" creationId="{3A605988-A32F-4085-89E9-9D3E4409CACF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0" creationId="{42AA5FAD-FEF6-46E0-A368-FAAC5CAC38AA}"/>
          </ac:cxnSpMkLst>
        </pc:cxnChg>
        <pc:cxnChg chg="mod">
          <ac:chgData name="Fatima Pillosu" userId="a6295d4dc9e22643" providerId="LiveId" clId="{C20E92A1-2F87-40FF-83ED-A2DFB67F4760}" dt="2022-09-26T13:20:27.758" v="811" actId="1037"/>
          <ac:cxnSpMkLst>
            <pc:docMk/>
            <pc:sldMk cId="3183180916" sldId="256"/>
            <ac:cxnSpMk id="162" creationId="{C5B0A3FE-F6B9-4E97-992C-57FF0CCA2DD7}"/>
          </ac:cxnSpMkLst>
        </pc:cxnChg>
        <pc:cxnChg chg="mod">
          <ac:chgData name="Fatima Pillosu" userId="a6295d4dc9e22643" providerId="LiveId" clId="{C20E92A1-2F87-40FF-83ED-A2DFB67F4760}" dt="2022-09-26T09:35:12.105" v="486" actId="478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  <pc:docChgLst>
    <pc:chgData name="Fatima Pillosu" userId="a6295d4dc9e22643" providerId="LiveId" clId="{E2B223F2-0B33-4F85-811E-48E98266BFC0}"/>
    <pc:docChg chg="undo custSel addSld delSld modSld">
      <pc:chgData name="Fatima Pillosu" userId="a6295d4dc9e22643" providerId="LiveId" clId="{E2B223F2-0B33-4F85-811E-48E98266BFC0}" dt="2023-10-15T22:15:19.222" v="918" actId="20577"/>
      <pc:docMkLst>
        <pc:docMk/>
      </pc:docMkLst>
      <pc:sldChg chg="del">
        <pc:chgData name="Fatima Pillosu" userId="a6295d4dc9e22643" providerId="LiveId" clId="{E2B223F2-0B33-4F85-811E-48E98266BFC0}" dt="2023-10-15T21:44:42.916" v="186" actId="2696"/>
        <pc:sldMkLst>
          <pc:docMk/>
          <pc:sldMk cId="3183180916" sldId="256"/>
        </pc:sldMkLst>
      </pc:sldChg>
      <pc:sldChg chg="addSp delSp modSp new add del mod">
        <pc:chgData name="Fatima Pillosu" userId="a6295d4dc9e22643" providerId="LiveId" clId="{E2B223F2-0B33-4F85-811E-48E98266BFC0}" dt="2023-10-15T22:15:19.222" v="918" actId="20577"/>
        <pc:sldMkLst>
          <pc:docMk/>
          <pc:sldMk cId="2230501479" sldId="257"/>
        </pc:sldMkLst>
        <pc:spChg chg="del">
          <ac:chgData name="Fatima Pillosu" userId="a6295d4dc9e22643" providerId="LiveId" clId="{E2B223F2-0B33-4F85-811E-48E98266BFC0}" dt="2023-10-15T21:22:02.549" v="1" actId="478"/>
          <ac:spMkLst>
            <pc:docMk/>
            <pc:sldMk cId="2230501479" sldId="257"/>
            <ac:spMk id="2" creationId="{6D05E87F-737E-297C-BDB6-A19FB15970C1}"/>
          </ac:spMkLst>
        </pc:spChg>
        <pc:spChg chg="del">
          <ac:chgData name="Fatima Pillosu" userId="a6295d4dc9e22643" providerId="LiveId" clId="{E2B223F2-0B33-4F85-811E-48E98266BFC0}" dt="2023-10-15T21:22:04.608" v="2" actId="478"/>
          <ac:spMkLst>
            <pc:docMk/>
            <pc:sldMk cId="2230501479" sldId="257"/>
            <ac:spMk id="3" creationId="{F13B5C91-EFA0-3C58-EBB4-E79F1E148AA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8" creationId="{315CE609-2D15-794C-1D51-C6750331478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9" creationId="{488ACF8E-37E6-BD74-C263-156352BF2CD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0" creationId="{0E05440F-17E9-FF46-FD1D-F05C16036237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3" creationId="{9E68BB11-6BC4-1C1E-8E5C-03D8A90280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4" creationId="{89349334-D1B6-2B49-64F0-10E3814EFC3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5" creationId="{123C85B4-6CE9-7728-6379-6721D06AD2A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6" creationId="{73A41E77-AB11-5C4F-07BD-15681BB45C2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7" creationId="{47A47973-540F-49E4-D9EF-87843AF3D09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8" creationId="{BD47DF9F-01AF-A7C4-559E-69E0A4C3AE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19" creationId="{358DC59A-545B-5910-B540-1BA82171B44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2" creationId="{A1D9D320-64DE-9CF9-EB41-40CC4E637E9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3" creationId="{F23C95E3-D8C9-E9A8-CE82-2D7E15636CD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4" creationId="{8DB267A7-AD40-9F4B-C997-8114401B497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5" creationId="{E6F0C849-5232-D882-939F-C44C213E84E3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6" creationId="{DAA855F1-8563-B6C6-A956-355DE29690F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7" creationId="{F988BC6F-FF3F-3222-5141-983E6053458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28" creationId="{135F515B-D463-9C21-2C94-7F937DDF2A3E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1" creationId="{B6F9B0EE-1868-3A80-EB5B-0460D54B48E8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2" creationId="{1A894FD5-106C-9F85-12EA-813B408C7C6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3" creationId="{A3F8CA87-43AC-FD7D-9D70-774E4522D33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4" creationId="{5192FA56-2302-DEAF-116C-280DA70626F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5" creationId="{3104D6E2-CA9D-F2F0-DC26-6A19625AC980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6" creationId="{CC43E2E1-3C59-B0B1-74BD-87FE336CE54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7" creationId="{36675D7F-33FB-600A-7387-E6DD8AFCB32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8" creationId="{3AF6DD13-A3B3-1748-4341-F92291048E0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39" creationId="{E929576B-0A16-E0C8-4055-653F939AE85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0" creationId="{C1A5A86D-CE57-71C4-926B-623EC6ABF68D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1" creationId="{EE4CBB25-ADBB-8500-40CC-2F4A591D075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42" creationId="{17983B58-51D3-A15C-E203-06B0139CB5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0" creationId="{40831E20-A951-9A61-ACAA-2E7190E032CF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4" creationId="{C0A00F1B-0B24-2B80-CDC4-605115B3B9B6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5" creationId="{0FA005A6-8350-E77F-F4E3-8DDE4DDB0C1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6" creationId="{D25A1494-6BC2-D2A9-B52C-20BB8D6831DC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7" creationId="{A41769A2-2C9F-FA2F-03FF-216A894BB611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69" creationId="{98CDDF3D-79B3-2079-C15B-E86AD5507B6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1" creationId="{0D57C3E7-A920-1740-DD02-78ADD19B3F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2" creationId="{CE787402-8130-B016-70E8-D4A610226334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3" creationId="{258C5E57-84F3-7542-5AD6-BAA66567BFFA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4" creationId="{0C58A5B9-C4F8-5448-8CF7-28DA901B988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5" creationId="{674D6701-45DF-1D68-0185-EF837DDD392B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7" creationId="{FFF2FEDA-4CBB-34B1-9D62-053423902039}"/>
          </ac:spMkLst>
        </pc:spChg>
        <pc:spChg chg="add del mod">
          <ac:chgData name="Fatima Pillosu" userId="a6295d4dc9e22643" providerId="LiveId" clId="{E2B223F2-0B33-4F85-811E-48E98266BFC0}" dt="2023-10-15T21:44:56.814" v="189" actId="21"/>
          <ac:spMkLst>
            <pc:docMk/>
            <pc:sldMk cId="2230501479" sldId="257"/>
            <ac:spMk id="78" creationId="{59CC3C4B-CB57-A20E-54DC-E48E76D76B3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0" creationId="{7E8701B2-ED59-BC8F-8D19-43DEE624AB0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1" creationId="{88ECD8B3-9CFE-DAD7-0DAD-33BC5070985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2" creationId="{B224BD93-545C-4A62-CB5A-DE170FE149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5" creationId="{1C4B573B-D150-1734-F472-2D8B22DCECA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6" creationId="{1E711C2D-0755-338D-1FDE-E46CF3A7F1E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7" creationId="{2E5B74F5-F1B9-E159-F19A-2BC3F037B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8" creationId="{0984C30C-49A8-FF45-F3B7-F03325473A6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89" creationId="{BBCEB6D7-A2B8-8359-3D7A-72229552A369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0" creationId="{ED381DCA-1259-A3F2-E0A4-694C271E647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1" creationId="{130E941D-BD9C-C576-359E-5388A8CEBC8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4" creationId="{C797BA98-0E3D-23B7-C442-ABCA37F6EB1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5" creationId="{1A9B3DCE-9414-72CC-A987-05D9831C92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6" creationId="{82A01AA9-88A7-5D5A-90B0-C1220B9CEA6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7" creationId="{14A3A351-D2FC-FFCA-8A56-286626A8E01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8" creationId="{30E39229-276A-9645-4F5F-CD9B1F1600C1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99" creationId="{CD586AD7-3D3F-C617-BA2F-BCD1AF91CB7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0" creationId="{BEFF770D-0FD2-4AC2-CB93-9F52E4ECE4A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3" creationId="{7DF1BD99-92A8-771A-668D-9838E156E72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4" creationId="{ECB976AF-A6F7-EA71-A773-F35043639F0D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5" creationId="{4FA0B0BB-B425-6AB2-ECA0-4840979D41B5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6" creationId="{0203B300-CFD7-D789-F4DE-DDB40221044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7" creationId="{E6BCB3C6-3325-783E-DAD1-418F99ACC77F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8" creationId="{0F985BE3-B1FC-6792-59ED-F4D056D56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09" creationId="{31D0B548-41E6-67C8-4D0B-0E8B7004856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0" creationId="{B44EB991-9EF6-1897-10FD-1DB1A994BA6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1" creationId="{101C5FC3-B22D-87D3-93C2-EE7A9DD421D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2" creationId="{9A93E3C0-75FE-D8F3-26AC-5C57EDD0396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3" creationId="{A7854FD9-C5D8-EFC8-903B-54CB7A9BA4C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4" creationId="{9C6EC0E4-E6E2-BE26-5F27-2EB40E0287D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8" creationId="{10919E47-E6BC-FC46-B037-B60662322B9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19" creationId="{6F3D713A-FDF3-0A32-0FD8-539651D88BEB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0" creationId="{4059215A-624F-C185-7853-67C5F2ABED1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1" creationId="{1B6C3387-1405-AAA0-760D-5D072DCB08A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2" creationId="{F5997D52-B81D-649B-BCA9-BAE8CA1E9953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4" creationId="{2AFB2BBD-005A-C463-9829-EF0C448FECA2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6" creationId="{3B5CF27D-7617-E6BB-0BB6-23429285748E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7" creationId="{6261CF1C-A806-1CA0-72C1-1CB6894390BA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8" creationId="{7D16AA3D-5E83-7347-1D4D-37EE3C7E3F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29" creationId="{F0E831C2-9419-1503-1D0D-1CE6E64BD030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0" creationId="{FA5D4036-25C7-32CF-1EC4-34EFC96A80FC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2" creationId="{A477F3A4-6DED-7217-179E-69E38D18FAA6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3" creationId="{36650E48-5671-686D-DE0A-270FB6E66C24}"/>
          </ac:spMkLst>
        </pc:spChg>
        <pc:spChg chg="add del mod">
          <ac:chgData name="Fatima Pillosu" userId="a6295d4dc9e22643" providerId="LiveId" clId="{E2B223F2-0B33-4F85-811E-48E98266BFC0}" dt="2023-10-15T21:57:00.093" v="582" actId="21"/>
          <ac:spMkLst>
            <pc:docMk/>
            <pc:sldMk cId="2230501479" sldId="257"/>
            <ac:spMk id="134" creationId="{1FDC801A-6ADB-83F1-DEFB-EE3D2C9F4EBA}"/>
          </ac:spMkLst>
        </pc:spChg>
        <pc:spChg chg="add del">
          <ac:chgData name="Fatima Pillosu" userId="a6295d4dc9e22643" providerId="LiveId" clId="{E2B223F2-0B33-4F85-811E-48E98266BFC0}" dt="2023-10-15T21:56:56.421" v="581" actId="478"/>
          <ac:spMkLst>
            <pc:docMk/>
            <pc:sldMk cId="2230501479" sldId="257"/>
            <ac:spMk id="145" creationId="{860A04EE-CBD0-5ACB-C520-45650B9982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7" creationId="{50F938A1-4299-C90C-128B-023151D7087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8" creationId="{398F112A-3CDD-8DB8-BA5B-A7FEBFF668E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49" creationId="{9CEDA66C-DB54-C9C2-2867-1AC082B4113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2" creationId="{C04D04E7-5DCA-E9DD-F29C-C809BA96F04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3" creationId="{69BD44B6-0207-960A-F879-5108298791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4" creationId="{04025B19-C666-9F9F-0234-91F0589905C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5" creationId="{E24D7D80-6C0B-0502-7851-76A1116DA5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6" creationId="{269B5B99-CB3E-6A6B-98F3-57F882940D8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7" creationId="{83E4B353-2809-9AF7-FA0F-9BFF6518EEA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58" creationId="{B5CDB92B-577F-D7C1-0437-6A03297495C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1" creationId="{F9635C6F-6B34-4C02-4A7C-8572FA5A7A4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2" creationId="{1B2B9BD4-A0E1-2BA6-B99E-962DA24767C2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3" creationId="{A4DF2B7E-9E88-3F34-6038-39B2631027F7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4" creationId="{7C68BF2E-6AEE-B917-AE56-A576363335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5" creationId="{3B315506-B2EA-E5EE-E74E-8B4F192DB9D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6" creationId="{5AB8AD38-373B-2F9B-F07E-FC6D521B1124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67" creationId="{1046FC86-9A3E-2ADE-5BC8-12E02045E13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0" creationId="{195ADD92-86C4-DB19-C584-64AA4D6B637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1" creationId="{32638020-9E80-02DB-9F99-16502AE1765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2" creationId="{1EE212A7-F144-2D3B-1F5D-46B18998547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3" creationId="{B4C7AF5E-AE3A-AB2F-07ED-3B2A0CBFC62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4" creationId="{2326DD6B-1776-6F54-4216-1C50B249612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5" creationId="{47A1BADD-C0D9-B0DA-A70E-2BCAFE78578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6" creationId="{F3E8D0E8-0EA2-EFAB-5E01-79C01EC5A31F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7" creationId="{650DED79-29E4-21D6-1B68-4788D1DCE4B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8" creationId="{1974C6AE-542B-A309-A91E-E1CDCFD060FE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79" creationId="{3549CE47-9157-86D9-705E-B4FF95EAA5D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0" creationId="{29B755CC-4252-BACF-F97E-A17749BCE7A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1" creationId="{D3217639-40AF-DCF0-BF05-08722828AC8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5" creationId="{0D414651-51C8-0A95-8E90-173964410C6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6" creationId="{5D1166AD-0259-D881-0812-6BC7972FF2F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7" creationId="{0771503D-0844-1A2A-4A1B-37495F1E545D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8" creationId="{4861CFCF-7011-807A-1724-E55C2ED2985B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89" creationId="{115DE25C-1DE2-8EBD-5029-1E0B816C4893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1" creationId="{283EB77B-26C6-6C31-FCCE-9C95EB4DC1D5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3" creationId="{D479A9F4-FC9A-8985-014F-B647D36EB8C1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4" creationId="{7C5BF0FF-F960-E8ED-E75C-699D8860C58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5" creationId="{FF131397-66A1-B137-B057-D4A0BA5379C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6" creationId="{6F918353-9C4F-DCA0-1293-9B8A5F1A908A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7" creationId="{D60F04A1-A677-782F-408F-A27ADF082578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199" creationId="{965289EE-A035-CB83-ECB9-8BB2E3609A20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0" creationId="{1A828EB6-147A-25B9-16A2-822D6480951C}"/>
          </ac:spMkLst>
        </pc:spChg>
        <pc:spChg chg="add del mod">
          <ac:chgData name="Fatima Pillosu" userId="a6295d4dc9e22643" providerId="LiveId" clId="{E2B223F2-0B33-4F85-811E-48E98266BFC0}" dt="2023-10-15T21:59:58.097" v="587" actId="21"/>
          <ac:spMkLst>
            <pc:docMk/>
            <pc:sldMk cId="2230501479" sldId="257"/>
            <ac:spMk id="201" creationId="{9C41C7A3-DA9D-F378-135A-B79972EC90C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3" creationId="{6E202E68-EA30-14C3-9074-5A8C051356A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4" creationId="{5CBC580B-7ED3-2803-08C3-03F28902628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5" creationId="{75A2960A-8009-1D11-ED42-51BC6AE503D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8" creationId="{140935CE-975D-6D7A-1EF4-720EE97B81A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09" creationId="{822F7B8B-7872-0FC5-C8AE-8503E7E5FE0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0" creationId="{5917F3CA-898A-E503-72B3-2A4BED44F5F4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1" creationId="{0607707D-77F8-FBA7-F620-11B45C96189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2" creationId="{159A74C7-CD50-C7E6-4267-88048970D7F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3" creationId="{D219269D-2711-BE9F-8070-7085E8D679B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4" creationId="{D35A2380-EF96-0927-705E-B3941F8BA65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7" creationId="{F102C481-5CF3-2D1D-6ED7-1E6805CD0D8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8" creationId="{4D251619-A2DC-0427-D2C6-EDE67A8F60F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19" creationId="{9824C430-3F98-B4E1-A979-DFE29A16BE5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0" creationId="{3E704CDE-41EC-90AE-A835-105987CC7DEC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1" creationId="{694D384C-2B5B-8F19-8B45-59EE9D76B26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2" creationId="{411B06F5-C53E-FA97-7A11-C58EB93BD7C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3" creationId="{81421D5E-090A-5B5A-4840-F256451EF62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6" creationId="{6A93C75C-AE83-E090-2E84-16C8E95756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7" creationId="{0B38EA86-05F5-4AD3-21D7-3D8BC5CD278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8" creationId="{92DF73F9-BF62-9A55-97A0-4DD9F5D77C1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29" creationId="{7C08E335-323B-22B3-E723-EB28744D82D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0" creationId="{FE6DF53C-551A-84FD-736A-C8DF68262E5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1" creationId="{38A2CA0F-15E3-D10F-0478-EDD2803222C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2" creationId="{0D9F6EE7-B687-2BEA-3BE9-245031D9E16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3" creationId="{F26330BC-E942-14A4-19EB-414AD7A8C78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4" creationId="{E91F8F38-F4A1-441F-5056-F0C0CC20D1F5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5" creationId="{A6053EBA-D528-4926-8127-5B05970C4BD1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6" creationId="{967A6296-3D54-223F-CF82-8E86739AE53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37" creationId="{12E93C82-86BD-05B4-2ACF-4C00E4249A99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1" creationId="{BA08D39F-3A0C-C0A0-F3A4-7A450BB1F13A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2" creationId="{622C76B3-95C0-46E3-A32F-E3C05FEB7E1E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3" creationId="{4F1B0DFB-6B0B-2CF7-5286-DFFF370FC0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4" creationId="{8886E357-1B7A-F7E5-B0F5-421172FBB9B7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5" creationId="{3E8F0C9B-C347-1717-D619-C378FDA0860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7" creationId="{B7D42F36-0A1C-15BB-EB36-BDAAC5D1535F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49" creationId="{1A98EB4E-D5F9-0B29-C893-B10207E69A83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0" creationId="{D7AF2702-8FED-E167-858F-EA97D7B8A89D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1" creationId="{CA68047F-5D31-AF31-DCFB-47FC9899D678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2" creationId="{955ECA56-2268-1D28-E352-8D2D9AFB8EF2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3" creationId="{17B0F86A-CEAE-D6BE-50A2-ACD4C0842AE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5" creationId="{F36CD08B-CF7A-73CC-D449-2DCED8EB0CE6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6" creationId="{223EB11F-7293-3E23-B810-86AB21DFB6FB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7" creationId="{D49978FB-8F30-C988-DCC5-11196D7E88D0}"/>
          </ac:spMkLst>
        </pc:spChg>
        <pc:spChg chg="add del mod">
          <ac:chgData name="Fatima Pillosu" userId="a6295d4dc9e22643" providerId="LiveId" clId="{E2B223F2-0B33-4F85-811E-48E98266BFC0}" dt="2023-10-15T22:04:52.368" v="896" actId="21"/>
          <ac:spMkLst>
            <pc:docMk/>
            <pc:sldMk cId="2230501479" sldId="257"/>
            <ac:spMk id="258" creationId="{C4630AAF-8397-502B-7B9C-B3024441DF0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0" creationId="{70782F13-EA16-B55E-9C8E-88EC31E291E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1" creationId="{FCEDB6BC-4199-ED78-61CB-CC1EA2B474A0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2" creationId="{2D2908E6-9674-DAE8-247F-C9504BC68AE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5" creationId="{1FE12FBA-D3BB-BEA8-CACB-BF0C60782ED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6" creationId="{6862EDBC-3D45-0EBC-74DF-02329855674C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7" creationId="{249B19D2-63D7-E081-65B7-5F2E7FC6CD16}"/>
          </ac:spMkLst>
        </pc:spChg>
        <pc:spChg chg="add mod">
          <ac:chgData name="Fatima Pillosu" userId="a6295d4dc9e22643" providerId="LiveId" clId="{E2B223F2-0B33-4F85-811E-48E98266BFC0}" dt="2023-10-15T22:15:19.222" v="918" actId="20577"/>
          <ac:spMkLst>
            <pc:docMk/>
            <pc:sldMk cId="2230501479" sldId="257"/>
            <ac:spMk id="268" creationId="{4F86C39E-00F8-C8B3-2B35-8425FC8F93DF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69" creationId="{43976354-E6FC-7138-543B-3D58B703D93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0" creationId="{FF4D6FED-3F3F-C316-242D-6E0758A9763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1" creationId="{5CB6F0F6-96A9-0AE0-F92E-6ECBEA13232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4" creationId="{16FE8170-7D4B-BEBB-3218-3E46A1448BE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5" creationId="{78007B69-ABD7-9408-E931-682D80838AD9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6" creationId="{A923D732-41A6-7D47-D291-1CE8F455A5EC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7" creationId="{E8BA12D8-3FFB-0764-542B-0E198F31ECD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8" creationId="{6D99D99F-645B-5A38-17D7-89A0E59C8C4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79" creationId="{7DBD1152-3C90-3EFB-70BD-8BD095F0F43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0" creationId="{764C87BB-7F15-A18B-2AD6-EA79100DD23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3" creationId="{8DAEF02B-7F28-7789-54C3-D3BD9A60EA0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4" creationId="{60FB7CC3-1FB9-3BDC-DA2B-3AA7B395608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5" creationId="{E7509D0D-86E3-4926-9CC8-AE723A30761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6" creationId="{F46E4B6D-9B34-0B61-333F-075563FFA06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7" creationId="{4944B0E1-955E-9DE6-ADFC-001F04CEFA8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8" creationId="{BBF92DA2-6C38-4A7D-24CD-B7EA958F7FF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89" creationId="{A08D0FF9-801C-046D-B701-AB0BA34FC6EA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0" creationId="{C5758BBF-EF0E-0C56-8F70-AC16141C854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1" creationId="{DA53CE5F-4586-0BC7-F36E-E929D03B8FA9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2" creationId="{67A4D0C6-60C4-152C-5E66-22B53EDB3EC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3" creationId="{CE9C72AA-72BE-DB65-44E5-47E6FF965EC4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4" creationId="{32F6C435-7488-6440-8B1E-9FE44AD3502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8" creationId="{23CB8159-2307-EC5F-7E79-5F9443C99796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299" creationId="{A339BDD9-8A39-A58E-3080-698940BA760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0" creationId="{FBFDAD91-7905-7BBE-3092-B6B3ECF4BF2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1" creationId="{4A8ABDDE-1A98-C659-E0C0-70958461A6DD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2" creationId="{84CE5B07-8E86-3D46-AE22-D17644225A62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4" creationId="{A6E8B822-9EEE-8BF3-9A9C-D65596F5E22B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6" creationId="{B4CA7901-5DBD-023C-40AF-83DF69C1EFDA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7" creationId="{4B9C1286-779E-9841-2536-837CC257340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8" creationId="{4CD4775E-2630-9C87-6F3A-9951A2D20ED3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09" creationId="{A39F95E1-8908-A08A-E45F-F78388183FD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0" creationId="{954DA63F-C322-DDD1-4321-7866BEDF9F27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2" creationId="{0E23FDA5-E4A8-2B8B-023B-D135C3787631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3" creationId="{6D4F101C-3582-FD11-2E27-37EA70A7408E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4" creationId="{05E7FB0E-6110-6630-7A97-447EEF021088}"/>
          </ac:spMkLst>
        </pc:spChg>
        <pc:spChg chg="add mod">
          <ac:chgData name="Fatima Pillosu" userId="a6295d4dc9e22643" providerId="LiveId" clId="{E2B223F2-0B33-4F85-811E-48E98266BFC0}" dt="2023-10-15T22:05:09.652" v="897"/>
          <ac:spMkLst>
            <pc:docMk/>
            <pc:sldMk cId="2230501479" sldId="257"/>
            <ac:spMk id="315" creationId="{7C1AAA59-A4B0-A520-561F-3289E8DC2226}"/>
          </ac:spMkLst>
        </pc:spChg>
        <pc:picChg chg="add del mod">
          <ac:chgData name="Fatima Pillosu" userId="a6295d4dc9e22643" providerId="LiveId" clId="{E2B223F2-0B33-4F85-811E-48E98266BFC0}" dt="2023-10-15T21:22:35.605" v="4" actId="478"/>
          <ac:picMkLst>
            <pc:docMk/>
            <pc:sldMk cId="2230501479" sldId="257"/>
            <ac:picMk id="5" creationId="{782D21EB-0423-AE5E-A8F4-B1BAF40D65B6}"/>
          </ac:picMkLst>
        </pc:picChg>
        <pc:picChg chg="add del mod modCrop">
          <ac:chgData name="Fatima Pillosu" userId="a6295d4dc9e22643" providerId="LiveId" clId="{E2B223F2-0B33-4F85-811E-48E98266BFC0}" dt="2023-10-15T21:44:56.814" v="189" actId="21"/>
          <ac:picMkLst>
            <pc:docMk/>
            <pc:sldMk cId="2230501479" sldId="257"/>
            <ac:picMk id="7" creationId="{AF16D660-AA3A-1150-3FD2-E5CBB55BAF58}"/>
          </ac:picMkLst>
        </pc:picChg>
        <pc:picChg chg="add del mod">
          <ac:chgData name="Fatima Pillosu" userId="a6295d4dc9e22643" providerId="LiveId" clId="{E2B223F2-0B33-4F85-811E-48E98266BFC0}" dt="2023-10-15T21:57:00.093" v="582" actId="21"/>
          <ac:picMkLst>
            <pc:docMk/>
            <pc:sldMk cId="2230501479" sldId="257"/>
            <ac:picMk id="79" creationId="{1743B4A8-3511-8815-947B-5686DF8B1360}"/>
          </ac:picMkLst>
        </pc:picChg>
        <pc:picChg chg="add del mod">
          <ac:chgData name="Fatima Pillosu" userId="a6295d4dc9e22643" providerId="LiveId" clId="{E2B223F2-0B33-4F85-811E-48E98266BFC0}" dt="2023-10-15T21:59:58.097" v="587" actId="21"/>
          <ac:picMkLst>
            <pc:docMk/>
            <pc:sldMk cId="2230501479" sldId="257"/>
            <ac:picMk id="146" creationId="{3175BE4F-94C3-6120-D037-FAF40088594B}"/>
          </ac:picMkLst>
        </pc:picChg>
        <pc:picChg chg="add del mod">
          <ac:chgData name="Fatima Pillosu" userId="a6295d4dc9e22643" providerId="LiveId" clId="{E2B223F2-0B33-4F85-811E-48E98266BFC0}" dt="2023-10-15T22:04:52.368" v="896" actId="21"/>
          <ac:picMkLst>
            <pc:docMk/>
            <pc:sldMk cId="2230501479" sldId="257"/>
            <ac:picMk id="202" creationId="{867E5C2E-80CA-85DA-0DFB-F02CE2BE9BD2}"/>
          </ac:picMkLst>
        </pc:picChg>
        <pc:picChg chg="add mod">
          <ac:chgData name="Fatima Pillosu" userId="a6295d4dc9e22643" providerId="LiveId" clId="{E2B223F2-0B33-4F85-811E-48E98266BFC0}" dt="2023-10-15T22:05:09.652" v="897"/>
          <ac:picMkLst>
            <pc:docMk/>
            <pc:sldMk cId="2230501479" sldId="257"/>
            <ac:picMk id="259" creationId="{717F2E6B-4AF5-63E2-90E7-62E9FDAFA3CA}"/>
          </ac:picMkLst>
        </pc:pic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1" creationId="{4F24EE53-6CCD-43A5-BE67-2A69776D3D7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12" creationId="{9E8CFF1B-4175-F943-F30A-2FA92D6753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0" creationId="{A07E1BF2-816C-9390-39C7-51487E796E5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1" creationId="{F848BB85-FCA8-1F3D-DB11-2E0276427CC7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29" creationId="{DA722F39-96FA-5FB6-9AF2-D00F41CC46C4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30" creationId="{072E55E7-4604-51ED-4FCB-34A3CC75EE60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48" creationId="{C6E67E5C-D12D-55E8-FFF8-EB8F445C905E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2" creationId="{7FC52993-22EA-F793-6D90-5D9B72775862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57" creationId="{273CE8AE-9AF9-B2F5-CC5D-3B09BBDFCD7B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68" creationId="{F436C063-4D42-19B7-2970-D944BC343FE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0" creationId="{947321F4-AD82-B3DA-6B28-27A811B26FB6}"/>
          </ac:cxnSpMkLst>
        </pc:cxnChg>
        <pc:cxnChg chg="add del mod">
          <ac:chgData name="Fatima Pillosu" userId="a6295d4dc9e22643" providerId="LiveId" clId="{E2B223F2-0B33-4F85-811E-48E98266BFC0}" dt="2023-10-15T21:44:56.814" v="189" actId="21"/>
          <ac:cxnSpMkLst>
            <pc:docMk/>
            <pc:sldMk cId="2230501479" sldId="257"/>
            <ac:cxnSpMk id="76" creationId="{DE98278C-E98A-D3CD-596B-589048A95AAA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3" creationId="{DE7D66AA-A1A7-1E22-F1EE-13E05CE7C3A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84" creationId="{48668319-1A33-1BB2-0A13-538D8E4A9CF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2" creationId="{7D29F3EE-9936-EF4D-0A21-09611BA9061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93" creationId="{6B5B3F95-E9D9-03D9-0F61-756342179926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1" creationId="{68AD7F30-4A71-07F0-DF1F-BF5DCD646E3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02" creationId="{FC9BC29D-D1EC-98DC-E0BB-B6505105E750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5" creationId="{860CABD9-3994-8F2D-D15C-2CE55CB9B169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6" creationId="{3E2EE442-3814-97AF-1474-D5EF4EB17D9D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17" creationId="{E5EB2E61-2E71-9E99-B2D5-0858C828FA9F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3" creationId="{B754249F-0C45-15E0-60F3-F28ADAB48832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25" creationId="{39F2F54A-82D1-B21E-0184-4D6F78FF8A1C}"/>
          </ac:cxnSpMkLst>
        </pc:cxnChg>
        <pc:cxnChg chg="add del mod">
          <ac:chgData name="Fatima Pillosu" userId="a6295d4dc9e22643" providerId="LiveId" clId="{E2B223F2-0B33-4F85-811E-48E98266BFC0}" dt="2023-10-15T21:57:00.093" v="582" actId="21"/>
          <ac:cxnSpMkLst>
            <pc:docMk/>
            <pc:sldMk cId="2230501479" sldId="257"/>
            <ac:cxnSpMk id="131" creationId="{4F546823-6620-1C1C-7567-A87E823F40E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0" creationId="{F9540778-DAD2-F5D9-AEE9-D586383FD0B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1" creationId="{EEBC0BF6-A139-7924-FBBD-CC29A53FB5F0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59" creationId="{1C04E7EF-59AF-862E-2D40-30F6F5070C9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0" creationId="{6D3691FD-C6E7-CB54-0A22-81AB6FE158A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8" creationId="{293B6E5B-F38B-A8EA-B3A9-59690140831D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69" creationId="{4E90F675-3BAD-D594-7FC3-174F252AA499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2" creationId="{3184F63B-A02A-1D15-ED12-E1C76723B11F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3" creationId="{1A489565-D3BB-3253-363A-F7C0BE211A36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84" creationId="{E0EBCF56-7B67-18B2-9AFF-1B9CCE860B6A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0" creationId="{1A9805B7-74A2-99FF-C844-AFE80A918644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2" creationId="{5D24E99E-F22B-DD32-D5E9-061FBDEFC49B}"/>
          </ac:cxnSpMkLst>
        </pc:cxnChg>
        <pc:cxnChg chg="add del mod">
          <ac:chgData name="Fatima Pillosu" userId="a6295d4dc9e22643" providerId="LiveId" clId="{E2B223F2-0B33-4F85-811E-48E98266BFC0}" dt="2023-10-15T21:59:58.097" v="587" actId="21"/>
          <ac:cxnSpMkLst>
            <pc:docMk/>
            <pc:sldMk cId="2230501479" sldId="257"/>
            <ac:cxnSpMk id="198" creationId="{1382FAD1-0D75-9723-9EE9-3E91F459A8C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6" creationId="{6B02D9C7-B734-506C-772E-835A09D30E00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07" creationId="{2134F11F-6F27-93B2-02AE-EEA33ABD94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5" creationId="{481F31AA-1097-0382-6528-AFC242B61BF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16" creationId="{FE456B05-559C-E018-BDA8-BF7EA14D077C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4" creationId="{818B9BE6-E7C5-5630-C13D-9DB90EE3FB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25" creationId="{88A2A7D1-6CA9-2239-D0A6-456DC59A46DA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8" creationId="{A9B373F9-491C-6032-1DF5-D1871F1D74E8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39" creationId="{F069D00E-0EF2-C652-6D7C-94A0E8B9CCD3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0" creationId="{672D305B-5BC5-9033-531C-82AB2BBBDB16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6" creationId="{675F31C1-4000-4342-EBC4-A087AE2695F7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48" creationId="{D584EF04-CDD2-3B09-EE80-BD1EA40A4EAE}"/>
          </ac:cxnSpMkLst>
        </pc:cxnChg>
        <pc:cxnChg chg="add del mod">
          <ac:chgData name="Fatima Pillosu" userId="a6295d4dc9e22643" providerId="LiveId" clId="{E2B223F2-0B33-4F85-811E-48E98266BFC0}" dt="2023-10-15T22:04:52.368" v="896" actId="21"/>
          <ac:cxnSpMkLst>
            <pc:docMk/>
            <pc:sldMk cId="2230501479" sldId="257"/>
            <ac:cxnSpMk id="254" creationId="{213CE7E4-EC8E-6DA9-E1ED-64E41983812E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63" creationId="{2B2A0AB1-C218-E5B8-5AFA-C8F9FD6C8713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64" creationId="{4FBBCABC-6433-38F2-8BAE-16E978A35EE8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72" creationId="{C7931972-4F2C-7EEE-9658-A1C82488244E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73" creationId="{406EDDF7-5F65-61FF-1F4B-BB0DD625A75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81" creationId="{DD5D2813-A0EA-EB3E-06B0-4381B16BF8D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82" creationId="{3D663A79-05D2-E760-A305-4A4AF8E13538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5" creationId="{F6B305A1-1590-1C3E-06F5-657DB1FA0109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6" creationId="{A4288397-A3FA-A153-D6AD-6C4A2BAC9CE6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297" creationId="{D39A1A55-910E-C9CB-CBC2-F6FEEFA5C061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3" creationId="{0669BD32-4CFA-E029-1953-60C2A5ECFE87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05" creationId="{305D71CB-B233-CEB4-B3C2-4F20DD75B02D}"/>
          </ac:cxnSpMkLst>
        </pc:cxnChg>
        <pc:cxnChg chg="add mod">
          <ac:chgData name="Fatima Pillosu" userId="a6295d4dc9e22643" providerId="LiveId" clId="{E2B223F2-0B33-4F85-811E-48E98266BFC0}" dt="2023-10-15T22:05:09.652" v="897"/>
          <ac:cxnSpMkLst>
            <pc:docMk/>
            <pc:sldMk cId="2230501479" sldId="257"/>
            <ac:cxnSpMk id="311" creationId="{6C6532A5-8F65-E36A-EC45-E648F439AA14}"/>
          </ac:cxnSpMkLst>
        </pc:cxnChg>
      </pc:sldChg>
    </pc:docChg>
  </pc:docChgLst>
  <pc:docChgLst>
    <pc:chgData name="Fatima Pillosu" userId="a6295d4dc9e22643" providerId="LiveId" clId="{61095C42-E7C2-4BE5-9853-D050931ACD3F}"/>
    <pc:docChg chg="undo custSel modSld">
      <pc:chgData name="Fatima Pillosu" userId="a6295d4dc9e22643" providerId="LiveId" clId="{61095C42-E7C2-4BE5-9853-D050931ACD3F}" dt="2022-06-10T06:03:44.300" v="465" actId="207"/>
      <pc:docMkLst>
        <pc:docMk/>
      </pc:docMkLst>
      <pc:sldChg chg="addSp delSp modSp mod">
        <pc:chgData name="Fatima Pillosu" userId="a6295d4dc9e22643" providerId="LiveId" clId="{61095C42-E7C2-4BE5-9853-D050931ACD3F}" dt="2022-06-10T06:03:44.300" v="465" actId="207"/>
        <pc:sldMkLst>
          <pc:docMk/>
          <pc:sldMk cId="3183180916" sldId="256"/>
        </pc:sldMkLst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6" creationId="{42F89685-F750-4F48-8082-860299ECCB1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28" creationId="{D52C0FE0-75B5-4C63-A7C3-7EFE46B2F447}"/>
          </ac:spMkLst>
        </pc:spChg>
        <pc:spChg chg="del">
          <ac:chgData name="Fatima Pillosu" userId="a6295d4dc9e22643" providerId="LiveId" clId="{61095C42-E7C2-4BE5-9853-D050931ACD3F}" dt="2022-06-03T07:15:58.865" v="281" actId="478"/>
          <ac:spMkLst>
            <pc:docMk/>
            <pc:sldMk cId="3183180916" sldId="256"/>
            <ac:spMk id="29" creationId="{A21244F1-A54F-4CB1-B28C-4127992F8B1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0" creationId="{507EC334-619A-4364-A1B2-396647BFDC43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5" creationId="{31709F5F-839D-41B1-B08F-690DCAA57CC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6" creationId="{C1444CE1-8E6F-4EEA-A585-F09921D8F1A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7" creationId="{D9D1F4D8-7EC7-429C-B904-A829CB8D312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38" creationId="{8541BDBE-5720-434B-BC73-5A4ACE097B98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0" creationId="{A202B24D-0BF4-495C-9243-B34FE7226E9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1" creationId="{8A35D5A7-9C01-4E35-90B2-DC8F4A161A04}"/>
          </ac:spMkLst>
        </pc:spChg>
        <pc:spChg chg="del mod">
          <ac:chgData name="Fatima Pillosu" userId="a6295d4dc9e22643" providerId="LiveId" clId="{61095C42-E7C2-4BE5-9853-D050931ACD3F}" dt="2022-06-03T07:15:14.588" v="272" actId="478"/>
          <ac:spMkLst>
            <pc:docMk/>
            <pc:sldMk cId="3183180916" sldId="256"/>
            <ac:spMk id="42" creationId="{6AC85C20-7A70-4EB0-9BC2-684546BE9B37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3" creationId="{1F516F77-40A7-4F97-B8A1-62727EF4CF1F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6" creationId="{B90B25C8-8BE3-405D-808F-E616F535F201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7" creationId="{3323DD94-619A-47EE-ACC7-8FD679CC421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48" creationId="{A84F2FA5-C040-4018-85A8-78C89141C07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8" creationId="{F71ADC8B-66FD-4A97-8C20-1463D765B62D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59" creationId="{9AEE92DA-59F6-4FD2-A741-1D9816335605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0" creationId="{09B25B7F-CE51-4D68-9CAC-404C777F2B91}"/>
          </ac:spMkLst>
        </pc:spChg>
        <pc:spChg chg="add mod">
          <ac:chgData name="Fatima Pillosu" userId="a6295d4dc9e22643" providerId="LiveId" clId="{61095C42-E7C2-4BE5-9853-D050931ACD3F}" dt="2022-06-10T06:03:44.300" v="465" actId="207"/>
          <ac:spMkLst>
            <pc:docMk/>
            <pc:sldMk cId="3183180916" sldId="256"/>
            <ac:spMk id="61" creationId="{5FCA3152-1E3F-4B91-8E0C-0A878D56D994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1" creationId="{B0FAAC2C-3EB4-40AE-B2A3-3EF1C67A707F}"/>
          </ac:spMkLst>
        </pc:spChg>
        <pc:spChg chg="add mod">
          <ac:chgData name="Fatima Pillosu" userId="a6295d4dc9e22643" providerId="LiveId" clId="{61095C42-E7C2-4BE5-9853-D050931ACD3F}" dt="2022-06-10T06:03:16.019" v="461" actId="20577"/>
          <ac:spMkLst>
            <pc:docMk/>
            <pc:sldMk cId="3183180916" sldId="256"/>
            <ac:spMk id="62" creationId="{2DA7C65D-C116-4D68-9AA5-D6A0A1C51D19}"/>
          </ac:spMkLst>
        </pc:spChg>
        <pc:spChg chg="add mod">
          <ac:chgData name="Fatima Pillosu" userId="a6295d4dc9e22643" providerId="LiveId" clId="{61095C42-E7C2-4BE5-9853-D050931ACD3F}" dt="2022-06-10T06:03:20.138" v="463" actId="20577"/>
          <ac:spMkLst>
            <pc:docMk/>
            <pc:sldMk cId="3183180916" sldId="256"/>
            <ac:spMk id="63" creationId="{672C15B1-E984-47E4-9BBD-6F53CA53CCE6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4" creationId="{053842B5-9BB8-43E2-8572-7ACC83B58490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5" creationId="{E125CAED-12DD-40E1-BDC8-1111CE27E092}"/>
          </ac:spMkLst>
        </pc:spChg>
        <pc:spChg chg="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66" creationId="{3678808B-0C9F-4A9B-B62C-1B0A572402E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5" creationId="{A9C1173A-3EB9-4151-B0C0-251F32BEE435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8" creationId="{B8E90D7D-6CF4-4F0C-8AF3-B598721C476D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79" creationId="{E2CC0E7F-A2E4-4B91-A7C2-5518C02CF258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0" creationId="{50D1F3E8-567F-49E5-9D24-ADE1D9A9051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1" creationId="{54475C8D-DBBF-4DA8-AD2A-F1846DFC0629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4" creationId="{30FD0C19-B505-4914-A62B-BD76B09734A4}"/>
          </ac:spMkLst>
        </pc:spChg>
        <pc:spChg chg="add del mod">
          <ac:chgData name="Fatima Pillosu" userId="a6295d4dc9e22643" providerId="LiveId" clId="{61095C42-E7C2-4BE5-9853-D050931ACD3F}" dt="2022-06-03T07:00:22.181" v="75" actId="478"/>
          <ac:spMkLst>
            <pc:docMk/>
            <pc:sldMk cId="3183180916" sldId="256"/>
            <ac:spMk id="85" creationId="{6FF558E9-2247-4C29-9415-DE7AED0C9DDF}"/>
          </ac:spMkLst>
        </pc:spChg>
        <pc:spChg chg="add del mod">
          <ac:chgData name="Fatima Pillosu" userId="a6295d4dc9e22643" providerId="LiveId" clId="{61095C42-E7C2-4BE5-9853-D050931ACD3F}" dt="2022-06-03T06:55:34.160" v="27" actId="478"/>
          <ac:spMkLst>
            <pc:docMk/>
            <pc:sldMk cId="3183180916" sldId="256"/>
            <ac:spMk id="86" creationId="{FA8F1C1A-19C5-41BA-8567-DAFD9AB1F38E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88" creationId="{2A33C688-5741-4A9A-A151-97C4F44ABED2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3" creationId="{46AC6BB6-59B0-4C58-B0BC-30D24F00015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6" creationId="{AEBA39BD-02B2-4587-8162-D4A7813785E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97" creationId="{FC075045-8964-47CB-AC54-DB6FD7CC0768}"/>
          </ac:spMkLst>
        </pc:spChg>
        <pc:spChg chg="add del mod">
          <ac:chgData name="Fatima Pillosu" userId="a6295d4dc9e22643" providerId="LiveId" clId="{61095C42-E7C2-4BE5-9853-D050931ACD3F}" dt="2022-06-03T07:18:34.995" v="343" actId="478"/>
          <ac:spMkLst>
            <pc:docMk/>
            <pc:sldMk cId="3183180916" sldId="256"/>
            <ac:spMk id="105" creationId="{348F997C-F8F6-4461-B97D-8E7C338896A0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6" creationId="{E10ED1BC-C64F-4442-B2A1-3E52FC2FD93A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09" creationId="{D132524B-768A-42A5-94FF-823874EE2956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0" creationId="{E4663BAE-A18E-404C-85C8-A1124B21D73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1" creationId="{66FE1595-21FF-4D8D-B51F-CDF93B8D1FB7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2" creationId="{6C55794D-CB47-4B52-A005-8436804239CB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3" creationId="{406BA3DB-92E9-4CE0-9F60-A13887E735C3}"/>
          </ac:spMkLst>
        </pc:spChg>
        <pc:spChg chg="add del mod">
          <ac:chgData name="Fatima Pillosu" userId="a6295d4dc9e22643" providerId="LiveId" clId="{61095C42-E7C2-4BE5-9853-D050931ACD3F}" dt="2022-06-03T07:26:19.856" v="440" actId="21"/>
          <ac:spMkLst>
            <pc:docMk/>
            <pc:sldMk cId="3183180916" sldId="256"/>
            <ac:spMk id="114" creationId="{2C8D18DB-A81C-4CCD-AC33-7B2FC1FF714B}"/>
          </ac:spMkLst>
        </pc:spChg>
        <pc:spChg chg="add del">
          <ac:chgData name="Fatima Pillosu" userId="a6295d4dc9e22643" providerId="LiveId" clId="{61095C42-E7C2-4BE5-9853-D050931ACD3F}" dt="2022-06-03T07:26:17.805" v="439" actId="478"/>
          <ac:spMkLst>
            <pc:docMk/>
            <pc:sldMk cId="3183180916" sldId="256"/>
            <ac:spMk id="115" creationId="{F52BD3C1-DC17-4E32-876F-26F8DD2ABB29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18" creationId="{B8D2A332-126C-48F4-B288-EE96FE73F292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1" creationId="{66A70E54-0FC7-4E0A-81F4-24927ED67B2E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2" creationId="{2E9228BD-D0DC-4362-8D48-466953D8DE8B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3" creationId="{2C539112-772C-431A-8075-ED5B6AAF47D3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4" creationId="{02D85FE4-CF0F-468F-8D65-7CE299AF59B0}"/>
          </ac:spMkLst>
        </pc:spChg>
        <pc:spChg chg="mod">
          <ac:chgData name="Fatima Pillosu" userId="a6295d4dc9e22643" providerId="LiveId" clId="{61095C42-E7C2-4BE5-9853-D050931ACD3F}" dt="2022-06-03T07:27:05.604" v="441"/>
          <ac:spMkLst>
            <pc:docMk/>
            <pc:sldMk cId="3183180916" sldId="256"/>
            <ac:spMk id="125" creationId="{768ACCF8-6F83-484A-BEAD-7DF041933D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6" creationId="{6432514D-363B-4EE1-BE0E-526C387664A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7" creationId="{AC6DF37C-7F5D-4871-9ED8-CA4315227B90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28" creationId="{30B2DB86-E009-4975-AD36-420F4C1915A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1" creationId="{D66DC0EB-1FC1-48A9-80E2-8EA81262C9E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2" creationId="{AAD34399-70C9-402F-875E-5DF09D23ED06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3" creationId="{068DAD37-6088-482E-BAD0-01B5FE585A3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4" creationId="{74D5B599-1097-4D33-87B2-8924A160668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5" creationId="{D479A3C7-13D2-4750-808C-71F1383BE49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6" creationId="{CE03E565-AF2E-4627-AD50-27E69BCB5F5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37" creationId="{5F10377F-C289-4F8C-AEBB-5897D6624E84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0" creationId="{A27BA77C-C6AD-4498-8195-A8DA7E5B3D2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1" creationId="{3ECE2D6B-4766-415D-BE3E-5C2D43AE886C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2" creationId="{33A15E75-4AE7-482F-9AE8-05AB2029F4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5" creationId="{5049686B-602F-4533-8418-572BBEA54C4A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6" creationId="{2BEFA5D2-8F88-431F-AAE2-8D0084093BF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7" creationId="{E9347D5C-C070-4519-AA44-D5562AB5A248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48" creationId="{D2B49B18-2E3C-41B8-9F19-514E81D9944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1" creationId="{8F396026-A796-4252-860C-D1B0D96F58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2" creationId="{F702D0DE-B190-40BD-A1EA-DF625BCC86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3" creationId="{2C68D7AA-8E1B-40BA-A889-F36FF91A82C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5" creationId="{2DBB242F-C266-4030-B454-A8086843D32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6" creationId="{6DDB31F6-0516-4FE0-96B0-916460DD75A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7" creationId="{6BDC9854-F930-4229-9939-78B974ECF407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8" creationId="{6A57C458-547F-460C-9F45-9AABD9568C62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59" creationId="{6F369A6C-8983-4057-B63B-10795ED8C1C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1" creationId="{AF08EE5C-5620-4E6B-BB6C-EDB1508B7E91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3" creationId="{967D2AE2-4377-49AA-82FD-89A4B4FD79A3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5" creationId="{863262A9-84E3-4042-A422-9EC65315799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6" creationId="{305380B3-059D-4286-AAFE-4F3BD6A302B9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7" creationId="{4BF99C37-8BB5-41F5-A100-EC4547A2C48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8" creationId="{2EF0380C-B83F-48DE-9CEC-A4B3E7A713AF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69" creationId="{11291620-BC3A-47E1-939D-63FFC4C19055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0" creationId="{E175D9CF-10FB-45B1-BE12-8885AE87B38E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1" creationId="{3AD8426B-D22A-40F5-A3E4-9591EBB1E00D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2" creationId="{671AF4C4-05F5-4286-97B3-4F261AB2B10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3" creationId="{727A2FEE-A6EF-4987-8F78-E5A3F5D533CB}"/>
          </ac:spMkLst>
        </pc:spChg>
        <pc:spChg chg="add mod">
          <ac:chgData name="Fatima Pillosu" userId="a6295d4dc9e22643" providerId="LiveId" clId="{61095C42-E7C2-4BE5-9853-D050931ACD3F}" dt="2022-06-03T07:27:28.607" v="452" actId="1037"/>
          <ac:spMkLst>
            <pc:docMk/>
            <pc:sldMk cId="3183180916" sldId="256"/>
            <ac:spMk id="174" creationId="{FD72630F-2779-4AC7-8913-3EC88859E76F}"/>
          </ac:spMkLst>
        </pc:s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4" creationId="{831431AA-36D8-417F-8AA4-8A670D040268}"/>
          </ac:grpSpMkLst>
        </pc:grpChg>
        <pc:grpChg chg="del mod">
          <ac:chgData name="Fatima Pillosu" userId="a6295d4dc9e22643" providerId="LiveId" clId="{61095C42-E7C2-4BE5-9853-D050931ACD3F}" dt="2022-06-03T07:26:19.856" v="440" actId="21"/>
          <ac:grpSpMkLst>
            <pc:docMk/>
            <pc:sldMk cId="3183180916" sldId="256"/>
            <ac:grpSpMk id="15" creationId="{6CB9DC95-EF6D-4A6A-BACB-CAE97C4473FB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6" creationId="{0705804E-2036-475C-854C-E404E1C98C7E}"/>
          </ac:grpSpMkLst>
        </pc:grpChg>
        <pc:grpChg chg="add mod">
          <ac:chgData name="Fatima Pillosu" userId="a6295d4dc9e22643" providerId="LiveId" clId="{61095C42-E7C2-4BE5-9853-D050931ACD3F}" dt="2022-06-03T07:27:28.607" v="452" actId="1037"/>
          <ac:grpSpMkLst>
            <pc:docMk/>
            <pc:sldMk cId="3183180916" sldId="256"/>
            <ac:grpSpMk id="119" creationId="{B7110FE1-945B-4AED-9055-8C6D106E4B05}"/>
          </ac:grpSpMkLst>
        </pc:grpChg>
        <pc:grpChg chg="mod">
          <ac:chgData name="Fatima Pillosu" userId="a6295d4dc9e22643" providerId="LiveId" clId="{61095C42-E7C2-4BE5-9853-D050931ACD3F}" dt="2022-06-03T07:27:05.604" v="441"/>
          <ac:grpSpMkLst>
            <pc:docMk/>
            <pc:sldMk cId="3183180916" sldId="256"/>
            <ac:grpSpMk id="120" creationId="{BDB52F88-DB00-4135-A67A-D096268941D2}"/>
          </ac:grpSpMkLst>
        </pc:grpChg>
        <pc:picChg chg="mod">
          <ac:chgData name="Fatima Pillosu" userId="a6295d4dc9e22643" providerId="LiveId" clId="{61095C42-E7C2-4BE5-9853-D050931ACD3F}" dt="2022-06-03T07:27:05.604" v="441"/>
          <ac:picMkLst>
            <pc:docMk/>
            <pc:sldMk cId="3183180916" sldId="256"/>
            <ac:picMk id="117" creationId="{20B5CAB3-5681-441C-B001-35F60EB0D0FA}"/>
          </ac:picMkLst>
        </pc:picChg>
        <pc:cxnChg chg="del mod">
          <ac:chgData name="Fatima Pillosu" userId="a6295d4dc9e22643" providerId="LiveId" clId="{61095C42-E7C2-4BE5-9853-D050931ACD3F}" dt="2022-06-03T07:17:35.770" v="307" actId="478"/>
          <ac:cxnSpMkLst>
            <pc:docMk/>
            <pc:sldMk cId="3183180916" sldId="256"/>
            <ac:cxnSpMk id="25" creationId="{9815B200-64F9-4EC6-8BE8-3B23BA01A1ED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2" creationId="{82C63204-CDF4-4893-A989-0F0A88933008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33" creationId="{246C32BF-FA3C-4A67-AA0B-56F14576D6AA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4" creationId="{5EF2DDF2-B980-4460-996A-7DE4F2D6D5C5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45" creationId="{7E0A01B3-1F54-4E20-9593-EAF9F959213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1" creationId="{8A3C166B-933E-4A77-BBA8-BF6BF78B3082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55" creationId="{6A315985-278C-482F-BB6A-F9B90E80C5C6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2" creationId="{70761284-3178-4B5C-BCD3-2A97FB881573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63" creationId="{7EB47A39-A2DF-47D2-B7E6-FAC06D312C27}"/>
          </ac:cxnSpMkLst>
        </pc:cxnChg>
        <pc:cxnChg chg="del mod">
          <ac:chgData name="Fatima Pillosu" userId="a6295d4dc9e22643" providerId="LiveId" clId="{61095C42-E7C2-4BE5-9853-D050931ACD3F}" dt="2022-06-03T07:14:10.922" v="263" actId="478"/>
          <ac:cxnSpMkLst>
            <pc:docMk/>
            <pc:sldMk cId="3183180916" sldId="256"/>
            <ac:cxnSpMk id="68" creationId="{B94C6C41-639A-458E-9BA1-B4DF3840AE57}"/>
          </ac:cxnSpMkLst>
        </pc:cxnChg>
        <pc:cxnChg chg="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70" creationId="{ACEF5A02-488C-4883-B945-70BA01DF1D3B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6" creationId="{7225B0ED-863A-4B10-A924-D23522132C99}"/>
          </ac:cxnSpMkLst>
        </pc:cxnChg>
        <pc:cxnChg chg="add mod">
          <ac:chgData name="Fatima Pillosu" userId="a6295d4dc9e22643" providerId="LiveId" clId="{61095C42-E7C2-4BE5-9853-D050931ACD3F}" dt="2022-06-03T06:52:28.088" v="13" actId="571"/>
          <ac:cxnSpMkLst>
            <pc:docMk/>
            <pc:sldMk cId="3183180916" sldId="256"/>
            <ac:cxnSpMk id="77" creationId="{521B3CF5-1B7A-4B53-9BD3-F642D39D11E8}"/>
          </ac:cxnSpMkLst>
        </pc:cxnChg>
        <pc:cxnChg chg="add del mod">
          <ac:chgData name="Fatima Pillosu" userId="a6295d4dc9e22643" providerId="LiveId" clId="{61095C42-E7C2-4BE5-9853-D050931ACD3F}" dt="2022-06-03T07:00:21.061" v="74" actId="478"/>
          <ac:cxnSpMkLst>
            <pc:docMk/>
            <pc:sldMk cId="3183180916" sldId="256"/>
            <ac:cxnSpMk id="82" creationId="{2DCAA65B-4382-4377-8230-6BDA631A7D2E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3" creationId="{B64F08C3-130E-4187-A217-7B68FBD11549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87" creationId="{61B15CC9-84A2-4067-8C8A-B9761D12DE4F}"/>
          </ac:cxnSpMkLst>
        </pc:cxnChg>
        <pc:cxnChg chg="add del mod">
          <ac:chgData name="Fatima Pillosu" userId="a6295d4dc9e22643" providerId="LiveId" clId="{61095C42-E7C2-4BE5-9853-D050931ACD3F}" dt="2022-06-03T07:26:19.856" v="440" actId="21"/>
          <ac:cxnSpMkLst>
            <pc:docMk/>
            <pc:sldMk cId="3183180916" sldId="256"/>
            <ac:cxnSpMk id="92" creationId="{2EF5FBFE-3692-467E-B25C-E7C80E878D58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29" creationId="{5CB02418-71FD-4B0D-8BED-08A1D8D580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0" creationId="{C3869683-AE19-4794-9316-80939DD0952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8" creationId="{F544FB67-5D26-4467-AB38-9F74C8C236E0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39" creationId="{832EDB66-7B26-4FCD-A2AB-E4941DF28D7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3" creationId="{2CD1D397-7838-4664-8433-54609F2A0A34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4" creationId="{A788DC77-A079-4FDD-804D-7771F48877EE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49" creationId="{1275B604-5AEB-468F-9887-D43759069BA5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0" creationId="{0E838CB8-35B3-4669-84F3-50C27D6ECA79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54" creationId="{3A605988-A32F-4085-89E9-9D3E4409CACF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0" creationId="{42AA5FAD-FEF6-46E0-A368-FAAC5CAC38AA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2" creationId="{C5B0A3FE-F6B9-4E97-992C-57FF0CCA2DD7}"/>
          </ac:cxnSpMkLst>
        </pc:cxnChg>
        <pc:cxnChg chg="add mod">
          <ac:chgData name="Fatima Pillosu" userId="a6295d4dc9e22643" providerId="LiveId" clId="{61095C42-E7C2-4BE5-9853-D050931ACD3F}" dt="2022-06-03T07:27:28.607" v="452" actId="1037"/>
          <ac:cxnSpMkLst>
            <pc:docMk/>
            <pc:sldMk cId="3183180916" sldId="256"/>
            <ac:cxnSpMk id="164" creationId="{9E9C3FCA-6E28-499A-8CFF-B660935050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89266"/>
            <a:ext cx="5143500" cy="1466274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12085"/>
            <a:ext cx="5143500" cy="101683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4230"/>
            <a:ext cx="1478756" cy="356916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4230"/>
            <a:ext cx="4350544" cy="356916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49985"/>
            <a:ext cx="5915025" cy="1751924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18483"/>
            <a:ext cx="5915025" cy="921296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21153"/>
            <a:ext cx="2914650" cy="26722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21153"/>
            <a:ext cx="2914650" cy="267224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0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4231"/>
            <a:ext cx="5915025" cy="81405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32437"/>
            <a:ext cx="2901255" cy="50598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38418"/>
            <a:ext cx="2901255" cy="22627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32437"/>
            <a:ext cx="2915543" cy="505981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38418"/>
            <a:ext cx="2915543" cy="226278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27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0776"/>
            <a:ext cx="2211883" cy="98271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06398"/>
            <a:ext cx="3471863" cy="299299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63491"/>
            <a:ext cx="2211883" cy="234077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3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0776"/>
            <a:ext cx="2211883" cy="98271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06398"/>
            <a:ext cx="3471863" cy="2992993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63491"/>
            <a:ext cx="2211883" cy="234077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8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4231"/>
            <a:ext cx="5915025" cy="81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21153"/>
            <a:ext cx="5915025" cy="267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903565"/>
            <a:ext cx="1543050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A5AB-4FEB-4DE2-90BB-D554FBAEAC0F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903565"/>
            <a:ext cx="2314575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903565"/>
            <a:ext cx="1543050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2E9A-3B95-40E3-A7A7-1D9879B1CEE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717F2E6B-4AF5-63E2-90E7-62E9FDAFA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19540" r="42662" b="1715"/>
          <a:stretch/>
        </p:blipFill>
        <p:spPr>
          <a:xfrm>
            <a:off x="0" y="692754"/>
            <a:ext cx="3299758" cy="3437474"/>
          </a:xfrm>
          <a:prstGeom prst="rect">
            <a:avLst/>
          </a:prstGeom>
        </p:spPr>
      </p:pic>
      <p:sp>
        <p:nvSpPr>
          <p:cNvPr id="260" name="Rettangolo 259">
            <a:extLst>
              <a:ext uri="{FF2B5EF4-FFF2-40B4-BE49-F238E27FC236}">
                <a16:creationId xmlns:a16="http://schemas.microsoft.com/office/drawing/2014/main" id="{70782F13-EA16-B55E-9C8E-88EC31E291E6}"/>
              </a:ext>
            </a:extLst>
          </p:cNvPr>
          <p:cNvSpPr/>
          <p:nvPr/>
        </p:nvSpPr>
        <p:spPr>
          <a:xfrm>
            <a:off x="3652671" y="608982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Figura a mano libera: forma 260">
            <a:extLst>
              <a:ext uri="{FF2B5EF4-FFF2-40B4-BE49-F238E27FC236}">
                <a16:creationId xmlns:a16="http://schemas.microsoft.com/office/drawing/2014/main" id="{FCEDB6BC-4199-ED78-61CB-CC1EA2B474A0}"/>
              </a:ext>
            </a:extLst>
          </p:cNvPr>
          <p:cNvSpPr/>
          <p:nvPr/>
        </p:nvSpPr>
        <p:spPr>
          <a:xfrm>
            <a:off x="3660353" y="623947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2D2908E6-9674-DAE8-247F-C9504BC68AE4}"/>
              </a:ext>
            </a:extLst>
          </p:cNvPr>
          <p:cNvSpPr txBox="1"/>
          <p:nvPr/>
        </p:nvSpPr>
        <p:spPr>
          <a:xfrm rot="16200000">
            <a:off x="3177861" y="980507"/>
            <a:ext cx="70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3" name="Connettore diritto 262">
            <a:extLst>
              <a:ext uri="{FF2B5EF4-FFF2-40B4-BE49-F238E27FC236}">
                <a16:creationId xmlns:a16="http://schemas.microsoft.com/office/drawing/2014/main" id="{2B2A0AB1-C218-E5B8-5AFA-C8F9FD6C8713}"/>
              </a:ext>
            </a:extLst>
          </p:cNvPr>
          <p:cNvCxnSpPr>
            <a:stCxn id="261" idx="5"/>
          </p:cNvCxnSpPr>
          <p:nvPr/>
        </p:nvCxnSpPr>
        <p:spPr>
          <a:xfrm flipH="1">
            <a:off x="3652648" y="678097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ttore diritto 263">
            <a:extLst>
              <a:ext uri="{FF2B5EF4-FFF2-40B4-BE49-F238E27FC236}">
                <a16:creationId xmlns:a16="http://schemas.microsoft.com/office/drawing/2014/main" id="{4FBBCABC-6433-38F2-8BAE-16E978A35EE8}"/>
              </a:ext>
            </a:extLst>
          </p:cNvPr>
          <p:cNvCxnSpPr>
            <a:cxnSpLocks/>
          </p:cNvCxnSpPr>
          <p:nvPr/>
        </p:nvCxnSpPr>
        <p:spPr>
          <a:xfrm>
            <a:off x="4207624" y="714397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1FE12FBA-D3BB-BEA8-CACB-BF0C60782ED3}"/>
              </a:ext>
            </a:extLst>
          </p:cNvPr>
          <p:cNvSpPr txBox="1"/>
          <p:nvPr/>
        </p:nvSpPr>
        <p:spPr>
          <a:xfrm>
            <a:off x="3837372" y="1437498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66" name="CasellaDiTesto 265">
            <a:extLst>
              <a:ext uri="{FF2B5EF4-FFF2-40B4-BE49-F238E27FC236}">
                <a16:creationId xmlns:a16="http://schemas.microsoft.com/office/drawing/2014/main" id="{6862EDBC-3D45-0EBC-74DF-02329855674C}"/>
              </a:ext>
            </a:extLst>
          </p:cNvPr>
          <p:cNvSpPr txBox="1"/>
          <p:nvPr/>
        </p:nvSpPr>
        <p:spPr>
          <a:xfrm>
            <a:off x="2913645" y="58474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67" name="Ovale 266">
            <a:extLst>
              <a:ext uri="{FF2B5EF4-FFF2-40B4-BE49-F238E27FC236}">
                <a16:creationId xmlns:a16="http://schemas.microsoft.com/office/drawing/2014/main" id="{249B19D2-63D7-E081-65B7-5F2E7FC6CD16}"/>
              </a:ext>
            </a:extLst>
          </p:cNvPr>
          <p:cNvSpPr/>
          <p:nvPr/>
        </p:nvSpPr>
        <p:spPr>
          <a:xfrm>
            <a:off x="4187109" y="65890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8" name="CasellaDiTesto 267">
            <a:extLst>
              <a:ext uri="{FF2B5EF4-FFF2-40B4-BE49-F238E27FC236}">
                <a16:creationId xmlns:a16="http://schemas.microsoft.com/office/drawing/2014/main" id="{4F86C39E-00F8-C8B3-2B35-8425FC8F93DF}"/>
              </a:ext>
            </a:extLst>
          </p:cNvPr>
          <p:cNvSpPr txBox="1"/>
          <p:nvPr/>
        </p:nvSpPr>
        <p:spPr>
          <a:xfrm rot="16200000">
            <a:off x="3126700" y="1974669"/>
            <a:ext cx="313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FF"/>
                </a:solidFill>
              </a:rPr>
              <a:t>Distribution of short-range ecPoint rainfall forecasts (i.e., </a:t>
            </a:r>
            <a:r>
              <a:rPr lang="en-GB" sz="1000">
                <a:solidFill>
                  <a:srgbClr val="0000FF"/>
                </a:solidFill>
              </a:rPr>
              <a:t>realizations) </a:t>
            </a:r>
            <a:r>
              <a:rPr lang="en-GB" sz="1000" dirty="0">
                <a:solidFill>
                  <a:srgbClr val="0000FF"/>
                </a:solidFill>
              </a:rPr>
              <a:t>for each of the N point </a:t>
            </a:r>
            <a:r>
              <a:rPr lang="en-GB" sz="1000">
                <a:solidFill>
                  <a:srgbClr val="0000FF"/>
                </a:solidFill>
              </a:rPr>
              <a:t>flood reports.</a:t>
            </a:r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269" name="Rettangolo 268">
            <a:extLst>
              <a:ext uri="{FF2B5EF4-FFF2-40B4-BE49-F238E27FC236}">
                <a16:creationId xmlns:a16="http://schemas.microsoft.com/office/drawing/2014/main" id="{43976354-E6FC-7138-543B-3D58B703D93E}"/>
              </a:ext>
            </a:extLst>
          </p:cNvPr>
          <p:cNvSpPr/>
          <p:nvPr/>
        </p:nvSpPr>
        <p:spPr>
          <a:xfrm>
            <a:off x="3652671" y="1669997"/>
            <a:ext cx="814191" cy="843579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0" name="Figura a mano libera: forma 269">
            <a:extLst>
              <a:ext uri="{FF2B5EF4-FFF2-40B4-BE49-F238E27FC236}">
                <a16:creationId xmlns:a16="http://schemas.microsoft.com/office/drawing/2014/main" id="{FF4D6FED-3F3F-C316-242D-6E0758A97634}"/>
              </a:ext>
            </a:extLst>
          </p:cNvPr>
          <p:cNvSpPr/>
          <p:nvPr/>
        </p:nvSpPr>
        <p:spPr>
          <a:xfrm>
            <a:off x="3660398" y="1681640"/>
            <a:ext cx="606678" cy="82845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3724 h 833724"/>
              <a:gd name="connsiteX1" fmla="*/ 4822 w 768910"/>
              <a:gd name="connsiteY1" fmla="*/ 553329 h 833724"/>
              <a:gd name="connsiteX2" fmla="*/ 12961 w 768910"/>
              <a:gd name="connsiteY2" fmla="*/ 404982 h 833724"/>
              <a:gd name="connsiteX3" fmla="*/ 95648 w 768910"/>
              <a:gd name="connsiteY3" fmla="*/ 183465 h 833724"/>
              <a:gd name="connsiteX4" fmla="*/ 240950 w 768910"/>
              <a:gd name="connsiteY4" fmla="*/ 60654 h 833724"/>
              <a:gd name="connsiteX5" fmla="*/ 441706 w 768910"/>
              <a:gd name="connsiteY5" fmla="*/ 12088 h 833724"/>
              <a:gd name="connsiteX6" fmla="*/ 768910 w 768910"/>
              <a:gd name="connsiteY6" fmla="*/ 2184 h 833724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12961 w 768910"/>
              <a:gd name="connsiteY2" fmla="*/ 402798 h 831540"/>
              <a:gd name="connsiteX3" fmla="*/ 95648 w 768910"/>
              <a:gd name="connsiteY3" fmla="*/ 181281 h 831540"/>
              <a:gd name="connsiteX4" fmla="*/ 240950 w 768910"/>
              <a:gd name="connsiteY4" fmla="*/ 58470 h 831540"/>
              <a:gd name="connsiteX5" fmla="*/ 441706 w 768910"/>
              <a:gd name="connsiteY5" fmla="*/ 9904 h 831540"/>
              <a:gd name="connsiteX6" fmla="*/ 768910 w 768910"/>
              <a:gd name="connsiteY6" fmla="*/ 0 h 831540"/>
              <a:gd name="connsiteX0" fmla="*/ 0 w 606678"/>
              <a:gd name="connsiteY0" fmla="*/ 826624 h 826624"/>
              <a:gd name="connsiteX1" fmla="*/ 4822 w 606678"/>
              <a:gd name="connsiteY1" fmla="*/ 546229 h 826624"/>
              <a:gd name="connsiteX2" fmla="*/ 12961 w 606678"/>
              <a:gd name="connsiteY2" fmla="*/ 397882 h 826624"/>
              <a:gd name="connsiteX3" fmla="*/ 95648 w 606678"/>
              <a:gd name="connsiteY3" fmla="*/ 176365 h 826624"/>
              <a:gd name="connsiteX4" fmla="*/ 240950 w 606678"/>
              <a:gd name="connsiteY4" fmla="*/ 53554 h 826624"/>
              <a:gd name="connsiteX5" fmla="*/ 441706 w 606678"/>
              <a:gd name="connsiteY5" fmla="*/ 4988 h 826624"/>
              <a:gd name="connsiteX6" fmla="*/ 606678 w 606678"/>
              <a:gd name="connsiteY6" fmla="*/ 0 h 826624"/>
              <a:gd name="connsiteX0" fmla="*/ 0 w 606678"/>
              <a:gd name="connsiteY0" fmla="*/ 828455 h 828455"/>
              <a:gd name="connsiteX1" fmla="*/ 4822 w 606678"/>
              <a:gd name="connsiteY1" fmla="*/ 548060 h 828455"/>
              <a:gd name="connsiteX2" fmla="*/ 12961 w 606678"/>
              <a:gd name="connsiteY2" fmla="*/ 399713 h 828455"/>
              <a:gd name="connsiteX3" fmla="*/ 95648 w 606678"/>
              <a:gd name="connsiteY3" fmla="*/ 178196 h 828455"/>
              <a:gd name="connsiteX4" fmla="*/ 240950 w 606678"/>
              <a:gd name="connsiteY4" fmla="*/ 55385 h 828455"/>
              <a:gd name="connsiteX5" fmla="*/ 441706 w 606678"/>
              <a:gd name="connsiteY5" fmla="*/ 6819 h 828455"/>
              <a:gd name="connsiteX6" fmla="*/ 606678 w 606678"/>
              <a:gd name="connsiteY6" fmla="*/ 1831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78" h="828455">
                <a:moveTo>
                  <a:pt x="0" y="828455"/>
                </a:moveTo>
                <a:cubicBezTo>
                  <a:pt x="5219" y="711545"/>
                  <a:pt x="2662" y="619517"/>
                  <a:pt x="4822" y="548060"/>
                </a:cubicBezTo>
                <a:cubicBezTo>
                  <a:pt x="6982" y="476603"/>
                  <a:pt x="-2177" y="461357"/>
                  <a:pt x="12961" y="399713"/>
                </a:cubicBezTo>
                <a:cubicBezTo>
                  <a:pt x="28099" y="338069"/>
                  <a:pt x="57650" y="235584"/>
                  <a:pt x="95648" y="178196"/>
                </a:cubicBezTo>
                <a:cubicBezTo>
                  <a:pt x="133646" y="120808"/>
                  <a:pt x="183274" y="83948"/>
                  <a:pt x="240950" y="55385"/>
                </a:cubicBezTo>
                <a:cubicBezTo>
                  <a:pt x="298626" y="26822"/>
                  <a:pt x="352407" y="24127"/>
                  <a:pt x="441706" y="6819"/>
                </a:cubicBezTo>
                <a:cubicBezTo>
                  <a:pt x="562960" y="-658"/>
                  <a:pt x="520039" y="-1436"/>
                  <a:pt x="606678" y="1831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5CB6F0F6-96A9-0AE0-F92E-6ECBEA13232D}"/>
              </a:ext>
            </a:extLst>
          </p:cNvPr>
          <p:cNvSpPr txBox="1"/>
          <p:nvPr/>
        </p:nvSpPr>
        <p:spPr>
          <a:xfrm rot="16200000">
            <a:off x="3159186" y="2016438"/>
            <a:ext cx="741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2" name="Connettore diritto 271">
            <a:extLst>
              <a:ext uri="{FF2B5EF4-FFF2-40B4-BE49-F238E27FC236}">
                <a16:creationId xmlns:a16="http://schemas.microsoft.com/office/drawing/2014/main" id="{C7931972-4F2C-7EEE-9658-A1C82488244E}"/>
              </a:ext>
            </a:extLst>
          </p:cNvPr>
          <p:cNvCxnSpPr>
            <a:cxnSpLocks/>
          </p:cNvCxnSpPr>
          <p:nvPr/>
        </p:nvCxnSpPr>
        <p:spPr>
          <a:xfrm flipH="1">
            <a:off x="3652695" y="1732706"/>
            <a:ext cx="28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ttore diritto 272">
            <a:extLst>
              <a:ext uri="{FF2B5EF4-FFF2-40B4-BE49-F238E27FC236}">
                <a16:creationId xmlns:a16="http://schemas.microsoft.com/office/drawing/2014/main" id="{406EDDF7-5F65-61FF-1F4B-BB0DD625A751}"/>
              </a:ext>
            </a:extLst>
          </p:cNvPr>
          <p:cNvCxnSpPr>
            <a:cxnSpLocks/>
          </p:cNvCxnSpPr>
          <p:nvPr/>
        </p:nvCxnSpPr>
        <p:spPr>
          <a:xfrm>
            <a:off x="3927453" y="1769006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16FE8170-7D4B-BEBB-3218-3E46A1448BEE}"/>
              </a:ext>
            </a:extLst>
          </p:cNvPr>
          <p:cNvSpPr txBox="1"/>
          <p:nvPr/>
        </p:nvSpPr>
        <p:spPr>
          <a:xfrm>
            <a:off x="3557201" y="249210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78007B69-ABD7-9408-E931-682D80838AD9}"/>
              </a:ext>
            </a:extLst>
          </p:cNvPr>
          <p:cNvSpPr txBox="1"/>
          <p:nvPr/>
        </p:nvSpPr>
        <p:spPr>
          <a:xfrm>
            <a:off x="2913645" y="1654957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76" name="Ovale 275">
            <a:extLst>
              <a:ext uri="{FF2B5EF4-FFF2-40B4-BE49-F238E27FC236}">
                <a16:creationId xmlns:a16="http://schemas.microsoft.com/office/drawing/2014/main" id="{A923D732-41A6-7D47-D291-1CE8F455A5EC}"/>
              </a:ext>
            </a:extLst>
          </p:cNvPr>
          <p:cNvSpPr/>
          <p:nvPr/>
        </p:nvSpPr>
        <p:spPr>
          <a:xfrm>
            <a:off x="3909711" y="1713416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" name="Rettangolo 276">
            <a:extLst>
              <a:ext uri="{FF2B5EF4-FFF2-40B4-BE49-F238E27FC236}">
                <a16:creationId xmlns:a16="http://schemas.microsoft.com/office/drawing/2014/main" id="{E8BA12D8-3FFB-0764-542B-0E198F31ECD4}"/>
              </a:ext>
            </a:extLst>
          </p:cNvPr>
          <p:cNvSpPr/>
          <p:nvPr/>
        </p:nvSpPr>
        <p:spPr>
          <a:xfrm>
            <a:off x="3652671" y="2894097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8" name="Figura a mano libera: forma 277">
            <a:extLst>
              <a:ext uri="{FF2B5EF4-FFF2-40B4-BE49-F238E27FC236}">
                <a16:creationId xmlns:a16="http://schemas.microsoft.com/office/drawing/2014/main" id="{6D99D99F-645B-5A38-17D7-89A0E59C8C43}"/>
              </a:ext>
            </a:extLst>
          </p:cNvPr>
          <p:cNvSpPr/>
          <p:nvPr/>
        </p:nvSpPr>
        <p:spPr>
          <a:xfrm>
            <a:off x="3660352" y="2908928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CasellaDiTesto 278">
            <a:extLst>
              <a:ext uri="{FF2B5EF4-FFF2-40B4-BE49-F238E27FC236}">
                <a16:creationId xmlns:a16="http://schemas.microsoft.com/office/drawing/2014/main" id="{7DBD1152-3C90-3EFB-70BD-8BD095F0F432}"/>
              </a:ext>
            </a:extLst>
          </p:cNvPr>
          <p:cNvSpPr txBox="1"/>
          <p:nvPr/>
        </p:nvSpPr>
        <p:spPr>
          <a:xfrm>
            <a:off x="3603702" y="3884007"/>
            <a:ext cx="930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CasellaDiTesto 279">
            <a:extLst>
              <a:ext uri="{FF2B5EF4-FFF2-40B4-BE49-F238E27FC236}">
                <a16:creationId xmlns:a16="http://schemas.microsoft.com/office/drawing/2014/main" id="{764C87BB-7F15-A18B-2AD6-EA79100DD23D}"/>
              </a:ext>
            </a:extLst>
          </p:cNvPr>
          <p:cNvSpPr txBox="1"/>
          <p:nvPr/>
        </p:nvSpPr>
        <p:spPr>
          <a:xfrm rot="16200000">
            <a:off x="3175990" y="3263617"/>
            <a:ext cx="70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1" name="Connettore diritto 280">
            <a:extLst>
              <a:ext uri="{FF2B5EF4-FFF2-40B4-BE49-F238E27FC236}">
                <a16:creationId xmlns:a16="http://schemas.microsoft.com/office/drawing/2014/main" id="{DD5D2813-A0EA-EB3E-06B0-4381B16BF8D7}"/>
              </a:ext>
            </a:extLst>
          </p:cNvPr>
          <p:cNvCxnSpPr>
            <a:cxnSpLocks/>
          </p:cNvCxnSpPr>
          <p:nvPr/>
        </p:nvCxnSpPr>
        <p:spPr>
          <a:xfrm flipH="1" flipV="1">
            <a:off x="3652651" y="2963078"/>
            <a:ext cx="322672" cy="153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diritto 281">
            <a:extLst>
              <a:ext uri="{FF2B5EF4-FFF2-40B4-BE49-F238E27FC236}">
                <a16:creationId xmlns:a16="http://schemas.microsoft.com/office/drawing/2014/main" id="{3D663A79-05D2-E760-A305-4A4AF8E13538}"/>
              </a:ext>
            </a:extLst>
          </p:cNvPr>
          <p:cNvCxnSpPr>
            <a:cxnSpLocks/>
          </p:cNvCxnSpPr>
          <p:nvPr/>
        </p:nvCxnSpPr>
        <p:spPr>
          <a:xfrm>
            <a:off x="3912660" y="2999378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CasellaDiTesto 282">
            <a:extLst>
              <a:ext uri="{FF2B5EF4-FFF2-40B4-BE49-F238E27FC236}">
                <a16:creationId xmlns:a16="http://schemas.microsoft.com/office/drawing/2014/main" id="{8DAEF02B-7F28-7789-54C3-D3BD9A60EA02}"/>
              </a:ext>
            </a:extLst>
          </p:cNvPr>
          <p:cNvSpPr txBox="1"/>
          <p:nvPr/>
        </p:nvSpPr>
        <p:spPr>
          <a:xfrm>
            <a:off x="3542408" y="372247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tp(x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r>
              <a:rPr lang="it-IT" sz="1000" dirty="0">
                <a:solidFill>
                  <a:srgbClr val="FF0000"/>
                </a:solidFill>
              </a:rPr>
              <a:t>)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84" name="CasellaDiTesto 283">
            <a:extLst>
              <a:ext uri="{FF2B5EF4-FFF2-40B4-BE49-F238E27FC236}">
                <a16:creationId xmlns:a16="http://schemas.microsoft.com/office/drawing/2014/main" id="{60FB7CC3-1FB9-3BDC-DA2B-3AA7B395608E}"/>
              </a:ext>
            </a:extLst>
          </p:cNvPr>
          <p:cNvSpPr txBox="1"/>
          <p:nvPr/>
        </p:nvSpPr>
        <p:spPr>
          <a:xfrm>
            <a:off x="2913645" y="2872129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rgbClr val="FF0000"/>
                </a:solidFill>
              </a:rPr>
              <a:t>x</a:t>
            </a:r>
            <a:r>
              <a:rPr lang="it-IT" sz="1000" baseline="30000" dirty="0">
                <a:solidFill>
                  <a:srgbClr val="FF0000"/>
                </a:solidFill>
              </a:rPr>
              <a:t>th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285" name="Ovale 284">
            <a:extLst>
              <a:ext uri="{FF2B5EF4-FFF2-40B4-BE49-F238E27FC236}">
                <a16:creationId xmlns:a16="http://schemas.microsoft.com/office/drawing/2014/main" id="{E7509D0D-86E3-4926-9CC8-AE723A307616}"/>
              </a:ext>
            </a:extLst>
          </p:cNvPr>
          <p:cNvSpPr/>
          <p:nvPr/>
        </p:nvSpPr>
        <p:spPr>
          <a:xfrm>
            <a:off x="3895640" y="294891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" name="Parentesi graffa chiusa 285">
            <a:extLst>
              <a:ext uri="{FF2B5EF4-FFF2-40B4-BE49-F238E27FC236}">
                <a16:creationId xmlns:a16="http://schemas.microsoft.com/office/drawing/2014/main" id="{F46E4B6D-9B34-0B61-333F-075563FFA06B}"/>
              </a:ext>
            </a:extLst>
          </p:cNvPr>
          <p:cNvSpPr/>
          <p:nvPr/>
        </p:nvSpPr>
        <p:spPr>
          <a:xfrm>
            <a:off x="4829868" y="584747"/>
            <a:ext cx="249067" cy="3545480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7" name="CasellaDiTesto 286">
            <a:extLst>
              <a:ext uri="{FF2B5EF4-FFF2-40B4-BE49-F238E27FC236}">
                <a16:creationId xmlns:a16="http://schemas.microsoft.com/office/drawing/2014/main" id="{4944B0E1-955E-9DE6-ADFC-001F04CEFA81}"/>
              </a:ext>
            </a:extLst>
          </p:cNvPr>
          <p:cNvSpPr txBox="1"/>
          <p:nvPr/>
        </p:nvSpPr>
        <p:spPr>
          <a:xfrm rot="16200000">
            <a:off x="3626668" y="2649409"/>
            <a:ext cx="814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8" name="TextBox 165">
            <a:extLst>
              <a:ext uri="{FF2B5EF4-FFF2-40B4-BE49-F238E27FC236}">
                <a16:creationId xmlns:a16="http://schemas.microsoft.com/office/drawing/2014/main" id="{BBF92DA2-6C38-4A7D-24CD-B7EA958F7FF7}"/>
              </a:ext>
            </a:extLst>
          </p:cNvPr>
          <p:cNvSpPr txBox="1"/>
          <p:nvPr/>
        </p:nvSpPr>
        <p:spPr>
          <a:xfrm>
            <a:off x="331175" y="8235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TextBox 165">
            <a:extLst>
              <a:ext uri="{FF2B5EF4-FFF2-40B4-BE49-F238E27FC236}">
                <a16:creationId xmlns:a16="http://schemas.microsoft.com/office/drawing/2014/main" id="{A08D0FF9-801C-046D-B701-AB0BA34FC6EA}"/>
              </a:ext>
            </a:extLst>
          </p:cNvPr>
          <p:cNvSpPr txBox="1"/>
          <p:nvPr/>
        </p:nvSpPr>
        <p:spPr>
          <a:xfrm>
            <a:off x="3951766" y="356445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0" name="CasellaDiTesto 146">
            <a:extLst>
              <a:ext uri="{FF2B5EF4-FFF2-40B4-BE49-F238E27FC236}">
                <a16:creationId xmlns:a16="http://schemas.microsoft.com/office/drawing/2014/main" id="{C5758BBF-EF0E-0C56-8F70-AC16141C8541}"/>
              </a:ext>
            </a:extLst>
          </p:cNvPr>
          <p:cNvSpPr txBox="1"/>
          <p:nvPr/>
        </p:nvSpPr>
        <p:spPr>
          <a:xfrm>
            <a:off x="3331873" y="3650399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CasellaDiTesto 146">
            <a:extLst>
              <a:ext uri="{FF2B5EF4-FFF2-40B4-BE49-F238E27FC236}">
                <a16:creationId xmlns:a16="http://schemas.microsoft.com/office/drawing/2014/main" id="{DA53CE5F-4586-0BC7-F36E-E929D03B8FA9}"/>
              </a:ext>
            </a:extLst>
          </p:cNvPr>
          <p:cNvSpPr txBox="1"/>
          <p:nvPr/>
        </p:nvSpPr>
        <p:spPr>
          <a:xfrm>
            <a:off x="3331873" y="15019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2" name="CasellaDiTesto 146">
            <a:extLst>
              <a:ext uri="{FF2B5EF4-FFF2-40B4-BE49-F238E27FC236}">
                <a16:creationId xmlns:a16="http://schemas.microsoft.com/office/drawing/2014/main" id="{67A4D0C6-60C4-152C-5E66-22B53EDB3ECB}"/>
              </a:ext>
            </a:extLst>
          </p:cNvPr>
          <p:cNvSpPr txBox="1"/>
          <p:nvPr/>
        </p:nvSpPr>
        <p:spPr>
          <a:xfrm>
            <a:off x="3331873" y="2422458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" name="CasellaDiTesto 146">
            <a:extLst>
              <a:ext uri="{FF2B5EF4-FFF2-40B4-BE49-F238E27FC236}">
                <a16:creationId xmlns:a16="http://schemas.microsoft.com/office/drawing/2014/main" id="{CE9C72AA-72BE-DB65-44E5-47E6FF965EC4}"/>
              </a:ext>
            </a:extLst>
          </p:cNvPr>
          <p:cNvSpPr txBox="1"/>
          <p:nvPr/>
        </p:nvSpPr>
        <p:spPr>
          <a:xfrm>
            <a:off x="3331873" y="42800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4" name="CasellaDiTesto 146">
            <a:extLst>
              <a:ext uri="{FF2B5EF4-FFF2-40B4-BE49-F238E27FC236}">
                <a16:creationId xmlns:a16="http://schemas.microsoft.com/office/drawing/2014/main" id="{32F6C435-7488-6440-8B1E-9FE44AD35028}"/>
              </a:ext>
            </a:extLst>
          </p:cNvPr>
          <p:cNvSpPr txBox="1"/>
          <p:nvPr/>
        </p:nvSpPr>
        <p:spPr>
          <a:xfrm>
            <a:off x="3331873" y="1354362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5" name="Connettore diritto 294">
            <a:extLst>
              <a:ext uri="{FF2B5EF4-FFF2-40B4-BE49-F238E27FC236}">
                <a16:creationId xmlns:a16="http://schemas.microsoft.com/office/drawing/2014/main" id="{F6B305A1-1590-1C3E-06F5-657DB1FA0109}"/>
              </a:ext>
            </a:extLst>
          </p:cNvPr>
          <p:cNvCxnSpPr>
            <a:cxnSpLocks/>
            <a:stCxn id="262" idx="0"/>
          </p:cNvCxnSpPr>
          <p:nvPr/>
        </p:nvCxnSpPr>
        <p:spPr>
          <a:xfrm flipH="1">
            <a:off x="1326966" y="1103617"/>
            <a:ext cx="2079652" cy="441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Connettore diritto 295">
            <a:extLst>
              <a:ext uri="{FF2B5EF4-FFF2-40B4-BE49-F238E27FC236}">
                <a16:creationId xmlns:a16="http://schemas.microsoft.com/office/drawing/2014/main" id="{A4288397-A3FA-A153-D6AD-6C4A2BAC9CE6}"/>
              </a:ext>
            </a:extLst>
          </p:cNvPr>
          <p:cNvCxnSpPr>
            <a:cxnSpLocks/>
            <a:stCxn id="271" idx="0"/>
          </p:cNvCxnSpPr>
          <p:nvPr/>
        </p:nvCxnSpPr>
        <p:spPr>
          <a:xfrm flipH="1" flipV="1">
            <a:off x="1227109" y="1538171"/>
            <a:ext cx="2179510" cy="60137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Connettore diritto 296">
            <a:extLst>
              <a:ext uri="{FF2B5EF4-FFF2-40B4-BE49-F238E27FC236}">
                <a16:creationId xmlns:a16="http://schemas.microsoft.com/office/drawing/2014/main" id="{D39A1A55-910E-C9CB-CBC2-F6FEEFA5C061}"/>
              </a:ext>
            </a:extLst>
          </p:cNvPr>
          <p:cNvCxnSpPr>
            <a:cxnSpLocks/>
            <a:stCxn id="280" idx="0"/>
          </p:cNvCxnSpPr>
          <p:nvPr/>
        </p:nvCxnSpPr>
        <p:spPr>
          <a:xfrm flipH="1" flipV="1">
            <a:off x="700505" y="2262739"/>
            <a:ext cx="2706115" cy="1123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CasellaDiTesto 146">
            <a:extLst>
              <a:ext uri="{FF2B5EF4-FFF2-40B4-BE49-F238E27FC236}">
                <a16:creationId xmlns:a16="http://schemas.microsoft.com/office/drawing/2014/main" id="{23CB8159-2307-EC5F-7E79-5F9443C99796}"/>
              </a:ext>
            </a:extLst>
          </p:cNvPr>
          <p:cNvSpPr txBox="1"/>
          <p:nvPr/>
        </p:nvSpPr>
        <p:spPr>
          <a:xfrm>
            <a:off x="3331873" y="272655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A339BDD9-8A39-A58E-3080-698940BA7602}"/>
              </a:ext>
            </a:extLst>
          </p:cNvPr>
          <p:cNvSpPr/>
          <p:nvPr/>
        </p:nvSpPr>
        <p:spPr>
          <a:xfrm>
            <a:off x="5429395" y="1617276"/>
            <a:ext cx="1371222" cy="1276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Figura a mano libera: forma 299">
            <a:extLst>
              <a:ext uri="{FF2B5EF4-FFF2-40B4-BE49-F238E27FC236}">
                <a16:creationId xmlns:a16="http://schemas.microsoft.com/office/drawing/2014/main" id="{FBFDAD91-7905-7BBE-3092-B6B3ECF4BF22}"/>
              </a:ext>
            </a:extLst>
          </p:cNvPr>
          <p:cNvSpPr/>
          <p:nvPr/>
        </p:nvSpPr>
        <p:spPr>
          <a:xfrm>
            <a:off x="5617050" y="1656017"/>
            <a:ext cx="1142779" cy="123808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75" h="853082">
                <a:moveTo>
                  <a:pt x="0" y="853082"/>
                </a:moveTo>
                <a:cubicBezTo>
                  <a:pt x="38812" y="784637"/>
                  <a:pt x="75431" y="775730"/>
                  <a:pt x="106784" y="730357"/>
                </a:cubicBezTo>
                <a:cubicBezTo>
                  <a:pt x="138137" y="684984"/>
                  <a:pt x="165939" y="638528"/>
                  <a:pt x="188117" y="580846"/>
                </a:cubicBezTo>
                <a:cubicBezTo>
                  <a:pt x="210295" y="523164"/>
                  <a:pt x="217755" y="448306"/>
                  <a:pt x="239852" y="384266"/>
                </a:cubicBezTo>
                <a:cubicBezTo>
                  <a:pt x="261949" y="320226"/>
                  <a:pt x="294417" y="250512"/>
                  <a:pt x="320700" y="196606"/>
                </a:cubicBezTo>
                <a:cubicBezTo>
                  <a:pt x="346983" y="142700"/>
                  <a:pt x="345485" y="129529"/>
                  <a:pt x="397550" y="60828"/>
                </a:cubicBezTo>
                <a:cubicBezTo>
                  <a:pt x="465545" y="19522"/>
                  <a:pt x="459136" y="11482"/>
                  <a:pt x="54577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A8ABDDE-1A98-C659-E0C0-70958461A6DD}"/>
              </a:ext>
            </a:extLst>
          </p:cNvPr>
          <p:cNvSpPr txBox="1"/>
          <p:nvPr/>
        </p:nvSpPr>
        <p:spPr>
          <a:xfrm>
            <a:off x="5429396" y="3123983"/>
            <a:ext cx="1385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Rainfall [mm]</a:t>
            </a:r>
            <a:endParaRPr lang="en-GB" sz="1000" dirty="0"/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84CE5B07-8E86-3D46-AE22-D17644225A62}"/>
              </a:ext>
            </a:extLst>
          </p:cNvPr>
          <p:cNvSpPr txBox="1"/>
          <p:nvPr/>
        </p:nvSpPr>
        <p:spPr>
          <a:xfrm rot="16200000">
            <a:off x="4816442" y="1990189"/>
            <a:ext cx="992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Percentile</a:t>
            </a:r>
            <a:endParaRPr lang="en-GB" sz="1000" dirty="0"/>
          </a:p>
        </p:txBody>
      </p:sp>
      <p:cxnSp>
        <p:nvCxnSpPr>
          <p:cNvPr id="303" name="Connettore diritto 302">
            <a:extLst>
              <a:ext uri="{FF2B5EF4-FFF2-40B4-BE49-F238E27FC236}">
                <a16:creationId xmlns:a16="http://schemas.microsoft.com/office/drawing/2014/main" id="{0669BD32-4CFA-E029-1953-60C2A5ECFE87}"/>
              </a:ext>
            </a:extLst>
          </p:cNvPr>
          <p:cNvCxnSpPr>
            <a:cxnSpLocks/>
          </p:cNvCxnSpPr>
          <p:nvPr/>
        </p:nvCxnSpPr>
        <p:spPr>
          <a:xfrm>
            <a:off x="5948183" y="2619588"/>
            <a:ext cx="0" cy="27450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asellaDiTesto 303">
            <a:extLst>
              <a:ext uri="{FF2B5EF4-FFF2-40B4-BE49-F238E27FC236}">
                <a16:creationId xmlns:a16="http://schemas.microsoft.com/office/drawing/2014/main" id="{A6E8B822-9EEE-8BF3-9A9C-D65596F5E22B}"/>
              </a:ext>
            </a:extLst>
          </p:cNvPr>
          <p:cNvSpPr txBox="1"/>
          <p:nvPr/>
        </p:nvSpPr>
        <p:spPr>
          <a:xfrm>
            <a:off x="5438876" y="2880117"/>
            <a:ext cx="1142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rgbClr val="7030A0"/>
                </a:solidFill>
              </a:rPr>
              <a:t>tp(25</a:t>
            </a:r>
            <a:r>
              <a:rPr lang="it-IT" sz="1200" b="1" baseline="30000" dirty="0">
                <a:solidFill>
                  <a:srgbClr val="7030A0"/>
                </a:solidFill>
              </a:rPr>
              <a:t>th</a:t>
            </a:r>
            <a:r>
              <a:rPr lang="it-IT" sz="1200" b="1" dirty="0">
                <a:solidFill>
                  <a:srgbClr val="7030A0"/>
                </a:solidFill>
              </a:rPr>
              <a:t>) = VRT</a:t>
            </a:r>
            <a:endParaRPr lang="en-GB" sz="1200" b="1" dirty="0">
              <a:solidFill>
                <a:srgbClr val="7030A0"/>
              </a:solidFill>
            </a:endParaRPr>
          </a:p>
        </p:txBody>
      </p:sp>
      <p:cxnSp>
        <p:nvCxnSpPr>
          <p:cNvPr id="305" name="Connettore diritto 304">
            <a:extLst>
              <a:ext uri="{FF2B5EF4-FFF2-40B4-BE49-F238E27FC236}">
                <a16:creationId xmlns:a16="http://schemas.microsoft.com/office/drawing/2014/main" id="{305D71CB-B233-CEB4-B3C2-4F20DD75B02D}"/>
              </a:ext>
            </a:extLst>
          </p:cNvPr>
          <p:cNvCxnSpPr>
            <a:cxnSpLocks/>
          </p:cNvCxnSpPr>
          <p:nvPr/>
        </p:nvCxnSpPr>
        <p:spPr>
          <a:xfrm flipH="1">
            <a:off x="5419419" y="2601422"/>
            <a:ext cx="54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asellaDiTesto 305">
            <a:extLst>
              <a:ext uri="{FF2B5EF4-FFF2-40B4-BE49-F238E27FC236}">
                <a16:creationId xmlns:a16="http://schemas.microsoft.com/office/drawing/2014/main" id="{B4CA7901-5DBD-023C-40AF-83DF69C1EFDA}"/>
              </a:ext>
            </a:extLst>
          </p:cNvPr>
          <p:cNvSpPr txBox="1"/>
          <p:nvPr/>
        </p:nvSpPr>
        <p:spPr>
          <a:xfrm>
            <a:off x="4871604" y="2475514"/>
            <a:ext cx="81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7030A0"/>
                </a:solidFill>
              </a:rPr>
              <a:t>25</a:t>
            </a:r>
            <a:r>
              <a:rPr lang="it-IT" sz="1000" baseline="30000" dirty="0">
                <a:solidFill>
                  <a:srgbClr val="7030A0"/>
                </a:solidFill>
              </a:rPr>
              <a:t>th</a:t>
            </a:r>
            <a:endParaRPr lang="en-GB" sz="1000" dirty="0">
              <a:solidFill>
                <a:srgbClr val="7030A0"/>
              </a:solidFill>
            </a:endParaRPr>
          </a:p>
        </p:txBody>
      </p:sp>
      <p:sp>
        <p:nvSpPr>
          <p:cNvPr id="307" name="CasellaDiTesto 306">
            <a:extLst>
              <a:ext uri="{FF2B5EF4-FFF2-40B4-BE49-F238E27FC236}">
                <a16:creationId xmlns:a16="http://schemas.microsoft.com/office/drawing/2014/main" id="{4B9C1286-779E-9841-2536-837CC2573407}"/>
              </a:ext>
            </a:extLst>
          </p:cNvPr>
          <p:cNvSpPr txBox="1"/>
          <p:nvPr/>
        </p:nvSpPr>
        <p:spPr>
          <a:xfrm>
            <a:off x="5489899" y="1199142"/>
            <a:ext cx="125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</a:rPr>
              <a:t>Net distribution of the N tp(x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 values</a:t>
            </a:r>
          </a:p>
        </p:txBody>
      </p:sp>
      <p:sp>
        <p:nvSpPr>
          <p:cNvPr id="308" name="Ovale 307">
            <a:extLst>
              <a:ext uri="{FF2B5EF4-FFF2-40B4-BE49-F238E27FC236}">
                <a16:creationId xmlns:a16="http://schemas.microsoft.com/office/drawing/2014/main" id="{4CD4775E-2630-9C87-6F3A-9951A2D20ED3}"/>
              </a:ext>
            </a:extLst>
          </p:cNvPr>
          <p:cNvSpPr/>
          <p:nvPr/>
        </p:nvSpPr>
        <p:spPr>
          <a:xfrm>
            <a:off x="5906368" y="2577485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TextBox 165">
            <a:extLst>
              <a:ext uri="{FF2B5EF4-FFF2-40B4-BE49-F238E27FC236}">
                <a16:creationId xmlns:a16="http://schemas.microsoft.com/office/drawing/2014/main" id="{A39F95E1-8908-A08A-E45F-F78388183FDE}"/>
              </a:ext>
            </a:extLst>
          </p:cNvPr>
          <p:cNvSpPr txBox="1"/>
          <p:nvPr/>
        </p:nvSpPr>
        <p:spPr>
          <a:xfrm>
            <a:off x="6014359" y="985709"/>
            <a:ext cx="216000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endParaRPr lang="en-GB" sz="800" dirty="0"/>
          </a:p>
        </p:txBody>
      </p:sp>
      <p:sp>
        <p:nvSpPr>
          <p:cNvPr id="310" name="CasellaDiTesto 157">
            <a:extLst>
              <a:ext uri="{FF2B5EF4-FFF2-40B4-BE49-F238E27FC236}">
                <a16:creationId xmlns:a16="http://schemas.microsoft.com/office/drawing/2014/main" id="{954DA63F-C322-DDD1-4321-7866BEDF9F27}"/>
              </a:ext>
            </a:extLst>
          </p:cNvPr>
          <p:cNvSpPr txBox="1"/>
          <p:nvPr/>
        </p:nvSpPr>
        <p:spPr>
          <a:xfrm>
            <a:off x="5379281" y="1697902"/>
            <a:ext cx="915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75% of point flood reports retained</a:t>
            </a:r>
          </a:p>
        </p:txBody>
      </p:sp>
      <p:cxnSp>
        <p:nvCxnSpPr>
          <p:cNvPr id="311" name="Straight Arrow Connector 2">
            <a:extLst>
              <a:ext uri="{FF2B5EF4-FFF2-40B4-BE49-F238E27FC236}">
                <a16:creationId xmlns:a16="http://schemas.microsoft.com/office/drawing/2014/main" id="{6C6532A5-8F65-E36A-EC45-E648F439AA14}"/>
              </a:ext>
            </a:extLst>
          </p:cNvPr>
          <p:cNvCxnSpPr>
            <a:cxnSpLocks/>
          </p:cNvCxnSpPr>
          <p:nvPr/>
        </p:nvCxnSpPr>
        <p:spPr>
          <a:xfrm flipH="1">
            <a:off x="5479482" y="2209946"/>
            <a:ext cx="223149" cy="365923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asellaDiTesto 146">
            <a:extLst>
              <a:ext uri="{FF2B5EF4-FFF2-40B4-BE49-F238E27FC236}">
                <a16:creationId xmlns:a16="http://schemas.microsoft.com/office/drawing/2014/main" id="{0E23FDA5-E4A8-2B8B-023B-D135C3787631}"/>
              </a:ext>
            </a:extLst>
          </p:cNvPr>
          <p:cNvSpPr txBox="1"/>
          <p:nvPr/>
        </p:nvSpPr>
        <p:spPr>
          <a:xfrm>
            <a:off x="5122531" y="2811827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0</a:t>
            </a:r>
            <a:endParaRPr lang="en-GB" sz="1000" dirty="0"/>
          </a:p>
        </p:txBody>
      </p:sp>
      <p:sp>
        <p:nvSpPr>
          <p:cNvPr id="313" name="CasellaDiTesto 146">
            <a:extLst>
              <a:ext uri="{FF2B5EF4-FFF2-40B4-BE49-F238E27FC236}">
                <a16:creationId xmlns:a16="http://schemas.microsoft.com/office/drawing/2014/main" id="{6D4F101C-3582-FD11-2E27-37EA70A7408E}"/>
              </a:ext>
            </a:extLst>
          </p:cNvPr>
          <p:cNvSpPr txBox="1"/>
          <p:nvPr/>
        </p:nvSpPr>
        <p:spPr>
          <a:xfrm>
            <a:off x="5122531" y="1482281"/>
            <a:ext cx="380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dirty="0"/>
              <a:t>100</a:t>
            </a:r>
            <a:endParaRPr lang="en-GB" sz="1000" dirty="0"/>
          </a:p>
        </p:txBody>
      </p: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05E7FB0E-6110-6630-7A97-447EEF021088}"/>
              </a:ext>
            </a:extLst>
          </p:cNvPr>
          <p:cNvSpPr txBox="1"/>
          <p:nvPr/>
        </p:nvSpPr>
        <p:spPr>
          <a:xfrm>
            <a:off x="219075" y="259080"/>
            <a:ext cx="306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Location of N point flood reports in “La Costa”, with EFFCI&gt;=6, in 2019 (from </a:t>
            </a: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Figure 3b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5" name="CasellaDiTesto 314">
            <a:extLst>
              <a:ext uri="{FF2B5EF4-FFF2-40B4-BE49-F238E27FC236}">
                <a16:creationId xmlns:a16="http://schemas.microsoft.com/office/drawing/2014/main" id="{7C1AAA59-A4B0-A520-561F-3289E8DC2226}"/>
              </a:ext>
            </a:extLst>
          </p:cNvPr>
          <p:cNvSpPr txBox="1"/>
          <p:nvPr/>
        </p:nvSpPr>
        <p:spPr>
          <a:xfrm>
            <a:off x="0" y="2194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Schematic representation of the definition of verifying rainfall thresholds (VRTs) using short-range ecPoint rainfall forecasts</a:t>
            </a:r>
            <a:endParaRPr lang="en-GB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1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125</Words>
  <Application>Microsoft Office PowerPoint</Application>
  <PresentationFormat>Personalizzato</PresentationFormat>
  <Paragraphs>31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3</cp:revision>
  <dcterms:created xsi:type="dcterms:W3CDTF">2022-06-03T06:27:57Z</dcterms:created>
  <dcterms:modified xsi:type="dcterms:W3CDTF">2023-10-15T22:15:21Z</dcterms:modified>
</cp:coreProperties>
</file>