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8580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C4081-A929-4B84-98E2-C594EEFABAB1}" v="17" dt="2023-11-13T21:41:03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12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E4C4081-A929-4B84-98E2-C594EEFABAB1}"/>
    <pc:docChg chg="undo custSel addSld delSld modSld">
      <pc:chgData name="Fatima Pillosu" userId="a6295d4dc9e22643" providerId="LiveId" clId="{4E4C4081-A929-4B84-98E2-C594EEFABAB1}" dt="2023-11-13T21:42:44.535" v="917" actId="20577"/>
      <pc:docMkLst>
        <pc:docMk/>
      </pc:docMkLst>
      <pc:sldChg chg="addSp delSp modSp del mod">
        <pc:chgData name="Fatima Pillosu" userId="a6295d4dc9e22643" providerId="LiveId" clId="{4E4C4081-A929-4B84-98E2-C594EEFABAB1}" dt="2023-11-13T21:36:24.769" v="577" actId="2696"/>
        <pc:sldMkLst>
          <pc:docMk/>
          <pc:sldMk cId="3929477416" sldId="256"/>
        </pc:sldMkLst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3" creationId="{665D6340-2F92-9158-F3CB-FCA9AFF3AE5B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4" creationId="{F712F198-C3D4-1A51-68B6-0F1F6608DB12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5" creationId="{260A9920-E387-CDC5-D07C-6AFCCD133461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6" creationId="{374E2BFF-5AAE-D213-F8F5-A960801671CA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7" creationId="{70029A5E-BF56-50A6-C891-7085F1435907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8" creationId="{E217883D-17C2-F1F5-9ED2-BC76CA708696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19" creationId="{9F50727D-1C8E-8977-2EAC-6F2441C03C06}"/>
          </ac:spMkLst>
        </pc:spChg>
        <pc:spChg chg="add del">
          <ac:chgData name="Fatima Pillosu" userId="a6295d4dc9e22643" providerId="LiveId" clId="{4E4C4081-A929-4B84-98E2-C594EEFABAB1}" dt="2023-11-13T16:43:25.210" v="4" actId="21"/>
          <ac:spMkLst>
            <pc:docMk/>
            <pc:sldMk cId="3929477416" sldId="256"/>
            <ac:spMk id="20" creationId="{4C185480-9A88-B7B3-3984-81485646BA50}"/>
          </ac:spMkLst>
        </pc:spChg>
        <pc:spChg chg="add del">
          <ac:chgData name="Fatima Pillosu" userId="a6295d4dc9e22643" providerId="LiveId" clId="{4E4C4081-A929-4B84-98E2-C594EEFABAB1}" dt="2023-11-13T16:43:20.484" v="1" actId="478"/>
          <ac:spMkLst>
            <pc:docMk/>
            <pc:sldMk cId="3929477416" sldId="256"/>
            <ac:spMk id="21" creationId="{C61C1193-0482-AB5E-D3B3-CEE9C6CFE274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6" creationId="{A34CB8B8-17BC-E910-E73D-DF6B78C0A4B3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7" creationId="{4C12AA72-FBED-6FDF-93D9-2D09335FCFD5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8" creationId="{503777AC-5ADD-C875-85A3-2C57CCB11DE6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29" creationId="{6E0AF5DF-EA54-AE74-4BE7-701B2122D8E6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0" creationId="{870B9F5E-D196-4DA6-FEA4-001AB8274755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1" creationId="{C33E18F9-FFF1-7581-38AD-6B5AAB90E282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2" creationId="{B1956595-FE8D-6163-115C-2ABAD2044FFC}"/>
          </ac:spMkLst>
        </pc:spChg>
        <pc:spChg chg="add del mod">
          <ac:chgData name="Fatima Pillosu" userId="a6295d4dc9e22643" providerId="LiveId" clId="{4E4C4081-A929-4B84-98E2-C594EEFABAB1}" dt="2023-11-13T16:46:12.592" v="17" actId="21"/>
          <ac:spMkLst>
            <pc:docMk/>
            <pc:sldMk cId="3929477416" sldId="256"/>
            <ac:spMk id="33" creationId="{78972839-F81D-0467-03FD-517DF4D74222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5" creationId="{C7FBB4F1-5FD9-C63D-5431-AF5ED942590B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6" creationId="{2594FC3D-A493-F0B5-D465-F4BFB045A7DE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7" creationId="{2779ACC5-CFEC-2D2D-A95E-BB9E93476C69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8" creationId="{8BF6AD3B-71BE-0FDE-5037-419DEB805232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39" creationId="{314219BA-ECF9-505E-4892-2563DEED3574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40" creationId="{315D4D56-9D2D-575E-F029-6C1C417C230A}"/>
          </ac:spMkLst>
        </pc:spChg>
        <pc:spChg chg="mod">
          <ac:chgData name="Fatima Pillosu" userId="a6295d4dc9e22643" providerId="LiveId" clId="{4E4C4081-A929-4B84-98E2-C594EEFABAB1}" dt="2023-11-13T16:45:27.308" v="6"/>
          <ac:spMkLst>
            <pc:docMk/>
            <pc:sldMk cId="3929477416" sldId="256"/>
            <ac:spMk id="41" creationId="{94F52E6B-CB66-F584-5F27-D2711232CE92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6" creationId="{3DB0C739-DD10-1A7C-36DC-BF21D72B625A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7" creationId="{4B214471-2687-9D74-9EAE-86F7E1E22056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8" creationId="{A6BA28AE-BD29-E194-F3C8-9579680DC0BB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49" creationId="{F60D8305-ED2F-2D44-F671-1CAC919598A1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0" creationId="{E709C167-143E-9A2D-7679-4788B2B0A112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1" creationId="{65C6A416-D190-455A-A1ED-C62004B73041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2" creationId="{1A405C2F-F202-5E69-DC08-B75646D965F8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53" creationId="{6E74432E-779F-5CD3-81EC-888D9F5E99AF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5" creationId="{DA6C3228-73BF-C614-0C02-B6F4771E419F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6" creationId="{7FAFAA10-4010-24CA-BB3F-96BF8375127B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7" creationId="{177928B3-444B-224F-FCCD-576831A599EA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8" creationId="{5F9EAC62-DFCB-F84A-1C32-FE0381D12147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59" creationId="{CAF48014-B3EF-69B2-94B1-CF2956B7FBE5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60" creationId="{42527528-879F-8D4D-6D0C-5B69EC19E7E6}"/>
          </ac:spMkLst>
        </pc:spChg>
        <pc:spChg chg="mod">
          <ac:chgData name="Fatima Pillosu" userId="a6295d4dc9e22643" providerId="LiveId" clId="{4E4C4081-A929-4B84-98E2-C594EEFABAB1}" dt="2023-11-13T16:46:28.103" v="18"/>
          <ac:spMkLst>
            <pc:docMk/>
            <pc:sldMk cId="3929477416" sldId="256"/>
            <ac:spMk id="61" creationId="{0CB78C39-5E10-6CE2-E04C-ADB3F248B5DD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2" creationId="{1B4D8079-73F1-4E7B-9A34-D7F024CE599F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3" creationId="{18014A33-1A87-DA4B-19C9-DF262D0A147C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4" creationId="{24C2415A-B7B3-77DE-BF15-16E8986E3A1B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5" creationId="{F15D2F88-2838-834E-2273-CEBC72728829}"/>
          </ac:spMkLst>
        </pc:spChg>
        <pc:spChg chg="add del mod">
          <ac:chgData name="Fatima Pillosu" userId="a6295d4dc9e22643" providerId="LiveId" clId="{4E4C4081-A929-4B84-98E2-C594EEFABAB1}" dt="2023-11-13T17:24:09.688" v="506" actId="478"/>
          <ac:spMkLst>
            <pc:docMk/>
            <pc:sldMk cId="3929477416" sldId="256"/>
            <ac:spMk id="67" creationId="{6B5773DD-C42B-84CB-A214-265FE476E47D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8" creationId="{EF4D0927-BFD0-0431-CB73-E469D26590A6}"/>
          </ac:spMkLst>
        </pc:spChg>
        <pc:spChg chg="add mod">
          <ac:chgData name="Fatima Pillosu" userId="a6295d4dc9e22643" providerId="LiveId" clId="{4E4C4081-A929-4B84-98E2-C594EEFABAB1}" dt="2023-11-13T17:23:19.693" v="380" actId="1036"/>
          <ac:spMkLst>
            <pc:docMk/>
            <pc:sldMk cId="3929477416" sldId="256"/>
            <ac:spMk id="69" creationId="{BF1A05D3-4D41-3571-0F6C-EF0468E63E2D}"/>
          </ac:spMkLst>
        </pc:spChg>
        <pc:spChg chg="add mod">
          <ac:chgData name="Fatima Pillosu" userId="a6295d4dc9e22643" providerId="LiveId" clId="{4E4C4081-A929-4B84-98E2-C594EEFABAB1}" dt="2023-11-13T17:24:02.215" v="505" actId="20577"/>
          <ac:spMkLst>
            <pc:docMk/>
            <pc:sldMk cId="3929477416" sldId="256"/>
            <ac:spMk id="70" creationId="{CFC95CD7-309B-3E63-D49E-538A0349C3E1}"/>
          </ac:spMkLst>
        </pc:spChg>
        <pc:grpChg chg="add del mod">
          <ac:chgData name="Fatima Pillosu" userId="a6295d4dc9e22643" providerId="LiveId" clId="{4E4C4081-A929-4B84-98E2-C594EEFABAB1}" dt="2023-11-13T16:46:12.592" v="17" actId="21"/>
          <ac:grpSpMkLst>
            <pc:docMk/>
            <pc:sldMk cId="3929477416" sldId="256"/>
            <ac:grpSpMk id="34" creationId="{5E4709BD-C7AE-67E1-B3D4-0BD1F0D76157}"/>
          </ac:grpSpMkLst>
        </pc:grpChg>
        <pc:grpChg chg="add mod">
          <ac:chgData name="Fatima Pillosu" userId="a6295d4dc9e22643" providerId="LiveId" clId="{4E4C4081-A929-4B84-98E2-C594EEFABAB1}" dt="2023-11-13T17:23:19.693" v="380" actId="1036"/>
          <ac:grpSpMkLst>
            <pc:docMk/>
            <pc:sldMk cId="3929477416" sldId="256"/>
            <ac:grpSpMk id="54" creationId="{4EFA0A85-31CF-798F-4855-05A6ADC6D6C5}"/>
          </ac:grpSpMkLst>
        </pc:grp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5" creationId="{99AAE6A8-0E8E-941A-3CA2-3D885CC1034C}"/>
          </ac:picMkLst>
        </pc:pic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7" creationId="{2692FA58-2646-FDEF-E21C-A42EC785753C}"/>
          </ac:picMkLst>
        </pc:pic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9" creationId="{1DC8DA7D-11A3-3190-A223-1C2AD0FB46AA}"/>
          </ac:picMkLst>
        </pc:picChg>
        <pc:picChg chg="add del">
          <ac:chgData name="Fatima Pillosu" userId="a6295d4dc9e22643" providerId="LiveId" clId="{4E4C4081-A929-4B84-98E2-C594EEFABAB1}" dt="2023-11-13T16:43:25.210" v="4" actId="21"/>
          <ac:picMkLst>
            <pc:docMk/>
            <pc:sldMk cId="3929477416" sldId="256"/>
            <ac:picMk id="11" creationId="{6BFA2EEB-BE0C-928D-C860-48AECEA32DE1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2" creationId="{493C6A75-1524-C474-6EEB-E814DCAD2A04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3" creationId="{E876E1EB-C178-0F62-FA10-F8EF05533D60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4" creationId="{530AB143-2182-C332-3AF6-4DE11327B795}"/>
          </ac:picMkLst>
        </pc:picChg>
        <pc:picChg chg="add del mod">
          <ac:chgData name="Fatima Pillosu" userId="a6295d4dc9e22643" providerId="LiveId" clId="{4E4C4081-A929-4B84-98E2-C594EEFABAB1}" dt="2023-11-13T16:46:12.592" v="17" actId="21"/>
          <ac:picMkLst>
            <pc:docMk/>
            <pc:sldMk cId="3929477416" sldId="256"/>
            <ac:picMk id="25" creationId="{6FC0E6AD-1FA1-F660-3251-117FE2EF1305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2" creationId="{3AAFB871-7610-A7E7-97CD-1E2E61C3CB61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3" creationId="{D5F2A1F4-3589-D5F2-FBB7-4846B064EF46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4" creationId="{ACF0CAD3-2026-8E34-031C-946C1AE3DD54}"/>
          </ac:picMkLst>
        </pc:picChg>
        <pc:picChg chg="add mod">
          <ac:chgData name="Fatima Pillosu" userId="a6295d4dc9e22643" providerId="LiveId" clId="{4E4C4081-A929-4B84-98E2-C594EEFABAB1}" dt="2023-11-13T17:23:19.693" v="380" actId="1036"/>
          <ac:picMkLst>
            <pc:docMk/>
            <pc:sldMk cId="3929477416" sldId="256"/>
            <ac:picMk id="45" creationId="{428E0C05-D57B-44C6-F675-A47297D166FA}"/>
          </ac:picMkLst>
        </pc:picChg>
      </pc:sldChg>
      <pc:sldChg chg="addSp delSp modSp new mod">
        <pc:chgData name="Fatima Pillosu" userId="a6295d4dc9e22643" providerId="LiveId" clId="{4E4C4081-A929-4B84-98E2-C594EEFABAB1}" dt="2023-11-13T21:42:44.535" v="917" actId="20577"/>
        <pc:sldMkLst>
          <pc:docMk/>
          <pc:sldMk cId="1926658705" sldId="257"/>
        </pc:sldMkLst>
        <pc:spChg chg="del">
          <ac:chgData name="Fatima Pillosu" userId="a6295d4dc9e22643" providerId="LiveId" clId="{4E4C4081-A929-4B84-98E2-C594EEFABAB1}" dt="2023-11-13T21:32:21.183" v="510" actId="478"/>
          <ac:spMkLst>
            <pc:docMk/>
            <pc:sldMk cId="1926658705" sldId="257"/>
            <ac:spMk id="2" creationId="{0F33C005-43DF-B010-FA42-D57F8678D8ED}"/>
          </ac:spMkLst>
        </pc:spChg>
        <pc:spChg chg="del">
          <ac:chgData name="Fatima Pillosu" userId="a6295d4dc9e22643" providerId="LiveId" clId="{4E4C4081-A929-4B84-98E2-C594EEFABAB1}" dt="2023-11-13T21:32:20.413" v="509" actId="478"/>
          <ac:spMkLst>
            <pc:docMk/>
            <pc:sldMk cId="1926658705" sldId="257"/>
            <ac:spMk id="3" creationId="{4FF387B4-ECAE-6055-7A5F-5CFAFB89F2E2}"/>
          </ac:spMkLst>
        </pc:spChg>
        <pc:spChg chg="add mod">
          <ac:chgData name="Fatima Pillosu" userId="a6295d4dc9e22643" providerId="LiveId" clId="{4E4C4081-A929-4B84-98E2-C594EEFABAB1}" dt="2023-11-13T21:42:16.925" v="910" actId="1076"/>
          <ac:spMkLst>
            <pc:docMk/>
            <pc:sldMk cId="1926658705" sldId="257"/>
            <ac:spMk id="5" creationId="{F356C156-D0BA-6A82-89AD-9B5CF7D972B7}"/>
          </ac:spMkLst>
        </pc:spChg>
        <pc:spChg chg="add mod">
          <ac:chgData name="Fatima Pillosu" userId="a6295d4dc9e22643" providerId="LiveId" clId="{4E4C4081-A929-4B84-98E2-C594EEFABAB1}" dt="2023-11-13T21:42:35.030" v="913" actId="20577"/>
          <ac:spMkLst>
            <pc:docMk/>
            <pc:sldMk cId="1926658705" sldId="257"/>
            <ac:spMk id="6" creationId="{473AB329-803C-9F01-1E88-833A0B6736A7}"/>
          </ac:spMkLst>
        </pc:spChg>
        <pc:spChg chg="add mod">
          <ac:chgData name="Fatima Pillosu" userId="a6295d4dc9e22643" providerId="LiveId" clId="{4E4C4081-A929-4B84-98E2-C594EEFABAB1}" dt="2023-11-13T21:32:26.674" v="511"/>
          <ac:spMkLst>
            <pc:docMk/>
            <pc:sldMk cId="1926658705" sldId="257"/>
            <ac:spMk id="7" creationId="{A3275056-A413-519E-813F-5727BB0BB331}"/>
          </ac:spMkLst>
        </pc:spChg>
        <pc:spChg chg="add mod">
          <ac:chgData name="Fatima Pillosu" userId="a6295d4dc9e22643" providerId="LiveId" clId="{4E4C4081-A929-4B84-98E2-C594EEFABAB1}" dt="2023-11-13T21:41:31.103" v="885" actId="1036"/>
          <ac:spMkLst>
            <pc:docMk/>
            <pc:sldMk cId="1926658705" sldId="257"/>
            <ac:spMk id="9" creationId="{644B0E76-A94C-F159-87DC-7ECFA8D4E3BB}"/>
          </ac:spMkLst>
        </pc:spChg>
        <pc:spChg chg="add mod">
          <ac:chgData name="Fatima Pillosu" userId="a6295d4dc9e22643" providerId="LiveId" clId="{4E4C4081-A929-4B84-98E2-C594EEFABAB1}" dt="2023-11-13T21:42:38.051" v="915" actId="20577"/>
          <ac:spMkLst>
            <pc:docMk/>
            <pc:sldMk cId="1926658705" sldId="257"/>
            <ac:spMk id="10" creationId="{0E77424F-4FB6-0668-A424-15A1A0E97D9B}"/>
          </ac:spMkLst>
        </pc:spChg>
        <pc:spChg chg="add mod">
          <ac:chgData name="Fatima Pillosu" userId="a6295d4dc9e22643" providerId="LiveId" clId="{4E4C4081-A929-4B84-98E2-C594EEFABAB1}" dt="2023-11-13T21:40:38.886" v="805" actId="1036"/>
          <ac:spMkLst>
            <pc:docMk/>
            <pc:sldMk cId="1926658705" sldId="257"/>
            <ac:spMk id="11" creationId="{5BD40355-FD15-A6CD-8D36-E91EC1EB21BF}"/>
          </ac:spMkLst>
        </pc:spChg>
        <pc:spChg chg="add mod">
          <ac:chgData name="Fatima Pillosu" userId="a6295d4dc9e22643" providerId="LiveId" clId="{4E4C4081-A929-4B84-98E2-C594EEFABAB1}" dt="2023-11-13T21:40:38.886" v="805" actId="1036"/>
          <ac:spMkLst>
            <pc:docMk/>
            <pc:sldMk cId="1926658705" sldId="257"/>
            <ac:spMk id="12" creationId="{AB01EF8E-A058-E83C-7571-9EF75043C4F5}"/>
          </ac:spMkLst>
        </pc:spChg>
        <pc:spChg chg="add mod">
          <ac:chgData name="Fatima Pillosu" userId="a6295d4dc9e22643" providerId="LiveId" clId="{4E4C4081-A929-4B84-98E2-C594EEFABAB1}" dt="2023-11-13T21:42:24.419" v="911" actId="1076"/>
          <ac:spMkLst>
            <pc:docMk/>
            <pc:sldMk cId="1926658705" sldId="257"/>
            <ac:spMk id="14" creationId="{13C53EBE-F151-5F15-6739-121CCAF38ABC}"/>
          </ac:spMkLst>
        </pc:spChg>
        <pc:spChg chg="add mod">
          <ac:chgData name="Fatima Pillosu" userId="a6295d4dc9e22643" providerId="LiveId" clId="{4E4C4081-A929-4B84-98E2-C594EEFABAB1}" dt="2023-11-13T21:42:42.017" v="916" actId="20577"/>
          <ac:spMkLst>
            <pc:docMk/>
            <pc:sldMk cId="1926658705" sldId="257"/>
            <ac:spMk id="15" creationId="{6B3AF66B-4CBD-202B-FBE6-FFEE56A02835}"/>
          </ac:spMkLst>
        </pc:spChg>
        <pc:spChg chg="add mod">
          <ac:chgData name="Fatima Pillosu" userId="a6295d4dc9e22643" providerId="LiveId" clId="{4E4C4081-A929-4B84-98E2-C594EEFABAB1}" dt="2023-11-13T21:41:26.812" v="878" actId="1036"/>
          <ac:spMkLst>
            <pc:docMk/>
            <pc:sldMk cId="1926658705" sldId="257"/>
            <ac:spMk id="17" creationId="{C574AC96-608D-E4BC-B32B-2BDE4A3EBA12}"/>
          </ac:spMkLst>
        </pc:spChg>
        <pc:spChg chg="add mod">
          <ac:chgData name="Fatima Pillosu" userId="a6295d4dc9e22643" providerId="LiveId" clId="{4E4C4081-A929-4B84-98E2-C594EEFABAB1}" dt="2023-11-13T21:42:44.535" v="917" actId="20577"/>
          <ac:spMkLst>
            <pc:docMk/>
            <pc:sldMk cId="1926658705" sldId="257"/>
            <ac:spMk id="18" creationId="{E5812496-A40D-2209-7693-0C8AEE6C46D0}"/>
          </ac:spMkLst>
        </pc:spChg>
        <pc:spChg chg="add del mod">
          <ac:chgData name="Fatima Pillosu" userId="a6295d4dc9e22643" providerId="LiveId" clId="{4E4C4081-A929-4B84-98E2-C594EEFABAB1}" dt="2023-11-13T21:34:33.965" v="525" actId="478"/>
          <ac:spMkLst>
            <pc:docMk/>
            <pc:sldMk cId="1926658705" sldId="257"/>
            <ac:spMk id="19" creationId="{DB3D9913-E7BB-F746-595D-256BAE9A918C}"/>
          </ac:spMkLst>
        </pc:spChg>
        <pc:spChg chg="add del mod">
          <ac:chgData name="Fatima Pillosu" userId="a6295d4dc9e22643" providerId="LiveId" clId="{4E4C4081-A929-4B84-98E2-C594EEFABAB1}" dt="2023-11-13T21:34:35.826" v="526" actId="478"/>
          <ac:spMkLst>
            <pc:docMk/>
            <pc:sldMk cId="1926658705" sldId="257"/>
            <ac:spMk id="20" creationId="{863167F3-F73F-36D8-39F9-4F556D6D7667}"/>
          </ac:spMkLst>
        </pc:spChg>
        <pc:spChg chg="add mod">
          <ac:chgData name="Fatima Pillosu" userId="a6295d4dc9e22643" providerId="LiveId" clId="{4E4C4081-A929-4B84-98E2-C594EEFABAB1}" dt="2023-11-13T21:40:51.234" v="816" actId="1037"/>
          <ac:spMkLst>
            <pc:docMk/>
            <pc:sldMk cId="1926658705" sldId="257"/>
            <ac:spMk id="21" creationId="{F26FEE68-9271-5091-96C0-4A3422F1F410}"/>
          </ac:spMkLst>
        </pc:spChg>
        <pc:spChg chg="add mod">
          <ac:chgData name="Fatima Pillosu" userId="a6295d4dc9e22643" providerId="LiveId" clId="{4E4C4081-A929-4B84-98E2-C594EEFABAB1}" dt="2023-11-13T21:40:55.594" v="824" actId="1038"/>
          <ac:spMkLst>
            <pc:docMk/>
            <pc:sldMk cId="1926658705" sldId="257"/>
            <ac:spMk id="22" creationId="{F4EB8A69-2485-3291-1661-0757667F0EC2}"/>
          </ac:spMkLst>
        </pc:spChg>
        <pc:spChg chg="add mod">
          <ac:chgData name="Fatima Pillosu" userId="a6295d4dc9e22643" providerId="LiveId" clId="{4E4C4081-A929-4B84-98E2-C594EEFABAB1}" dt="2023-11-13T21:41:18.686" v="853" actId="1038"/>
          <ac:spMkLst>
            <pc:docMk/>
            <pc:sldMk cId="1926658705" sldId="257"/>
            <ac:spMk id="23" creationId="{FC188427-E3BE-2B36-A7B0-F2CB699D166A}"/>
          </ac:spMkLst>
        </pc:spChg>
        <pc:spChg chg="add mod">
          <ac:chgData name="Fatima Pillosu" userId="a6295d4dc9e22643" providerId="LiveId" clId="{4E4C4081-A929-4B84-98E2-C594EEFABAB1}" dt="2023-11-13T21:41:14.495" v="836" actId="1038"/>
          <ac:spMkLst>
            <pc:docMk/>
            <pc:sldMk cId="1926658705" sldId="257"/>
            <ac:spMk id="24" creationId="{3531DD4E-47F1-5C8A-1F20-C37B91609FDF}"/>
          </ac:spMkLst>
        </pc:spChg>
        <pc:picChg chg="add mod">
          <ac:chgData name="Fatima Pillosu" userId="a6295d4dc9e22643" providerId="LiveId" clId="{4E4C4081-A929-4B84-98E2-C594EEFABAB1}" dt="2023-11-13T21:42:16.925" v="910" actId="1076"/>
          <ac:picMkLst>
            <pc:docMk/>
            <pc:sldMk cId="1926658705" sldId="257"/>
            <ac:picMk id="4" creationId="{36F63BC6-EE92-04F0-374C-152031A56BFC}"/>
          </ac:picMkLst>
        </pc:picChg>
        <pc:picChg chg="add mod">
          <ac:chgData name="Fatima Pillosu" userId="a6295d4dc9e22643" providerId="LiveId" clId="{4E4C4081-A929-4B84-98E2-C594EEFABAB1}" dt="2023-11-13T21:40:21.424" v="745" actId="1076"/>
          <ac:picMkLst>
            <pc:docMk/>
            <pc:sldMk cId="1926658705" sldId="257"/>
            <ac:picMk id="8" creationId="{3ADABD3E-6CDB-DBF4-93A9-D7ED9B002A08}"/>
          </ac:picMkLst>
        </pc:picChg>
        <pc:picChg chg="add mod">
          <ac:chgData name="Fatima Pillosu" userId="a6295d4dc9e22643" providerId="LiveId" clId="{4E4C4081-A929-4B84-98E2-C594EEFABAB1}" dt="2023-11-13T21:42:24.419" v="911" actId="1076"/>
          <ac:picMkLst>
            <pc:docMk/>
            <pc:sldMk cId="1926658705" sldId="257"/>
            <ac:picMk id="13" creationId="{71D8E85F-440F-42EA-923F-E6C4E7358262}"/>
          </ac:picMkLst>
        </pc:picChg>
        <pc:picChg chg="add mod">
          <ac:chgData name="Fatima Pillosu" userId="a6295d4dc9e22643" providerId="LiveId" clId="{4E4C4081-A929-4B84-98E2-C594EEFABAB1}" dt="2023-11-13T21:40:44.813" v="806" actId="14100"/>
          <ac:picMkLst>
            <pc:docMk/>
            <pc:sldMk cId="1926658705" sldId="257"/>
            <ac:picMk id="16" creationId="{3764FC39-FC4E-1010-1A50-0021F3B8A3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60529"/>
            <a:ext cx="5829300" cy="225606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403592"/>
            <a:ext cx="5143500" cy="15645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1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45009"/>
            <a:ext cx="1478756" cy="549164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45009"/>
            <a:ext cx="4350544" cy="549164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0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2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615546"/>
            <a:ext cx="5915025" cy="26955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336619"/>
            <a:ext cx="5915025" cy="14175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67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25046"/>
            <a:ext cx="2914650" cy="41116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25046"/>
            <a:ext cx="2914650" cy="41116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7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5011"/>
            <a:ext cx="5915025" cy="125253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88543"/>
            <a:ext cx="2901255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367064"/>
            <a:ext cx="2901255" cy="34815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88543"/>
            <a:ext cx="2915543" cy="7785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367064"/>
            <a:ext cx="2915543" cy="34815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8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7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33027"/>
            <a:ext cx="3471863" cy="460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2012"/>
            <a:ext cx="2211884" cy="151204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33027"/>
            <a:ext cx="3471863" cy="460512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944052"/>
            <a:ext cx="2211884" cy="36015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8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45011"/>
            <a:ext cx="591502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25046"/>
            <a:ext cx="591502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0B85-A883-4657-ACD6-A138C8FBBE59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006164"/>
            <a:ext cx="231457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006164"/>
            <a:ext cx="154305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D0A2-A2DF-49F3-8152-0D96E8BA813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5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36F63BC6-EE92-04F0-374C-152031A56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16352" r="38967" b="506"/>
          <a:stretch/>
        </p:blipFill>
        <p:spPr>
          <a:xfrm>
            <a:off x="646258" y="598043"/>
            <a:ext cx="2336580" cy="240407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56C156-D0BA-6A82-89AD-9B5CF7D972B7}"/>
              </a:ext>
            </a:extLst>
          </p:cNvPr>
          <p:cNvSpPr txBox="1"/>
          <p:nvPr/>
        </p:nvSpPr>
        <p:spPr>
          <a:xfrm>
            <a:off x="779496" y="365529"/>
            <a:ext cx="2095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Location of all observations</a:t>
            </a:r>
          </a:p>
        </p:txBody>
      </p:sp>
      <p:sp>
        <p:nvSpPr>
          <p:cNvPr id="6" name="TextBox 76">
            <a:extLst>
              <a:ext uri="{FF2B5EF4-FFF2-40B4-BE49-F238E27FC236}">
                <a16:creationId xmlns:a16="http://schemas.microsoft.com/office/drawing/2014/main" id="{473AB329-803C-9F01-1E88-833A0B6736A7}"/>
              </a:ext>
            </a:extLst>
          </p:cNvPr>
          <p:cNvSpPr txBox="1"/>
          <p:nvPr/>
        </p:nvSpPr>
        <p:spPr>
          <a:xfrm>
            <a:off x="789711" y="367699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275056-A413-519E-813F-5727BB0BB331}"/>
              </a:ext>
            </a:extLst>
          </p:cNvPr>
          <p:cNvSpPr txBox="1"/>
          <p:nvPr/>
        </p:nvSpPr>
        <p:spPr>
          <a:xfrm>
            <a:off x="0" y="14830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Description of SYNOP observations of 12-hourly rainfall between 2010-01-01 and 2020-12-31</a:t>
            </a:r>
          </a:p>
        </p:txBody>
      </p:sp>
      <p:pic>
        <p:nvPicPr>
          <p:cNvPr id="8" name="Immagine 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ADABD3E-6CDB-DBF4-93A9-D7ED9B002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/>
          <a:stretch/>
        </p:blipFill>
        <p:spPr>
          <a:xfrm>
            <a:off x="39495" y="3840439"/>
            <a:ext cx="3240000" cy="257909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4B0E76-A94C-F159-87DC-7ECFA8D4E3BB}"/>
              </a:ext>
            </a:extLst>
          </p:cNvPr>
          <p:cNvSpPr txBox="1"/>
          <p:nvPr/>
        </p:nvSpPr>
        <p:spPr>
          <a:xfrm>
            <a:off x="176487" y="3208283"/>
            <a:ext cx="3026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Counts of observations each day</a:t>
            </a:r>
          </a:p>
        </p:txBody>
      </p:sp>
      <p:sp>
        <p:nvSpPr>
          <p:cNvPr id="10" name="TextBox 76">
            <a:extLst>
              <a:ext uri="{FF2B5EF4-FFF2-40B4-BE49-F238E27FC236}">
                <a16:creationId xmlns:a16="http://schemas.microsoft.com/office/drawing/2014/main" id="{0E77424F-4FB6-0668-A424-15A1A0E97D9B}"/>
              </a:ext>
            </a:extLst>
          </p:cNvPr>
          <p:cNvSpPr txBox="1"/>
          <p:nvPr/>
        </p:nvSpPr>
        <p:spPr>
          <a:xfrm>
            <a:off x="176487" y="3214095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D40355-FD15-A6CD-8D36-E91EC1EB21BF}"/>
              </a:ext>
            </a:extLst>
          </p:cNvPr>
          <p:cNvSpPr txBox="1"/>
          <p:nvPr/>
        </p:nvSpPr>
        <p:spPr>
          <a:xfrm>
            <a:off x="233821" y="3465855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12 UTC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01EF8E-A058-E83C-7571-9EF75043C4F5}"/>
              </a:ext>
            </a:extLst>
          </p:cNvPr>
          <p:cNvSpPr txBox="1"/>
          <p:nvPr/>
        </p:nvSpPr>
        <p:spPr>
          <a:xfrm>
            <a:off x="1814548" y="3473517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00 UTC</a:t>
            </a:r>
          </a:p>
        </p:txBody>
      </p:sp>
      <p:pic>
        <p:nvPicPr>
          <p:cNvPr id="13" name="Immagine 1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1D8E85F-440F-42EA-923F-E6C4E73582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" t="11015" r="9445" b="2973"/>
          <a:stretch/>
        </p:blipFill>
        <p:spPr>
          <a:xfrm>
            <a:off x="3541800" y="928927"/>
            <a:ext cx="3240000" cy="193416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C53EBE-F151-5F15-6739-121CCAF38ABC}"/>
              </a:ext>
            </a:extLst>
          </p:cNvPr>
          <p:cNvSpPr txBox="1"/>
          <p:nvPr/>
        </p:nvSpPr>
        <p:spPr>
          <a:xfrm>
            <a:off x="3717158" y="619453"/>
            <a:ext cx="3058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diurnal cycle averaged over the period</a:t>
            </a: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6B3AF66B-4CBD-202B-FBE6-FFEE56A02835}"/>
              </a:ext>
            </a:extLst>
          </p:cNvPr>
          <p:cNvSpPr txBox="1"/>
          <p:nvPr/>
        </p:nvSpPr>
        <p:spPr>
          <a:xfrm>
            <a:off x="3717158" y="619454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Immagine 15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3764FC39-FC4E-1010-1A50-0021F3B8A3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2"/>
          <a:stretch/>
        </p:blipFill>
        <p:spPr>
          <a:xfrm>
            <a:off x="3363256" y="3635734"/>
            <a:ext cx="3494743" cy="278379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574AC96-608D-E4BC-B32B-2BDE4A3EBA12}"/>
              </a:ext>
            </a:extLst>
          </p:cNvPr>
          <p:cNvSpPr txBox="1"/>
          <p:nvPr/>
        </p:nvSpPr>
        <p:spPr>
          <a:xfrm>
            <a:off x="3618001" y="3076672"/>
            <a:ext cx="323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Distribution of rainfall totals 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E5812496-A40D-2209-7693-0C8AEE6C46D0}"/>
              </a:ext>
            </a:extLst>
          </p:cNvPr>
          <p:cNvSpPr txBox="1"/>
          <p:nvPr/>
        </p:nvSpPr>
        <p:spPr>
          <a:xfrm>
            <a:off x="3785641" y="3076672"/>
            <a:ext cx="216000" cy="215444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6FEE68-9271-5091-96C0-4A3422F1F410}"/>
              </a:ext>
            </a:extLst>
          </p:cNvPr>
          <p:cNvSpPr txBox="1"/>
          <p:nvPr/>
        </p:nvSpPr>
        <p:spPr>
          <a:xfrm>
            <a:off x="3661816" y="6348998"/>
            <a:ext cx="14521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" dirty="0"/>
              <a:t>Rainfall [mm /12h]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4EB8A69-2485-3291-1661-0757667F0EC2}"/>
              </a:ext>
            </a:extLst>
          </p:cNvPr>
          <p:cNvSpPr txBox="1"/>
          <p:nvPr/>
        </p:nvSpPr>
        <p:spPr>
          <a:xfrm>
            <a:off x="5354954" y="6348998"/>
            <a:ext cx="14159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" dirty="0"/>
              <a:t>Rainfall [mm /12h]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188427-E3BE-2B36-A7B0-F2CB699D166A}"/>
              </a:ext>
            </a:extLst>
          </p:cNvPr>
          <p:cNvSpPr txBox="1"/>
          <p:nvPr/>
        </p:nvSpPr>
        <p:spPr>
          <a:xfrm>
            <a:off x="3684481" y="3300662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12 UTC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531DD4E-47F1-5C8A-1F20-C37B91609FDF}"/>
              </a:ext>
            </a:extLst>
          </p:cNvPr>
          <p:cNvSpPr txBox="1"/>
          <p:nvPr/>
        </p:nvSpPr>
        <p:spPr>
          <a:xfrm>
            <a:off x="5350933" y="3308324"/>
            <a:ext cx="14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Accumulation periods </a:t>
            </a:r>
          </a:p>
          <a:p>
            <a:pPr algn="ctr"/>
            <a:r>
              <a:rPr lang="en-GB" sz="800" dirty="0"/>
              <a:t>ending at 00 UTC</a:t>
            </a:r>
          </a:p>
        </p:txBody>
      </p:sp>
    </p:spTree>
    <p:extLst>
      <p:ext uri="{BB962C8B-B14F-4D97-AF65-F5344CB8AC3E}">
        <p14:creationId xmlns:p14="http://schemas.microsoft.com/office/powerpoint/2010/main" val="1926658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71</Words>
  <Application>Microsoft Office PowerPoint</Application>
  <PresentationFormat>Personalizzato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2023-11-13T16:17:41Z</dcterms:created>
  <dcterms:modified xsi:type="dcterms:W3CDTF">2023-11-13T21:42:44Z</dcterms:modified>
</cp:coreProperties>
</file>