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6858000" cy="8423275"/>
  <p:notesSz cx="6858000" cy="9144000"/>
  <p:defaultTextStyle>
    <a:defPPr>
      <a:defRPr lang="en-US"/>
    </a:defPPr>
    <a:lvl1pPr marL="0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1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3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4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5"/>
    <a:srgbClr val="D6DCE5"/>
    <a:srgbClr val="D0CECE"/>
    <a:srgbClr val="FF00FF"/>
    <a:srgbClr val="0099CC"/>
    <a:srgbClr val="33CCCC"/>
    <a:srgbClr val="00CCFF"/>
    <a:srgbClr val="00FFFF"/>
    <a:srgbClr val="66FF33"/>
    <a:srgbClr val="65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25FDE-12BD-4281-A4FC-998093D04F66}" v="32" dt="2023-03-01T12:35:47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4" autoAdjust="0"/>
    <p:restoredTop sz="94660"/>
  </p:normalViewPr>
  <p:slideViewPr>
    <p:cSldViewPr snapToGrid="0">
      <p:cViewPr>
        <p:scale>
          <a:sx n="99" d="100"/>
          <a:sy n="99" d="100"/>
        </p:scale>
        <p:origin x="2054" y="-1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CF25FDE-12BD-4281-A4FC-998093D04F66}"/>
    <pc:docChg chg="undo custSel modSld modMainMaster modNotesMaster">
      <pc:chgData name="Fatima Pillosu" userId="a6295d4dc9e22643" providerId="LiveId" clId="{4CF25FDE-12BD-4281-A4FC-998093D04F66}" dt="2023-03-01T22:46:02.372" v="1804" actId="14100"/>
      <pc:docMkLst>
        <pc:docMk/>
      </pc:docMkLst>
      <pc:sldChg chg="addSp delSp modSp mod">
        <pc:chgData name="Fatima Pillosu" userId="a6295d4dc9e22643" providerId="LiveId" clId="{4CF25FDE-12BD-4281-A4FC-998093D04F66}" dt="2023-03-01T22:46:02.372" v="1804" actId="14100"/>
        <pc:sldMkLst>
          <pc:docMk/>
          <pc:sldMk cId="1565641098" sldId="257"/>
        </pc:sldMkLst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" creationId="{77BD1A96-4355-4354-684B-485211E1EB46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" creationId="{DD905D94-703A-E3F0-A647-562214945EEC}"/>
          </ac:spMkLst>
        </pc:spChg>
        <pc:spChg chg="del">
          <ac:chgData name="Fatima Pillosu" userId="a6295d4dc9e22643" providerId="LiveId" clId="{4CF25FDE-12BD-4281-A4FC-998093D04F66}" dt="2023-03-01T12:29:01.484" v="1681" actId="478"/>
          <ac:spMkLst>
            <pc:docMk/>
            <pc:sldMk cId="1565641098" sldId="257"/>
            <ac:spMk id="4" creationId="{8858AFFD-0884-E655-8B5A-95BAEA98268F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5" creationId="{47139494-AEE0-45CC-877F-6B4007673B10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6" creationId="{DB09DD8E-B3E3-4B9A-B133-2DEA44E09172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7" creationId="{762F72BE-08DC-9774-0191-C0CA6FA57552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9" creationId="{06A48C2B-84A6-6FE5-A900-F4682B75340A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5" creationId="{C9ED12C7-AB79-CDC9-9B48-AAFBB44C12C4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6" creationId="{73FDC043-C747-6EE2-C659-E42B2DD7644A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8" creationId="{DE30C5C1-3A89-BB2E-BBC4-EE1D869C5640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9" creationId="{EAAAF44C-631F-6AFF-7744-CEFF1228855F}"/>
          </ac:spMkLst>
        </pc:spChg>
        <pc:spChg chg="del">
          <ac:chgData name="Fatima Pillosu" userId="a6295d4dc9e22643" providerId="LiveId" clId="{4CF25FDE-12BD-4281-A4FC-998093D04F66}" dt="2023-03-01T12:29:01.484" v="1681" actId="478"/>
          <ac:spMkLst>
            <pc:docMk/>
            <pc:sldMk cId="1565641098" sldId="257"/>
            <ac:spMk id="21" creationId="{C626F0B8-863E-4961-987B-DB9028083D07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2" creationId="{D12DFC63-0447-5697-53A7-59D1B2CEE112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3" creationId="{4053D4F7-6197-7BA5-7E51-433212A5DB05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5" creationId="{33F1D807-E913-7DAB-2934-704B91E1D85F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6" creationId="{4A13F9C2-54D5-D791-CCBE-7D5B0E6B1E97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8" creationId="{485467EF-E141-49F8-B250-FFF694A42449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0" creationId="{9B7A0229-D206-FD4E-D987-C7211AFD0AC2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1" creationId="{08E47DE5-66D0-A1B3-D4BD-2368BA8A36C2}"/>
          </ac:spMkLst>
        </pc:spChg>
        <pc:spChg chg="add del mod">
          <ac:chgData name="Fatima Pillosu" userId="a6295d4dc9e22643" providerId="LiveId" clId="{4CF25FDE-12BD-4281-A4FC-998093D04F66}" dt="2023-03-01T12:01:14.322" v="563" actId="478"/>
          <ac:spMkLst>
            <pc:docMk/>
            <pc:sldMk cId="1565641098" sldId="257"/>
            <ac:spMk id="33" creationId="{9E2B399F-4A4D-34B7-EB7A-332FD4C723B9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4" creationId="{0461AD56-E098-4A2D-B88A-86793958E08D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6" creationId="{3C1A6EBC-E383-2CC0-2D9B-1371700C6FE6}"/>
          </ac:spMkLst>
        </pc:spChg>
        <pc:spChg chg="del mod">
          <ac:chgData name="Fatima Pillosu" userId="a6295d4dc9e22643" providerId="LiveId" clId="{4CF25FDE-12BD-4281-A4FC-998093D04F66}" dt="2023-03-01T12:22:41.207" v="1448" actId="478"/>
          <ac:spMkLst>
            <pc:docMk/>
            <pc:sldMk cId="1565641098" sldId="257"/>
            <ac:spMk id="39" creationId="{304015F2-C128-43FF-B79C-069CD5E47ED0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0" creationId="{65F34D55-257B-4593-BE25-BC0BCE7F1D7B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6" creationId="{6D9C0557-6330-4B23-DC8E-074B050CE2C8}"/>
          </ac:spMkLst>
        </pc:spChg>
        <pc:spChg chg="del mod">
          <ac:chgData name="Fatima Pillosu" userId="a6295d4dc9e22643" providerId="LiveId" clId="{4CF25FDE-12BD-4281-A4FC-998093D04F66}" dt="2023-03-01T12:01:11.362" v="562" actId="478"/>
          <ac:spMkLst>
            <pc:docMk/>
            <pc:sldMk cId="1565641098" sldId="257"/>
            <ac:spMk id="48" creationId="{E3FE76C9-6DFD-64F0-55C1-0F12E08851C9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9" creationId="{0D0AC596-273E-4F54-9E0D-E1CE5DAE0C98}"/>
          </ac:spMkLst>
        </pc:spChg>
        <pc:spChg chg="del mod">
          <ac:chgData name="Fatima Pillosu" userId="a6295d4dc9e22643" providerId="LiveId" clId="{4CF25FDE-12BD-4281-A4FC-998093D04F66}" dt="2023-03-01T12:28:56.877" v="1680" actId="478"/>
          <ac:spMkLst>
            <pc:docMk/>
            <pc:sldMk cId="1565641098" sldId="257"/>
            <ac:spMk id="50" creationId="{A47F5ED6-7A6A-F909-7880-D4843E0B9033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51" creationId="{85BC458E-79B6-4D46-B665-7695DD3E6FDB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52" creationId="{031A305D-021D-48F3-885D-756A0F007F87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53" creationId="{B3001E7F-8E41-44BB-8F81-3ECD636C8983}"/>
          </ac:spMkLst>
        </pc:spChg>
        <pc:spChg chg="add del mod">
          <ac:chgData name="Fatima Pillosu" userId="a6295d4dc9e22643" providerId="LiveId" clId="{4CF25FDE-12BD-4281-A4FC-998093D04F66}" dt="2023-03-01T22:46:02.372" v="1804" actId="14100"/>
          <ac:spMkLst>
            <pc:docMk/>
            <pc:sldMk cId="1565641098" sldId="257"/>
            <ac:spMk id="55" creationId="{4F9D0C2D-23EF-BB2C-C169-CF81374A3F14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60" creationId="{F20854DA-6375-4639-DC03-55E1DC1EAFD2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62" creationId="{6954A1F7-8C68-DEE4-001D-850AD12ADA27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64" creationId="{9ED6E362-856A-F7F3-AE00-BF3D53F0FAA7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69" creationId="{6FA649D1-2B4A-C9AA-0CF9-0229AF6B9B98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70" creationId="{6C669452-60EC-2BEB-D74C-AF37CE3FFD0F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72" creationId="{C5470EEC-7FEA-4AC1-9ADD-1056A4FA3745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88" creationId="{0F341F0B-4838-4A71-B127-DDE20515EB2E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94" creationId="{DBA54DBD-4F02-4D62-A3CB-8EC333B373B6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98" creationId="{6AB58240-9EDB-59B2-82AC-2FCD0D273ECC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99" creationId="{3B3A742E-C383-183C-086A-7A47A2A28AB0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02" creationId="{0223BE02-89B5-135B-53D8-493A6073ED69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03" creationId="{EEF55D4C-5AB4-2BEB-2B96-2C7E073A65C6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05" creationId="{86762794-0093-795D-3DE0-D35F213E4244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06" creationId="{11683C46-2F19-5E09-3977-546B6B38FA8F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08" creationId="{5B3DC2A0-58AB-40CE-EC50-C5CC3DA261E3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09" creationId="{1B0DCDE0-5372-6D4D-7DC9-59AC770B7F43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11" creationId="{99BFEBBD-4DF3-2822-A24A-C53D14EE26F2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13" creationId="{336BA8BD-4C46-D589-A9BA-B354D0C175F1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16" creationId="{958AB167-2C19-39C2-8BC2-6BDF714E295E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20" creationId="{D0EFB118-2171-512D-0CA2-508F173FE0E0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21" creationId="{FE0D62EF-7B71-9D7E-F158-89D8705000EA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24" creationId="{40015257-954A-A15E-38E0-FDED15CBF438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26" creationId="{053EBC9D-5629-C4BB-E72A-2B512C69C3F4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27" creationId="{50DD5EBD-E5DF-D578-21C5-B8DB4D2C3E39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30" creationId="{2A54061F-8D8E-23D2-6E21-87D2AC419CE4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32" creationId="{3E669478-92B2-2EE1-4714-E50022B74838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33" creationId="{DEC7731E-44F8-4357-B6A4-91C0F4389421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35" creationId="{9749D517-4603-FE2A-EC89-8FBD9EC30D5C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37" creationId="{97B6F861-3E81-5CD1-8BAD-379BBE39DFED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39" creationId="{E1D55671-F616-404D-98E7-4D01C35A0A03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40" creationId="{EFB17294-A804-40ED-939A-337392FBFBC8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41" creationId="{AF415ED5-489B-3063-523E-22B99DD4CE29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43" creationId="{47B846B2-9FAB-415B-B9F4-83A43760E754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44" creationId="{0F51D88A-1FAB-4AC7-BD23-B4CFF6FDB7A2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45" creationId="{37087730-39E0-8F16-9F46-DB4BD89978F4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46" creationId="{20F7BF2E-B2E0-4DFD-834D-AE4F82946367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47" creationId="{92CD583E-0D1A-A201-E74C-B394A3FC03FE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0" creationId="{A704B55D-17AE-0750-56F2-3D146F80B81B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51" creationId="{91C5C571-BBB0-40FC-9957-C0114F7DA18F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2" creationId="{769614FA-E956-0298-5E9B-1DEFFC975874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3" creationId="{65FD61C4-7FF9-F13A-AC06-010F922A241B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4" creationId="{56CB4E3F-2E96-356E-F3F1-CCDB1BB9CCF0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5" creationId="{632D2BF2-D596-8D93-9EEB-177AF7FC301B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6" creationId="{A38C1547-F948-DFDC-4F8E-DDB7BA5E29B4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57" creationId="{7DCEC183-B1F2-4074-91FD-370C2207DAE3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8" creationId="{DCD9892D-4880-9DF6-2742-8308C88858F3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0" creationId="{5FD8C958-A542-814F-8FEB-F74C205F2ECE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1" creationId="{E1DCF0D8-C72E-1A1E-CF22-F3D2B5A42339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2" creationId="{9DB8D0FA-41D1-D8B7-9244-EB3519DF902A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4" creationId="{C726B163-1FE9-D0E9-CE59-0396D1A1DE30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5" creationId="{0FA673E2-6EC7-4B57-94E5-EEA824BDD7DE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6" creationId="{30FBBD71-50A9-CB8D-03F5-38822087B6DE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7" creationId="{6DF939FA-3018-5829-072C-45DFDEDDE4C2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8" creationId="{482C57FD-E60A-52ED-DB74-C49CE179A62B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9" creationId="{193B0BFE-2B02-7512-5DB8-97084709CE39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0" creationId="{76C3E47E-CA60-3E09-1CDA-EC3A102020A2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1" creationId="{72920F0D-B629-C612-9DCB-673AC703D752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2" creationId="{8D7945BF-57BA-3257-D02F-0A683C6774CF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3" creationId="{3A3A9FD1-75BA-9B99-0EFB-ADFE99B6E9F6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4" creationId="{8EFB5B8F-A701-E7F0-EDFC-A016725D20CD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5" creationId="{FCC8CDFB-9D24-9AFF-887C-A073FD7847F9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6" creationId="{C60545CA-2BC4-1203-D30B-10B92D4789BE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81" creationId="{D083FD5D-C07A-F974-C329-D8A42C418BED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82" creationId="{8435D977-A197-65E6-59D1-E60923BEF8DF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71" creationId="{C7EC064C-B113-FC51-3AD4-74CB5A44E556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72" creationId="{66162091-DA97-F103-678E-AC5D4F3D1ADB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75" creationId="{F7FC92F4-947D-129C-A31B-A4B1A19C611D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76" creationId="{98B5FAC4-0062-FE0C-3B0B-8334C581FA40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78" creationId="{1EA70FCE-7E40-4821-A4FB-165BB73274FF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79" creationId="{CEAF4AC8-A556-CF33-A779-B87BA592A7BA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81" creationId="{34496FB1-AE9B-C5F1-221D-BD69570EA235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82" creationId="{3DF08C83-A86B-A029-E35F-E7FF438F816C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84" creationId="{71E4D1BA-1E8B-454B-AF8F-78F8B34A212A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85" creationId="{4B66DC67-97CD-4F42-BA61-5103AD41563A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87" creationId="{2596831A-06B2-C302-8F9C-131452DA940B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90" creationId="{FFE3ADB2-4E57-E161-DBAC-9429B7AE7421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94" creationId="{BF5531FD-0A5C-92D4-255F-7AD8675A3D45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95" creationId="{20734A22-C162-CEE1-7A8C-8729CE3C36B9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98" creationId="{ABB4A128-D6BC-C388-8302-280A2DF7D228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00" creationId="{3DD9BB69-A690-DC25-8197-8C14561B78F9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01" creationId="{5CB61438-7240-428D-BBE5-8EA388FD7780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04" creationId="{7A5D7545-B5BA-655F-D833-34206DDA0F65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06" creationId="{34551884-CE1A-B8ED-B409-2AC8B55A0D68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08" creationId="{A378BEF5-71E7-F739-5458-296215863633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10" creationId="{574EE720-36B5-4014-F664-688699A6B5A4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12" creationId="{6B8AEF19-F083-6049-64A7-1A1EFA7C3B24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14" creationId="{146E4220-C19D-9066-49E9-A4AEEBBCCDB5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15" creationId="{EEE57852-7F98-E9B8-9EBC-8245BB9B2CFE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16" creationId="{E4AFBCE8-5B8C-4E0B-4D8E-8BBF48544E56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20" creationId="{9F3CA305-D9DB-40E0-9E08-C6ADDFAE198B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21" creationId="{26026526-C192-4123-8C7D-4F2DB2B68230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29" creationId="{C547A417-E87B-4AB1-8A12-727AE29BC1B2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35" creationId="{6BCE46F5-F44D-4319-9066-D27450CB1F84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48" creationId="{F09796F3-23B2-F9F3-3712-51E15265A6E3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69" creationId="{8E563B19-AB96-BD64-048F-04B9008A3EAD}"/>
          </ac:spMkLst>
        </pc:spChg>
        <pc:spChg chg="add del mod">
          <ac:chgData name="Fatima Pillosu" userId="a6295d4dc9e22643" providerId="LiveId" clId="{4CF25FDE-12BD-4281-A4FC-998093D04F66}" dt="2023-03-01T12:15:10.911" v="1357"/>
          <ac:spMkLst>
            <pc:docMk/>
            <pc:sldMk cId="1565641098" sldId="257"/>
            <ac:spMk id="472" creationId="{29EFAC9B-F143-6BFF-B788-EB440E87BE3D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74" creationId="{68D27D39-D9E2-0C61-614B-206201F7EC9C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75" creationId="{FD1E2B32-781C-BEEB-1578-835C2E6ACB5C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76" creationId="{95F3BB56-A63F-D0DD-69DC-FD88EE727770}"/>
          </ac:spMkLst>
        </pc:spChg>
        <pc:spChg chg="add del mod">
          <ac:chgData name="Fatima Pillosu" userId="a6295d4dc9e22643" providerId="LiveId" clId="{4CF25FDE-12BD-4281-A4FC-998093D04F66}" dt="2023-03-01T12:21:10.259" v="1407" actId="478"/>
          <ac:spMkLst>
            <pc:docMk/>
            <pc:sldMk cId="1565641098" sldId="257"/>
            <ac:spMk id="478" creationId="{F81D7248-97C9-7241-BE0B-5FC7E5357AE5}"/>
          </ac:spMkLst>
        </pc:spChg>
        <pc:spChg chg="add del mod">
          <ac:chgData name="Fatima Pillosu" userId="a6295d4dc9e22643" providerId="LiveId" clId="{4CF25FDE-12BD-4281-A4FC-998093D04F66}" dt="2023-03-01T12:33:35.686" v="1726" actId="478"/>
          <ac:spMkLst>
            <pc:docMk/>
            <pc:sldMk cId="1565641098" sldId="257"/>
            <ac:spMk id="485" creationId="{E5FE023D-B0CC-9806-6D8F-16983FB5A460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86" creationId="{8520DB98-BD87-9CB4-D794-104835A89B5F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88" creationId="{3874EC0D-E15E-5819-4227-A76748C5A216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89" creationId="{82E5B335-718D-418A-804D-68FB532C2CA7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0" creationId="{659FFD7C-5F74-C671-22AA-6991DB3AA255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1" creationId="{86A2D171-F04C-9EDF-6401-36BFCF501FD3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2" creationId="{5464257D-D211-6F9F-FBE1-D5BA321A8AF9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3" creationId="{825ADFE4-D7AD-C3BE-FB73-FD8C44973781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4" creationId="{8D0DF93F-9566-DEBC-9597-916B423D1712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6" creationId="{2C90602F-BED8-1384-792C-A044BDDE4BDA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7" creationId="{9CD4BCDC-ECB7-9486-0E05-DDDF14096BC2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8" creationId="{F6A97CB5-499D-9324-E9F3-BCAFFCCECE0A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0" creationId="{4356B0B6-4FFA-4373-E871-10BA9E398A49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1" creationId="{B7A5E5B8-0911-CEB1-CE4C-65C56DC122A7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2" creationId="{F50E1530-E03E-5C93-1E88-15A06D0F64EC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3" creationId="{BE718079-572A-2D92-F7A8-110899214D57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4" creationId="{323C5E0E-B01C-60F5-7053-4E34C1401C83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5" creationId="{3D7B37F3-7C33-F03F-249C-51C6DDBBD179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6" creationId="{FD69571D-E687-7891-1B33-E995C451B6D0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7" creationId="{78AB6672-A723-9EC0-AA87-1E6149683056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8" creationId="{557893A8-28BD-69F6-623F-00D69CFB4056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9" creationId="{F8A72B22-EFE1-6088-A547-D4127BD6A930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10" creationId="{A862D4EA-A84B-00B3-C000-64FED8F0B525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11" creationId="{525B2240-947F-45C0-C9A3-0776932440FA}"/>
          </ac:spMkLst>
        </pc:spChg>
        <pc:grpChg chg="add del mod">
          <ac:chgData name="Fatima Pillosu" userId="a6295d4dc9e22643" providerId="LiveId" clId="{4CF25FDE-12BD-4281-A4FC-998093D04F66}" dt="2023-03-01T12:34:04.412" v="1729"/>
          <ac:grpSpMkLst>
            <pc:docMk/>
            <pc:sldMk cId="1565641098" sldId="257"/>
            <ac:grpSpMk id="74" creationId="{ECE8B390-6B46-7F81-5D97-238B7EBA49C1}"/>
          </ac:grpSpMkLst>
        </pc:grpChg>
        <pc:grpChg chg="add del mod">
          <ac:chgData name="Fatima Pillosu" userId="a6295d4dc9e22643" providerId="LiveId" clId="{4CF25FDE-12BD-4281-A4FC-998093D04F66}" dt="2023-03-01T12:34:04.412" v="1729"/>
          <ac:grpSpMkLst>
            <pc:docMk/>
            <pc:sldMk cId="1565641098" sldId="257"/>
            <ac:grpSpMk id="80" creationId="{8E17E783-8E76-471C-7AF9-2A997EA4954E}"/>
          </ac:grpSpMkLst>
        </pc:grpChg>
        <pc:grpChg chg="add del mod">
          <ac:chgData name="Fatima Pillosu" userId="a6295d4dc9e22643" providerId="LiveId" clId="{4CF25FDE-12BD-4281-A4FC-998093D04F66}" dt="2023-03-01T12:34:04.412" v="1729"/>
          <ac:grpSpMkLst>
            <pc:docMk/>
            <pc:sldMk cId="1565641098" sldId="257"/>
            <ac:grpSpMk id="86" creationId="{A0228DF8-8B57-E35B-B564-809CE3D4CF9B}"/>
          </ac:grpSpMkLst>
        </pc:grpChg>
        <pc:grpChg chg="add del mod">
          <ac:chgData name="Fatima Pillosu" userId="a6295d4dc9e22643" providerId="LiveId" clId="{4CF25FDE-12BD-4281-A4FC-998093D04F66}" dt="2023-03-01T12:35:46.562" v="1743"/>
          <ac:grpSpMkLst>
            <pc:docMk/>
            <pc:sldMk cId="1565641098" sldId="257"/>
            <ac:grpSpMk id="185" creationId="{23B31A8C-80F6-493C-07C0-D846478C93ED}"/>
          </ac:grpSpMkLst>
        </pc:grpChg>
        <pc:grpChg chg="add del mod">
          <ac:chgData name="Fatima Pillosu" userId="a6295d4dc9e22643" providerId="LiveId" clId="{4CF25FDE-12BD-4281-A4FC-998093D04F66}" dt="2023-03-01T12:35:46.562" v="1743"/>
          <ac:grpSpMkLst>
            <pc:docMk/>
            <pc:sldMk cId="1565641098" sldId="257"/>
            <ac:grpSpMk id="191" creationId="{2148E502-BB8E-A294-B448-816A03753887}"/>
          </ac:grpSpMkLst>
        </pc:grpChg>
        <pc:grpChg chg="add del mod">
          <ac:chgData name="Fatima Pillosu" userId="a6295d4dc9e22643" providerId="LiveId" clId="{4CF25FDE-12BD-4281-A4FC-998093D04F66}" dt="2023-03-01T12:35:46.562" v="1743"/>
          <ac:grpSpMkLst>
            <pc:docMk/>
            <pc:sldMk cId="1565641098" sldId="257"/>
            <ac:grpSpMk id="261" creationId="{9CDAEA3F-9F60-3633-7FF5-7813AED3149F}"/>
          </ac:grpSpMkLst>
        </pc:grpChg>
        <pc:grpChg chg="add del">
          <ac:chgData name="Fatima Pillosu" userId="a6295d4dc9e22643" providerId="LiveId" clId="{4CF25FDE-12BD-4281-A4FC-998093D04F66}" dt="2023-03-01T12:35:48.322" v="1745" actId="21"/>
          <ac:grpSpMkLst>
            <pc:docMk/>
            <pc:sldMk cId="1565641098" sldId="257"/>
            <ac:grpSpMk id="455" creationId="{6B3540B1-C950-4540-B001-6F9D7257CD38}"/>
          </ac:grpSpMkLst>
        </pc:grpChg>
        <pc:grpChg chg="add del">
          <ac:chgData name="Fatima Pillosu" userId="a6295d4dc9e22643" providerId="LiveId" clId="{4CF25FDE-12BD-4281-A4FC-998093D04F66}" dt="2023-03-01T12:35:48.322" v="1745" actId="21"/>
          <ac:grpSpMkLst>
            <pc:docMk/>
            <pc:sldMk cId="1565641098" sldId="257"/>
            <ac:grpSpMk id="456" creationId="{5C6000AD-BBDA-4AD1-ABCD-758E4588A391}"/>
          </ac:grpSpMkLst>
        </pc:grpChg>
        <pc:grpChg chg="add del">
          <ac:chgData name="Fatima Pillosu" userId="a6295d4dc9e22643" providerId="LiveId" clId="{4CF25FDE-12BD-4281-A4FC-998093D04F66}" dt="2023-03-01T12:35:48.322" v="1745" actId="21"/>
          <ac:grpSpMkLst>
            <pc:docMk/>
            <pc:sldMk cId="1565641098" sldId="257"/>
            <ac:grpSpMk id="462" creationId="{2441655B-1505-45E3-BEE4-4E1304BF93C5}"/>
          </ac:grpSpMkLst>
        </pc:grpChg>
        <pc:picChg chg="add del mod">
          <ac:chgData name="Fatima Pillosu" userId="a6295d4dc9e22643" providerId="LiveId" clId="{4CF25FDE-12BD-4281-A4FC-998093D04F66}" dt="2023-03-01T12:35:48.322" v="1745" actId="21"/>
          <ac:picMkLst>
            <pc:docMk/>
            <pc:sldMk cId="1565641098" sldId="257"/>
            <ac:picMk id="44" creationId="{B757EF5A-A022-86FC-DD2E-0D49BFB4C089}"/>
          </ac:picMkLst>
        </pc:picChg>
        <pc:picChg chg="add del mod">
          <ac:chgData name="Fatima Pillosu" userId="a6295d4dc9e22643" providerId="LiveId" clId="{4CF25FDE-12BD-4281-A4FC-998093D04F66}" dt="2023-03-01T12:34:04.412" v="1729"/>
          <ac:picMkLst>
            <pc:docMk/>
            <pc:sldMk cId="1565641098" sldId="257"/>
            <ac:picMk id="67" creationId="{DCA7FBB3-B775-70CB-6CE3-999F2B57E247}"/>
          </ac:picMkLst>
        </pc:picChg>
        <pc:picChg chg="add del mod">
          <ac:chgData name="Fatima Pillosu" userId="a6295d4dc9e22643" providerId="LiveId" clId="{4CF25FDE-12BD-4281-A4FC-998093D04F66}" dt="2023-03-01T12:34:04.412" v="1729"/>
          <ac:picMkLst>
            <pc:docMk/>
            <pc:sldMk cId="1565641098" sldId="257"/>
            <ac:picMk id="68" creationId="{74049B46-B2FA-BB0E-B6B9-0F4E5A66F4FF}"/>
          </ac:picMkLst>
        </pc:picChg>
        <pc:picChg chg="add del mod">
          <ac:chgData name="Fatima Pillosu" userId="a6295d4dc9e22643" providerId="LiveId" clId="{4CF25FDE-12BD-4281-A4FC-998093D04F66}" dt="2023-03-01T12:34:04.412" v="1729"/>
          <ac:picMkLst>
            <pc:docMk/>
            <pc:sldMk cId="1565641098" sldId="257"/>
            <ac:picMk id="114" creationId="{02AFEC1F-8902-1DAD-1FCD-2D7B293FA914}"/>
          </ac:picMkLst>
        </pc:picChg>
        <pc:picChg chg="add del mod">
          <ac:chgData name="Fatima Pillosu" userId="a6295d4dc9e22643" providerId="LiveId" clId="{4CF25FDE-12BD-4281-A4FC-998093D04F66}" dt="2023-03-01T12:34:04.412" v="1729"/>
          <ac:picMkLst>
            <pc:docMk/>
            <pc:sldMk cId="1565641098" sldId="257"/>
            <ac:picMk id="148" creationId="{3B22A7D4-E72D-F7E7-8BA7-E33D1FF6C2C3}"/>
          </ac:picMkLst>
        </pc:picChg>
        <pc:picChg chg="add del mod">
          <ac:chgData name="Fatima Pillosu" userId="a6295d4dc9e22643" providerId="LiveId" clId="{4CF25FDE-12BD-4281-A4FC-998093D04F66}" dt="2023-03-01T12:35:46.562" v="1743"/>
          <ac:picMkLst>
            <pc:docMk/>
            <pc:sldMk cId="1565641098" sldId="257"/>
            <ac:picMk id="179" creationId="{CCD14E1D-9081-C250-5784-8FA454FF6AB2}"/>
          </ac:picMkLst>
        </pc:picChg>
        <pc:picChg chg="add del mod">
          <ac:chgData name="Fatima Pillosu" userId="a6295d4dc9e22643" providerId="LiveId" clId="{4CF25FDE-12BD-4281-A4FC-998093D04F66}" dt="2023-03-01T12:35:46.562" v="1743"/>
          <ac:picMkLst>
            <pc:docMk/>
            <pc:sldMk cId="1565641098" sldId="257"/>
            <ac:picMk id="180" creationId="{FAB2C8F3-1FE3-3D6C-80E4-0C912EF7247F}"/>
          </ac:picMkLst>
        </pc:picChg>
        <pc:picChg chg="add del mod">
          <ac:chgData name="Fatima Pillosu" userId="a6295d4dc9e22643" providerId="LiveId" clId="{4CF25FDE-12BD-4281-A4FC-998093D04F66}" dt="2023-03-01T12:35:46.562" v="1743"/>
          <ac:picMkLst>
            <pc:docMk/>
            <pc:sldMk cId="1565641098" sldId="257"/>
            <ac:picMk id="288" creationId="{63F3F565-CC86-E400-7E92-0CEB7030CB78}"/>
          </ac:picMkLst>
        </pc:picChg>
        <pc:picChg chg="add del mod">
          <ac:chgData name="Fatima Pillosu" userId="a6295d4dc9e22643" providerId="LiveId" clId="{4CF25FDE-12BD-4281-A4FC-998093D04F66}" dt="2023-03-01T12:35:46.562" v="1743"/>
          <ac:picMkLst>
            <pc:docMk/>
            <pc:sldMk cId="1565641098" sldId="257"/>
            <ac:picMk id="317" creationId="{2CE1B4F5-CA41-BA8B-8E4E-034BFD5793DE}"/>
          </ac:picMkLst>
        </pc:picChg>
        <pc:picChg chg="add del">
          <ac:chgData name="Fatima Pillosu" userId="a6295d4dc9e22643" providerId="LiveId" clId="{4CF25FDE-12BD-4281-A4FC-998093D04F66}" dt="2023-03-01T12:35:48.322" v="1745" actId="21"/>
          <ac:picMkLst>
            <pc:docMk/>
            <pc:sldMk cId="1565641098" sldId="257"/>
            <ac:picMk id="428" creationId="{70E06874-0991-4A8D-8B9E-878BC1987AEE}"/>
          </ac:picMkLst>
        </pc:picChg>
        <pc:picChg chg="add del">
          <ac:chgData name="Fatima Pillosu" userId="a6295d4dc9e22643" providerId="LiveId" clId="{4CF25FDE-12BD-4281-A4FC-998093D04F66}" dt="2023-03-01T12:35:48.322" v="1745" actId="21"/>
          <ac:picMkLst>
            <pc:docMk/>
            <pc:sldMk cId="1565641098" sldId="257"/>
            <ac:picMk id="429" creationId="{5C4A431A-748A-4DF1-9DDE-8784D4B31993}"/>
          </ac:picMkLst>
        </pc:picChg>
        <pc:picChg chg="add del mod">
          <ac:chgData name="Fatima Pillosu" userId="a6295d4dc9e22643" providerId="LiveId" clId="{4CF25FDE-12BD-4281-A4FC-998093D04F66}" dt="2023-03-01T12:35:48.322" v="1745" actId="21"/>
          <ac:picMkLst>
            <pc:docMk/>
            <pc:sldMk cId="1565641098" sldId="257"/>
            <ac:picMk id="477" creationId="{1A2F816A-E48C-8571-3D5A-04B6AD0827DB}"/>
          </ac:picMkLst>
        </pc:picChg>
        <pc:cxnChg chg="del">
          <ac:chgData name="Fatima Pillosu" userId="a6295d4dc9e22643" providerId="LiveId" clId="{4CF25FDE-12BD-4281-A4FC-998093D04F66}" dt="2023-03-01T12:29:01.484" v="1681" actId="478"/>
          <ac:cxnSpMkLst>
            <pc:docMk/>
            <pc:sldMk cId="1565641098" sldId="257"/>
            <ac:cxnSpMk id="8" creationId="{13EF750C-7981-46C8-A077-0C0FFC528783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10" creationId="{AFB662EE-220F-7A42-8A87-8AEE2018AA52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11" creationId="{2B956C46-752F-96F3-C74F-86C843D0D855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12" creationId="{08A896C3-533E-4546-C967-7553FA938D4A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13" creationId="{80773FD0-29D0-C971-BEF4-AC11826A7738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14" creationId="{41248169-80F4-4B52-BAD8-C8CCF81031D6}"/>
          </ac:cxnSpMkLst>
        </pc:cxnChg>
        <pc:cxnChg chg="add del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17" creationId="{77EF98C7-3697-2B41-61F4-1B0F992D05A6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20" creationId="{6F505DFD-4B5A-B3A4-882C-A97494D93C25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24" creationId="{AF78C4EF-280B-1560-3AE0-665B8D236A31}"/>
          </ac:cxnSpMkLst>
        </pc:cxnChg>
        <pc:cxnChg chg="del">
          <ac:chgData name="Fatima Pillosu" userId="a6295d4dc9e22643" providerId="LiveId" clId="{4CF25FDE-12BD-4281-A4FC-998093D04F66}" dt="2023-03-01T12:29:01.484" v="1681" actId="478"/>
          <ac:cxnSpMkLst>
            <pc:docMk/>
            <pc:sldMk cId="1565641098" sldId="257"/>
            <ac:cxnSpMk id="27" creationId="{2A479713-74EB-45F9-9EB7-F7D987E046BF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29" creationId="{1A63C250-AFC5-5409-8B09-4A5EF85C7282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32" creationId="{13FCFCB7-C5BC-2CAC-6889-2D0E986BB015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35" creationId="{2495DEB1-5D1F-D7C4-0970-7821D03BFEA9}"/>
          </ac:cxnSpMkLst>
        </pc:cxnChg>
        <pc:cxnChg chg="add del mod">
          <ac:chgData name="Fatima Pillosu" userId="a6295d4dc9e22643" providerId="LiveId" clId="{4CF25FDE-12BD-4281-A4FC-998093D04F66}" dt="2023-03-01T11:58:09.272" v="516" actId="478"/>
          <ac:cxnSpMkLst>
            <pc:docMk/>
            <pc:sldMk cId="1565641098" sldId="257"/>
            <ac:cxnSpMk id="37" creationId="{6CCABA07-45A5-6140-33D9-B4E373B12F4D}"/>
          </ac:cxnSpMkLst>
        </pc:cxnChg>
        <pc:cxnChg chg="del mod">
          <ac:chgData name="Fatima Pillosu" userId="a6295d4dc9e22643" providerId="LiveId" clId="{4CF25FDE-12BD-4281-A4FC-998093D04F66}" dt="2023-03-01T12:22:36.790" v="1447" actId="478"/>
          <ac:cxnSpMkLst>
            <pc:docMk/>
            <pc:sldMk cId="1565641098" sldId="257"/>
            <ac:cxnSpMk id="38" creationId="{B9BCD44E-EA11-4C37-BD83-A22BDD6C692E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1" creationId="{9CA2DF19-01A8-303B-0F0B-7878949D7231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2" creationId="{F961A311-559A-497D-B22D-17210A119FB3}"/>
          </ac:cxnSpMkLst>
        </pc:cxnChg>
        <pc:cxnChg chg="del mod">
          <ac:chgData name="Fatima Pillosu" userId="a6295d4dc9e22643" providerId="LiveId" clId="{4CF25FDE-12BD-4281-A4FC-998093D04F66}" dt="2023-03-01T12:22:36.790" v="1447" actId="478"/>
          <ac:cxnSpMkLst>
            <pc:docMk/>
            <pc:sldMk cId="1565641098" sldId="257"/>
            <ac:cxnSpMk id="45" creationId="{69DE250B-B0CC-49E2-AF14-D85DFA70B0B3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7" creationId="{F698FC7E-41BE-4315-C81A-B9BBAA784F34}"/>
          </ac:cxnSpMkLst>
        </pc:cxnChg>
        <pc:cxnChg chg="del mod">
          <ac:chgData name="Fatima Pillosu" userId="a6295d4dc9e22643" providerId="LiveId" clId="{4CF25FDE-12BD-4281-A4FC-998093D04F66}" dt="2023-03-01T12:28:56.877" v="1680" actId="478"/>
          <ac:cxnSpMkLst>
            <pc:docMk/>
            <pc:sldMk cId="1565641098" sldId="257"/>
            <ac:cxnSpMk id="54" creationId="{3A26C181-74FA-C264-A52D-A3ECDCC1647A}"/>
          </ac:cxnSpMkLst>
        </pc:cxnChg>
        <pc:cxnChg chg="add del mod">
          <ac:chgData name="Fatima Pillosu" userId="a6295d4dc9e22643" providerId="LiveId" clId="{4CF25FDE-12BD-4281-A4FC-998093D04F66}" dt="2023-03-01T22:46:02.372" v="1804" actId="14100"/>
          <ac:cxnSpMkLst>
            <pc:docMk/>
            <pc:sldMk cId="1565641098" sldId="257"/>
            <ac:cxnSpMk id="56" creationId="{11E17062-2A62-00A5-CBB4-1EE734571329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59" creationId="{4668A608-25DE-89E1-A32B-4D92A4493C3F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61" creationId="{F32626B2-779D-51D6-E9BD-B1C724ECB3A9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63" creationId="{518AF6CF-E02D-402E-CCCC-4D6535E65226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65" creationId="{63932617-4AF5-F56A-C8F8-533A6BDB8823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66" creationId="{042E5559-CEDD-C165-3457-522AE2EF32A3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71" creationId="{F6D266B8-92BE-45E9-56E4-D55E2CFD383C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73" creationId="{3E317839-0E93-3035-789A-BB06A151BB52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75" creationId="{3CEDF092-FD14-B413-5C67-B3E37451BA3C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76" creationId="{38E3FC3C-9FCF-D472-048F-A2E1C320FC3B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77" creationId="{5463862E-82D7-A9F7-235E-27855A590F3C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78" creationId="{3D69C69E-2E37-FF78-EDBE-3353771F0234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79" creationId="{9491BC14-F6BC-95BD-C622-17ECDD8BF846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81" creationId="{C30E4F74-F60A-89B9-1FD4-AE40E936C3B6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82" creationId="{32E92DD2-A819-33CB-2A52-D252348101B1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83" creationId="{83111A2D-141A-D117-0B75-B81EB192AA91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84" creationId="{75706E48-7390-F131-4551-59A804668D97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85" creationId="{E20C6424-BC12-7CB7-B4D8-4516FC71E619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87" creationId="{20C85F29-D601-261F-B3F2-B5BBC9DFBD99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89" creationId="{7469E6F3-7218-2A76-A4B6-D8F159F16C37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90" creationId="{94A1D246-FA2D-07D3-5B65-D3BB21231C24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91" creationId="{0AD3120A-8E9E-D44E-49E9-DCA62480F01E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92" creationId="{AEFD85CB-B574-FAD5-30DB-9117195DCCAD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93" creationId="{B00D387D-6CED-D28E-773E-2AB0ECB06413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95" creationId="{370453B8-D5B5-1AD8-4209-22D576569A38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96" creationId="{1F51B8D0-6FBF-0E37-C01A-80B5FCBEC1CD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97" creationId="{CD98A76C-459D-2194-3E52-799F41821EE6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00" creationId="{0B9DCA41-090E-CB7B-909F-A74A2A923495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01" creationId="{E18B9870-BF3C-F897-038D-98E671D3770C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04" creationId="{BEFD842D-5B37-EFA7-C910-C8C2BBCF7286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07" creationId="{E164B4DF-25F5-73D5-7DF1-B7C401451A83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10" creationId="{E26576E3-ECCC-478E-68CA-078E832F35EE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12" creationId="{20E4E799-DC60-EFBC-5573-357D9D543F8F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15" creationId="{935E4A26-5707-3795-95FE-A91D8DCEA32A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17" creationId="{A145150A-AD09-71D2-4855-256C036BCAE8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18" creationId="{0AA5DCA6-8AD9-376B-8EF9-9A42617904F0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19" creationId="{E3F9753E-6CD2-9032-6BF4-895E60EFAF59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22" creationId="{60F7F2E6-C25E-D375-9E3A-B52F39405EA8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23" creationId="{F694E66E-9510-C4AB-6601-735C7A60CA0C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25" creationId="{7007CBCA-A103-C795-54BE-56170575AB1C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28" creationId="{68D4B65F-1DCA-477A-1C9A-603F72307E0C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29" creationId="{091B0B90-C6D0-44EC-FACA-2F09EFD992FD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31" creationId="{35EB582E-160F-1278-7ECE-5A7948A2F2C2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34" creationId="{B6A78D99-9136-CB0A-04CC-DE44A9B657F5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36" creationId="{61822C41-7463-D97D-C365-5D51F55BE5FE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38" creationId="{BB6288FC-6474-DE5C-1473-0FC3353C7949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42" creationId="{0960B6BD-E721-371D-D8E9-9B56AF097C84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49" creationId="{AEA692E8-34AB-5AF8-5863-02E899974C41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59" creationId="{03CF410D-41BA-AC8E-E468-4DC23B25F62E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63" creationId="{BEDB1B19-5112-1998-14E7-5F6C72D44AD2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77" creationId="{3F08FFBB-B554-93C2-B4E5-96A845216650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78" creationId="{1D2DEB8A-6C84-2D85-2803-4F8DDA5916C7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83" creationId="{46023E09-2A40-6CCF-558F-B7FDB77F2B3A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84" creationId="{6D3B235A-11E4-76F9-F371-2AAFC7F5F841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186" creationId="{07977A9D-049C-EBF4-F4BA-591D0A104AB4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187" creationId="{519AB448-3BD0-DC2E-1511-AF345EDC254C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188" creationId="{972EB7F3-D3B8-B2D5-AB6D-D10EF2A109EB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89" creationId="{0FDFE923-8751-BACA-DDCF-869EAD17B3F6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90" creationId="{AFACBE07-2F59-963D-C093-71FA3695E673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256" creationId="{F4A6BA3D-F532-5334-36ED-1126AF00E2B1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257" creationId="{3E8C997A-6EFF-CFF3-58C3-E17E61B0B221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258" creationId="{3B08E55B-A06A-15B7-CDE2-37F04CABCFD9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59" creationId="{54D8E6E1-615A-1AE3-552A-8EF8C9F888C3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60" creationId="{B191D544-0877-9D35-3D45-55C0918E393B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262" creationId="{2625B087-E27F-6057-BEAE-8C9240004B0E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263" creationId="{33D37214-4CC6-F67F-42B6-C3D5054BD2B1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264" creationId="{91D282C3-E95F-6042-1EE8-92BBCBCF8DF2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65" creationId="{4842AB9F-1FFE-848B-86D1-CD53E1D5C21B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66" creationId="{D18BC136-00C4-BFD2-B029-B55F4FD7A9DF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67" creationId="{A8C36552-E2F0-D675-E267-180681184DD4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68" creationId="{9A580967-266E-217B-57F3-93026DD17F7E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69" creationId="{352F5FF3-EBE2-83A3-B2DA-C72C654F1571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70" creationId="{43EC20E8-CEB7-34A7-84AD-A2C67D65D6C4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73" creationId="{CB6F40A0-106F-DA6F-75D2-204AFC7486E8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74" creationId="{FA66A70A-48F9-F26E-2B9A-7A0BC1428003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77" creationId="{86846077-8794-5B38-E86F-2C92315FD55A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80" creationId="{07A839BD-AB0F-9096-D8B0-22FCAAF60696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83" creationId="{072AFE45-185C-860A-650E-7C57F3FFC71A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86" creationId="{C72B4CAE-3D70-7A5D-3667-C75B9DE320FD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89" creationId="{1AA0FD31-58FE-D2FE-34DF-9A17794C2A39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91" creationId="{0F2108E5-6744-C975-AF87-D01D293F94E0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92" creationId="{B91828E0-E77C-E6B2-FF40-E63F04DFED35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93" creationId="{3163D9FB-8AB5-2A9D-1137-2E8C52733E84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96" creationId="{5F3C1C40-978B-91ED-6AEE-5B2AA5FDAB14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97" creationId="{B331A1D3-21EF-E292-A087-BA055E0CAF34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99" creationId="{B207BC2E-7D4D-E013-9F55-7ECD98355EB3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02" creationId="{42181A5A-D84D-8F9D-E0B1-1EA3FD6EEAB2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03" creationId="{B71167D8-90AB-ABBC-15D0-868E54B57BFB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05" creationId="{4624F508-2386-0FF2-6A7B-F2DD766E4BB5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07" creationId="{03997DDE-4DEC-A854-F70D-8323415A1091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09" creationId="{CE40216D-0210-F693-E19B-5F6A1B99A3B0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11" creationId="{55124092-A430-F280-BDC4-E848000DA69E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13" creationId="{99CD4479-0127-F0E5-9AF3-63CE4DE51D01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18" creationId="{08C4F8D7-1AE3-38D5-2CB0-0157A320F903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354" creationId="{96F3E90F-CC40-4B86-8F14-EFCB561E728B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356" creationId="{F09A7E18-4A52-4912-8A16-6786224F051C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39" creationId="{C9D8A032-73D5-4E71-8F73-0EA075C1F22A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44" creationId="{00E8BD1D-74FB-4CB4-83E9-C0A6C8F90ACB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52" creationId="{C0EFB266-988B-B158-B77F-426DF304A664}"/>
          </ac:cxnSpMkLst>
        </pc:cxnChg>
        <pc:cxnChg chg="add del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53" creationId="{F828D832-C87A-456A-8093-5824703F2399}"/>
          </ac:cxnSpMkLst>
        </pc:cxnChg>
        <pc:cxnChg chg="add del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54" creationId="{B75B380F-44EC-4D74-A246-756A8A117D55}"/>
          </ac:cxnSpMkLst>
        </pc:cxnChg>
        <pc:cxnChg chg="add del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60" creationId="{2A351BF7-F2A3-42C3-8A88-20120B468623}"/>
          </ac:cxnSpMkLst>
        </pc:cxnChg>
        <pc:cxnChg chg="add del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61" creationId="{B67DA29C-39EE-4EBF-86C6-8CA1A5F8EEA7}"/>
          </ac:cxnSpMkLst>
        </pc:cxnChg>
        <pc:cxnChg chg="add del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66" creationId="{016B0F45-F27E-4FC9-9269-9283E700FB5E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67" creationId="{D46E6407-62B2-DFF6-1E99-9BBAFD32F7A1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68" creationId="{C1DEEF65-1654-4ED9-B5F3-2EC0E4178A94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70" creationId="{8844282D-8370-FF57-1F90-E83362DAFE04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71" creationId="{BB8C05A2-D1DA-4950-A686-7EE8B972EA8C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73" creationId="{4F75D9AC-B960-9E97-C74F-70C548ADB550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79" creationId="{519A2B36-9FFA-2B94-85AE-F5DC9B1C8689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81" creationId="{3BC6A773-357F-4D5C-B306-9E1D96063075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84" creationId="{124E359B-E226-409F-B341-75092DFBDCF5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87" creationId="{0843307B-D5B1-4F80-A59F-E0E762416DD1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495" creationId="{D549321B-2517-B9D0-7EA4-DC21571E5D60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499" creationId="{19CFCD69-1A3E-D16A-4C3D-0D3A568C23F9}"/>
          </ac:cxnSpMkLst>
        </pc:cxnChg>
      </pc:sldChg>
      <pc:sldChg chg="modSp">
        <pc:chgData name="Fatima Pillosu" userId="a6295d4dc9e22643" providerId="LiveId" clId="{4CF25FDE-12BD-4281-A4FC-998093D04F66}" dt="2023-03-01T12:35:47.572" v="1744"/>
        <pc:sldMkLst>
          <pc:docMk/>
          <pc:sldMk cId="145893673" sldId="258"/>
        </pc:sldMkLst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" creationId="{BEA07607-2349-4617-A48A-2F4C18D1E9F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" creationId="{F0A49E35-11F0-432A-992F-21D6C709378D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" creationId="{A1060E96-86DC-458E-9F87-38D1FFDC77B3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0" creationId="{79989735-A6B7-419E-9E39-D9FB6F7632A1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1" creationId="{CB0CD1A0-2101-48F6-AC2B-DE19A4DE929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2" creationId="{F09D49D3-E5E1-4AE8-B551-A3EE0B5E2DF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3" creationId="{740C1CFC-8937-4243-966F-5A3C6CA4457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4" creationId="{42F62792-BCE4-4715-89F7-F8681F0863B2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5" creationId="{B251F0EA-7BC6-4E32-81B1-7EF0611B755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6" creationId="{520F7AC4-F6F7-4FB7-AD4A-15FFB0DC075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7" creationId="{2B264C78-2F83-41BC-92E7-941BBE41BD2F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8" creationId="{B7B6DF5E-5E7F-41BA-8CFD-7BFFCC04E52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9" creationId="{86B29FA1-946E-4DBB-A79A-2D7075863ED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0" creationId="{3325D9A2-5C53-4345-8E7B-9510EEE791F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1" creationId="{E4F5678A-A141-41C3-896D-5B7B7D11233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2" creationId="{4437CE1D-B551-419D-B7C2-FD12AE2A945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3" creationId="{5B548485-C7F3-4FEF-95F8-0067C4A3A85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4" creationId="{69CE1751-CD27-4296-A949-B61D2736C3ED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5" creationId="{535559D1-9C62-40BA-BFC5-848B0AE2266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6" creationId="{4C632863-6710-4E6B-AAAB-D12F72BF3219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36" creationId="{35C2D618-099C-4788-ACE4-2097070D099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37" creationId="{0F37F0C0-3A10-4EE3-A443-51F077AD07E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38" creationId="{108ABF67-D306-4188-BD2D-427ED7F9332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39" creationId="{5E82A97D-2B75-4CC0-B5CF-E96DF96181B3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0" creationId="{C099BD60-B5B5-4E3F-8F78-6EF3D5BEE109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1" creationId="{51137820-3F13-4407-8031-C94FBC534989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2" creationId="{9730A9A3-3DBF-4981-A68F-098840354E7F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3" creationId="{AEA48C85-0D2F-49B4-9B4C-FE1978218001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4" creationId="{643C2123-DF12-4B85-942F-49F35AB47DD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5" creationId="{87107DF9-91CD-4428-A854-F7D891B7B53D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6" creationId="{19F09C2E-B017-4AAB-869A-C0CFDE8F42B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7" creationId="{B2F071D1-1CB4-4444-886C-E07B71237AA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8" creationId="{62510109-241F-4C11-840F-62E7A105E58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9" creationId="{7806CEAB-7B37-49F4-8138-8E5C9E060813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0" creationId="{F76485B1-F92D-4D98-9BC1-978BD22C3DC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1" creationId="{448C81DB-0D45-4C7C-BAF5-AB7CBE36104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2" creationId="{425F46CC-56A0-4585-8B97-744F7696EC05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3" creationId="{926ACF79-ACEF-4E2F-93AA-3D552DE22BE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4" creationId="{97EBA1D8-A655-44A0-92A6-AB080C70A71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5" creationId="{E8ADBEA2-886C-4E04-AF95-6A12CDB5B1F7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6" creationId="{D6A372DB-F773-4F47-AC56-62A2090C8A0C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7" creationId="{BC1286DE-BC2F-4C0E-8BA8-7C996BD75E43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8" creationId="{5FA2B54C-0B82-4D86-8FE9-1CEAF675E3A1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9" creationId="{7FB9C764-1429-47D0-91B4-4A0FBCD97E7C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0" creationId="{7576A91A-BF93-4871-ADC9-21BDFCF47B6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2" creationId="{53774F42-7B03-4A8D-BEF2-67140CFC6AB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3" creationId="{F9D43279-7678-4AC5-A685-D371320041A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4" creationId="{8EBE9E6D-0429-48EC-A787-66A83C80CD0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5" creationId="{2F80195C-68A7-4381-BA8A-8795C7D089A7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7" creationId="{87044320-B856-4C9A-AA6E-19DE3D472558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9" creationId="{6F9F9978-6D62-47DA-B036-AEC2E669C562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0" creationId="{D578F205-8A1A-4BFF-A30F-0110EE07FCA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1" creationId="{0BAFB9D8-A95D-47B7-8C8E-8DC5DA3FC5F5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2" creationId="{81C44C21-2336-4463-81EE-3606D6C09417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3" creationId="{07AA6E6F-49D1-4289-B6C9-CEC1403F9B0C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4" creationId="{BCCB28ED-F305-4BF5-84C6-330026D0BB9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5" creationId="{99E2A72A-BD70-424C-B39B-473DC6DDB6F8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6" creationId="{433BAF6D-6EA1-4170-B161-A1B76924DCF1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7" creationId="{AF36DC2C-1168-47A2-BDDB-E413D31CF55D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8" creationId="{987AA287-9628-4342-8641-4DCCE4490E2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9" creationId="{47948B58-9951-43CF-8256-BABC2E20358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0" creationId="{30E4DC33-9886-4445-B25D-CF991DB382AF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1" creationId="{4EDEA6C1-D2B3-4D00-8F4B-A232D47C3AF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2" creationId="{72FAC6F2-82B6-4C11-9929-2872BE3E9E7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3" creationId="{68F37D86-CFB7-498D-895E-802571C8BB39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4" creationId="{868C1BA1-B2C5-46EC-A65F-2D6521FC32B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5" creationId="{15C9CD80-F240-4041-8158-B605DE401B1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6" creationId="{EB9F9744-067A-4B50-8B16-6EF34CD224A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7" creationId="{339C4EC7-0D3C-4C80-9AE7-5D7773FB3D47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8" creationId="{AE957CA3-0201-4687-A730-178AF2F2CBE2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9" creationId="{42581443-121A-4B45-8466-C6FBAA2A6E4F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0" creationId="{8AE83950-BDDE-4CA9-9634-D3C478B7F70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1" creationId="{AABFB459-96D8-4944-B70E-D18FD68E4BE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2" creationId="{BA12067F-0B6F-4A3C-8F52-0865A7290788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3" creationId="{89C51A13-9E6C-4316-BC21-825322C7701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4" creationId="{CD581017-FB74-44E3-A91E-2F929984326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5" creationId="{027D44AF-0DE9-4EC8-8D8C-C7BF86CB8137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6" creationId="{93AED0F4-C8E1-4EDD-A0D0-CDEC35C8E3E8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7" creationId="{B56F2308-DF92-4778-AD99-489F2641DE83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8" creationId="{1AF06920-328F-4EF8-AC68-E382C9D606D2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9" creationId="{6E916970-60D6-4194-AD84-3686A8E11B4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00" creationId="{DB219E09-7C93-4906-901A-41BE778B1FC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03" creationId="{978B61C2-DC86-AA28-81CC-E0FD2018979D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22" creationId="{75DA1BA7-6EE2-F013-F5F7-27145612567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24" creationId="{7FD05153-9463-C1A1-248B-611093A4849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26" creationId="{BEFC27C2-1410-3758-2348-7EA062F1E2B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28" creationId="{519AD59D-AD9B-82AA-93E1-DF735FFAB1F7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29" creationId="{8DDDBD70-B8A2-1130-874A-8D4E4E08E13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33" creationId="{8D91B256-FBB8-03CF-7DB6-614FBCE540D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34" creationId="{655C79E4-7BF5-8AAE-627B-12E9BCE2E7F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36" creationId="{05331975-A2FD-5C04-2F11-DEEF35A040C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37" creationId="{9909AEEC-4EEA-DA69-E52A-9FE8A6B73CB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40" creationId="{3979E54B-D0C1-2C24-9C0B-E846F9FA0613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49" creationId="{9DAD0495-D085-A644-236C-5C365489F84D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50" creationId="{51385929-0519-E2C1-FFB3-CA61881C0C2F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51" creationId="{C4C422B9-11D1-CEE6-15AC-ECEC05E9C8F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52" creationId="{5412D783-1DC5-59A0-3494-EACAA8467E0E}"/>
          </ac:spMkLst>
        </pc:spChg>
        <pc:grpChg chg="mod">
          <ac:chgData name="Fatima Pillosu" userId="a6295d4dc9e22643" providerId="LiveId" clId="{4CF25FDE-12BD-4281-A4FC-998093D04F66}" dt="2023-03-01T12:35:47.572" v="1744"/>
          <ac:grpSpMkLst>
            <pc:docMk/>
            <pc:sldMk cId="145893673" sldId="258"/>
            <ac:grpSpMk id="5" creationId="{5315C37A-A44B-4795-A0BD-213DECFEB6AA}"/>
          </ac:grpSpMkLst>
        </pc:grpChg>
        <pc:grpChg chg="mod">
          <ac:chgData name="Fatima Pillosu" userId="a6295d4dc9e22643" providerId="LiveId" clId="{4CF25FDE-12BD-4281-A4FC-998093D04F66}" dt="2023-03-01T12:35:47.572" v="1744"/>
          <ac:grpSpMkLst>
            <pc:docMk/>
            <pc:sldMk cId="145893673" sldId="258"/>
            <ac:grpSpMk id="61" creationId="{42985D8D-22DC-46E6-BE7F-4FF8CA6E7446}"/>
          </ac:grpSpMkLst>
        </pc:grpChg>
        <pc:grpChg chg="mod">
          <ac:chgData name="Fatima Pillosu" userId="a6295d4dc9e22643" providerId="LiveId" clId="{4CF25FDE-12BD-4281-A4FC-998093D04F66}" dt="2023-03-01T12:35:47.572" v="1744"/>
          <ac:grpSpMkLst>
            <pc:docMk/>
            <pc:sldMk cId="145893673" sldId="258"/>
            <ac:grpSpMk id="66" creationId="{50A11B58-74C3-470D-B850-D41C0E0CD72A}"/>
          </ac:grpSpMkLst>
        </pc:grp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6" creationId="{E18ACDC2-4B46-442B-95C3-0A831A14EE42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27" creationId="{A9A8CA99-74F3-44C5-A764-3234C724EF3F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28" creationId="{256ECCA8-FFED-4ADD-BF50-00CEF8C523A7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29" creationId="{3738DE1F-C3C2-479A-AF90-A1991BF349C6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30" creationId="{7DECCE67-CAD5-438C-878C-B24F4FBEA32F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31" creationId="{71600030-20D3-4A35-811A-E2679BCB0B5F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32" creationId="{73CB185C-3397-449D-9F54-47F293E8FB97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33" creationId="{4A214029-605A-4128-8441-B24B57D509E9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34" creationId="{C8993A6D-E1BF-4DDF-81C0-5CA925095FB2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35" creationId="{DB1D3DB8-95F3-495F-B95E-FF5A88B473AA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68" creationId="{33B738CC-2A85-420C-B133-4E63CDB67052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141" creationId="{0F74718A-9E00-E37C-0D39-8E5DEA112286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144" creationId="{636B60C0-65E0-E361-9CDD-064E428997F4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145" creationId="{08AEB426-F528-A51B-FBBC-830E3C076CA0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147" creationId="{D421D0A8-95FD-D981-0856-B05B4D2F1D48}"/>
          </ac:cxnSpMkLst>
        </pc:cxnChg>
      </pc:sldChg>
      <pc:sldMasterChg chg="modSp modSldLayout">
        <pc:chgData name="Fatima Pillosu" userId="a6295d4dc9e22643" providerId="LiveId" clId="{4CF25FDE-12BD-4281-A4FC-998093D04F66}" dt="2023-03-01T12:35:47.572" v="1744"/>
        <pc:sldMasterMkLst>
          <pc:docMk/>
          <pc:sldMasterMk cId="861850302" sldId="2147483672"/>
        </pc:sldMasterMkLst>
        <pc:spChg chg="mod">
          <ac:chgData name="Fatima Pillosu" userId="a6295d4dc9e22643" providerId="LiveId" clId="{4CF25FDE-12BD-4281-A4FC-998093D04F66}" dt="2023-03-01T12:35:47.572" v="1744"/>
          <ac:spMkLst>
            <pc:docMk/>
            <pc:sldMasterMk cId="861850302" sldId="2147483672"/>
            <ac:spMk id="2" creationId="{00000000-0000-0000-0000-00000000000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asterMk cId="861850302" sldId="2147483672"/>
            <ac:spMk id="3" creationId="{00000000-0000-0000-0000-00000000000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asterMk cId="861850302" sldId="2147483672"/>
            <ac:spMk id="4" creationId="{00000000-0000-0000-0000-00000000000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asterMk cId="861850302" sldId="2147483672"/>
            <ac:spMk id="5" creationId="{00000000-0000-0000-0000-00000000000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asterMk cId="861850302" sldId="2147483672"/>
            <ac:spMk id="6" creationId="{00000000-0000-0000-0000-000000000000}"/>
          </ac:spMkLst>
        </pc:sp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3700050028" sldId="2147483673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3700050028" sldId="2147483673"/>
              <ac:spMk id="2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3700050028" sldId="214748367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2214911333" sldId="2147483675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214911333" sldId="2147483675"/>
              <ac:spMk id="2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214911333" sldId="214748367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4199729997" sldId="2147483676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4199729997" sldId="2147483676"/>
              <ac:spMk id="3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4199729997" sldId="2147483676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1591828886" sldId="2147483677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591828886" sldId="2147483677"/>
              <ac:spMk id="2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591828886" sldId="2147483677"/>
              <ac:spMk id="3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591828886" sldId="2147483677"/>
              <ac:spMk id="4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591828886" sldId="2147483677"/>
              <ac:spMk id="5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591828886" sldId="2147483677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1785645549" sldId="2147483680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785645549" sldId="2147483680"/>
              <ac:spMk id="2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785645549" sldId="2147483680"/>
              <ac:spMk id="3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785645549" sldId="214748368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2552635364" sldId="2147483681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552635364" sldId="2147483681"/>
              <ac:spMk id="2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552635364" sldId="2147483681"/>
              <ac:spMk id="3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552635364" sldId="2147483681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2219155326" sldId="2147483683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219155326" sldId="2147483683"/>
              <ac:spMk id="2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219155326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04CA5484-FA7B-495F-9D8E-6FD29F7D27B6}"/>
    <pc:docChg chg="undo custSel addSld delSld modSld">
      <pc:chgData name="Fatima Pillosu" userId="a6295d4dc9e22643" providerId="LiveId" clId="{04CA5484-FA7B-495F-9D8E-6FD29F7D27B6}" dt="2022-09-26T16:17:55.119" v="6131" actId="14100"/>
      <pc:docMkLst>
        <pc:docMk/>
      </pc:docMkLst>
      <pc:sldChg chg="addSp delSp modSp mod">
        <pc:chgData name="Fatima Pillosu" userId="a6295d4dc9e22643" providerId="LiveId" clId="{04CA5484-FA7B-495F-9D8E-6FD29F7D27B6}" dt="2022-09-26T16:17:55.119" v="6131" actId="14100"/>
        <pc:sldMkLst>
          <pc:docMk/>
          <pc:sldMk cId="1421228739" sldId="256"/>
        </pc:sldMkLst>
        <pc:spChg chg="add del mod ord">
          <ac:chgData name="Fatima Pillosu" userId="a6295d4dc9e22643" providerId="LiveId" clId="{04CA5484-FA7B-495F-9D8E-6FD29F7D27B6}" dt="2022-09-26T14:00:27.709" v="3125" actId="478"/>
          <ac:spMkLst>
            <pc:docMk/>
            <pc:sldMk cId="1421228739" sldId="256"/>
            <ac:spMk id="4" creationId="{8ED61CF3-3436-4655-8691-0CB84EBA4C0C}"/>
          </ac:spMkLst>
        </pc:spChg>
        <pc:spChg chg="add del mod">
          <ac:chgData name="Fatima Pillosu" userId="a6295d4dc9e22643" providerId="LiveId" clId="{04CA5484-FA7B-495F-9D8E-6FD29F7D27B6}" dt="2022-09-26T14:00:25.501" v="3123" actId="478"/>
          <ac:spMkLst>
            <pc:docMk/>
            <pc:sldMk cId="1421228739" sldId="256"/>
            <ac:spMk id="7" creationId="{1D840A7B-9D19-4005-B46C-36EC2855BBC4}"/>
          </ac:spMkLst>
        </pc:spChg>
        <pc:spChg chg="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8" creationId="{B371E290-7602-4689-93A5-22C61AD1B29E}"/>
          </ac:spMkLst>
        </pc:spChg>
        <pc:spChg chg="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9" creationId="{F971D530-FBFE-4344-B88B-573244650842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4" creationId="{CBF424F0-1E3E-4547-AD73-2B9F51DE2D62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5" creationId="{05FC8129-2C98-4F95-B52B-2A9961F08C26}"/>
          </ac:spMkLst>
        </pc:spChg>
        <pc:spChg chg="add del mod ord">
          <ac:chgData name="Fatima Pillosu" userId="a6295d4dc9e22643" providerId="LiveId" clId="{04CA5484-FA7B-495F-9D8E-6FD29F7D27B6}" dt="2022-09-26T11:08:00.556" v="1492" actId="478"/>
          <ac:spMkLst>
            <pc:docMk/>
            <pc:sldMk cId="1421228739" sldId="256"/>
            <ac:spMk id="17" creationId="{5B561350-45F9-45FB-9774-673912839541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0" creationId="{93068AB5-A2F7-42A4-9E6F-6660B26100AA}"/>
          </ac:spMkLst>
        </pc:spChg>
        <pc:spChg chg="add del mod">
          <ac:chgData name="Fatima Pillosu" userId="a6295d4dc9e22643" providerId="LiveId" clId="{04CA5484-FA7B-495F-9D8E-6FD29F7D27B6}" dt="2022-09-26T10:36:43.901" v="228" actId="478"/>
          <ac:spMkLst>
            <pc:docMk/>
            <pc:sldMk cId="1421228739" sldId="256"/>
            <ac:spMk id="21" creationId="{106D4123-C009-4929-90EB-E947FDEF2BCB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2" creationId="{516977FB-1AFE-4C0A-9EDE-6B36646F6AB6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3" creationId="{4F19B8EB-7255-4484-9DF7-C08C8B1F2282}"/>
          </ac:spMkLst>
        </pc:spChg>
        <pc:spChg chg="add del mod ord">
          <ac:chgData name="Fatima Pillosu" userId="a6295d4dc9e22643" providerId="LiveId" clId="{04CA5484-FA7B-495F-9D8E-6FD29F7D27B6}" dt="2022-09-26T14:00:26.149" v="3124" actId="478"/>
          <ac:spMkLst>
            <pc:docMk/>
            <pc:sldMk cId="1421228739" sldId="256"/>
            <ac:spMk id="24" creationId="{84AB443A-8D62-4225-87D3-CBB6A867C5C7}"/>
          </ac:spMkLst>
        </pc:spChg>
        <pc:spChg chg="add del mod ord">
          <ac:chgData name="Fatima Pillosu" userId="a6295d4dc9e22643" providerId="LiveId" clId="{04CA5484-FA7B-495F-9D8E-6FD29F7D27B6}" dt="2022-09-26T13:35:05.148" v="2685" actId="478"/>
          <ac:spMkLst>
            <pc:docMk/>
            <pc:sldMk cId="1421228739" sldId="256"/>
            <ac:spMk id="26" creationId="{25D9097A-6371-4B11-B875-8250077B5B62}"/>
          </ac:spMkLst>
        </pc:spChg>
        <pc:spChg chg="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7" creationId="{676F4AD6-A2F4-4CD6-8C16-04B5937CD47D}"/>
          </ac:spMkLst>
        </pc:spChg>
        <pc:spChg chg="add del mod ord">
          <ac:chgData name="Fatima Pillosu" userId="a6295d4dc9e22643" providerId="LiveId" clId="{04CA5484-FA7B-495F-9D8E-6FD29F7D27B6}" dt="2022-09-26T13:30:56.972" v="2624" actId="478"/>
          <ac:spMkLst>
            <pc:docMk/>
            <pc:sldMk cId="1421228739" sldId="256"/>
            <ac:spMk id="28" creationId="{63D5625F-8507-478D-898B-C58867409792}"/>
          </ac:spMkLst>
        </pc:spChg>
        <pc:spChg chg="add del mod">
          <ac:chgData name="Fatima Pillosu" userId="a6295d4dc9e22643" providerId="LiveId" clId="{04CA5484-FA7B-495F-9D8E-6FD29F7D27B6}" dt="2022-09-26T14:00:24.277" v="3122" actId="478"/>
          <ac:spMkLst>
            <pc:docMk/>
            <pc:sldMk cId="1421228739" sldId="256"/>
            <ac:spMk id="31" creationId="{BFB02247-0897-443F-BEFB-C653F5F425E8}"/>
          </ac:spMkLst>
        </pc:spChg>
        <pc:spChg chg="add del">
          <ac:chgData name="Fatima Pillosu" userId="a6295d4dc9e22643" providerId="LiveId" clId="{04CA5484-FA7B-495F-9D8E-6FD29F7D27B6}" dt="2022-09-26T10:37:53.228" v="234" actId="478"/>
          <ac:spMkLst>
            <pc:docMk/>
            <pc:sldMk cId="1421228739" sldId="256"/>
            <ac:spMk id="42" creationId="{5B131E1F-4A98-4DCC-8C39-02A59223110D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43" creationId="{8AA578C0-CF4A-4F78-B797-5C7EE18C2CEF}"/>
          </ac:spMkLst>
        </pc:spChg>
        <pc:spChg chg="add del mod">
          <ac:chgData name="Fatima Pillosu" userId="a6295d4dc9e22643" providerId="LiveId" clId="{04CA5484-FA7B-495F-9D8E-6FD29F7D27B6}" dt="2022-09-26T10:40:24.266" v="308" actId="478"/>
          <ac:spMkLst>
            <pc:docMk/>
            <pc:sldMk cId="1421228739" sldId="256"/>
            <ac:spMk id="52" creationId="{AAD97236-BDD8-443B-A180-1571ADC5D8BF}"/>
          </ac:spMkLst>
        </pc:spChg>
        <pc:spChg chg="add del mod">
          <ac:chgData name="Fatima Pillosu" userId="a6295d4dc9e22643" providerId="LiveId" clId="{04CA5484-FA7B-495F-9D8E-6FD29F7D27B6}" dt="2022-09-26T10:40:07.172" v="306" actId="478"/>
          <ac:spMkLst>
            <pc:docMk/>
            <pc:sldMk cId="1421228739" sldId="256"/>
            <ac:spMk id="53" creationId="{F578B2D3-5AB7-4C94-896F-298766EF38F5}"/>
          </ac:spMkLst>
        </pc:spChg>
        <pc:spChg chg="add del mod">
          <ac:chgData name="Fatima Pillosu" userId="a6295d4dc9e22643" providerId="LiveId" clId="{04CA5484-FA7B-495F-9D8E-6FD29F7D27B6}" dt="2022-09-26T11:23:01.940" v="2272" actId="478"/>
          <ac:spMkLst>
            <pc:docMk/>
            <pc:sldMk cId="1421228739" sldId="256"/>
            <ac:spMk id="60" creationId="{7DB1980F-68D0-4245-9F07-8998C70A7916}"/>
          </ac:spMkLst>
        </pc:spChg>
        <pc:spChg chg="add del mod">
          <ac:chgData name="Fatima Pillosu" userId="a6295d4dc9e22643" providerId="LiveId" clId="{04CA5484-FA7B-495F-9D8E-6FD29F7D27B6}" dt="2022-09-26T15:46:26.168" v="5933" actId="478"/>
          <ac:spMkLst>
            <pc:docMk/>
            <pc:sldMk cId="1421228739" sldId="256"/>
            <ac:spMk id="64" creationId="{5B401768-C304-4313-9E61-4DA5A773C9AD}"/>
          </ac:spMkLst>
        </pc:spChg>
        <pc:spChg chg="add del mod">
          <ac:chgData name="Fatima Pillosu" userId="a6295d4dc9e22643" providerId="LiveId" clId="{04CA5484-FA7B-495F-9D8E-6FD29F7D27B6}" dt="2022-09-26T10:49:35.764" v="647" actId="478"/>
          <ac:spMkLst>
            <pc:docMk/>
            <pc:sldMk cId="1421228739" sldId="256"/>
            <ac:spMk id="67" creationId="{EC10F4D5-1660-4360-AA32-427311A6F7C3}"/>
          </ac:spMkLst>
        </pc:spChg>
        <pc:spChg chg="add del mod">
          <ac:chgData name="Fatima Pillosu" userId="a6295d4dc9e22643" providerId="LiveId" clId="{04CA5484-FA7B-495F-9D8E-6FD29F7D27B6}" dt="2022-09-26T10:58:13.484" v="875" actId="478"/>
          <ac:spMkLst>
            <pc:docMk/>
            <pc:sldMk cId="1421228739" sldId="256"/>
            <ac:spMk id="79" creationId="{8A44516B-15F2-40D0-979E-0BB6CB8E05C5}"/>
          </ac:spMkLst>
        </pc:spChg>
        <pc:spChg chg="add del mod">
          <ac:chgData name="Fatima Pillosu" userId="a6295d4dc9e22643" providerId="LiveId" clId="{04CA5484-FA7B-495F-9D8E-6FD29F7D27B6}" dt="2022-09-26T10:58:12.580" v="874" actId="478"/>
          <ac:spMkLst>
            <pc:docMk/>
            <pc:sldMk cId="1421228739" sldId="256"/>
            <ac:spMk id="80" creationId="{89CB4182-FC87-4C2C-A0A4-478F272F60A5}"/>
          </ac:spMkLst>
        </pc:spChg>
        <pc:spChg chg="add del mod">
          <ac:chgData name="Fatima Pillosu" userId="a6295d4dc9e22643" providerId="LiveId" clId="{04CA5484-FA7B-495F-9D8E-6FD29F7D27B6}" dt="2022-09-26T10:59:24.645" v="898" actId="478"/>
          <ac:spMkLst>
            <pc:docMk/>
            <pc:sldMk cId="1421228739" sldId="256"/>
            <ac:spMk id="81" creationId="{0BD2F1D2-AF95-4D52-AB69-C32DA68FD372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84" creationId="{20A8163D-C718-4A72-9AA9-97ABD6493574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98" creationId="{140BB244-D6D9-4F7E-A54B-5B07C8F1F98A}"/>
          </ac:spMkLst>
        </pc:spChg>
        <pc:spChg chg="add del mod">
          <ac:chgData name="Fatima Pillosu" userId="a6295d4dc9e22643" providerId="LiveId" clId="{04CA5484-FA7B-495F-9D8E-6FD29F7D27B6}" dt="2022-09-26T11:26:15.583" v="2408" actId="478"/>
          <ac:spMkLst>
            <pc:docMk/>
            <pc:sldMk cId="1421228739" sldId="256"/>
            <ac:spMk id="99" creationId="{D2738468-DE50-412E-80E0-4278D15C17AE}"/>
          </ac:spMkLst>
        </pc:spChg>
        <pc:spChg chg="add del mod">
          <ac:chgData name="Fatima Pillosu" userId="a6295d4dc9e22643" providerId="LiveId" clId="{04CA5484-FA7B-495F-9D8E-6FD29F7D27B6}" dt="2022-09-26T13:32:56.965" v="2642" actId="478"/>
          <ac:spMkLst>
            <pc:docMk/>
            <pc:sldMk cId="1421228739" sldId="256"/>
            <ac:spMk id="105" creationId="{B37F1C73-CE98-448A-A63E-505D34128BAD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13" creationId="{365B9854-E1CA-40E0-9CCE-B3EA39492743}"/>
          </ac:spMkLst>
        </pc:spChg>
        <pc:spChg chg="add del mod">
          <ac:chgData name="Fatima Pillosu" userId="a6295d4dc9e22643" providerId="LiveId" clId="{04CA5484-FA7B-495F-9D8E-6FD29F7D27B6}" dt="2022-09-26T13:49:44.597" v="3076" actId="478"/>
          <ac:spMkLst>
            <pc:docMk/>
            <pc:sldMk cId="1421228739" sldId="256"/>
            <ac:spMk id="117" creationId="{62C30D89-BD26-4C9B-8CF3-4F923248C1C7}"/>
          </ac:spMkLst>
        </pc:spChg>
        <pc:spChg chg="add del mod">
          <ac:chgData name="Fatima Pillosu" userId="a6295d4dc9e22643" providerId="LiveId" clId="{04CA5484-FA7B-495F-9D8E-6FD29F7D27B6}" dt="2022-09-26T14:07:33.125" v="3139" actId="478"/>
          <ac:spMkLst>
            <pc:docMk/>
            <pc:sldMk cId="1421228739" sldId="256"/>
            <ac:spMk id="134" creationId="{CE222B3B-686A-4F72-9A2E-0D23AC1FA311}"/>
          </ac:spMkLst>
        </pc:spChg>
        <pc:spChg chg="add del mod">
          <ac:chgData name="Fatima Pillosu" userId="a6295d4dc9e22643" providerId="LiveId" clId="{04CA5484-FA7B-495F-9D8E-6FD29F7D27B6}" dt="2022-09-26T14:16:20.957" v="3156" actId="478"/>
          <ac:spMkLst>
            <pc:docMk/>
            <pc:sldMk cId="1421228739" sldId="256"/>
            <ac:spMk id="150" creationId="{CB57C564-F1E9-4181-AA4B-6FE473DB6F47}"/>
          </ac:spMkLst>
        </pc:spChg>
        <pc:spChg chg="add del mod">
          <ac:chgData name="Fatima Pillosu" userId="a6295d4dc9e22643" providerId="LiveId" clId="{04CA5484-FA7B-495F-9D8E-6FD29F7D27B6}" dt="2022-09-26T14:32:57.374" v="3572" actId="478"/>
          <ac:spMkLst>
            <pc:docMk/>
            <pc:sldMk cId="1421228739" sldId="256"/>
            <ac:spMk id="154" creationId="{26B41CA0-82CA-433E-9F11-63690C10AFE3}"/>
          </ac:spMkLst>
        </pc:spChg>
        <pc:spChg chg="add del mod">
          <ac:chgData name="Fatima Pillosu" userId="a6295d4dc9e22643" providerId="LiveId" clId="{04CA5484-FA7B-495F-9D8E-6FD29F7D27B6}" dt="2022-09-26T14:35:06.645" v="3586"/>
          <ac:spMkLst>
            <pc:docMk/>
            <pc:sldMk cId="1421228739" sldId="256"/>
            <ac:spMk id="158" creationId="{01854CFE-5970-4A10-8303-9527E7B681E9}"/>
          </ac:spMkLst>
        </pc:spChg>
        <pc:spChg chg="add del mod">
          <ac:chgData name="Fatima Pillosu" userId="a6295d4dc9e22643" providerId="LiveId" clId="{04CA5484-FA7B-495F-9D8E-6FD29F7D27B6}" dt="2022-09-26T14:54:03.294" v="4342" actId="478"/>
          <ac:spMkLst>
            <pc:docMk/>
            <pc:sldMk cId="1421228739" sldId="256"/>
            <ac:spMk id="160" creationId="{543218EF-FE74-466B-9269-EDF41A78F652}"/>
          </ac:spMkLst>
        </pc:spChg>
        <pc:spChg chg="add del mod">
          <ac:chgData name="Fatima Pillosu" userId="a6295d4dc9e22643" providerId="LiveId" clId="{04CA5484-FA7B-495F-9D8E-6FD29F7D27B6}" dt="2022-09-26T14:43:43.724" v="3909" actId="478"/>
          <ac:spMkLst>
            <pc:docMk/>
            <pc:sldMk cId="1421228739" sldId="256"/>
            <ac:spMk id="165" creationId="{A3707D5C-F92F-486F-8C60-221E6AC4F6A5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73" creationId="{D5188053-F78D-424C-931A-D874400760A3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87" creationId="{31E0948B-D1F2-43E1-B269-CA0F71126356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88" creationId="{D0ED6BA0-BB3B-4E3B-9EBD-22EC40CA3F3D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90" creationId="{E2888A9B-68AE-4F4B-9467-C3E9A1665E47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93" creationId="{872F65C6-5177-4B9D-A989-A4ACE6A7E668}"/>
          </ac:spMkLst>
        </pc:spChg>
        <pc:spChg chg="add del mod">
          <ac:chgData name="Fatima Pillosu" userId="a6295d4dc9e22643" providerId="LiveId" clId="{04CA5484-FA7B-495F-9D8E-6FD29F7D27B6}" dt="2022-09-26T15:42:38.174" v="5827" actId="478"/>
          <ac:spMkLst>
            <pc:docMk/>
            <pc:sldMk cId="1421228739" sldId="256"/>
            <ac:spMk id="194" creationId="{EAC9C44A-6992-446B-B9ED-EB8AAFB53CEC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06" creationId="{9C20E2B7-9C58-46E4-8326-68131856CC61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07" creationId="{EFA29F8B-7C5F-4831-BA31-9D092936BA5A}"/>
          </ac:spMkLst>
        </pc:spChg>
        <pc:spChg chg="add del mod">
          <ac:chgData name="Fatima Pillosu" userId="a6295d4dc9e22643" providerId="LiveId" clId="{04CA5484-FA7B-495F-9D8E-6FD29F7D27B6}" dt="2022-09-26T15:47:22.510" v="5945" actId="478"/>
          <ac:spMkLst>
            <pc:docMk/>
            <pc:sldMk cId="1421228739" sldId="256"/>
            <ac:spMk id="208" creationId="{AEB795F4-3469-4CBC-885C-0A58F1526E2F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09" creationId="{869AD312-A0DB-45C4-8AC4-679CEF40742C}"/>
          </ac:spMkLst>
        </pc:spChg>
        <pc:spChg chg="add del mod">
          <ac:chgData name="Fatima Pillosu" userId="a6295d4dc9e22643" providerId="LiveId" clId="{04CA5484-FA7B-495F-9D8E-6FD29F7D27B6}" dt="2022-09-26T16:02:27.292" v="6092" actId="478"/>
          <ac:spMkLst>
            <pc:docMk/>
            <pc:sldMk cId="1421228739" sldId="256"/>
            <ac:spMk id="212" creationId="{CDA8A012-C6A7-4CD4-9BBD-D0EE9906A04F}"/>
          </ac:spMkLst>
        </pc:spChg>
        <pc:spChg chg="add del">
          <ac:chgData name="Fatima Pillosu" userId="a6295d4dc9e22643" providerId="LiveId" clId="{04CA5484-FA7B-495F-9D8E-6FD29F7D27B6}" dt="2022-09-26T16:02:39.230" v="6094" actId="478"/>
          <ac:spMkLst>
            <pc:docMk/>
            <pc:sldMk cId="1421228739" sldId="256"/>
            <ac:spMk id="213" creationId="{BFA1FEF9-721F-444C-A398-AD3771EA4A9F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4" creationId="{86547A0B-2A57-420D-9922-59D02A4D13E4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5" creationId="{A9046388-5C9D-4D2A-890D-7A5D36F5A295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6" creationId="{FCD20B0D-8A90-4715-AF10-25651943DFA2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7" creationId="{BF45A310-6F18-4595-8684-7DD8DDBF8A3A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8" creationId="{BFC3F711-EDC9-4D09-972C-44FAC8F6BD0C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9" creationId="{42B8D87D-AF83-4A3B-9D1E-2EDFCDA73B27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1" creationId="{3EC37FEE-6175-498D-955B-0CC5C5D15A78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2" creationId="{3FE69AEE-69B2-4534-9CC5-473BA0FF5E57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4" creationId="{8FB0316F-A81D-4F77-970C-26E577BCAE19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6" creationId="{D86F36D7-4886-4DFD-95C8-E9D66B2D77B6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8" creationId="{07915735-5507-4C83-8BB6-D2C2DA492A7F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31" creationId="{1C40AD2A-16E6-4A50-8377-3CE28D949D23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32" creationId="{A334BEF1-724E-471A-A1C7-310B1D0F5A70}"/>
          </ac:spMkLst>
        </pc:spChg>
        <pc:spChg chg="add mod">
          <ac:chgData name="Fatima Pillosu" userId="a6295d4dc9e22643" providerId="LiveId" clId="{04CA5484-FA7B-495F-9D8E-6FD29F7D27B6}" dt="2022-09-26T16:17:55.119" v="6131" actId="14100"/>
          <ac:spMkLst>
            <pc:docMk/>
            <pc:sldMk cId="1421228739" sldId="256"/>
            <ac:spMk id="233" creationId="{0B9E3F98-4F7C-4328-8E97-4875A2E6000B}"/>
          </ac:spMkLst>
        </pc:spChg>
        <pc:spChg chg="add mod">
          <ac:chgData name="Fatima Pillosu" userId="a6295d4dc9e22643" providerId="LiveId" clId="{04CA5484-FA7B-495F-9D8E-6FD29F7D27B6}" dt="2022-09-26T16:17:45.484" v="6130" actId="20577"/>
          <ac:spMkLst>
            <pc:docMk/>
            <pc:sldMk cId="1421228739" sldId="256"/>
            <ac:spMk id="234" creationId="{F57A43FC-A3CE-4C6F-BC97-2FADF8F0C3AF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40" creationId="{257D335E-2A0C-47BB-A77C-5335FBC846EA}"/>
          </ac:spMkLst>
        </pc:spChg>
        <pc:spChg chg="add mod">
          <ac:chgData name="Fatima Pillosu" userId="a6295d4dc9e22643" providerId="LiveId" clId="{04CA5484-FA7B-495F-9D8E-6FD29F7D27B6}" dt="2022-09-26T16:11:19.006" v="6103" actId="255"/>
          <ac:spMkLst>
            <pc:docMk/>
            <pc:sldMk cId="1421228739" sldId="256"/>
            <ac:spMk id="241" creationId="{94761F63-10CF-4FF3-A204-3CB8037CC079}"/>
          </ac:spMkLst>
        </pc:spChg>
        <pc:spChg chg="add mod">
          <ac:chgData name="Fatima Pillosu" userId="a6295d4dc9e22643" providerId="LiveId" clId="{04CA5484-FA7B-495F-9D8E-6FD29F7D27B6}" dt="2022-09-26T16:11:11.067" v="6102" actId="255"/>
          <ac:spMkLst>
            <pc:docMk/>
            <pc:sldMk cId="1421228739" sldId="256"/>
            <ac:spMk id="242" creationId="{D2A9D641-4B7B-4F01-871C-6F3B06C9234D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44" creationId="{AC25B313-B482-4548-A368-0F58FB44259B}"/>
          </ac:spMkLst>
        </pc:spChg>
        <pc:spChg chg="add mod">
          <ac:chgData name="Fatima Pillosu" userId="a6295d4dc9e22643" providerId="LiveId" clId="{04CA5484-FA7B-495F-9D8E-6FD29F7D27B6}" dt="2022-09-26T16:11:11.067" v="6102" actId="255"/>
          <ac:spMkLst>
            <pc:docMk/>
            <pc:sldMk cId="1421228739" sldId="256"/>
            <ac:spMk id="245" creationId="{9F2AD268-888A-43DD-969A-F29E30CB2FC3}"/>
          </ac:spMkLst>
        </pc:spChg>
        <pc:cxnChg chg="add del mod">
          <ac:chgData name="Fatima Pillosu" userId="a6295d4dc9e22643" providerId="LiveId" clId="{04CA5484-FA7B-495F-9D8E-6FD29F7D27B6}" dt="2022-09-26T11:08:57.092" v="1497" actId="478"/>
          <ac:cxnSpMkLst>
            <pc:docMk/>
            <pc:sldMk cId="1421228739" sldId="256"/>
            <ac:cxnSpMk id="3" creationId="{583CA928-3F1B-4E84-A603-8B784A42AC85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3" creationId="{B5D9FE65-0634-4BAE-8761-71F9D211CDAB}"/>
          </ac:cxnSpMkLst>
        </pc:cxnChg>
        <pc:cxnChg chg="add del mod">
          <ac:chgData name="Fatima Pillosu" userId="a6295d4dc9e22643" providerId="LiveId" clId="{04CA5484-FA7B-495F-9D8E-6FD29F7D27B6}" dt="2022-09-26T10:40:59.778" v="313" actId="478"/>
          <ac:cxnSpMkLst>
            <pc:docMk/>
            <pc:sldMk cId="1421228739" sldId="256"/>
            <ac:cxnSpMk id="16" creationId="{AC7FFE19-DC3A-46D0-8254-CE3DA520F8BA}"/>
          </ac:cxnSpMkLst>
        </pc:cxnChg>
        <pc:cxnChg chg="add del mod">
          <ac:chgData name="Fatima Pillosu" userId="a6295d4dc9e22643" providerId="LiveId" clId="{04CA5484-FA7B-495F-9D8E-6FD29F7D27B6}" dt="2022-09-26T10:41:01.082" v="315" actId="478"/>
          <ac:cxnSpMkLst>
            <pc:docMk/>
            <pc:sldMk cId="1421228739" sldId="256"/>
            <ac:cxnSpMk id="18" creationId="{5AC5C5FA-675F-4513-905A-2E522EFC0C42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29" creationId="{991DFBA1-CD1F-4A20-8B64-0EDAF3FA04C2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30" creationId="{7D643186-655B-4849-9DB4-4E420067BB42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32" creationId="{7F3F41A0-9096-4913-8790-9F29F8EDA25D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33" creationId="{B54DEFFE-B484-4502-B230-760E62816060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37" creationId="{0012F40C-6A87-4826-BE2D-F354AFBA8B05}"/>
          </ac:cxnSpMkLst>
        </pc:cxnChg>
        <pc:cxnChg chg="add del mod">
          <ac:chgData name="Fatima Pillosu" userId="a6295d4dc9e22643" providerId="LiveId" clId="{04CA5484-FA7B-495F-9D8E-6FD29F7D27B6}" dt="2022-09-26T10:41:00.498" v="314" actId="478"/>
          <ac:cxnSpMkLst>
            <pc:docMk/>
            <pc:sldMk cId="1421228739" sldId="256"/>
            <ac:cxnSpMk id="44" creationId="{687480BF-B758-4CB3-943E-816EEF3D339C}"/>
          </ac:cxnSpMkLst>
        </pc:cxnChg>
        <pc:cxnChg chg="add del mod">
          <ac:chgData name="Fatima Pillosu" userId="a6295d4dc9e22643" providerId="LiveId" clId="{04CA5484-FA7B-495F-9D8E-6FD29F7D27B6}" dt="2022-09-26T10:41:02.050" v="316" actId="478"/>
          <ac:cxnSpMkLst>
            <pc:docMk/>
            <pc:sldMk cId="1421228739" sldId="256"/>
            <ac:cxnSpMk id="45" creationId="{C1DC9BD2-BA7A-4990-B6D7-96F9092C3C4C}"/>
          </ac:cxnSpMkLst>
        </pc:cxnChg>
        <pc:cxnChg chg="add del mod">
          <ac:chgData name="Fatima Pillosu" userId="a6295d4dc9e22643" providerId="LiveId" clId="{04CA5484-FA7B-495F-9D8E-6FD29F7D27B6}" dt="2022-09-26T13:32:16.173" v="2637" actId="478"/>
          <ac:cxnSpMkLst>
            <pc:docMk/>
            <pc:sldMk cId="1421228739" sldId="256"/>
            <ac:cxnSpMk id="46" creationId="{703337B6-72EB-4656-A843-C5150CB0460F}"/>
          </ac:cxnSpMkLst>
        </pc:cxnChg>
        <pc:cxnChg chg="add del mod">
          <ac:chgData name="Fatima Pillosu" userId="a6295d4dc9e22643" providerId="LiveId" clId="{04CA5484-FA7B-495F-9D8E-6FD29F7D27B6}" dt="2022-09-26T10:41:02.906" v="317" actId="478"/>
          <ac:cxnSpMkLst>
            <pc:docMk/>
            <pc:sldMk cId="1421228739" sldId="256"/>
            <ac:cxnSpMk id="47" creationId="{DB173A5A-59AF-4808-823C-86BEB10E840A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61" creationId="{EDD6EE9A-725F-42ED-A26A-1415E5949A23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75" creationId="{EE9181AC-C59D-47AD-9761-8BB5D5C6BD40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06" creationId="{8D17E540-DB08-4692-8DD0-56D0AECC9A80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09" creationId="{3A2EB88F-7F37-48E7-8366-897B88C01D12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59" creationId="{8380894B-16CB-407D-97A4-CA6EB6BBA738}"/>
          </ac:cxnSpMkLst>
        </pc:cxnChg>
        <pc:cxnChg chg="add del mod">
          <ac:chgData name="Fatima Pillosu" userId="a6295d4dc9e22643" providerId="LiveId" clId="{04CA5484-FA7B-495F-9D8E-6FD29F7D27B6}" dt="2022-09-26T14:43:45.044" v="3910" actId="478"/>
          <ac:cxnSpMkLst>
            <pc:docMk/>
            <pc:sldMk cId="1421228739" sldId="256"/>
            <ac:cxnSpMk id="167" creationId="{85AFBB4E-D23F-4024-9C4A-0C7EA65E628C}"/>
          </ac:cxnSpMkLst>
        </pc:cxnChg>
        <pc:cxnChg chg="add del mod">
          <ac:chgData name="Fatima Pillosu" userId="a6295d4dc9e22643" providerId="LiveId" clId="{04CA5484-FA7B-495F-9D8E-6FD29F7D27B6}" dt="2022-09-26T14:57:22.045" v="4476" actId="478"/>
          <ac:cxnSpMkLst>
            <pc:docMk/>
            <pc:sldMk cId="1421228739" sldId="256"/>
            <ac:cxnSpMk id="172" creationId="{3322FF83-0424-412F-8FC2-6755A882D6B8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89" creationId="{538C430D-9B2C-45B7-9940-4C819C8DDF17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95" creationId="{1B9C11A1-DA92-4752-ADFA-99C8D2681BFF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98" creationId="{1391F8E5-67FC-4BA5-8D18-A7834F080DBD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201" creationId="{D1CEE6B3-FA9D-4272-99A2-6032FDAA1F6B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0" creationId="{4842015D-6F48-43C1-B257-6F0123C71E65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3" creationId="{C1E89A84-4D6C-4273-944C-F4C9F48E7C96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5" creationId="{113DE5ED-55B3-4689-8B5D-66A5B43377F0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7" creationId="{E21FD8B2-A0A4-4CA4-B980-1BDE3CEE8478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9" creationId="{DAC87CF1-39F0-4D13-B14E-230EC8C09CEC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0" creationId="{3D7B5085-8692-4DC6-84F3-97C0F63E13D2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5" creationId="{CC38F68B-BCEB-42B9-A453-60E75E7F1D3C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6" creationId="{048326D0-CA4E-4F95-A6E0-FCFB4A95F989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7" creationId="{29995435-D2CB-4DE3-963B-5FBCFA8750C0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8" creationId="{8D11AD1D-4277-4ADC-B7A0-63D3EEFCD43C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9" creationId="{E3C7D26C-B945-461E-A920-25D7A9666D5C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43" creationId="{1722FD03-5451-451E-9BD8-6E0E0E1F4103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46" creationId="{739A4C88-6620-405A-BE84-187CF055A0BB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47" creationId="{D058623F-347D-4A96-8A61-9754E019947D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48" creationId="{9517C59B-B1AF-47AB-8926-3857CC1B422E}"/>
          </ac:cxnSpMkLst>
        </pc:cxnChg>
      </pc:sldChg>
      <pc:sldChg chg="add del">
        <pc:chgData name="Fatima Pillosu" userId="a6295d4dc9e22643" providerId="LiveId" clId="{04CA5484-FA7B-495F-9D8E-6FD29F7D27B6}" dt="2022-09-26T16:04:06.798" v="6097" actId="47"/>
        <pc:sldMkLst>
          <pc:docMk/>
          <pc:sldMk cId="641350831" sldId="257"/>
        </pc:sldMkLst>
      </pc:sldChg>
    </pc:docChg>
  </pc:docChgLst>
  <pc:docChgLst>
    <pc:chgData name="Fatima Pillosu" userId="a6295d4dc9e22643" providerId="LiveId" clId="{7FB9B8BD-85FA-43A0-9C01-677DD0273483}"/>
    <pc:docChg chg="undo redo custSel addSld delSld modSld">
      <pc:chgData name="Fatima Pillosu" userId="a6295d4dc9e22643" providerId="LiveId" clId="{7FB9B8BD-85FA-43A0-9C01-677DD0273483}" dt="2023-01-31T14:58:37.331" v="6763" actId="14100"/>
      <pc:docMkLst>
        <pc:docMk/>
      </pc:docMkLst>
      <pc:sldChg chg="del">
        <pc:chgData name="Fatima Pillosu" userId="a6295d4dc9e22643" providerId="LiveId" clId="{7FB9B8BD-85FA-43A0-9C01-677DD0273483}" dt="2023-01-23T17:53:38.365" v="329" actId="2696"/>
        <pc:sldMkLst>
          <pc:docMk/>
          <pc:sldMk cId="1421228739" sldId="256"/>
        </pc:sldMkLst>
      </pc:sldChg>
      <pc:sldChg chg="addSp delSp modSp new mod">
        <pc:chgData name="Fatima Pillosu" userId="a6295d4dc9e22643" providerId="LiveId" clId="{7FB9B8BD-85FA-43A0-9C01-677DD0273483}" dt="2023-01-31T14:58:37.331" v="6763" actId="14100"/>
        <pc:sldMkLst>
          <pc:docMk/>
          <pc:sldMk cId="1565641098" sldId="257"/>
        </pc:sldMkLst>
        <pc:spChg chg="del">
          <ac:chgData name="Fatima Pillosu" userId="a6295d4dc9e22643" providerId="LiveId" clId="{7FB9B8BD-85FA-43A0-9C01-677DD0273483}" dt="2023-01-23T15:37:48.880" v="1" actId="478"/>
          <ac:spMkLst>
            <pc:docMk/>
            <pc:sldMk cId="1565641098" sldId="257"/>
            <ac:spMk id="2" creationId="{905530EA-A3CB-4FF3-A627-2AAEA925F101}"/>
          </ac:spMkLst>
        </pc:spChg>
        <pc:spChg chg="del">
          <ac:chgData name="Fatima Pillosu" userId="a6295d4dc9e22643" providerId="LiveId" clId="{7FB9B8BD-85FA-43A0-9C01-677DD0273483}" dt="2023-01-23T15:37:51.389" v="2" actId="478"/>
          <ac:spMkLst>
            <pc:docMk/>
            <pc:sldMk cId="1565641098" sldId="257"/>
            <ac:spMk id="3" creationId="{84971638-D496-4B9F-BDF8-D6C979D907C6}"/>
          </ac:spMkLst>
        </pc:spChg>
        <pc:spChg chg="add del mod">
          <ac:chgData name="Fatima Pillosu" userId="a6295d4dc9e22643" providerId="LiveId" clId="{7FB9B8BD-85FA-43A0-9C01-677DD0273483}" dt="2023-01-23T17:27:08.334" v="6" actId="478"/>
          <ac:spMkLst>
            <pc:docMk/>
            <pc:sldMk cId="1565641098" sldId="257"/>
            <ac:spMk id="4" creationId="{3A914015-8286-4A39-94FA-5498583B399F}"/>
          </ac:spMkLst>
        </pc:spChg>
        <pc:spChg chg="add mod">
          <ac:chgData name="Fatima Pillosu" userId="a6295d4dc9e22643" providerId="LiveId" clId="{7FB9B8BD-85FA-43A0-9C01-677DD0273483}" dt="2023-01-31T12:09:17.436" v="5466" actId="1076"/>
          <ac:spMkLst>
            <pc:docMk/>
            <pc:sldMk cId="1565641098" sldId="257"/>
            <ac:spMk id="4" creationId="{8858AFFD-0884-E655-8B5A-95BAEA98268F}"/>
          </ac:spMkLst>
        </pc:spChg>
        <pc:spChg chg="add mod">
          <ac:chgData name="Fatima Pillosu" userId="a6295d4dc9e22643" providerId="LiveId" clId="{7FB9B8BD-85FA-43A0-9C01-677DD0273483}" dt="2023-01-25T14:48:26.871" v="4841" actId="12788"/>
          <ac:spMkLst>
            <pc:docMk/>
            <pc:sldMk cId="1565641098" sldId="257"/>
            <ac:spMk id="5" creationId="{47139494-AEE0-45CC-877F-6B4007673B10}"/>
          </ac:spMkLst>
        </pc:spChg>
        <pc:spChg chg="add mod">
          <ac:chgData name="Fatima Pillosu" userId="a6295d4dc9e22643" providerId="LiveId" clId="{7FB9B8BD-85FA-43A0-9C01-677DD0273483}" dt="2023-01-31T12:07:15.418" v="5459" actId="20577"/>
          <ac:spMkLst>
            <pc:docMk/>
            <pc:sldMk cId="1565641098" sldId="257"/>
            <ac:spMk id="6" creationId="{DB09DD8E-B3E3-4B9A-B133-2DEA44E09172}"/>
          </ac:spMkLst>
        </pc:spChg>
        <pc:spChg chg="add mod">
          <ac:chgData name="Fatima Pillosu" userId="a6295d4dc9e22643" providerId="LiveId" clId="{7FB9B8BD-85FA-43A0-9C01-677DD0273483}" dt="2023-01-31T12:09:26.143" v="5469" actId="1076"/>
          <ac:spMkLst>
            <pc:docMk/>
            <pc:sldMk cId="1565641098" sldId="257"/>
            <ac:spMk id="7" creationId="{762F72BE-08DC-9774-0191-C0CA6FA57552}"/>
          </ac:spMkLst>
        </pc:spChg>
        <pc:spChg chg="add mod">
          <ac:chgData name="Fatima Pillosu" userId="a6295d4dc9e22643" providerId="LiveId" clId="{7FB9B8BD-85FA-43A0-9C01-677DD0273483}" dt="2023-01-31T12:10:23.996" v="5479" actId="1076"/>
          <ac:spMkLst>
            <pc:docMk/>
            <pc:sldMk cId="1565641098" sldId="257"/>
            <ac:spMk id="9" creationId="{06A48C2B-84A6-6FE5-A900-F4682B75340A}"/>
          </ac:spMkLst>
        </pc:spChg>
        <pc:spChg chg="add mod">
          <ac:chgData name="Fatima Pillosu" userId="a6295d4dc9e22643" providerId="LiveId" clId="{7FB9B8BD-85FA-43A0-9C01-677DD0273483}" dt="2023-01-31T12:16:05.391" v="5552" actId="1076"/>
          <ac:spMkLst>
            <pc:docMk/>
            <pc:sldMk cId="1565641098" sldId="257"/>
            <ac:spMk id="15" creationId="{C9ED12C7-AB79-CDC9-9B48-AAFBB44C12C4}"/>
          </ac:spMkLst>
        </pc:spChg>
        <pc:spChg chg="add mod">
          <ac:chgData name="Fatima Pillosu" userId="a6295d4dc9e22643" providerId="LiveId" clId="{7FB9B8BD-85FA-43A0-9C01-677DD0273483}" dt="2023-01-31T12:16:05.391" v="5552" actId="1076"/>
          <ac:spMkLst>
            <pc:docMk/>
            <pc:sldMk cId="1565641098" sldId="257"/>
            <ac:spMk id="16" creationId="{73FDC043-C747-6EE2-C659-E42B2DD7644A}"/>
          </ac:spMkLst>
        </pc:spChg>
        <pc:spChg chg="add mod">
          <ac:chgData name="Fatima Pillosu" userId="a6295d4dc9e22643" providerId="LiveId" clId="{7FB9B8BD-85FA-43A0-9C01-677DD0273483}" dt="2023-01-31T12:14:29.497" v="5542" actId="1076"/>
          <ac:spMkLst>
            <pc:docMk/>
            <pc:sldMk cId="1565641098" sldId="257"/>
            <ac:spMk id="18" creationId="{DE30C5C1-3A89-BB2E-BBC4-EE1D869C5640}"/>
          </ac:spMkLst>
        </pc:spChg>
        <pc:spChg chg="add mod">
          <ac:chgData name="Fatima Pillosu" userId="a6295d4dc9e22643" providerId="LiveId" clId="{7FB9B8BD-85FA-43A0-9C01-677DD0273483}" dt="2023-01-31T12:14:55.466" v="5545" actId="14100"/>
          <ac:spMkLst>
            <pc:docMk/>
            <pc:sldMk cId="1565641098" sldId="257"/>
            <ac:spMk id="19" creationId="{EAAAF44C-631F-6AFF-7744-CEFF1228855F}"/>
          </ac:spMkLst>
        </pc:spChg>
        <pc:spChg chg="add mod">
          <ac:chgData name="Fatima Pillosu" userId="a6295d4dc9e22643" providerId="LiveId" clId="{7FB9B8BD-85FA-43A0-9C01-677DD0273483}" dt="2023-01-31T12:09:33.405" v="5471" actId="1076"/>
          <ac:spMkLst>
            <pc:docMk/>
            <pc:sldMk cId="1565641098" sldId="257"/>
            <ac:spMk id="21" creationId="{C626F0B8-863E-4961-987B-DB9028083D07}"/>
          </ac:spMkLst>
        </pc:spChg>
        <pc:spChg chg="add del mod">
          <ac:chgData name="Fatima Pillosu" userId="a6295d4dc9e22643" providerId="LiveId" clId="{7FB9B8BD-85FA-43A0-9C01-677DD0273483}" dt="2023-01-23T17:46:03.062" v="225" actId="478"/>
          <ac:spMkLst>
            <pc:docMk/>
            <pc:sldMk cId="1565641098" sldId="257"/>
            <ac:spMk id="22" creationId="{3CF2535C-4CE0-4D58-9583-6D61D4748D9C}"/>
          </ac:spMkLst>
        </pc:spChg>
        <pc:spChg chg="add mod">
          <ac:chgData name="Fatima Pillosu" userId="a6295d4dc9e22643" providerId="LiveId" clId="{7FB9B8BD-85FA-43A0-9C01-677DD0273483}" dt="2023-01-31T12:41:09.082" v="6076" actId="20577"/>
          <ac:spMkLst>
            <pc:docMk/>
            <pc:sldMk cId="1565641098" sldId="257"/>
            <ac:spMk id="22" creationId="{D12DFC63-0447-5697-53A7-59D1B2CEE112}"/>
          </ac:spMkLst>
        </pc:spChg>
        <pc:spChg chg="add del mod">
          <ac:chgData name="Fatima Pillosu" userId="a6295d4dc9e22643" providerId="LiveId" clId="{7FB9B8BD-85FA-43A0-9C01-677DD0273483}" dt="2023-01-31T12:10:13.444" v="5478" actId="478"/>
          <ac:spMkLst>
            <pc:docMk/>
            <pc:sldMk cId="1565641098" sldId="257"/>
            <ac:spMk id="23" creationId="{0A30A5A1-BC08-46E5-B2C3-A23349C01751}"/>
          </ac:spMkLst>
        </pc:spChg>
        <pc:spChg chg="add del mod">
          <ac:chgData name="Fatima Pillosu" userId="a6295d4dc9e22643" providerId="LiveId" clId="{7FB9B8BD-85FA-43A0-9C01-677DD0273483}" dt="2023-01-25T14:31:53.256" v="4538" actId="478"/>
          <ac:spMkLst>
            <pc:docMk/>
            <pc:sldMk cId="1565641098" sldId="257"/>
            <ac:spMk id="25" creationId="{6FC51C8A-56DF-496C-99D4-F30EC8DF9457}"/>
          </ac:spMkLst>
        </pc:spChg>
        <pc:spChg chg="add del mod">
          <ac:chgData name="Fatima Pillosu" userId="a6295d4dc9e22643" providerId="LiveId" clId="{7FB9B8BD-85FA-43A0-9C01-677DD0273483}" dt="2023-01-31T12:16:41.023" v="5556" actId="478"/>
          <ac:spMkLst>
            <pc:docMk/>
            <pc:sldMk cId="1565641098" sldId="257"/>
            <ac:spMk id="25" creationId="{A36D912B-6648-1632-E092-84408D5C4373}"/>
          </ac:spMkLst>
        </pc:spChg>
        <pc:spChg chg="add mod">
          <ac:chgData name="Fatima Pillosu" userId="a6295d4dc9e22643" providerId="LiveId" clId="{7FB9B8BD-85FA-43A0-9C01-677DD0273483}" dt="2023-01-31T12:17:26.167" v="5570" actId="14100"/>
          <ac:spMkLst>
            <pc:docMk/>
            <pc:sldMk cId="1565641098" sldId="257"/>
            <ac:spMk id="26" creationId="{4A13F9C2-54D5-D791-CCBE-7D5B0E6B1E97}"/>
          </ac:spMkLst>
        </pc:spChg>
        <pc:spChg chg="add mod">
          <ac:chgData name="Fatima Pillosu" userId="a6295d4dc9e22643" providerId="LiveId" clId="{7FB9B8BD-85FA-43A0-9C01-677DD0273483}" dt="2023-01-31T12:09:30.552" v="5470" actId="1076"/>
          <ac:spMkLst>
            <pc:docMk/>
            <pc:sldMk cId="1565641098" sldId="257"/>
            <ac:spMk id="28" creationId="{485467EF-E141-49F8-B250-FFF694A42449}"/>
          </ac:spMkLst>
        </pc:spChg>
        <pc:spChg chg="add mod">
          <ac:chgData name="Fatima Pillosu" userId="a6295d4dc9e22643" providerId="LiveId" clId="{7FB9B8BD-85FA-43A0-9C01-677DD0273483}" dt="2023-01-31T12:17:00.194" v="5564" actId="1076"/>
          <ac:spMkLst>
            <pc:docMk/>
            <pc:sldMk cId="1565641098" sldId="257"/>
            <ac:spMk id="30" creationId="{9B7A0229-D206-FD4E-D987-C7211AFD0AC2}"/>
          </ac:spMkLst>
        </pc:spChg>
        <pc:spChg chg="add del mod">
          <ac:chgData name="Fatima Pillosu" userId="a6295d4dc9e22643" providerId="LiveId" clId="{7FB9B8BD-85FA-43A0-9C01-677DD0273483}" dt="2023-01-31T12:38:33.069" v="6057" actId="478"/>
          <ac:spMkLst>
            <pc:docMk/>
            <pc:sldMk cId="1565641098" sldId="257"/>
            <ac:spMk id="31" creationId="{5370EAAF-4FB4-4618-8C71-057EDDA4F1BF}"/>
          </ac:spMkLst>
        </pc:spChg>
        <pc:spChg chg="add del mod">
          <ac:chgData name="Fatima Pillosu" userId="a6295d4dc9e22643" providerId="LiveId" clId="{7FB9B8BD-85FA-43A0-9C01-677DD0273483}" dt="2023-01-31T12:15:25.970" v="5549" actId="478"/>
          <ac:spMkLst>
            <pc:docMk/>
            <pc:sldMk cId="1565641098" sldId="257"/>
            <ac:spMk id="33" creationId="{D426FF3B-D4DB-4AD7-BBE9-528A49E323CE}"/>
          </ac:spMkLst>
        </pc:spChg>
        <pc:spChg chg="add mod">
          <ac:chgData name="Fatima Pillosu" userId="a6295d4dc9e22643" providerId="LiveId" clId="{7FB9B8BD-85FA-43A0-9C01-677DD0273483}" dt="2023-01-31T12:12:14.043" v="5513" actId="1076"/>
          <ac:spMkLst>
            <pc:docMk/>
            <pc:sldMk cId="1565641098" sldId="257"/>
            <ac:spMk id="34" creationId="{0461AD56-E098-4A2D-B88A-86793958E08D}"/>
          </ac:spMkLst>
        </pc:spChg>
        <pc:spChg chg="add del mod">
          <ac:chgData name="Fatima Pillosu" userId="a6295d4dc9e22643" providerId="LiveId" clId="{7FB9B8BD-85FA-43A0-9C01-677DD0273483}" dt="2023-01-31T12:42:06.175" v="6079" actId="478"/>
          <ac:spMkLst>
            <pc:docMk/>
            <pc:sldMk cId="1565641098" sldId="257"/>
            <ac:spMk id="36" creationId="{26C1A26D-3A0D-47C1-8DE0-410B238AF372}"/>
          </ac:spMkLst>
        </pc:spChg>
        <pc:spChg chg="add del mod">
          <ac:chgData name="Fatima Pillosu" userId="a6295d4dc9e22643" providerId="LiveId" clId="{7FB9B8BD-85FA-43A0-9C01-677DD0273483}" dt="2023-01-31T12:42:02.827" v="6078" actId="478"/>
          <ac:spMkLst>
            <pc:docMk/>
            <pc:sldMk cId="1565641098" sldId="257"/>
            <ac:spMk id="37" creationId="{9D735C4C-8710-4F0C-9DC3-74025C5A7D51}"/>
          </ac:spMkLst>
        </pc:spChg>
        <pc:spChg chg="add mod">
          <ac:chgData name="Fatima Pillosu" userId="a6295d4dc9e22643" providerId="LiveId" clId="{7FB9B8BD-85FA-43A0-9C01-677DD0273483}" dt="2023-01-25T14:50:36.706" v="4868" actId="1076"/>
          <ac:spMkLst>
            <pc:docMk/>
            <pc:sldMk cId="1565641098" sldId="257"/>
            <ac:spMk id="39" creationId="{304015F2-C128-43FF-B79C-069CD5E47ED0}"/>
          </ac:spMkLst>
        </pc:spChg>
        <pc:spChg chg="add mod">
          <ac:chgData name="Fatima Pillosu" userId="a6295d4dc9e22643" providerId="LiveId" clId="{7FB9B8BD-85FA-43A0-9C01-677DD0273483}" dt="2023-01-31T14:33:31.759" v="6278" actId="20577"/>
          <ac:spMkLst>
            <pc:docMk/>
            <pc:sldMk cId="1565641098" sldId="257"/>
            <ac:spMk id="40" creationId="{65F34D55-257B-4593-BE25-BC0BCE7F1D7B}"/>
          </ac:spMkLst>
        </pc:spChg>
        <pc:spChg chg="add del mod">
          <ac:chgData name="Fatima Pillosu" userId="a6295d4dc9e22643" providerId="LiveId" clId="{7FB9B8BD-85FA-43A0-9C01-677DD0273483}" dt="2023-01-23T18:03:42.890" v="553" actId="478"/>
          <ac:spMkLst>
            <pc:docMk/>
            <pc:sldMk cId="1565641098" sldId="257"/>
            <ac:spMk id="46" creationId="{02232E13-553A-4CA4-8307-777AB1741C9B}"/>
          </ac:spMkLst>
        </pc:spChg>
        <pc:spChg chg="add mod">
          <ac:chgData name="Fatima Pillosu" userId="a6295d4dc9e22643" providerId="LiveId" clId="{7FB9B8BD-85FA-43A0-9C01-677DD0273483}" dt="2023-01-31T12:42:12.350" v="6080" actId="2085"/>
          <ac:spMkLst>
            <pc:docMk/>
            <pc:sldMk cId="1565641098" sldId="257"/>
            <ac:spMk id="46" creationId="{6D9C0557-6330-4B23-DC8E-074B050CE2C8}"/>
          </ac:spMkLst>
        </pc:spChg>
        <pc:spChg chg="add mod">
          <ac:chgData name="Fatima Pillosu" userId="a6295d4dc9e22643" providerId="LiveId" clId="{7FB9B8BD-85FA-43A0-9C01-677DD0273483}" dt="2023-01-31T12:39:54.845" v="6070" actId="1076"/>
          <ac:spMkLst>
            <pc:docMk/>
            <pc:sldMk cId="1565641098" sldId="257"/>
            <ac:spMk id="48" creationId="{E3FE76C9-6DFD-64F0-55C1-0F12E08851C9}"/>
          </ac:spMkLst>
        </pc:spChg>
        <pc:spChg chg="add mod">
          <ac:chgData name="Fatima Pillosu" userId="a6295d4dc9e22643" providerId="LiveId" clId="{7FB9B8BD-85FA-43A0-9C01-677DD0273483}" dt="2023-01-31T12:18:57.756" v="5593" actId="2085"/>
          <ac:spMkLst>
            <pc:docMk/>
            <pc:sldMk cId="1565641098" sldId="257"/>
            <ac:spMk id="49" creationId="{0D0AC596-273E-4F54-9E0D-E1CE5DAE0C98}"/>
          </ac:spMkLst>
        </pc:spChg>
        <pc:spChg chg="add del mod ord">
          <ac:chgData name="Fatima Pillosu" userId="a6295d4dc9e22643" providerId="LiveId" clId="{7FB9B8BD-85FA-43A0-9C01-677DD0273483}" dt="2023-01-25T16:44:37.577" v="5455" actId="478"/>
          <ac:spMkLst>
            <pc:docMk/>
            <pc:sldMk cId="1565641098" sldId="257"/>
            <ac:spMk id="50" creationId="{37192527-2D65-45AC-92F4-371605A798B4}"/>
          </ac:spMkLst>
        </pc:spChg>
        <pc:spChg chg="add mod">
          <ac:chgData name="Fatima Pillosu" userId="a6295d4dc9e22643" providerId="LiveId" clId="{7FB9B8BD-85FA-43A0-9C01-677DD0273483}" dt="2023-01-31T14:39:50.525" v="6557" actId="20577"/>
          <ac:spMkLst>
            <pc:docMk/>
            <pc:sldMk cId="1565641098" sldId="257"/>
            <ac:spMk id="50" creationId="{A47F5ED6-7A6A-F909-7880-D4843E0B9033}"/>
          </ac:spMkLst>
        </pc:spChg>
        <pc:spChg chg="add mod">
          <ac:chgData name="Fatima Pillosu" userId="a6295d4dc9e22643" providerId="LiveId" clId="{7FB9B8BD-85FA-43A0-9C01-677DD0273483}" dt="2023-01-25T14:50:36.706" v="4868" actId="1076"/>
          <ac:spMkLst>
            <pc:docMk/>
            <pc:sldMk cId="1565641098" sldId="257"/>
            <ac:spMk id="51" creationId="{85BC458E-79B6-4D46-B665-7695DD3E6FDB}"/>
          </ac:spMkLst>
        </pc:spChg>
        <pc:spChg chg="add del mod ord">
          <ac:chgData name="Fatima Pillosu" userId="a6295d4dc9e22643" providerId="LiveId" clId="{7FB9B8BD-85FA-43A0-9C01-677DD0273483}" dt="2023-01-25T16:42:23.361" v="5398" actId="14100"/>
          <ac:spMkLst>
            <pc:docMk/>
            <pc:sldMk cId="1565641098" sldId="257"/>
            <ac:spMk id="52" creationId="{031A305D-021D-48F3-885D-756A0F007F87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53" creationId="{B3001E7F-8E41-44BB-8F81-3ECD636C8983}"/>
          </ac:spMkLst>
        </pc:spChg>
        <pc:spChg chg="add del mod">
          <ac:chgData name="Fatima Pillosu" userId="a6295d4dc9e22643" providerId="LiveId" clId="{7FB9B8BD-85FA-43A0-9C01-677DD0273483}" dt="2023-01-23T18:18:24.815" v="832" actId="478"/>
          <ac:spMkLst>
            <pc:docMk/>
            <pc:sldMk cId="1565641098" sldId="257"/>
            <ac:spMk id="55" creationId="{400EB925-AE64-445E-B04E-7349F4110913}"/>
          </ac:spMkLst>
        </pc:spChg>
        <pc:spChg chg="add mod">
          <ac:chgData name="Fatima Pillosu" userId="a6295d4dc9e22643" providerId="LiveId" clId="{7FB9B8BD-85FA-43A0-9C01-677DD0273483}" dt="2023-01-31T14:41:39.862" v="6728" actId="20577"/>
          <ac:spMkLst>
            <pc:docMk/>
            <pc:sldMk cId="1565641098" sldId="257"/>
            <ac:spMk id="55" creationId="{4F9D0C2D-23EF-BB2C-C169-CF81374A3F14}"/>
          </ac:spMkLst>
        </pc:spChg>
        <pc:spChg chg="add del mod">
          <ac:chgData name="Fatima Pillosu" userId="a6295d4dc9e22643" providerId="LiveId" clId="{7FB9B8BD-85FA-43A0-9C01-677DD0273483}" dt="2023-01-23T18:18:18.967" v="831" actId="478"/>
          <ac:spMkLst>
            <pc:docMk/>
            <pc:sldMk cId="1565641098" sldId="257"/>
            <ac:spMk id="56" creationId="{8825A90F-E082-4F51-B958-4B60EDA6011E}"/>
          </ac:spMkLst>
        </pc:spChg>
        <pc:spChg chg="add del mod">
          <ac:chgData name="Fatima Pillosu" userId="a6295d4dc9e22643" providerId="LiveId" clId="{7FB9B8BD-85FA-43A0-9C01-677DD0273483}" dt="2023-01-24T09:28:50.671" v="1082" actId="478"/>
          <ac:spMkLst>
            <pc:docMk/>
            <pc:sldMk cId="1565641098" sldId="257"/>
            <ac:spMk id="58" creationId="{A2E04491-C220-4A6F-BCDA-E361FCF48500}"/>
          </ac:spMkLst>
        </pc:spChg>
        <pc:spChg chg="add del mod">
          <ac:chgData name="Fatima Pillosu" userId="a6295d4dc9e22643" providerId="LiveId" clId="{7FB9B8BD-85FA-43A0-9C01-677DD0273483}" dt="2023-01-24T09:28:38.192" v="1078" actId="478"/>
          <ac:spMkLst>
            <pc:docMk/>
            <pc:sldMk cId="1565641098" sldId="257"/>
            <ac:spMk id="59" creationId="{6123896D-01B8-4E48-BC78-B8D2B6FF3BB7}"/>
          </ac:spMkLst>
        </pc:spChg>
        <pc:spChg chg="add del mod">
          <ac:chgData name="Fatima Pillosu" userId="a6295d4dc9e22643" providerId="LiveId" clId="{7FB9B8BD-85FA-43A0-9C01-677DD0273483}" dt="2023-01-23T18:18:36.542" v="834" actId="478"/>
          <ac:spMkLst>
            <pc:docMk/>
            <pc:sldMk cId="1565641098" sldId="257"/>
            <ac:spMk id="61" creationId="{76269ED7-50B2-4B56-9222-BF6AF984633F}"/>
          </ac:spMkLst>
        </pc:spChg>
        <pc:spChg chg="add del mod">
          <ac:chgData name="Fatima Pillosu" userId="a6295d4dc9e22643" providerId="LiveId" clId="{7FB9B8BD-85FA-43A0-9C01-677DD0273483}" dt="2023-01-23T18:18:06.073" v="829" actId="478"/>
          <ac:spMkLst>
            <pc:docMk/>
            <pc:sldMk cId="1565641098" sldId="257"/>
            <ac:spMk id="62" creationId="{EDC46F0A-3A17-442E-AE1A-C5C16A423585}"/>
          </ac:spMkLst>
        </pc:spChg>
        <pc:spChg chg="add del mod">
          <ac:chgData name="Fatima Pillosu" userId="a6295d4dc9e22643" providerId="LiveId" clId="{7FB9B8BD-85FA-43A0-9C01-677DD0273483}" dt="2023-01-24T09:28:36.772" v="1077" actId="478"/>
          <ac:spMkLst>
            <pc:docMk/>
            <pc:sldMk cId="1565641098" sldId="257"/>
            <ac:spMk id="64" creationId="{69559AEB-0959-4BB6-AD49-82CD918CFE09}"/>
          </ac:spMkLst>
        </pc:spChg>
        <pc:spChg chg="add del mod">
          <ac:chgData name="Fatima Pillosu" userId="a6295d4dc9e22643" providerId="LiveId" clId="{7FB9B8BD-85FA-43A0-9C01-677DD0273483}" dt="2023-01-24T09:28:36.772" v="1077" actId="478"/>
          <ac:spMkLst>
            <pc:docMk/>
            <pc:sldMk cId="1565641098" sldId="257"/>
            <ac:spMk id="65" creationId="{D0589ACF-F188-4F5D-84CB-7898E779469C}"/>
          </ac:spMkLst>
        </pc:spChg>
        <pc:spChg chg="add del mod">
          <ac:chgData name="Fatima Pillosu" userId="a6295d4dc9e22643" providerId="LiveId" clId="{7FB9B8BD-85FA-43A0-9C01-677DD0273483}" dt="2023-01-24T09:28:36.772" v="1077" actId="478"/>
          <ac:spMkLst>
            <pc:docMk/>
            <pc:sldMk cId="1565641098" sldId="257"/>
            <ac:spMk id="68" creationId="{CC407964-4CBF-4BEB-9C87-D46778789FD1}"/>
          </ac:spMkLst>
        </pc:spChg>
        <pc:spChg chg="add del mod">
          <ac:chgData name="Fatima Pillosu" userId="a6295d4dc9e22643" providerId="LiveId" clId="{7FB9B8BD-85FA-43A0-9C01-677DD0273483}" dt="2023-01-24T13:12:06.646" v="3793" actId="478"/>
          <ac:spMkLst>
            <pc:docMk/>
            <pc:sldMk cId="1565641098" sldId="257"/>
            <ac:spMk id="69" creationId="{2CB1C5AB-E639-41A6-9D9E-29FEE6981E2E}"/>
          </ac:spMkLst>
        </pc:spChg>
        <pc:spChg chg="add del mod">
          <ac:chgData name="Fatima Pillosu" userId="a6295d4dc9e22643" providerId="LiveId" clId="{7FB9B8BD-85FA-43A0-9C01-677DD0273483}" dt="2023-01-24T09:28:36.772" v="1077" actId="478"/>
          <ac:spMkLst>
            <pc:docMk/>
            <pc:sldMk cId="1565641098" sldId="257"/>
            <ac:spMk id="71" creationId="{ECE7CCFC-FDAE-4A2D-B310-B57925CC739B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72" creationId="{C5470EEC-7FEA-4AC1-9ADD-1056A4FA3745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88" creationId="{0F341F0B-4838-4A71-B127-DDE20515EB2E}"/>
          </ac:spMkLst>
        </pc:spChg>
        <pc:spChg chg="add del mod">
          <ac:chgData name="Fatima Pillosu" userId="a6295d4dc9e22643" providerId="LiveId" clId="{7FB9B8BD-85FA-43A0-9C01-677DD0273483}" dt="2023-01-25T14:32:08.555" v="4542" actId="478"/>
          <ac:spMkLst>
            <pc:docMk/>
            <pc:sldMk cId="1565641098" sldId="257"/>
            <ac:spMk id="90" creationId="{2D556A29-AF1D-4902-98D3-557170E805BD}"/>
          </ac:spMkLst>
        </pc:spChg>
        <pc:spChg chg="add del mod">
          <ac:chgData name="Fatima Pillosu" userId="a6295d4dc9e22643" providerId="LiveId" clId="{7FB9B8BD-85FA-43A0-9C01-677DD0273483}" dt="2023-01-31T12:38:34.912" v="6058" actId="478"/>
          <ac:spMkLst>
            <pc:docMk/>
            <pc:sldMk cId="1565641098" sldId="257"/>
            <ac:spMk id="91" creationId="{3E417206-A889-458B-BDBD-DB0EF1198533}"/>
          </ac:spMkLst>
        </pc:spChg>
        <pc:spChg chg="add del mod">
          <ac:chgData name="Fatima Pillosu" userId="a6295d4dc9e22643" providerId="LiveId" clId="{7FB9B8BD-85FA-43A0-9C01-677DD0273483}" dt="2023-01-24T10:09:48.003" v="2023" actId="478"/>
          <ac:spMkLst>
            <pc:docMk/>
            <pc:sldMk cId="1565641098" sldId="257"/>
            <ac:spMk id="93" creationId="{21A15951-7C59-456C-A83E-20CAA84607DF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94" creationId="{DBA54DBD-4F02-4D62-A3CB-8EC333B373B6}"/>
          </ac:spMkLst>
        </pc:spChg>
        <pc:spChg chg="add mod or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95" creationId="{94B3F929-76CC-41F1-8C60-18BBB4F7CA56}"/>
          </ac:spMkLst>
        </pc:spChg>
        <pc:spChg chg="add del mod">
          <ac:chgData name="Fatima Pillosu" userId="a6295d4dc9e22643" providerId="LiveId" clId="{7FB9B8BD-85FA-43A0-9C01-677DD0273483}" dt="2023-01-24T09:45:29.626" v="1362" actId="478"/>
          <ac:spMkLst>
            <pc:docMk/>
            <pc:sldMk cId="1565641098" sldId="257"/>
            <ac:spMk id="98" creationId="{D88D3519-1E78-4596-8FE1-2899659035C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99" creationId="{B0D4B6A7-07B1-4230-A0E2-23FD60F2A510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0" creationId="{6B1364A3-9F51-4F46-8449-41C777C44292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2" creationId="{331053FC-E6A7-44B8-97AA-4C0A41360036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3" creationId="{2224BE70-B386-44C6-A3BF-993664F2DDF1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4" creationId="{655DB886-C61C-49A7-A3D8-D1074D872E44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5" creationId="{BE4AB62E-D902-470F-B71F-80D7F2AD7E3C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6" creationId="{0EF0E97C-C2CA-49F4-BBC6-EED8B3143D27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7" creationId="{4CDBAE60-D167-4B92-9B15-D0E108D065B7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8" creationId="{2EF864DA-7AC9-41C2-9960-721BCA08D2B8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9" creationId="{006623FD-FB81-4323-842B-779FE3A568BC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0" creationId="{80AA883B-49E5-4957-9AE4-4C37FA91093E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1" creationId="{5D5CA12C-1A67-4296-A2DB-B94C4C22213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2" creationId="{25A10BCB-2B5C-4366-A24D-1922C227CCE8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3" creationId="{B7500CF6-6A01-4C59-998A-EFD870FE8F7B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4" creationId="{4EB48906-DD2B-495D-9D2B-57B9A8AE7CD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5" creationId="{7D5655B9-D0D3-4A05-BF9E-1FA0BE24EC11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6" creationId="{E84F2BF9-2379-4F12-8340-3FFCD0B55818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7" creationId="{CD7D6618-8B9B-4893-BE22-851140E1E338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8" creationId="{480CC212-B6F0-41EF-9380-45E69C0B739B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9" creationId="{8887129A-5F5B-4706-89EF-10A634713C22}"/>
          </ac:spMkLst>
        </pc:spChg>
        <pc:spChg chg="add del mod">
          <ac:chgData name="Fatima Pillosu" userId="a6295d4dc9e22643" providerId="LiveId" clId="{7FB9B8BD-85FA-43A0-9C01-677DD0273483}" dt="2023-01-24T09:54:29.378" v="1513" actId="478"/>
          <ac:spMkLst>
            <pc:docMk/>
            <pc:sldMk cId="1565641098" sldId="257"/>
            <ac:spMk id="120" creationId="{BAF98D0D-8EFD-43A6-AB09-C87DD847407D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1" creationId="{6AA26025-696D-4D3D-B0C8-02EA755FE8FF}"/>
          </ac:spMkLst>
        </pc:spChg>
        <pc:spChg chg="add del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2" creationId="{DB1B6092-24EA-45BE-B0C0-045DD440B83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3" creationId="{24A0C8A2-C7C6-4488-BE16-E00EB48E9B40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4" creationId="{95093B20-F266-4FAB-B708-D5480B238A2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5" creationId="{9BF5653E-0EE3-49B5-B7CB-F93FEAE24C66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6" creationId="{849915D3-DDC5-4FA7-B97E-E9834719FCE5}"/>
          </ac:spMkLst>
        </pc:spChg>
        <pc:spChg chg="add mod topLvl">
          <ac:chgData name="Fatima Pillosu" userId="a6295d4dc9e22643" providerId="LiveId" clId="{7FB9B8BD-85FA-43A0-9C01-677DD0273483}" dt="2023-01-24T13:07:36.528" v="3749" actId="1037"/>
          <ac:spMkLst>
            <pc:docMk/>
            <pc:sldMk cId="1565641098" sldId="257"/>
            <ac:spMk id="127" creationId="{CC239339-BACE-4685-8141-D23601396B80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8" creationId="{7A7F76A1-EFB3-42F1-A698-3CF81E712684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9" creationId="{53B5DCCB-EBEE-4E50-97BF-8252E529BD65}"/>
          </ac:spMkLst>
        </pc:spChg>
        <pc:spChg chg="add del mod topLvl">
          <ac:chgData name="Fatima Pillosu" userId="a6295d4dc9e22643" providerId="LiveId" clId="{7FB9B8BD-85FA-43A0-9C01-677DD0273483}" dt="2023-01-24T13:01:44.122" v="3643" actId="478"/>
          <ac:spMkLst>
            <pc:docMk/>
            <pc:sldMk cId="1565641098" sldId="257"/>
            <ac:spMk id="130" creationId="{97A3EE61-C328-4D46-9CC5-52914B399CC3}"/>
          </ac:spMkLst>
        </pc:spChg>
        <pc:spChg chg="add del mod topLvl">
          <ac:chgData name="Fatima Pillosu" userId="a6295d4dc9e22643" providerId="LiveId" clId="{7FB9B8BD-85FA-43A0-9C01-677DD0273483}" dt="2023-01-24T13:01:37.905" v="3640" actId="478"/>
          <ac:spMkLst>
            <pc:docMk/>
            <pc:sldMk cId="1565641098" sldId="257"/>
            <ac:spMk id="131" creationId="{1014C2D8-9411-49A0-BA61-095256B5B593}"/>
          </ac:spMkLst>
        </pc:spChg>
        <pc:spChg chg="add del ord">
          <ac:chgData name="Fatima Pillosu" userId="a6295d4dc9e22643" providerId="LiveId" clId="{7FB9B8BD-85FA-43A0-9C01-677DD0273483}" dt="2023-01-24T10:00:40.828" v="1682" actId="478"/>
          <ac:spMkLst>
            <pc:docMk/>
            <pc:sldMk cId="1565641098" sldId="257"/>
            <ac:spMk id="132" creationId="{E3EAAFFB-6035-4E8E-A3E1-27669033EF4C}"/>
          </ac:spMkLst>
        </pc:spChg>
        <pc:spChg chg="add mod">
          <ac:chgData name="Fatima Pillosu" userId="a6295d4dc9e22643" providerId="LiveId" clId="{7FB9B8BD-85FA-43A0-9C01-677DD0273483}" dt="2023-01-25T16:38:39.085" v="5362" actId="1035"/>
          <ac:spMkLst>
            <pc:docMk/>
            <pc:sldMk cId="1565641098" sldId="257"/>
            <ac:spMk id="133" creationId="{DEC7731E-44F8-4357-B6A4-91C0F4389421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139" creationId="{E1D55671-F616-404D-98E7-4D01C35A0A03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140" creationId="{EFB17294-A804-40ED-939A-337392FBFBC8}"/>
          </ac:spMkLst>
        </pc:spChg>
        <pc:spChg chg="add del mod">
          <ac:chgData name="Fatima Pillosu" userId="a6295d4dc9e22643" providerId="LiveId" clId="{7FB9B8BD-85FA-43A0-9C01-677DD0273483}" dt="2023-01-24T10:06:28.544" v="1794" actId="478"/>
          <ac:spMkLst>
            <pc:docMk/>
            <pc:sldMk cId="1565641098" sldId="257"/>
            <ac:spMk id="142" creationId="{8DB527CB-9DAF-4A06-A590-95A40DF8888A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143" creationId="{47B846B2-9FAB-415B-B9F4-83A43760E754}"/>
          </ac:spMkLst>
        </pc:spChg>
        <pc:spChg chg="add del mod">
          <ac:chgData name="Fatima Pillosu" userId="a6295d4dc9e22643" providerId="LiveId" clId="{7FB9B8BD-85FA-43A0-9C01-677DD0273483}" dt="2023-01-24T10:07:38.528" v="1929" actId="478"/>
          <ac:spMkLst>
            <pc:docMk/>
            <pc:sldMk cId="1565641098" sldId="257"/>
            <ac:spMk id="144" creationId="{885AA021-0E31-4D39-A7A5-AB47A1354410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146" creationId="{20F7BF2E-B2E0-4DFD-834D-AE4F82946367}"/>
          </ac:spMkLst>
        </pc:spChg>
        <pc:spChg chg="add mod">
          <ac:chgData name="Fatima Pillosu" userId="a6295d4dc9e22643" providerId="LiveId" clId="{7FB9B8BD-85FA-43A0-9C01-677DD0273483}" dt="2023-01-25T16:40:23.798" v="5378" actId="1076"/>
          <ac:spMkLst>
            <pc:docMk/>
            <pc:sldMk cId="1565641098" sldId="257"/>
            <ac:spMk id="151" creationId="{91C5C571-BBB0-40FC-9957-C0114F7DA18F}"/>
          </ac:spMkLst>
        </pc:spChg>
        <pc:spChg chg="add del mod">
          <ac:chgData name="Fatima Pillosu" userId="a6295d4dc9e22643" providerId="LiveId" clId="{7FB9B8BD-85FA-43A0-9C01-677DD0273483}" dt="2023-01-25T16:37:20.436" v="5337" actId="1036"/>
          <ac:spMkLst>
            <pc:docMk/>
            <pc:sldMk cId="1565641098" sldId="257"/>
            <ac:spMk id="157" creationId="{7DCEC183-B1F2-4074-91FD-370C2207DAE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0" creationId="{DE509A2B-E24E-46C5-8AEE-4F672E09D771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1" creationId="{944372BC-83B9-45C4-B20F-4A81D26D5CF9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2" creationId="{187B8DC2-8EC7-4BA5-BE27-2C804D5B7D42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3" creationId="{E54C742D-633A-43FE-BEB2-AF0D303AD1D0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4" creationId="{453E1A70-E851-4EAA-8C38-BE1A0260DC84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5" creationId="{7D28C2AF-C896-410F-B06C-2C08B582C215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6" creationId="{A3E285D8-78FE-4EE5-96B2-9EEA38C80C4E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7" creationId="{3018A19D-FA25-4FCD-A0DB-DD3CE4CC024E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8" creationId="{4098FCB0-2A31-4824-8FF9-56C2278D9B2E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9" creationId="{2305BDA3-4FBC-4753-B736-2B88B10E344A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0" creationId="{01E09DEF-85EE-4A96-95A7-CF402EB51FA4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1" creationId="{053B8FC9-E769-4882-8B2E-C0E86D85226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2" creationId="{89E92913-7E43-43AA-93C1-FA6BF8B27155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3" creationId="{F1726A15-C1C8-4C16-A74B-B4588D79690A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4" creationId="{4188B90F-2AE2-45A1-A3C5-F14E424C7C3A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5" creationId="{A241FB85-4BBB-4F60-BE3E-416087F68EF9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6" creationId="{94E050F7-ED11-415B-9FE2-539DCEB38E2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7" creationId="{36ABABF5-6CD0-4729-840B-F5EE1B73F3A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8" creationId="{F4C258BD-07EC-405B-A031-4AAF79EF2A37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9" creationId="{9A87329E-8BCF-490B-B08F-084F2B50C4C1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0" creationId="{ABD24D1C-B764-4F26-AC18-2C16435FF890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1" creationId="{F1135661-4FBB-4436-98E1-C59D534CCA1D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2" creationId="{36BAB640-9B96-4544-B9F2-3B689C481102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3" creationId="{3562C38A-1A36-44B3-BD76-411D1DA49551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4" creationId="{4CF57C09-7DC5-4F85-9053-282FCF4E1058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5" creationId="{D0E1DD15-6FB8-41FB-B78F-603C1649E176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6" creationId="{1C519FDD-A7EF-45BD-8FEF-EE79EEA75471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7" creationId="{3DD93497-0F58-4F46-AAF5-9E237C99CABB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8" creationId="{41A710D9-851C-49F8-9290-EFC6AA955245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9" creationId="{04B8896A-43D2-4E9B-A511-08E86A72F0FA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90" creationId="{4AA5961D-F8F2-4075-816D-EA877644AFD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91" creationId="{78AD19F6-62FD-4EA8-9A24-6443A92CEC3B}"/>
          </ac:spMkLst>
        </pc:spChg>
        <pc:spChg chg="del mod topLvl">
          <ac:chgData name="Fatima Pillosu" userId="a6295d4dc9e22643" providerId="LiveId" clId="{7FB9B8BD-85FA-43A0-9C01-677DD0273483}" dt="2023-01-24T12:20:31.605" v="2251" actId="478"/>
          <ac:spMkLst>
            <pc:docMk/>
            <pc:sldMk cId="1565641098" sldId="257"/>
            <ac:spMk id="195" creationId="{67F0886A-9C4E-4027-A48B-0B5563CCF74F}"/>
          </ac:spMkLst>
        </pc:spChg>
        <pc:spChg chg="del mod topLvl">
          <ac:chgData name="Fatima Pillosu" userId="a6295d4dc9e22643" providerId="LiveId" clId="{7FB9B8BD-85FA-43A0-9C01-677DD0273483}" dt="2023-01-24T12:20:30.419" v="2250" actId="478"/>
          <ac:spMkLst>
            <pc:docMk/>
            <pc:sldMk cId="1565641098" sldId="257"/>
            <ac:spMk id="196" creationId="{526F33B1-52E0-4400-B56C-A85B9055F715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197" creationId="{F91FB7CE-7456-493C-8817-D70F67876D45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198" creationId="{4826A620-D8D5-42CB-A90C-86CF133F6C33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199" creationId="{E03905DA-8688-4816-9A97-AD2504D8FA15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0" creationId="{F8017E60-6AB9-480E-B238-366B4422FF8B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1" creationId="{8A6A619D-B07D-4AFB-8EFD-BF2344F550C6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2" creationId="{C1E2F2AA-9608-4209-A11B-8B053723E923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3" creationId="{525369B2-55FD-4EB5-AFAB-3BD21D0C7B18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4" creationId="{DD094B4A-88EC-4287-83C3-02674133A2F3}"/>
          </ac:spMkLst>
        </pc:spChg>
        <pc:spChg chg="del mod topLvl">
          <ac:chgData name="Fatima Pillosu" userId="a6295d4dc9e22643" providerId="LiveId" clId="{7FB9B8BD-85FA-43A0-9C01-677DD0273483}" dt="2023-01-24T12:21:02.511" v="2254" actId="478"/>
          <ac:spMkLst>
            <pc:docMk/>
            <pc:sldMk cId="1565641098" sldId="257"/>
            <ac:spMk id="205" creationId="{240A443E-17DB-4B84-B4A1-73284563D0D4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06" creationId="{979765FB-073D-413D-8847-10ACCAB7FAA0}"/>
          </ac:spMkLst>
        </pc:spChg>
        <pc:spChg chg="del mod topLvl">
          <ac:chgData name="Fatima Pillosu" userId="a6295d4dc9e22643" providerId="LiveId" clId="{7FB9B8BD-85FA-43A0-9C01-677DD0273483}" dt="2023-01-24T12:20:59.669" v="2253" actId="478"/>
          <ac:spMkLst>
            <pc:docMk/>
            <pc:sldMk cId="1565641098" sldId="257"/>
            <ac:spMk id="207" creationId="{8B1EDA1C-B25A-4B64-8359-81C2C159DFD8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8" creationId="{DFD2E872-652A-41CD-AC92-5988A128326A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9" creationId="{482D2796-FD8C-48D1-B5F0-59029D56FF01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0" creationId="{C7F2E2E1-F4CB-4D0E-B118-E1D3BE389811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1" creationId="{785B85CF-0ABE-41E8-B551-80FBC630BDF9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2" creationId="{2C2FFAFC-7B61-4BBA-983B-A5DBA21BC350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3" creationId="{790632D1-9CA3-49B3-A914-F70C06E24E6F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4" creationId="{3ADE4D62-98DE-444F-99B4-48CCDAFB3E14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5" creationId="{9DCDA9F7-FA82-434F-A447-87F06253649F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16" creationId="{D20DB181-3E82-4F48-B492-B21FA618D2EA}"/>
          </ac:spMkLst>
        </pc:spChg>
        <pc:spChg chg="del mod topLvl">
          <ac:chgData name="Fatima Pillosu" userId="a6295d4dc9e22643" providerId="LiveId" clId="{7FB9B8BD-85FA-43A0-9C01-677DD0273483}" dt="2023-01-24T12:28:52.080" v="2382" actId="478"/>
          <ac:spMkLst>
            <pc:docMk/>
            <pc:sldMk cId="1565641098" sldId="257"/>
            <ac:spMk id="217" creationId="{0792A029-8630-435F-A61C-9454B685907E}"/>
          </ac:spMkLst>
        </pc:spChg>
        <pc:spChg chg="del mod topLvl">
          <ac:chgData name="Fatima Pillosu" userId="a6295d4dc9e22643" providerId="LiveId" clId="{7FB9B8BD-85FA-43A0-9C01-677DD0273483}" dt="2023-01-24T12:29:54.391" v="2394" actId="478"/>
          <ac:spMkLst>
            <pc:docMk/>
            <pc:sldMk cId="1565641098" sldId="257"/>
            <ac:spMk id="218" creationId="{EBB58BE5-6B2F-4F7F-B2EB-FF7BA1F5B887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19" creationId="{3F771675-BA4F-4C25-BF7D-DDE4F581F8D7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0" creationId="{7A177D35-0BB1-435B-90F9-5DF49635B3EC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1" creationId="{4AD3FCE2-90EF-488D-AE54-6007F72FA512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2" creationId="{5B418E8D-628D-42E8-A41E-BED99F4EE6F4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3" creationId="{C38A8E21-2160-43F3-81AE-DE1741765776}"/>
          </ac:spMkLst>
        </pc:spChg>
        <pc:spChg chg="mod ord topLvl">
          <ac:chgData name="Fatima Pillosu" userId="a6295d4dc9e22643" providerId="LiveId" clId="{7FB9B8BD-85FA-43A0-9C01-677DD0273483}" dt="2023-01-24T13:01:20.642" v="3634" actId="1076"/>
          <ac:spMkLst>
            <pc:docMk/>
            <pc:sldMk cId="1565641098" sldId="257"/>
            <ac:spMk id="224" creationId="{83B622FF-BA24-4737-A1FC-78B9D814DFED}"/>
          </ac:spMkLst>
        </pc:spChg>
        <pc:spChg chg="mod ord topLvl">
          <ac:chgData name="Fatima Pillosu" userId="a6295d4dc9e22643" providerId="LiveId" clId="{7FB9B8BD-85FA-43A0-9C01-677DD0273483}" dt="2023-01-24T13:05:17.061" v="3730" actId="1076"/>
          <ac:spMkLst>
            <pc:docMk/>
            <pc:sldMk cId="1565641098" sldId="257"/>
            <ac:spMk id="225" creationId="{BA488F89-CA2C-485F-8F8C-2CCABE23B0DD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8" creationId="{A812F8AA-1115-4930-9C8E-E735971A9BE3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9" creationId="{D0D8E3EF-C7A6-42B2-B000-E9E489110ADC}"/>
          </ac:spMkLst>
        </pc:spChg>
        <pc:spChg chg="add del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0" creationId="{0616702D-A636-4789-BC87-189DD4C78B8B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1" creationId="{AE85C6A2-069E-4A9D-B5B2-B2E37807EE6A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2" creationId="{74FDE52F-D2BD-42B8-85FA-F1DF459B14F8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3" creationId="{84EA5ED0-C244-4D7C-872B-14A5D64411D1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4" creationId="{F05843FD-B9D0-410C-B7FE-AF7A3D297C86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5" creationId="{BA973260-A225-486F-A9EF-A193F97786B7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6" creationId="{D350B542-3B97-4A1F-AF84-F33AEB554B15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7" creationId="{B6270C4E-FCCA-4911-81D9-B3190A58EA08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8" creationId="{4D2593AB-FFB2-4709-9E8D-8F28A95EA3A7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83" creationId="{44873083-FF0D-4CE0-8E67-0AF5F612776B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84" creationId="{67E7CF66-92B0-4303-9B26-7601DFE617DA}"/>
          </ac:spMkLst>
        </pc:spChg>
        <pc:spChg chg="add mod">
          <ac:chgData name="Fatima Pillosu" userId="a6295d4dc9e22643" providerId="LiveId" clId="{7FB9B8BD-85FA-43A0-9C01-677DD0273483}" dt="2023-01-31T12:40:37.994" v="6071" actId="1076"/>
          <ac:spMkLst>
            <pc:docMk/>
            <pc:sldMk cId="1565641098" sldId="257"/>
            <ac:spMk id="285" creationId="{4B66DC67-97CD-4F42-BA61-5103AD41563A}"/>
          </ac:spMkLst>
        </pc:spChg>
        <pc:spChg chg="add del mod">
          <ac:chgData name="Fatima Pillosu" userId="a6295d4dc9e22643" providerId="LiveId" clId="{7FB9B8BD-85FA-43A0-9C01-677DD0273483}" dt="2023-01-24T12:48:00.629" v="2869" actId="478"/>
          <ac:spMkLst>
            <pc:docMk/>
            <pc:sldMk cId="1565641098" sldId="257"/>
            <ac:spMk id="286" creationId="{D655B105-C62B-42AF-8E46-57AF59E0CDA0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87" creationId="{3AB3F629-BB22-4311-8458-15ADBCB0338D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88" creationId="{6BF60E67-65CD-4F1C-B755-1BD22E2C9E3A}"/>
          </ac:spMkLst>
        </pc:spChg>
        <pc:spChg chg="add del mod">
          <ac:chgData name="Fatima Pillosu" userId="a6295d4dc9e22643" providerId="LiveId" clId="{7FB9B8BD-85FA-43A0-9C01-677DD0273483}" dt="2023-01-24T12:48:19.090" v="2873" actId="478"/>
          <ac:spMkLst>
            <pc:docMk/>
            <pc:sldMk cId="1565641098" sldId="257"/>
            <ac:spMk id="289" creationId="{41D1104E-E985-4244-A4B2-CBD2302482EE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0" creationId="{BCF5FE9D-4FBF-416F-A4E7-B5F09E2E1628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1" creationId="{8BA66E3F-3D11-40A8-88B2-E2EAE564D392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2" creationId="{079013F4-FF4D-48E8-B5D2-C271DBADDB99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3" creationId="{CB0680B0-B1F4-4F89-978F-C36384151DE9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4" creationId="{1C739259-BC23-486B-A1F3-D3CE2C50B294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5" creationId="{94990910-9AE7-4164-80F2-49EC96DF0894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6" creationId="{EF1E1EF2-D1F3-4BAA-BB06-E685E1533B49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7" creationId="{83FA627D-5A52-41B3-A54D-01FDD579A7B0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8" creationId="{0F659EA9-AF40-47C0-802D-EF4CF7FA624D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9" creationId="{65CC9A99-BB82-4216-BA75-201FD9A79B63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0" creationId="{B2AF22A1-6DFF-4B55-A263-E0B21AEF5326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1" creationId="{3E067830-051E-4A05-BC6A-CF995D87501E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2" creationId="{574D3EB9-A5BC-4CC8-8CAA-D0F8DC955239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3" creationId="{09EE0A52-0747-4A6A-B73C-06B1D7D2FCFC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4" creationId="{82C91C18-F061-4A2E-B56D-D94E0ADAC425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5" creationId="{A5687CE8-1220-4561-A5DA-1C88D35085D3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6" creationId="{8D51AA08-4585-447B-B3F0-070FB971163B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7" creationId="{D703C83B-D698-443E-9576-C6BEA8ADD6C4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8" creationId="{A26925A1-F0B0-4DCC-98E8-6552EB1927FD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9" creationId="{F8DDE56E-6BC6-437D-AEBD-D927F5601A0B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10" creationId="{4198E51E-A894-47B8-AA11-E7424D1D0B07}"/>
          </ac:spMkLst>
        </pc:spChg>
        <pc:spChg chg="add mod">
          <ac:chgData name="Fatima Pillosu" userId="a6295d4dc9e22643" providerId="LiveId" clId="{7FB9B8BD-85FA-43A0-9C01-677DD0273483}" dt="2023-01-24T13:00:58.678" v="3605" actId="1582"/>
          <ac:spMkLst>
            <pc:docMk/>
            <pc:sldMk cId="1565641098" sldId="257"/>
            <ac:spMk id="312" creationId="{F0E11B0D-4458-4C2F-8504-1E6E942129AB}"/>
          </ac:spMkLst>
        </pc:spChg>
        <pc:spChg chg="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315" creationId="{C25ABD74-3086-4308-A5DC-AF39F51C9101}"/>
          </ac:spMkLst>
        </pc:spChg>
        <pc:spChg chg="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316" creationId="{9435B22D-9DD3-45E1-A05C-2A640F4EB14F}"/>
          </ac:spMkLst>
        </pc:spChg>
        <pc:spChg chg="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317" creationId="{B703DCD4-5C4B-4FC2-A0BF-D936254B5BA2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19" creationId="{51BD6914-39CA-4702-A340-4ECF270AF8CA}"/>
          </ac:spMkLst>
        </pc:spChg>
        <pc:spChg chg="add mod ord">
          <ac:chgData name="Fatima Pillosu" userId="a6295d4dc9e22643" providerId="LiveId" clId="{7FB9B8BD-85FA-43A0-9C01-677DD0273483}" dt="2023-01-25T16:38:39.085" v="5362" actId="1035"/>
          <ac:spMkLst>
            <pc:docMk/>
            <pc:sldMk cId="1565641098" sldId="257"/>
            <ac:spMk id="320" creationId="{9F3CA305-D9DB-40E0-9E08-C6ADDFAE198B}"/>
          </ac:spMkLst>
        </pc:spChg>
        <pc:spChg chg="add mod">
          <ac:chgData name="Fatima Pillosu" userId="a6295d4dc9e22643" providerId="LiveId" clId="{7FB9B8BD-85FA-43A0-9C01-677DD0273483}" dt="2023-01-25T16:37:20.436" v="5337" actId="1036"/>
          <ac:spMkLst>
            <pc:docMk/>
            <pc:sldMk cId="1565641098" sldId="257"/>
            <ac:spMk id="321" creationId="{26026526-C192-4123-8C7D-4F2DB2B68230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329" creationId="{C547A417-E87B-4AB1-8A12-727AE29BC1B2}"/>
          </ac:spMkLst>
        </pc:spChg>
        <pc:spChg chg="add del mod">
          <ac:chgData name="Fatima Pillosu" userId="a6295d4dc9e22643" providerId="LiveId" clId="{7FB9B8BD-85FA-43A0-9C01-677DD0273483}" dt="2023-01-24T13:30:05.150" v="4204" actId="478"/>
          <ac:spMkLst>
            <pc:docMk/>
            <pc:sldMk cId="1565641098" sldId="257"/>
            <ac:spMk id="331" creationId="{39D1449F-C52F-47AA-A754-45AE27EA67B2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3" creationId="{A0917807-6B52-434B-9155-EB675ED9A6F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4" creationId="{8833B7A4-603F-42A5-A9F5-E64C118DFAF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5" creationId="{81D9325C-44CA-4F32-96C6-662ACA64FD05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6" creationId="{D16668B6-D990-4F1E-A71E-AAC150286B66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7" creationId="{E1A6F2B1-BBDF-453B-B5C7-5C331D0A5491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8" creationId="{6127FAE2-3B6C-4C35-9154-D25D7771553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9" creationId="{2FDC2574-00FE-4693-AAF3-616840B63C0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0" creationId="{14D6CA02-4E1F-42ED-9119-5FD8E619F27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1" creationId="{EDF82F2D-8AF9-47DD-AB95-8677B28D7E11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2" creationId="{0E774B4A-2B35-4E78-BB75-2063E6E382C9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3" creationId="{FEA226E5-DE63-41B7-906A-E719F336221E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4" creationId="{25817A24-474A-4FAA-9F62-43DBFF00328F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5" creationId="{DF01CA1C-157D-485B-9207-FA69B38F589F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6" creationId="{06C5E0A9-8D9E-45A3-A573-D1C3AACF65E5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7" creationId="{7AAED536-CECE-45B8-8DF8-07882697E8E1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8" creationId="{9E217D42-61AF-4C50-9CA0-3CD87AA3230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9" creationId="{51E833E7-80DA-4A56-9C48-1D9492A1D79B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80" creationId="{1E079B02-5D2E-4509-A867-A72536326986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81" creationId="{BF0D638E-4C89-4F84-9331-B7FF69D8D2FF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82" creationId="{036F72C6-2B87-4841-80CD-7F737939D6E7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2" creationId="{CFB13F49-925A-445E-A23C-DEB65F549A3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3" creationId="{3AB01D9D-5EF0-46BE-856C-17F6D7C948A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4" creationId="{CB6B6448-94A4-49F0-9021-5430F48D9B7C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5" creationId="{0B66FFAB-1D2C-48B3-8020-3D26298C851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6" creationId="{0DBF1F71-42AE-438F-A004-20F05A860309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7" creationId="{DD22BD32-6E87-4C8B-8D15-D33C0242E09B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8" creationId="{D6264460-1CA2-4F79-86EE-B5D9840F6EC6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9" creationId="{7082DC0B-DA43-4DE5-9750-3B7ADAA92A11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0" creationId="{168EF79C-6716-4020-A6E3-C679B6F4C1F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1" creationId="{CC9611D6-BE08-4BE4-A0AC-D4412F0F694F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2" creationId="{369194DE-84C9-4DE3-949D-FD4561D1511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3" creationId="{DE7B9BB0-EAF9-4DD1-9BF3-E77E81C3ADCC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4" creationId="{DFF4FC8C-B798-438C-91DB-6289AC672F9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5" creationId="{692DF44E-097A-4ECD-B3DD-954CA2474FB2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6" creationId="{B92A29D2-E890-4DC3-8147-56A8EE38F4C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7" creationId="{26E0A356-C3E7-4092-9F68-934C063C3C65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8" creationId="{97711171-8C95-4E31-A6FE-8DB530D3BB2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9" creationId="{0FB18162-CCBA-40E5-BBF0-5CBC7999F6FB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0" creationId="{25E6D496-93B8-4C04-89FF-C1B761C0E638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1" creationId="{45BA230D-ACA0-497E-9F52-4D361BD43716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2" creationId="{6C9FADE4-DE65-41B7-B7A8-75AD31A164EC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3" creationId="{27246474-AA4F-47A0-ADBA-4AFEB324B1D5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4" creationId="{5F7FFB2C-654A-4536-BBCB-56254E0E191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5" creationId="{4BF2863B-9079-433F-8993-C2A7B506903B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6" creationId="{0686235D-4CE6-45D1-A879-295858DEF3D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8" creationId="{2023B013-CA11-4E52-84EC-CB06C26676A4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9" creationId="{C2338C88-5AE5-4653-A57F-899B4F564EA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20" creationId="{4CBC48AF-66E5-43C1-964B-BF8B3C7B0B48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21" creationId="{FD25E454-6579-4959-91A0-6E866C19EB87}"/>
          </ac:spMkLst>
        </pc:spChg>
        <pc:spChg chg="add del mod">
          <ac:chgData name="Fatima Pillosu" userId="a6295d4dc9e22643" providerId="LiveId" clId="{7FB9B8BD-85FA-43A0-9C01-677DD0273483}" dt="2023-01-25T14:52:33.762" v="4886" actId="478"/>
          <ac:spMkLst>
            <pc:docMk/>
            <pc:sldMk cId="1565641098" sldId="257"/>
            <ac:spMk id="423" creationId="{8C608615-EBBD-43E5-9132-226DA10A40CE}"/>
          </ac:spMkLst>
        </pc:spChg>
        <pc:spChg chg="add del mod">
          <ac:chgData name="Fatima Pillosu" userId="a6295d4dc9e22643" providerId="LiveId" clId="{7FB9B8BD-85FA-43A0-9C01-677DD0273483}" dt="2023-01-25T14:52:51.811" v="4891" actId="478"/>
          <ac:spMkLst>
            <pc:docMk/>
            <pc:sldMk cId="1565641098" sldId="257"/>
            <ac:spMk id="424" creationId="{0F3FDE31-8A86-4602-987B-604B39845313}"/>
          </ac:spMkLst>
        </pc:spChg>
        <pc:spChg chg="add del mod">
          <ac:chgData name="Fatima Pillosu" userId="a6295d4dc9e22643" providerId="LiveId" clId="{7FB9B8BD-85FA-43A0-9C01-677DD0273483}" dt="2023-01-31T14:55:34.590" v="6730" actId="478"/>
          <ac:spMkLst>
            <pc:docMk/>
            <pc:sldMk cId="1565641098" sldId="257"/>
            <ac:spMk id="430" creationId="{AC270BD0-C982-4A27-9012-AE1442419CFC}"/>
          </ac:spMkLst>
        </pc:spChg>
        <pc:spChg chg="add del mod">
          <ac:chgData name="Fatima Pillosu" userId="a6295d4dc9e22643" providerId="LiveId" clId="{7FB9B8BD-85FA-43A0-9C01-677DD0273483}" dt="2023-01-31T14:55:32.785" v="6729" actId="478"/>
          <ac:spMkLst>
            <pc:docMk/>
            <pc:sldMk cId="1565641098" sldId="257"/>
            <ac:spMk id="431" creationId="{71BB277C-42B2-47A8-AE9B-2859221A82F5}"/>
          </ac:spMkLst>
        </pc:spChg>
        <pc:spChg chg="add del mod">
          <ac:chgData name="Fatima Pillosu" userId="a6295d4dc9e22643" providerId="LiveId" clId="{7FB9B8BD-85FA-43A0-9C01-677DD0273483}" dt="2023-01-25T15:03:55.885" v="5007" actId="478"/>
          <ac:spMkLst>
            <pc:docMk/>
            <pc:sldMk cId="1565641098" sldId="257"/>
            <ac:spMk id="432" creationId="{6114A3D0-935E-4E93-818F-C754A69BAF4C}"/>
          </ac:spMkLst>
        </pc:spChg>
        <pc:spChg chg="add del mod">
          <ac:chgData name="Fatima Pillosu" userId="a6295d4dc9e22643" providerId="LiveId" clId="{7FB9B8BD-85FA-43A0-9C01-677DD0273483}" dt="2023-01-31T14:55:45.552" v="6732" actId="478"/>
          <ac:spMkLst>
            <pc:docMk/>
            <pc:sldMk cId="1565641098" sldId="257"/>
            <ac:spMk id="433" creationId="{46E0D780-D27E-4058-B5AE-64FA7074EECF}"/>
          </ac:spMkLst>
        </pc:spChg>
        <pc:spChg chg="add del mod">
          <ac:chgData name="Fatima Pillosu" userId="a6295d4dc9e22643" providerId="LiveId" clId="{7FB9B8BD-85FA-43A0-9C01-677DD0273483}" dt="2023-01-31T14:55:37.765" v="6731" actId="478"/>
          <ac:spMkLst>
            <pc:docMk/>
            <pc:sldMk cId="1565641098" sldId="257"/>
            <ac:spMk id="434" creationId="{846F9240-5CD6-4D6E-99A8-900A89D71BDD}"/>
          </ac:spMkLst>
        </pc:spChg>
        <pc:spChg chg="add mod">
          <ac:chgData name="Fatima Pillosu" userId="a6295d4dc9e22643" providerId="LiveId" clId="{7FB9B8BD-85FA-43A0-9C01-677DD0273483}" dt="2023-01-25T16:40:40.660" v="5381" actId="14100"/>
          <ac:spMkLst>
            <pc:docMk/>
            <pc:sldMk cId="1565641098" sldId="257"/>
            <ac:spMk id="435" creationId="{6BCE46F5-F44D-4319-9066-D27450CB1F84}"/>
          </ac:spMkLst>
        </pc:spChg>
        <pc:spChg chg="add mod ord">
          <ac:chgData name="Fatima Pillosu" userId="a6295d4dc9e22643" providerId="LiveId" clId="{7FB9B8BD-85FA-43A0-9C01-677DD0273483}" dt="2023-01-31T12:13:50.499" v="5537" actId="1076"/>
          <ac:spMkLst>
            <pc:docMk/>
            <pc:sldMk cId="1565641098" sldId="257"/>
            <ac:spMk id="489" creationId="{82E5B335-718D-418A-804D-68FB532C2CA7}"/>
          </ac:spMkLst>
        </pc:spChg>
        <pc:grpChg chg="add del mod ord">
          <ac:chgData name="Fatima Pillosu" userId="a6295d4dc9e22643" providerId="LiveId" clId="{7FB9B8BD-85FA-43A0-9C01-677DD0273483}" dt="2023-01-24T12:10:53.835" v="2199" actId="165"/>
          <ac:grpSpMkLst>
            <pc:docMk/>
            <pc:sldMk cId="1565641098" sldId="257"/>
            <ac:grpSpMk id="134" creationId="{A6970591-31AB-4381-95E0-9D3CDEB866C9}"/>
          </ac:grpSpMkLst>
        </pc:grpChg>
        <pc:grpChg chg="add del mod">
          <ac:chgData name="Fatima Pillosu" userId="a6295d4dc9e22643" providerId="LiveId" clId="{7FB9B8BD-85FA-43A0-9C01-677DD0273483}" dt="2023-01-24T12:10:46.549" v="2198" actId="478"/>
          <ac:grpSpMkLst>
            <pc:docMk/>
            <pc:sldMk cId="1565641098" sldId="257"/>
            <ac:grpSpMk id="158" creationId="{48787574-B3CB-4651-86BD-AB8265FE118E}"/>
          </ac:grpSpMkLst>
        </pc:grpChg>
        <pc:grpChg chg="add del mod">
          <ac:chgData name="Fatima Pillosu" userId="a6295d4dc9e22643" providerId="LiveId" clId="{7FB9B8BD-85FA-43A0-9C01-677DD0273483}" dt="2023-01-24T13:04:06.239" v="3688" actId="165"/>
          <ac:grpSpMkLst>
            <pc:docMk/>
            <pc:sldMk cId="1565641098" sldId="257"/>
            <ac:grpSpMk id="192" creationId="{BDD797CB-656C-4B59-8F55-4B232EF819F4}"/>
          </ac:grpSpMkLst>
        </pc:grpChg>
        <pc:grpChg chg="add del mod">
          <ac:chgData name="Fatima Pillosu" userId="a6295d4dc9e22643" providerId="LiveId" clId="{7FB9B8BD-85FA-43A0-9C01-677DD0273483}" dt="2023-01-24T12:18:44.629" v="2247" actId="165"/>
          <ac:grpSpMkLst>
            <pc:docMk/>
            <pc:sldMk cId="1565641098" sldId="257"/>
            <ac:grpSpMk id="193" creationId="{AF6A3667-1F03-4538-944E-A2ACA12ADB04}"/>
          </ac:grpSpMkLst>
        </pc:grpChg>
        <pc:grpChg chg="add mod">
          <ac:chgData name="Fatima Pillosu" userId="a6295d4dc9e22643" providerId="LiveId" clId="{7FB9B8BD-85FA-43A0-9C01-677DD0273483}" dt="2023-01-24T12:56:15.404" v="3428" actId="164"/>
          <ac:grpSpMkLst>
            <pc:docMk/>
            <pc:sldMk cId="1565641098" sldId="257"/>
            <ac:grpSpMk id="311" creationId="{29F29267-97AF-448F-9273-4A366766BA95}"/>
          </ac:grpSpMkLst>
        </pc:grpChg>
        <pc:grpChg chg="add mod">
          <ac:chgData name="Fatima Pillosu" userId="a6295d4dc9e22643" providerId="LiveId" clId="{7FB9B8BD-85FA-43A0-9C01-677DD0273483}" dt="2023-01-25T14:48:57.622" v="4843" actId="164"/>
          <ac:grpSpMkLst>
            <pc:docMk/>
            <pc:sldMk cId="1565641098" sldId="257"/>
            <ac:grpSpMk id="313" creationId="{E79F0CD0-C279-497C-AD97-1D4F71493F21}"/>
          </ac:grpSpMkLst>
        </pc:grpChg>
        <pc:grpChg chg="add del mod">
          <ac:chgData name="Fatima Pillosu" userId="a6295d4dc9e22643" providerId="LiveId" clId="{7FB9B8BD-85FA-43A0-9C01-677DD0273483}" dt="2023-01-24T13:04:06.239" v="3688" actId="165"/>
          <ac:grpSpMkLst>
            <pc:docMk/>
            <pc:sldMk cId="1565641098" sldId="257"/>
            <ac:grpSpMk id="314" creationId="{EC03C69F-1F6A-4065-8D0D-8DFC9DA5E5A0}"/>
          </ac:grpSpMkLst>
        </pc:grpChg>
        <pc:grpChg chg="add del mod">
          <ac:chgData name="Fatima Pillosu" userId="a6295d4dc9e22643" providerId="LiveId" clId="{7FB9B8BD-85FA-43A0-9C01-677DD0273483}" dt="2023-01-25T14:55:12.192" v="4911" actId="21"/>
          <ac:grpSpMkLst>
            <pc:docMk/>
            <pc:sldMk cId="1565641098" sldId="257"/>
            <ac:grpSpMk id="318" creationId="{E1DD6DAA-9A93-436E-97C8-FB5CEB60FCEF}"/>
          </ac:grpSpMkLst>
        </pc:grpChg>
        <pc:grpChg chg="add del mod">
          <ac:chgData name="Fatima Pillosu" userId="a6295d4dc9e22643" providerId="LiveId" clId="{7FB9B8BD-85FA-43A0-9C01-677DD0273483}" dt="2023-01-25T14:56:03.980" v="4916" actId="478"/>
          <ac:grpSpMkLst>
            <pc:docMk/>
            <pc:sldMk cId="1565641098" sldId="257"/>
            <ac:grpSpMk id="360" creationId="{3404C6EC-DF9A-44C2-9889-E46E85D23E07}"/>
          </ac:grpSpMkLst>
        </pc:grpChg>
        <pc:grpChg chg="add del mod">
          <ac:chgData name="Fatima Pillosu" userId="a6295d4dc9e22643" providerId="LiveId" clId="{7FB9B8BD-85FA-43A0-9C01-677DD0273483}" dt="2023-01-25T14:49:22.119" v="4854"/>
          <ac:grpSpMkLst>
            <pc:docMk/>
            <pc:sldMk cId="1565641098" sldId="257"/>
            <ac:grpSpMk id="361" creationId="{5D236C41-C23F-4257-BE22-0990CA9E6613}"/>
          </ac:grpSpMkLst>
        </pc:grpChg>
        <pc:grpChg chg="mod">
          <ac:chgData name="Fatima Pillosu" userId="a6295d4dc9e22643" providerId="LiveId" clId="{7FB9B8BD-85FA-43A0-9C01-677DD0273483}" dt="2023-01-25T14:49:14.638" v="4849"/>
          <ac:grpSpMkLst>
            <pc:docMk/>
            <pc:sldMk cId="1565641098" sldId="257"/>
            <ac:grpSpMk id="417" creationId="{B292DF8F-9A34-4CA2-8720-31A31BD3E4B9}"/>
          </ac:grpSpMkLst>
        </pc:grpChg>
        <pc:grpChg chg="add mod">
          <ac:chgData name="Fatima Pillosu" userId="a6295d4dc9e22643" providerId="LiveId" clId="{7FB9B8BD-85FA-43A0-9C01-677DD0273483}" dt="2023-01-25T16:38:25.240" v="5357" actId="1035"/>
          <ac:grpSpMkLst>
            <pc:docMk/>
            <pc:sldMk cId="1565641098" sldId="257"/>
            <ac:grpSpMk id="455" creationId="{6B3540B1-C950-4540-B001-6F9D7257CD38}"/>
          </ac:grpSpMkLst>
        </pc:grpChg>
        <pc:grpChg chg="add mod">
          <ac:chgData name="Fatima Pillosu" userId="a6295d4dc9e22643" providerId="LiveId" clId="{7FB9B8BD-85FA-43A0-9C01-677DD0273483}" dt="2023-01-25T16:38:25.240" v="5357" actId="1035"/>
          <ac:grpSpMkLst>
            <pc:docMk/>
            <pc:sldMk cId="1565641098" sldId="257"/>
            <ac:grpSpMk id="456" creationId="{5C6000AD-BBDA-4AD1-ABCD-758E4588A391}"/>
          </ac:grpSpMkLst>
        </pc:grpChg>
        <pc:grpChg chg="add mod">
          <ac:chgData name="Fatima Pillosu" userId="a6295d4dc9e22643" providerId="LiveId" clId="{7FB9B8BD-85FA-43A0-9C01-677DD0273483}" dt="2023-01-25T16:38:25.240" v="5357" actId="1035"/>
          <ac:grpSpMkLst>
            <pc:docMk/>
            <pc:sldMk cId="1565641098" sldId="257"/>
            <ac:grpSpMk id="462" creationId="{2441655B-1505-45E3-BEE4-4E1304BF93C5}"/>
          </ac:grpSpMkLst>
        </pc:grpChg>
        <pc:picChg chg="add del">
          <ac:chgData name="Fatima Pillosu" userId="a6295d4dc9e22643" providerId="LiveId" clId="{7FB9B8BD-85FA-43A0-9C01-677DD0273483}" dt="2023-01-23T17:41:14.906" v="193"/>
          <ac:picMkLst>
            <pc:docMk/>
            <pc:sldMk cId="1565641098" sldId="257"/>
            <ac:picMk id="11" creationId="{C1DB81C9-E574-4F3B-A085-94DF1D8E5170}"/>
          </ac:picMkLst>
        </pc:picChg>
        <pc:picChg chg="add del mod">
          <ac:chgData name="Fatima Pillosu" userId="a6295d4dc9e22643" providerId="LiveId" clId="{7FB9B8BD-85FA-43A0-9C01-677DD0273483}" dt="2023-01-23T17:43:47.889" v="206"/>
          <ac:picMkLst>
            <pc:docMk/>
            <pc:sldMk cId="1565641098" sldId="257"/>
            <ac:picMk id="20" creationId="{5D852511-D693-4B07-B552-24B56FAA9A5F}"/>
          </ac:picMkLst>
        </pc:picChg>
        <pc:picChg chg="add mod ord">
          <ac:chgData name="Fatima Pillosu" userId="a6295d4dc9e22643" providerId="LiveId" clId="{7FB9B8BD-85FA-43A0-9C01-677DD0273483}" dt="2023-01-31T12:39:40.354" v="6068" actId="1076"/>
          <ac:picMkLst>
            <pc:docMk/>
            <pc:sldMk cId="1565641098" sldId="257"/>
            <ac:picMk id="44" creationId="{B757EF5A-A022-86FC-DD2E-0D49BFB4C089}"/>
          </ac:picMkLst>
        </pc:picChg>
        <pc:picChg chg="add del mod modCrop">
          <ac:chgData name="Fatima Pillosu" userId="a6295d4dc9e22643" providerId="LiveId" clId="{7FB9B8BD-85FA-43A0-9C01-677DD0273483}" dt="2023-01-25T14:55:59.996" v="4915" actId="478"/>
          <ac:picMkLst>
            <pc:docMk/>
            <pc:sldMk cId="1565641098" sldId="257"/>
            <ac:picMk id="422" creationId="{6FB5C014-BAD4-49A7-A784-7E5F9E480AB3}"/>
          </ac:picMkLst>
        </pc:picChg>
        <pc:picChg chg="add del mod modCrop">
          <ac:chgData name="Fatima Pillosu" userId="a6295d4dc9e22643" providerId="LiveId" clId="{7FB9B8BD-85FA-43A0-9C01-677DD0273483}" dt="2023-01-25T14:58:40.291" v="4929" actId="478"/>
          <ac:picMkLst>
            <pc:docMk/>
            <pc:sldMk cId="1565641098" sldId="257"/>
            <ac:picMk id="426" creationId="{720746B3-8D55-4981-BDFF-48840FD59FFD}"/>
          </ac:picMkLst>
        </pc:picChg>
        <pc:picChg chg="add mod modCrop">
          <ac:chgData name="Fatima Pillosu" userId="a6295d4dc9e22643" providerId="LiveId" clId="{7FB9B8BD-85FA-43A0-9C01-677DD0273483}" dt="2023-01-25T16:37:20.436" v="5337" actId="1036"/>
          <ac:picMkLst>
            <pc:docMk/>
            <pc:sldMk cId="1565641098" sldId="257"/>
            <ac:picMk id="428" creationId="{70E06874-0991-4A8D-8B9E-878BC1987AEE}"/>
          </ac:picMkLst>
        </pc:picChg>
        <pc:picChg chg="add mod modCrop">
          <ac:chgData name="Fatima Pillosu" userId="a6295d4dc9e22643" providerId="LiveId" clId="{7FB9B8BD-85FA-43A0-9C01-677DD0273483}" dt="2023-01-25T16:38:39.085" v="5362" actId="1035"/>
          <ac:picMkLst>
            <pc:docMk/>
            <pc:sldMk cId="1565641098" sldId="257"/>
            <ac:picMk id="429" creationId="{5C4A431A-748A-4DF1-9DDE-8784D4B31993}"/>
          </ac:picMkLst>
        </pc:picChg>
        <pc:cxnChg chg="add mod">
          <ac:chgData name="Fatima Pillosu" userId="a6295d4dc9e22643" providerId="LiveId" clId="{7FB9B8BD-85FA-43A0-9C01-677DD0273483}" dt="2023-01-25T14:31:38.842" v="4536" actId="14100"/>
          <ac:cxnSpMkLst>
            <pc:docMk/>
            <pc:sldMk cId="1565641098" sldId="257"/>
            <ac:cxnSpMk id="8" creationId="{13EF750C-7981-46C8-A077-0C0FFC528783}"/>
          </ac:cxnSpMkLst>
        </pc:cxnChg>
        <pc:cxnChg chg="add mod">
          <ac:chgData name="Fatima Pillosu" userId="a6295d4dc9e22643" providerId="LiveId" clId="{7FB9B8BD-85FA-43A0-9C01-677DD0273483}" dt="2023-01-31T12:10:56.657" v="5483" actId="1076"/>
          <ac:cxnSpMkLst>
            <pc:docMk/>
            <pc:sldMk cId="1565641098" sldId="257"/>
            <ac:cxnSpMk id="12" creationId="{08A896C3-533E-4546-C967-7553FA938D4A}"/>
          </ac:cxnSpMkLst>
        </pc:cxnChg>
        <pc:cxnChg chg="add del mod">
          <ac:chgData name="Fatima Pillosu" userId="a6295d4dc9e22643" providerId="LiveId" clId="{7FB9B8BD-85FA-43A0-9C01-677DD0273483}" dt="2023-01-23T17:46:05.848" v="226" actId="478"/>
          <ac:cxnSpMkLst>
            <pc:docMk/>
            <pc:sldMk cId="1565641098" sldId="257"/>
            <ac:cxnSpMk id="12" creationId="{341CF89A-DADD-4F15-9B68-5682B99DFA06}"/>
          </ac:cxnSpMkLst>
        </pc:cxnChg>
        <pc:cxnChg chg="add mod">
          <ac:chgData name="Fatima Pillosu" userId="a6295d4dc9e22643" providerId="LiveId" clId="{7FB9B8BD-85FA-43A0-9C01-677DD0273483}" dt="2023-01-31T12:16:05.391" v="5552" actId="1076"/>
          <ac:cxnSpMkLst>
            <pc:docMk/>
            <pc:sldMk cId="1565641098" sldId="257"/>
            <ac:cxnSpMk id="13" creationId="{80773FD0-29D0-C971-BEF4-AC11826A7738}"/>
          </ac:cxnSpMkLst>
        </pc:cxnChg>
        <pc:cxnChg chg="add mod ord">
          <ac:chgData name="Fatima Pillosu" userId="a6295d4dc9e22643" providerId="LiveId" clId="{7FB9B8BD-85FA-43A0-9C01-677DD0273483}" dt="2023-01-31T12:10:33.532" v="5481" actId="14100"/>
          <ac:cxnSpMkLst>
            <pc:docMk/>
            <pc:sldMk cId="1565641098" sldId="257"/>
            <ac:cxnSpMk id="14" creationId="{41248169-80F4-4B52-BAD8-C8CCF81031D6}"/>
          </ac:cxnSpMkLst>
        </pc:cxnChg>
        <pc:cxnChg chg="add mod">
          <ac:chgData name="Fatima Pillosu" userId="a6295d4dc9e22643" providerId="LiveId" clId="{7FB9B8BD-85FA-43A0-9C01-677DD0273483}" dt="2023-01-31T12:14:23.415" v="5541" actId="1076"/>
          <ac:cxnSpMkLst>
            <pc:docMk/>
            <pc:sldMk cId="1565641098" sldId="257"/>
            <ac:cxnSpMk id="17" creationId="{77EF98C7-3697-2B41-61F4-1B0F992D05A6}"/>
          </ac:cxnSpMkLst>
        </pc:cxnChg>
        <pc:cxnChg chg="add mod">
          <ac:chgData name="Fatima Pillosu" userId="a6295d4dc9e22643" providerId="LiveId" clId="{7FB9B8BD-85FA-43A0-9C01-677DD0273483}" dt="2023-01-31T12:15:19.919" v="5548" actId="1076"/>
          <ac:cxnSpMkLst>
            <pc:docMk/>
            <pc:sldMk cId="1565641098" sldId="257"/>
            <ac:cxnSpMk id="20" creationId="{6F505DFD-4B5A-B3A4-882C-A97494D93C25}"/>
          </ac:cxnSpMkLst>
        </pc:cxnChg>
        <pc:cxnChg chg="add del mod">
          <ac:chgData name="Fatima Pillosu" userId="a6295d4dc9e22643" providerId="LiveId" clId="{7FB9B8BD-85FA-43A0-9C01-677DD0273483}" dt="2023-01-25T14:31:54.083" v="4539" actId="478"/>
          <ac:cxnSpMkLst>
            <pc:docMk/>
            <pc:sldMk cId="1565641098" sldId="257"/>
            <ac:cxnSpMk id="24" creationId="{003D3040-893F-405C-8DEA-ECEF4BB9F58A}"/>
          </ac:cxnSpMkLst>
        </pc:cxnChg>
        <pc:cxnChg chg="add del mod">
          <ac:chgData name="Fatima Pillosu" userId="a6295d4dc9e22643" providerId="LiveId" clId="{7FB9B8BD-85FA-43A0-9C01-677DD0273483}" dt="2023-01-31T12:16:41.698" v="5557" actId="478"/>
          <ac:cxnSpMkLst>
            <pc:docMk/>
            <pc:sldMk cId="1565641098" sldId="257"/>
            <ac:cxnSpMk id="24" creationId="{1C7CAC9A-EB5E-B5EA-9286-F1AA924FF4A1}"/>
          </ac:cxnSpMkLst>
        </pc:cxnChg>
        <pc:cxnChg chg="add del mod">
          <ac:chgData name="Fatima Pillosu" userId="a6295d4dc9e22643" providerId="LiveId" clId="{7FB9B8BD-85FA-43A0-9C01-677DD0273483}" dt="2023-01-23T17:48:16.010" v="276" actId="478"/>
          <ac:cxnSpMkLst>
            <pc:docMk/>
            <pc:sldMk cId="1565641098" sldId="257"/>
            <ac:cxnSpMk id="26" creationId="{D32A2121-CC94-4FCC-B7B7-F6F2EB59635D}"/>
          </ac:cxnSpMkLst>
        </pc:cxnChg>
        <pc:cxnChg chg="add mod">
          <ac:chgData name="Fatima Pillosu" userId="a6295d4dc9e22643" providerId="LiveId" clId="{7FB9B8BD-85FA-43A0-9C01-677DD0273483}" dt="2023-01-25T14:32:05.001" v="4541" actId="1076"/>
          <ac:cxnSpMkLst>
            <pc:docMk/>
            <pc:sldMk cId="1565641098" sldId="257"/>
            <ac:cxnSpMk id="27" creationId="{2A479713-74EB-45F9-9EB7-F7D987E046BF}"/>
          </ac:cxnSpMkLst>
        </pc:cxnChg>
        <pc:cxnChg chg="add mod">
          <ac:chgData name="Fatima Pillosu" userId="a6295d4dc9e22643" providerId="LiveId" clId="{7FB9B8BD-85FA-43A0-9C01-677DD0273483}" dt="2023-01-31T12:16:50.531" v="5559" actId="1076"/>
          <ac:cxnSpMkLst>
            <pc:docMk/>
            <pc:sldMk cId="1565641098" sldId="257"/>
            <ac:cxnSpMk id="29" creationId="{1A63C250-AFC5-5409-8B09-4A5EF85C7282}"/>
          </ac:cxnSpMkLst>
        </pc:cxnChg>
        <pc:cxnChg chg="add del mod">
          <ac:chgData name="Fatima Pillosu" userId="a6295d4dc9e22643" providerId="LiveId" clId="{7FB9B8BD-85FA-43A0-9C01-677DD0273483}" dt="2023-01-31T12:15:25.970" v="5549" actId="478"/>
          <ac:cxnSpMkLst>
            <pc:docMk/>
            <pc:sldMk cId="1565641098" sldId="257"/>
            <ac:cxnSpMk id="32" creationId="{D9E17CDE-7C0C-47C5-83F1-5C3032C0C038}"/>
          </ac:cxnSpMkLst>
        </pc:cxnChg>
        <pc:cxnChg chg="add del mod">
          <ac:chgData name="Fatima Pillosu" userId="a6295d4dc9e22643" providerId="LiveId" clId="{7FB9B8BD-85FA-43A0-9C01-677DD0273483}" dt="2023-01-31T12:42:06.175" v="6079" actId="478"/>
          <ac:cxnSpMkLst>
            <pc:docMk/>
            <pc:sldMk cId="1565641098" sldId="257"/>
            <ac:cxnSpMk id="35" creationId="{53AC2EA8-0409-4512-9735-4BFE999E8361}"/>
          </ac:cxnSpMkLst>
        </pc:cxnChg>
        <pc:cxnChg chg="add mod">
          <ac:chgData name="Fatima Pillosu" userId="a6295d4dc9e22643" providerId="LiveId" clId="{7FB9B8BD-85FA-43A0-9C01-677DD0273483}" dt="2023-01-25T14:50:36.706" v="4868" actId="1076"/>
          <ac:cxnSpMkLst>
            <pc:docMk/>
            <pc:sldMk cId="1565641098" sldId="257"/>
            <ac:cxnSpMk id="38" creationId="{B9BCD44E-EA11-4C37-BD83-A22BDD6C692E}"/>
          </ac:cxnSpMkLst>
        </pc:cxnChg>
        <pc:cxnChg chg="add mod">
          <ac:chgData name="Fatima Pillosu" userId="a6295d4dc9e22643" providerId="LiveId" clId="{7FB9B8BD-85FA-43A0-9C01-677DD0273483}" dt="2023-01-31T12:17:29.230" v="5571" actId="1076"/>
          <ac:cxnSpMkLst>
            <pc:docMk/>
            <pc:sldMk cId="1565641098" sldId="257"/>
            <ac:cxnSpMk id="41" creationId="{9CA2DF19-01A8-303B-0F0B-7878949D7231}"/>
          </ac:cxnSpMkLst>
        </pc:cxnChg>
        <pc:cxnChg chg="add mod">
          <ac:chgData name="Fatima Pillosu" userId="a6295d4dc9e22643" providerId="LiveId" clId="{7FB9B8BD-85FA-43A0-9C01-677DD0273483}" dt="2023-01-31T12:42:02.827" v="6078" actId="478"/>
          <ac:cxnSpMkLst>
            <pc:docMk/>
            <pc:sldMk cId="1565641098" sldId="257"/>
            <ac:cxnSpMk id="42" creationId="{F961A311-559A-497D-B22D-17210A119FB3}"/>
          </ac:cxnSpMkLst>
        </pc:cxnChg>
        <pc:cxnChg chg="add mod">
          <ac:chgData name="Fatima Pillosu" userId="a6295d4dc9e22643" providerId="LiveId" clId="{7FB9B8BD-85FA-43A0-9C01-677DD0273483}" dt="2023-01-25T14:50:36.706" v="4868" actId="1076"/>
          <ac:cxnSpMkLst>
            <pc:docMk/>
            <pc:sldMk cId="1565641098" sldId="257"/>
            <ac:cxnSpMk id="45" creationId="{69DE250B-B0CC-49E2-AF14-D85DFA70B0B3}"/>
          </ac:cxnSpMkLst>
        </pc:cxnChg>
        <pc:cxnChg chg="add mod">
          <ac:chgData name="Fatima Pillosu" userId="a6295d4dc9e22643" providerId="LiveId" clId="{7FB9B8BD-85FA-43A0-9C01-677DD0273483}" dt="2023-01-31T12:39:54.845" v="6070" actId="1076"/>
          <ac:cxnSpMkLst>
            <pc:docMk/>
            <pc:sldMk cId="1565641098" sldId="257"/>
            <ac:cxnSpMk id="47" creationId="{F698FC7E-41BE-4315-C81A-B9BBAA784F34}"/>
          </ac:cxnSpMkLst>
        </pc:cxnChg>
        <pc:cxnChg chg="add del mod">
          <ac:chgData name="Fatima Pillosu" userId="a6295d4dc9e22643" providerId="LiveId" clId="{7FB9B8BD-85FA-43A0-9C01-677DD0273483}" dt="2023-01-23T18:18:27.925" v="833" actId="478"/>
          <ac:cxnSpMkLst>
            <pc:docMk/>
            <pc:sldMk cId="1565641098" sldId="257"/>
            <ac:cxnSpMk id="54" creationId="{031A5D81-7CF2-491C-B11B-B38DEB41FB97}"/>
          </ac:cxnSpMkLst>
        </pc:cxnChg>
        <pc:cxnChg chg="add mod">
          <ac:chgData name="Fatima Pillosu" userId="a6295d4dc9e22643" providerId="LiveId" clId="{7FB9B8BD-85FA-43A0-9C01-677DD0273483}" dt="2023-01-31T14:33:47.204" v="6279" actId="1076"/>
          <ac:cxnSpMkLst>
            <pc:docMk/>
            <pc:sldMk cId="1565641098" sldId="257"/>
            <ac:cxnSpMk id="54" creationId="{3A26C181-74FA-C264-A52D-A3ECDCC1647A}"/>
          </ac:cxnSpMkLst>
        </pc:cxnChg>
        <pc:cxnChg chg="add mod">
          <ac:chgData name="Fatima Pillosu" userId="a6295d4dc9e22643" providerId="LiveId" clId="{7FB9B8BD-85FA-43A0-9C01-677DD0273483}" dt="2023-01-31T14:39:22.401" v="6446" actId="1076"/>
          <ac:cxnSpMkLst>
            <pc:docMk/>
            <pc:sldMk cId="1565641098" sldId="257"/>
            <ac:cxnSpMk id="56" creationId="{11E17062-2A62-00A5-CBB4-1EE734571329}"/>
          </ac:cxnSpMkLst>
        </pc:cxnChg>
        <pc:cxnChg chg="add del mod">
          <ac:chgData name="Fatima Pillosu" userId="a6295d4dc9e22643" providerId="LiveId" clId="{7FB9B8BD-85FA-43A0-9C01-677DD0273483}" dt="2023-01-25T14:33:16.863" v="4557" actId="478"/>
          <ac:cxnSpMkLst>
            <pc:docMk/>
            <pc:sldMk cId="1565641098" sldId="257"/>
            <ac:cxnSpMk id="57" creationId="{5BA6AF82-89F8-41E7-8758-823A31D4ACD0}"/>
          </ac:cxnSpMkLst>
        </pc:cxnChg>
        <pc:cxnChg chg="add del mod">
          <ac:chgData name="Fatima Pillosu" userId="a6295d4dc9e22643" providerId="LiveId" clId="{7FB9B8BD-85FA-43A0-9C01-677DD0273483}" dt="2023-01-31T14:56:59.543" v="6747" actId="478"/>
          <ac:cxnSpMkLst>
            <pc:docMk/>
            <pc:sldMk cId="1565641098" sldId="257"/>
            <ac:cxnSpMk id="57" creationId="{9756A508-7ADF-A02B-F62F-02F7C5CD80E2}"/>
          </ac:cxnSpMkLst>
        </pc:cxnChg>
        <pc:cxnChg chg="add del mod">
          <ac:chgData name="Fatima Pillosu" userId="a6295d4dc9e22643" providerId="LiveId" clId="{7FB9B8BD-85FA-43A0-9C01-677DD0273483}" dt="2023-01-23T18:18:38.853" v="835" actId="478"/>
          <ac:cxnSpMkLst>
            <pc:docMk/>
            <pc:sldMk cId="1565641098" sldId="257"/>
            <ac:cxnSpMk id="60" creationId="{40248375-4C78-4441-891C-BF5B4AADE727}"/>
          </ac:cxnSpMkLst>
        </pc:cxnChg>
        <pc:cxnChg chg="add del mod">
          <ac:chgData name="Fatima Pillosu" userId="a6295d4dc9e22643" providerId="LiveId" clId="{7FB9B8BD-85FA-43A0-9C01-677DD0273483}" dt="2023-01-24T09:28:36.772" v="1077" actId="478"/>
          <ac:cxnSpMkLst>
            <pc:docMk/>
            <pc:sldMk cId="1565641098" sldId="257"/>
            <ac:cxnSpMk id="63" creationId="{9786E3D3-4ECF-413C-ABE6-8943C3637C27}"/>
          </ac:cxnSpMkLst>
        </pc:cxnChg>
        <pc:cxnChg chg="add del mod">
          <ac:chgData name="Fatima Pillosu" userId="a6295d4dc9e22643" providerId="LiveId" clId="{7FB9B8BD-85FA-43A0-9C01-677DD0273483}" dt="2023-01-23T18:18:01.456" v="828" actId="478"/>
          <ac:cxnSpMkLst>
            <pc:docMk/>
            <pc:sldMk cId="1565641098" sldId="257"/>
            <ac:cxnSpMk id="66" creationId="{9999ECDD-149D-4FE0-8EB1-A34599AC618B}"/>
          </ac:cxnSpMkLst>
        </pc:cxnChg>
        <pc:cxnChg chg="add del mod">
          <ac:chgData name="Fatima Pillosu" userId="a6295d4dc9e22643" providerId="LiveId" clId="{7FB9B8BD-85FA-43A0-9C01-677DD0273483}" dt="2023-01-24T09:28:36.772" v="1077" actId="478"/>
          <ac:cxnSpMkLst>
            <pc:docMk/>
            <pc:sldMk cId="1565641098" sldId="257"/>
            <ac:cxnSpMk id="67" creationId="{E412734D-6856-451E-B291-0A09C261D451}"/>
          </ac:cxnSpMkLst>
        </pc:cxnChg>
        <pc:cxnChg chg="add del mod">
          <ac:chgData name="Fatima Pillosu" userId="a6295d4dc9e22643" providerId="LiveId" clId="{7FB9B8BD-85FA-43A0-9C01-677DD0273483}" dt="2023-01-24T09:28:36.772" v="1077" actId="478"/>
          <ac:cxnSpMkLst>
            <pc:docMk/>
            <pc:sldMk cId="1565641098" sldId="257"/>
            <ac:cxnSpMk id="70" creationId="{61D63491-4D93-47D6-A614-4CD2D9AFBC99}"/>
          </ac:cxnSpMkLst>
        </pc:cxnChg>
        <pc:cxnChg chg="add del mod">
          <ac:chgData name="Fatima Pillosu" userId="a6295d4dc9e22643" providerId="LiveId" clId="{7FB9B8BD-85FA-43A0-9C01-677DD0273483}" dt="2023-01-25T14:32:32.948" v="4548" actId="478"/>
          <ac:cxnSpMkLst>
            <pc:docMk/>
            <pc:sldMk cId="1565641098" sldId="257"/>
            <ac:cxnSpMk id="79" creationId="{F1007C7F-F2DD-45F4-8BAF-FCDF5761C658}"/>
          </ac:cxnSpMkLst>
        </pc:cxnChg>
        <pc:cxnChg chg="add del mod">
          <ac:chgData name="Fatima Pillosu" userId="a6295d4dc9e22643" providerId="LiveId" clId="{7FB9B8BD-85FA-43A0-9C01-677DD0273483}" dt="2023-01-25T14:33:13.205" v="4553" actId="478"/>
          <ac:cxnSpMkLst>
            <pc:docMk/>
            <pc:sldMk cId="1565641098" sldId="257"/>
            <ac:cxnSpMk id="82" creationId="{1D8165EA-36CC-4CCA-B927-975E0DE98401}"/>
          </ac:cxnSpMkLst>
        </pc:cxnChg>
        <pc:cxnChg chg="add del mod">
          <ac:chgData name="Fatima Pillosu" userId="a6295d4dc9e22643" providerId="LiveId" clId="{7FB9B8BD-85FA-43A0-9C01-677DD0273483}" dt="2023-01-25T14:33:15.205" v="4555" actId="478"/>
          <ac:cxnSpMkLst>
            <pc:docMk/>
            <pc:sldMk cId="1565641098" sldId="257"/>
            <ac:cxnSpMk id="83" creationId="{A0AF75B5-435A-478C-BE35-B93C94FCF569}"/>
          </ac:cxnSpMkLst>
        </pc:cxnChg>
        <pc:cxnChg chg="add del mod">
          <ac:chgData name="Fatima Pillosu" userId="a6295d4dc9e22643" providerId="LiveId" clId="{7FB9B8BD-85FA-43A0-9C01-677DD0273483}" dt="2023-01-25T14:33:16.120" v="4556" actId="478"/>
          <ac:cxnSpMkLst>
            <pc:docMk/>
            <pc:sldMk cId="1565641098" sldId="257"/>
            <ac:cxnSpMk id="84" creationId="{47313A65-FFDF-40CC-A438-03DD62BDE816}"/>
          </ac:cxnSpMkLst>
        </pc:cxnChg>
        <pc:cxnChg chg="add del mod">
          <ac:chgData name="Fatima Pillosu" userId="a6295d4dc9e22643" providerId="LiveId" clId="{7FB9B8BD-85FA-43A0-9C01-677DD0273483}" dt="2023-01-25T14:33:18.216" v="4558" actId="478"/>
          <ac:cxnSpMkLst>
            <pc:docMk/>
            <pc:sldMk cId="1565641098" sldId="257"/>
            <ac:cxnSpMk id="85" creationId="{AFD5AC29-3658-4BA0-AC2A-3EF233B10914}"/>
          </ac:cxnSpMkLst>
        </pc:cxnChg>
        <pc:cxnChg chg="add del mod">
          <ac:chgData name="Fatima Pillosu" userId="a6295d4dc9e22643" providerId="LiveId" clId="{7FB9B8BD-85FA-43A0-9C01-677DD0273483}" dt="2023-01-25T14:33:19.788" v="4559" actId="478"/>
          <ac:cxnSpMkLst>
            <pc:docMk/>
            <pc:sldMk cId="1565641098" sldId="257"/>
            <ac:cxnSpMk id="86" creationId="{EF6936A1-31AA-4865-8F13-CDFB09818F8F}"/>
          </ac:cxnSpMkLst>
        </pc:cxnChg>
        <pc:cxnChg chg="add del mod">
          <ac:chgData name="Fatima Pillosu" userId="a6295d4dc9e22643" providerId="LiveId" clId="{7FB9B8BD-85FA-43A0-9C01-677DD0273483}" dt="2023-01-31T12:09:49.375" v="5474" actId="478"/>
          <ac:cxnSpMkLst>
            <pc:docMk/>
            <pc:sldMk cId="1565641098" sldId="257"/>
            <ac:cxnSpMk id="87" creationId="{2DD40D43-B452-4B37-97D8-0396F42A62F0}"/>
          </ac:cxnSpMkLst>
        </pc:cxnChg>
        <pc:cxnChg chg="add del mod">
          <ac:chgData name="Fatima Pillosu" userId="a6295d4dc9e22643" providerId="LiveId" clId="{7FB9B8BD-85FA-43A0-9C01-677DD0273483}" dt="2023-01-31T14:56:12.944" v="6735" actId="478"/>
          <ac:cxnSpMkLst>
            <pc:docMk/>
            <pc:sldMk cId="1565641098" sldId="257"/>
            <ac:cxnSpMk id="89" creationId="{60BEA452-F89D-4C00-AEE2-11F436D0BEA8}"/>
          </ac:cxnSpMkLst>
        </pc:cxnChg>
        <pc:cxnChg chg="add del mod">
          <ac:chgData name="Fatima Pillosu" userId="a6295d4dc9e22643" providerId="LiveId" clId="{7FB9B8BD-85FA-43A0-9C01-677DD0273483}" dt="2023-01-24T10:09:50.920" v="2024" actId="478"/>
          <ac:cxnSpMkLst>
            <pc:docMk/>
            <pc:sldMk cId="1565641098" sldId="257"/>
            <ac:cxnSpMk id="92" creationId="{190182F9-8CBE-4A7E-B412-694D4B9EAEFF}"/>
          </ac:cxnSpMkLst>
        </pc:cxnChg>
        <pc:cxnChg chg="add mod topLvl">
          <ac:chgData name="Fatima Pillosu" userId="a6295d4dc9e22643" providerId="LiveId" clId="{7FB9B8BD-85FA-43A0-9C01-677DD0273483}" dt="2023-01-24T13:04:13.465" v="3689" actId="164"/>
          <ac:cxnSpMkLst>
            <pc:docMk/>
            <pc:sldMk cId="1565641098" sldId="257"/>
            <ac:cxnSpMk id="97" creationId="{B5C63578-7EC3-4B3D-9CC8-01CB4714586F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35" creationId="{93AB3431-989F-42BF-81FC-5E27E5094F79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36" creationId="{192B58A4-8FA9-4270-8D29-4D6EFDDAE79D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37" creationId="{99368B54-2ACC-47DF-9CF0-C26FD36F7976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38" creationId="{6E481BD7-5CD0-4ECE-B16D-900AB277A543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1" creationId="{435600E7-6D9B-4E9D-ADD8-8695320ECEB1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5" creationId="{D9607A54-1236-4BB2-918D-62EFFA720944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7" creationId="{D7F71485-9BD3-4B71-B56B-166C76AE48C7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8" creationId="{9208CE5D-AB3E-4593-B706-F93B44E8921A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9" creationId="{A72663BB-1AEB-46A0-ACAA-28714C33AA40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50" creationId="{9DCC6541-E043-4CB8-8769-6BA8695BE04C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2" creationId="{61071ADB-E9B8-45A1-A413-AA18D5AD9AF2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3" creationId="{713B7066-E98A-4A78-9DB6-C53714BBB737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4" creationId="{3BD0590F-212D-4F51-8109-F97B142D29E7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5" creationId="{C6DA4850-9099-41CF-9538-731964448E7F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6" creationId="{03368C8C-F775-40EE-9BAF-DAA7C1196868}"/>
          </ac:cxnSpMkLst>
        </pc:cxnChg>
        <pc:cxnChg chg="mod">
          <ac:chgData name="Fatima Pillosu" userId="a6295d4dc9e22643" providerId="LiveId" clId="{7FB9B8BD-85FA-43A0-9C01-677DD0273483}" dt="2023-01-24T10:17:16.054" v="2190"/>
          <ac:cxnSpMkLst>
            <pc:docMk/>
            <pc:sldMk cId="1565641098" sldId="257"/>
            <ac:cxnSpMk id="159" creationId="{3463FB13-C40E-4CD9-B327-34ECC53F1354}"/>
          </ac:cxnSpMkLst>
        </pc:cxnChg>
        <pc:cxnChg chg="mod topLvl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194" creationId="{46F7F5CB-FA60-419A-904A-AD9A3671F66B}"/>
          </ac:cxnSpMkLst>
        </pc:cxnChg>
        <pc:cxnChg chg="add del">
          <ac:chgData name="Fatima Pillosu" userId="a6295d4dc9e22643" providerId="LiveId" clId="{7FB9B8BD-85FA-43A0-9C01-677DD0273483}" dt="2023-01-24T12:32:45.908" v="2473" actId="478"/>
          <ac:cxnSpMkLst>
            <pc:docMk/>
            <pc:sldMk cId="1565641098" sldId="257"/>
            <ac:cxnSpMk id="240" creationId="{680BE8BB-9632-4034-829D-22A4171F0E51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1" creationId="{44D5E45B-236E-4F0D-B436-6D70C0539867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4" creationId="{6876209C-7A0E-494C-AEFB-DD3B3F95AE4F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5" creationId="{52F527EC-9BE8-49C6-B38F-D4939E5D8364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6" creationId="{3B52FDE8-0BBD-4C6A-B4F6-D9FFF42D0DE9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7" creationId="{3A2091C0-F815-4DEE-AC09-778977F525C7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8" creationId="{FDD3D2B0-398E-4733-ADD6-FDB714D3B8C1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9" creationId="{BC1FAE12-BA27-4095-8078-2EF986105631}"/>
          </ac:cxnSpMkLst>
        </pc:cxnChg>
        <pc:cxnChg chg="add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50" creationId="{9D54E1FF-FDAE-4750-B30A-DC71C971026A}"/>
          </ac:cxnSpMkLst>
        </pc:cxnChg>
        <pc:cxnChg chg="add del mod">
          <ac:chgData name="Fatima Pillosu" userId="a6295d4dc9e22643" providerId="LiveId" clId="{7FB9B8BD-85FA-43A0-9C01-677DD0273483}" dt="2023-01-24T12:55:35.926" v="3411" actId="478"/>
          <ac:cxnSpMkLst>
            <pc:docMk/>
            <pc:sldMk cId="1565641098" sldId="257"/>
            <ac:cxnSpMk id="251" creationId="{A1EB42CF-CC7B-4D63-8334-4854946DB547}"/>
          </ac:cxnSpMkLst>
        </pc:cxnChg>
        <pc:cxnChg chg="add del mod">
          <ac:chgData name="Fatima Pillosu" userId="a6295d4dc9e22643" providerId="LiveId" clId="{7FB9B8BD-85FA-43A0-9C01-677DD0273483}" dt="2023-01-24T12:55:54.381" v="3426" actId="478"/>
          <ac:cxnSpMkLst>
            <pc:docMk/>
            <pc:sldMk cId="1565641098" sldId="257"/>
            <ac:cxnSpMk id="252" creationId="{2D63A0D3-D723-49DA-9BD3-F312EC83F9D5}"/>
          </ac:cxnSpMkLst>
        </pc:cxnChg>
        <pc:cxnChg chg="add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53" creationId="{3D4D0ABA-4CE9-4B62-863A-111FE1C7DDFB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5" creationId="{B3983E90-CE71-4F3A-80D8-B34878D992BF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6" creationId="{6D064AAD-B909-4FA9-A7F9-13C0058B1662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7" creationId="{078A48A1-D905-4728-B014-25C1A14D2717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8" creationId="{9C07406D-8306-4051-A90F-BF67A360C9C4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9" creationId="{8E8909EA-207C-4050-9157-2B4072A4182D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60" creationId="{F0F08D0F-7723-4DDC-A86A-15EAEBEFF6F2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61" creationId="{3E3143E2-1912-4E4D-B607-77161C8D443B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76" creationId="{12D9E1F1-CB0C-4D73-87F5-AD350B0A08A5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77" creationId="{724EF162-219E-4179-A098-A0CBCFE4EE8E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79" creationId="{06384A94-9804-4598-BB04-D753996B3233}"/>
          </ac:cxnSpMkLst>
        </pc:cxnChg>
        <pc:cxnChg chg="add del mod">
          <ac:chgData name="Fatima Pillosu" userId="a6295d4dc9e22643" providerId="LiveId" clId="{7FB9B8BD-85FA-43A0-9C01-677DD0273483}" dt="2023-01-25T14:33:14.282" v="4554" actId="478"/>
          <ac:cxnSpMkLst>
            <pc:docMk/>
            <pc:sldMk cId="1565641098" sldId="257"/>
            <ac:cxnSpMk id="332" creationId="{E99B8408-5501-486B-9C68-9D407D980940}"/>
          </ac:cxnSpMkLst>
        </pc:cxnChg>
        <pc:cxnChg chg="add del">
          <ac:chgData name="Fatima Pillosu" userId="a6295d4dc9e22643" providerId="LiveId" clId="{7FB9B8BD-85FA-43A0-9C01-677DD0273483}" dt="2023-01-25T14:30:14.667" v="4518" actId="21"/>
          <ac:cxnSpMkLst>
            <pc:docMk/>
            <pc:sldMk cId="1565641098" sldId="257"/>
            <ac:cxnSpMk id="348" creationId="{4CFD4557-2A04-4EA9-8341-7FC79EA0983E}"/>
          </ac:cxnSpMkLst>
        </pc:cxnChg>
        <pc:cxnChg chg="add del mod">
          <ac:chgData name="Fatima Pillosu" userId="a6295d4dc9e22643" providerId="LiveId" clId="{7FB9B8BD-85FA-43A0-9C01-677DD0273483}" dt="2023-01-31T12:38:30.271" v="6056" actId="478"/>
          <ac:cxnSpMkLst>
            <pc:docMk/>
            <pc:sldMk cId="1565641098" sldId="257"/>
            <ac:cxnSpMk id="349" creationId="{1A65546A-2AB9-46AB-AAC2-84E9C68C317C}"/>
          </ac:cxnSpMkLst>
        </pc:cxnChg>
        <pc:cxnChg chg="add mod">
          <ac:chgData name="Fatima Pillosu" userId="a6295d4dc9e22643" providerId="LiveId" clId="{7FB9B8BD-85FA-43A0-9C01-677DD0273483}" dt="2023-01-25T16:42:57.474" v="5445" actId="1036"/>
          <ac:cxnSpMkLst>
            <pc:docMk/>
            <pc:sldMk cId="1565641098" sldId="257"/>
            <ac:cxnSpMk id="354" creationId="{96F3E90F-CC40-4B86-8F14-EFCB561E728B}"/>
          </ac:cxnSpMkLst>
        </pc:cxnChg>
        <pc:cxnChg chg="add mod">
          <ac:chgData name="Fatima Pillosu" userId="a6295d4dc9e22643" providerId="LiveId" clId="{7FB9B8BD-85FA-43A0-9C01-677DD0273483}" dt="2023-01-31T14:58:37.331" v="6763" actId="14100"/>
          <ac:cxnSpMkLst>
            <pc:docMk/>
            <pc:sldMk cId="1565641098" sldId="257"/>
            <ac:cxnSpMk id="356" creationId="{F09A7E18-4A52-4912-8A16-6786224F051C}"/>
          </ac:cxnSpMkLst>
        </pc:cxnChg>
        <pc:cxnChg chg="add del mod">
          <ac:chgData name="Fatima Pillosu" userId="a6295d4dc9e22643" providerId="LiveId" clId="{7FB9B8BD-85FA-43A0-9C01-677DD0273483}" dt="2023-01-25T16:42:34.198" v="5436" actId="478"/>
          <ac:cxnSpMkLst>
            <pc:docMk/>
            <pc:sldMk cId="1565641098" sldId="257"/>
            <ac:cxnSpMk id="358" creationId="{6FC1AD69-7464-476E-B664-F2C67E8BD389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62" creationId="{0E80C289-CEC6-4C7D-BBF5-B555A82120C8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3" creationId="{C7AB76C5-7910-440F-9736-186EC6365FC5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4" creationId="{211E5431-B878-4265-9E2C-DC0DE72A83A3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5" creationId="{456FB903-B5FB-4C85-AA3C-7DDD5146BD8A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6" creationId="{446C2EAE-A043-49E7-80DD-FB4D18CB06ED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7" creationId="{6B47A7B5-9D35-4572-8E61-C2A205EE90EC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8" creationId="{7E536937-D303-4437-87B0-218BDED9C8E8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9" creationId="{EB0BECB9-0D3A-4E6B-A664-7B09ED095D9C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90" creationId="{D8CDE820-547A-4168-BB5D-6B58D80498B8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91" creationId="{8A2D8AFF-7B05-416A-8691-7F37C10B8CB4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39" creationId="{C9D8A032-73D5-4E71-8F73-0EA075C1F22A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44" creationId="{00E8BD1D-74FB-4CB4-83E9-C0A6C8F90ACB}"/>
          </ac:cxnSpMkLst>
        </pc:cxnChg>
        <pc:cxnChg chg="add mod">
          <ac:chgData name="Fatima Pillosu" userId="a6295d4dc9e22643" providerId="LiveId" clId="{7FB9B8BD-85FA-43A0-9C01-677DD0273483}" dt="2023-01-25T16:32:10.979" v="5272" actId="164"/>
          <ac:cxnSpMkLst>
            <pc:docMk/>
            <pc:sldMk cId="1565641098" sldId="257"/>
            <ac:cxnSpMk id="449" creationId="{14047F8B-6B7A-4602-B3EF-CDF485A5D2F7}"/>
          </ac:cxnSpMkLst>
        </pc:cxnChg>
        <pc:cxnChg chg="add mod">
          <ac:chgData name="Fatima Pillosu" userId="a6295d4dc9e22643" providerId="LiveId" clId="{7FB9B8BD-85FA-43A0-9C01-677DD0273483}" dt="2023-01-25T16:32:10.979" v="5272" actId="164"/>
          <ac:cxnSpMkLst>
            <pc:docMk/>
            <pc:sldMk cId="1565641098" sldId="257"/>
            <ac:cxnSpMk id="450" creationId="{9D4384AC-8DE0-4E08-8DD1-70D067A812DF}"/>
          </ac:cxnSpMkLst>
        </pc:cxnChg>
        <pc:cxnChg chg="add mod">
          <ac:chgData name="Fatima Pillosu" userId="a6295d4dc9e22643" providerId="LiveId" clId="{7FB9B8BD-85FA-43A0-9C01-677DD0273483}" dt="2023-01-25T16:32:10.979" v="5272" actId="164"/>
          <ac:cxnSpMkLst>
            <pc:docMk/>
            <pc:sldMk cId="1565641098" sldId="257"/>
            <ac:cxnSpMk id="451" creationId="{FD730779-BA81-4514-9911-113F69BE0737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53" creationId="{F828D832-C87A-456A-8093-5824703F2399}"/>
          </ac:cxnSpMkLst>
        </pc:cxnChg>
        <pc:cxnChg chg="add mod">
          <ac:chgData name="Fatima Pillosu" userId="a6295d4dc9e22643" providerId="LiveId" clId="{7FB9B8BD-85FA-43A0-9C01-677DD0273483}" dt="2023-01-31T12:07:36.874" v="5460" actId="692"/>
          <ac:cxnSpMkLst>
            <pc:docMk/>
            <pc:sldMk cId="1565641098" sldId="257"/>
            <ac:cxnSpMk id="454" creationId="{B75B380F-44EC-4D74-A246-756A8A117D55}"/>
          </ac:cxnSpMkLst>
        </pc:cxnChg>
        <pc:cxnChg chg="mod">
          <ac:chgData name="Fatima Pillosu" userId="a6295d4dc9e22643" providerId="LiveId" clId="{7FB9B8BD-85FA-43A0-9C01-677DD0273483}" dt="2023-01-25T16:33:11.351" v="5279" actId="692"/>
          <ac:cxnSpMkLst>
            <pc:docMk/>
            <pc:sldMk cId="1565641098" sldId="257"/>
            <ac:cxnSpMk id="457" creationId="{6335B857-00A9-4147-8E57-83947BC5A1C6}"/>
          </ac:cxnSpMkLst>
        </pc:cxnChg>
        <pc:cxnChg chg="mod">
          <ac:chgData name="Fatima Pillosu" userId="a6295d4dc9e22643" providerId="LiveId" clId="{7FB9B8BD-85FA-43A0-9C01-677DD0273483}" dt="2023-01-25T16:33:28.329" v="5282" actId="692"/>
          <ac:cxnSpMkLst>
            <pc:docMk/>
            <pc:sldMk cId="1565641098" sldId="257"/>
            <ac:cxnSpMk id="458" creationId="{57659E92-9662-4519-99A9-22327ABC27F4}"/>
          </ac:cxnSpMkLst>
        </pc:cxnChg>
        <pc:cxnChg chg="mod">
          <ac:chgData name="Fatima Pillosu" userId="a6295d4dc9e22643" providerId="LiveId" clId="{7FB9B8BD-85FA-43A0-9C01-677DD0273483}" dt="2023-01-25T16:32:16.115" v="5273"/>
          <ac:cxnSpMkLst>
            <pc:docMk/>
            <pc:sldMk cId="1565641098" sldId="257"/>
            <ac:cxnSpMk id="459" creationId="{1D1775E2-D876-4AB0-8869-54158B01E5DD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60" creationId="{2A351BF7-F2A3-42C3-8A88-20120B468623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61" creationId="{B67DA29C-39EE-4EBF-86C6-8CA1A5F8EEA7}"/>
          </ac:cxnSpMkLst>
        </pc:cxnChg>
        <pc:cxnChg chg="mod">
          <ac:chgData name="Fatima Pillosu" userId="a6295d4dc9e22643" providerId="LiveId" clId="{7FB9B8BD-85FA-43A0-9C01-677DD0273483}" dt="2023-01-25T16:36:01.893" v="5300"/>
          <ac:cxnSpMkLst>
            <pc:docMk/>
            <pc:sldMk cId="1565641098" sldId="257"/>
            <ac:cxnSpMk id="463" creationId="{EAE8C3A1-C57C-48B4-8412-92D08C822880}"/>
          </ac:cxnSpMkLst>
        </pc:cxnChg>
        <pc:cxnChg chg="mod">
          <ac:chgData name="Fatima Pillosu" userId="a6295d4dc9e22643" providerId="LiveId" clId="{7FB9B8BD-85FA-43A0-9C01-677DD0273483}" dt="2023-01-25T16:36:01.893" v="5300"/>
          <ac:cxnSpMkLst>
            <pc:docMk/>
            <pc:sldMk cId="1565641098" sldId="257"/>
            <ac:cxnSpMk id="464" creationId="{C914FDDB-8F1F-42C2-BA8C-C78E73A80A05}"/>
          </ac:cxnSpMkLst>
        </pc:cxnChg>
        <pc:cxnChg chg="mod">
          <ac:chgData name="Fatima Pillosu" userId="a6295d4dc9e22643" providerId="LiveId" clId="{7FB9B8BD-85FA-43A0-9C01-677DD0273483}" dt="2023-01-25T16:36:01.893" v="5300"/>
          <ac:cxnSpMkLst>
            <pc:docMk/>
            <pc:sldMk cId="1565641098" sldId="257"/>
            <ac:cxnSpMk id="465" creationId="{426F8388-D162-40C7-A5CD-7AE52DC69C40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66" creationId="{016B0F45-F27E-4FC9-9269-9283E700FB5E}"/>
          </ac:cxnSpMkLst>
        </pc:cxnChg>
        <pc:cxnChg chg="add mod">
          <ac:chgData name="Fatima Pillosu" userId="a6295d4dc9e22643" providerId="LiveId" clId="{7FB9B8BD-85FA-43A0-9C01-677DD0273483}" dt="2023-01-31T14:57:50.041" v="6756" actId="14100"/>
          <ac:cxnSpMkLst>
            <pc:docMk/>
            <pc:sldMk cId="1565641098" sldId="257"/>
            <ac:cxnSpMk id="467" creationId="{D46E6407-62B2-DFF6-1E99-9BBAFD32F7A1}"/>
          </ac:cxnSpMkLst>
        </pc:cxnChg>
        <pc:cxnChg chg="add del mod">
          <ac:chgData name="Fatima Pillosu" userId="a6295d4dc9e22643" providerId="LiveId" clId="{7FB9B8BD-85FA-43A0-9C01-677DD0273483}" dt="2023-01-25T16:37:57.596" v="5349" actId="478"/>
          <ac:cxnSpMkLst>
            <pc:docMk/>
            <pc:sldMk cId="1565641098" sldId="257"/>
            <ac:cxnSpMk id="467" creationId="{E5BA0CF0-73C0-4FFD-B2B7-F0164ED9C30E}"/>
          </ac:cxnSpMkLst>
        </pc:cxnChg>
        <pc:cxnChg chg="add mod">
          <ac:chgData name="Fatima Pillosu" userId="a6295d4dc9e22643" providerId="LiveId" clId="{7FB9B8BD-85FA-43A0-9C01-677DD0273483}" dt="2023-01-25T16:40:23.798" v="5378" actId="1076"/>
          <ac:cxnSpMkLst>
            <pc:docMk/>
            <pc:sldMk cId="1565641098" sldId="257"/>
            <ac:cxnSpMk id="468" creationId="{C1DEEF65-1654-4ED9-B5F3-2EC0E4178A94}"/>
          </ac:cxnSpMkLst>
        </pc:cxnChg>
        <pc:cxnChg chg="add mod">
          <ac:chgData name="Fatima Pillosu" userId="a6295d4dc9e22643" providerId="LiveId" clId="{7FB9B8BD-85FA-43A0-9C01-677DD0273483}" dt="2023-01-25T16:40:40.660" v="5381" actId="14100"/>
          <ac:cxnSpMkLst>
            <pc:docMk/>
            <pc:sldMk cId="1565641098" sldId="257"/>
            <ac:cxnSpMk id="471" creationId="{BB8C05A2-D1DA-4950-A686-7EE8B972EA8C}"/>
          </ac:cxnSpMkLst>
        </pc:cxnChg>
        <pc:cxnChg chg="add mod">
          <ac:chgData name="Fatima Pillosu" userId="a6295d4dc9e22643" providerId="LiveId" clId="{7FB9B8BD-85FA-43A0-9C01-677DD0273483}" dt="2023-01-31T14:58:23.424" v="6761" actId="14100"/>
          <ac:cxnSpMkLst>
            <pc:docMk/>
            <pc:sldMk cId="1565641098" sldId="257"/>
            <ac:cxnSpMk id="473" creationId="{4F75D9AC-B960-9E97-C74F-70C548ADB550}"/>
          </ac:cxnSpMkLst>
        </pc:cxnChg>
        <pc:cxnChg chg="add mod">
          <ac:chgData name="Fatima Pillosu" userId="a6295d4dc9e22643" providerId="LiveId" clId="{7FB9B8BD-85FA-43A0-9C01-677DD0273483}" dt="2023-01-25T16:41:17.268" v="5388" actId="14100"/>
          <ac:cxnSpMkLst>
            <pc:docMk/>
            <pc:sldMk cId="1565641098" sldId="257"/>
            <ac:cxnSpMk id="481" creationId="{3BC6A773-357F-4D5C-B306-9E1D96063075}"/>
          </ac:cxnSpMkLst>
        </pc:cxnChg>
        <pc:cxnChg chg="add mod">
          <ac:chgData name="Fatima Pillosu" userId="a6295d4dc9e22643" providerId="LiveId" clId="{7FB9B8BD-85FA-43A0-9C01-677DD0273483}" dt="2023-01-25T16:41:32.098" v="5393" actId="14100"/>
          <ac:cxnSpMkLst>
            <pc:docMk/>
            <pc:sldMk cId="1565641098" sldId="257"/>
            <ac:cxnSpMk id="484" creationId="{124E359B-E226-409F-B341-75092DFBDCF5}"/>
          </ac:cxnSpMkLst>
        </pc:cxnChg>
        <pc:cxnChg chg="add mod">
          <ac:chgData name="Fatima Pillosu" userId="a6295d4dc9e22643" providerId="LiveId" clId="{7FB9B8BD-85FA-43A0-9C01-677DD0273483}" dt="2023-01-25T16:42:50.603" v="5440" actId="14100"/>
          <ac:cxnSpMkLst>
            <pc:docMk/>
            <pc:sldMk cId="1565641098" sldId="257"/>
            <ac:cxnSpMk id="487" creationId="{0843307B-D5B1-4F80-A59F-E0E762416DD1}"/>
          </ac:cxnSpMkLst>
        </pc:cxnChg>
      </pc:sldChg>
      <pc:sldChg chg="addSp delSp modSp new mod setBg">
        <pc:chgData name="Fatima Pillosu" userId="a6295d4dc9e22643" providerId="LiveId" clId="{7FB9B8BD-85FA-43A0-9C01-677DD0273483}" dt="2023-01-31T12:37:41.099" v="6051" actId="1036"/>
        <pc:sldMkLst>
          <pc:docMk/>
          <pc:sldMk cId="145893673" sldId="258"/>
        </pc:sldMkLst>
        <pc:spChg chg="del">
          <ac:chgData name="Fatima Pillosu" userId="a6295d4dc9e22643" providerId="LiveId" clId="{7FB9B8BD-85FA-43A0-9C01-677DD0273483}" dt="2023-01-25T14:54:33.986" v="4904" actId="478"/>
          <ac:spMkLst>
            <pc:docMk/>
            <pc:sldMk cId="145893673" sldId="258"/>
            <ac:spMk id="2" creationId="{9AE8E6C1-5817-4EAC-9798-00867F178100}"/>
          </ac:spMkLst>
        </pc:spChg>
        <pc:spChg chg="del">
          <ac:chgData name="Fatima Pillosu" userId="a6295d4dc9e22643" providerId="LiveId" clId="{7FB9B8BD-85FA-43A0-9C01-677DD0273483}" dt="2023-01-25T14:54:35.403" v="4905" actId="478"/>
          <ac:spMkLst>
            <pc:docMk/>
            <pc:sldMk cId="145893673" sldId="258"/>
            <ac:spMk id="3" creationId="{76345F69-D8FE-40A3-9232-D732CAD1DF71}"/>
          </ac:spMkLst>
        </pc:spChg>
        <pc:spChg chg="del mod topLvl">
          <ac:chgData name="Fatima Pillosu" userId="a6295d4dc9e22643" providerId="LiveId" clId="{7FB9B8BD-85FA-43A0-9C01-677DD0273483}" dt="2023-01-31T12:20:13.855" v="5612" actId="478"/>
          <ac:spMkLst>
            <pc:docMk/>
            <pc:sldMk cId="145893673" sldId="258"/>
            <ac:spMk id="3" creationId="{91E954F6-0378-13B5-7312-B52DF6474CF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7" creationId="{BEA07607-2349-4617-A48A-2F4C18D1E9F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8" creationId="{F0A49E35-11F0-432A-992F-21D6C709378D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9" creationId="{A1060E96-86DC-458E-9F87-38D1FFDC77B3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0" creationId="{79989735-A6B7-419E-9E39-D9FB6F7632A1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1" creationId="{CB0CD1A0-2101-48F6-AC2B-DE19A4DE929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2" creationId="{F09D49D3-E5E1-4AE8-B551-A3EE0B5E2DF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3" creationId="{740C1CFC-8937-4243-966F-5A3C6CA44574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4" creationId="{42F62792-BCE4-4715-89F7-F8681F0863B2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5" creationId="{B251F0EA-7BC6-4E32-81B1-7EF0611B755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6" creationId="{520F7AC4-F6F7-4FB7-AD4A-15FFB0DC075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7" creationId="{2B264C78-2F83-41BC-92E7-941BBE41BD2F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8" creationId="{B7B6DF5E-5E7F-41BA-8CFD-7BFFCC04E52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9" creationId="{86B29FA1-946E-4DBB-A79A-2D7075863ED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0" creationId="{3325D9A2-5C53-4345-8E7B-9510EEE791F4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1" creationId="{E4F5678A-A141-41C3-896D-5B7B7D11233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2" creationId="{4437CE1D-B551-419D-B7C2-FD12AE2A9456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3" creationId="{5B548485-C7F3-4FEF-95F8-0067C4A3A856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4" creationId="{69CE1751-CD27-4296-A949-B61D2736C3ED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5" creationId="{535559D1-9C62-40BA-BFC5-848B0AE2266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6" creationId="{4C632863-6710-4E6B-AAAB-D12F72BF3219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36" creationId="{35C2D618-099C-4788-ACE4-2097070D0996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37" creationId="{0F37F0C0-3A10-4EE3-A443-51F077AD07E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38" creationId="{108ABF67-D306-4188-BD2D-427ED7F9332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39" creationId="{5E82A97D-2B75-4CC0-B5CF-E96DF96181B3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0" creationId="{C099BD60-B5B5-4E3F-8F78-6EF3D5BEE109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1" creationId="{51137820-3F13-4407-8031-C94FBC534989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2" creationId="{9730A9A3-3DBF-4981-A68F-098840354E7F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3" creationId="{AEA48C85-0D2F-49B4-9B4C-FE1978218001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4" creationId="{643C2123-DF12-4B85-942F-49F35AB47DD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5" creationId="{87107DF9-91CD-4428-A854-F7D891B7B53D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6" creationId="{19F09C2E-B017-4AAB-869A-C0CFDE8F42B4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7" creationId="{B2F071D1-1CB4-4444-886C-E07B71237AA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8" creationId="{62510109-241F-4C11-840F-62E7A105E58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9" creationId="{7806CEAB-7B37-49F4-8138-8E5C9E060813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0" creationId="{F76485B1-F92D-4D98-9BC1-978BD22C3DC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1" creationId="{448C81DB-0D45-4C7C-BAF5-AB7CBE361044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2" creationId="{425F46CC-56A0-4585-8B97-744F7696EC05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3" creationId="{926ACF79-ACEF-4E2F-93AA-3D552DE22BE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4" creationId="{97EBA1D8-A655-44A0-92A6-AB080C70A71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5" creationId="{E8ADBEA2-886C-4E04-AF95-6A12CDB5B1F7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6" creationId="{D6A372DB-F773-4F47-AC56-62A2090C8A0C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7" creationId="{BC1286DE-BC2F-4C0E-8BA8-7C996BD75E43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8" creationId="{5FA2B54C-0B82-4D86-8FE9-1CEAF675E3A1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9" creationId="{7FB9C764-1429-47D0-91B4-4A0FBCD97E7C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0" creationId="{7576A91A-BF93-4871-ADC9-21BDFCF47B6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2" creationId="{53774F42-7B03-4A8D-BEF2-67140CFC6AB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3" creationId="{F9D43279-7678-4AC5-A685-D371320041A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4" creationId="{8EBE9E6D-0429-48EC-A787-66A83C80CD0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5" creationId="{2F80195C-68A7-4381-BA8A-8795C7D089A7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67" creationId="{87044320-B856-4C9A-AA6E-19DE3D472558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69" creationId="{6F9F9978-6D62-47DA-B036-AEC2E669C562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0" creationId="{D578F205-8A1A-4BFF-A30F-0110EE07FCA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1" creationId="{0BAFB9D8-A95D-47B7-8C8E-8DC5DA3FC5F5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2" creationId="{81C44C21-2336-4463-81EE-3606D6C09417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3" creationId="{07AA6E6F-49D1-4289-B6C9-CEC1403F9B0C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4" creationId="{BCCB28ED-F305-4BF5-84C6-330026D0BB9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5" creationId="{99E2A72A-BD70-424C-B39B-473DC6DDB6F8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6" creationId="{433BAF6D-6EA1-4170-B161-A1B76924DCF1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7" creationId="{AF36DC2C-1168-47A2-BDDB-E413D31CF55D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8" creationId="{987AA287-9628-4342-8641-4DCCE4490E2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9" creationId="{47948B58-9951-43CF-8256-BABC2E20358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0" creationId="{30E4DC33-9886-4445-B25D-CF991DB382AF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1" creationId="{4EDEA6C1-D2B3-4D00-8F4B-A232D47C3AFB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2" creationId="{72FAC6F2-82B6-4C11-9929-2872BE3E9E7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3" creationId="{68F37D86-CFB7-498D-895E-802571C8BB39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4" creationId="{868C1BA1-B2C5-46EC-A65F-2D6521FC32B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5" creationId="{15C9CD80-F240-4041-8158-B605DE401B1B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6" creationId="{EB9F9744-067A-4B50-8B16-6EF34CD224A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7" creationId="{339C4EC7-0D3C-4C80-9AE7-5D7773FB3D47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8" creationId="{AE957CA3-0201-4687-A730-178AF2F2CBE2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9" creationId="{42581443-121A-4B45-8466-C6FBAA2A6E4F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0" creationId="{8AE83950-BDDE-4CA9-9634-D3C478B7F70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1" creationId="{AABFB459-96D8-4944-B70E-D18FD68E4BE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2" creationId="{BA12067F-0B6F-4A3C-8F52-0865A7290788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3" creationId="{89C51A13-9E6C-4316-BC21-825322C7701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4" creationId="{CD581017-FB74-44E3-A91E-2F9299843264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5" creationId="{027D44AF-0DE9-4EC8-8D8C-C7BF86CB8137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6" creationId="{93AED0F4-C8E1-4EDD-A0D0-CDEC35C8E3E8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7" creationId="{B56F2308-DF92-4778-AD99-489F2641DE83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8" creationId="{1AF06920-328F-4EF8-AC68-E382C9D606D2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9" creationId="{6E916970-60D6-4194-AD84-3686A8E11B4A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100" creationId="{DB219E09-7C93-4906-901A-41BE778B1FCA}"/>
          </ac:spMkLst>
        </pc:spChg>
        <pc:spChg chg="del mod topLvl">
          <ac:chgData name="Fatima Pillosu" userId="a6295d4dc9e22643" providerId="LiveId" clId="{7FB9B8BD-85FA-43A0-9C01-677DD0273483}" dt="2023-01-31T12:19:59.590" v="5601" actId="478"/>
          <ac:spMkLst>
            <pc:docMk/>
            <pc:sldMk cId="145893673" sldId="258"/>
            <ac:spMk id="101" creationId="{E1C4B2EC-95DD-945C-364D-E78215427556}"/>
          </ac:spMkLst>
        </pc:spChg>
        <pc:spChg chg="add del mod">
          <ac:chgData name="Fatima Pillosu" userId="a6295d4dc9e22643" providerId="LiveId" clId="{7FB9B8BD-85FA-43A0-9C01-677DD0273483}" dt="2023-01-25T14:58:14.552" v="4928" actId="478"/>
          <ac:spMkLst>
            <pc:docMk/>
            <pc:sldMk cId="145893673" sldId="258"/>
            <ac:spMk id="101" creationId="{EC87C1E8-DC69-4270-B214-C674ACFF24D4}"/>
          </ac:spMkLst>
        </pc:spChg>
        <pc:spChg chg="del mod topLvl">
          <ac:chgData name="Fatima Pillosu" userId="a6295d4dc9e22643" providerId="LiveId" clId="{7FB9B8BD-85FA-43A0-9C01-677DD0273483}" dt="2023-01-31T12:20:00.624" v="5602" actId="478"/>
          <ac:spMkLst>
            <pc:docMk/>
            <pc:sldMk cId="145893673" sldId="258"/>
            <ac:spMk id="102" creationId="{6860FE2F-488B-AC04-A50F-6FFE67D692DE}"/>
          </ac:spMkLst>
        </pc:spChg>
        <pc:spChg chg="add del mod topLvl">
          <ac:chgData name="Fatima Pillosu" userId="a6295d4dc9e22643" providerId="LiveId" clId="{7FB9B8BD-85FA-43A0-9C01-677DD0273483}" dt="2023-01-31T12:25:46.670" v="5715" actId="552"/>
          <ac:spMkLst>
            <pc:docMk/>
            <pc:sldMk cId="145893673" sldId="258"/>
            <ac:spMk id="103" creationId="{978B61C2-DC86-AA28-81CC-E0FD2018979D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4" creationId="{BCD28B75-E229-8B78-37AC-7724B9654C23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5" creationId="{5DFFD5D4-9A58-EF4F-C416-530F8FB65AAD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6" creationId="{DA498AE6-02C1-BD5D-78B3-B017CC5B4B81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7" creationId="{CA5D51BA-60D8-5CC8-AA0C-9137CABFC6EF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8" creationId="{AFAF184C-CD20-C3CD-1BDE-DA2F65142874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9" creationId="{58BCBE53-68DF-ED20-4C35-130F12EA611B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0" creationId="{65DCE925-5A7F-09AA-D3F2-8031F6C190D5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1" creationId="{F1295986-FBAB-A4DC-72E8-E2A98FF29595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2" creationId="{1F76334D-A89C-7C45-01AD-46083CC49327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3" creationId="{A0DE1659-FDA8-9F41-0673-584B2B019AB1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4" creationId="{7AD7C85F-09EB-E416-9AD6-CB3813B91299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5" creationId="{ED66BF6C-0065-E346-1917-7AAA3C893EB9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6" creationId="{DB96CEA4-7068-D448-B08C-AE238C99E0D1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7" creationId="{AF59A98F-A41B-472B-8746-1EB1940C2CF0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8" creationId="{A1AF8EDE-08D0-3FF6-7774-43BE14807F34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9" creationId="{068480DF-A120-86C8-4EF6-EEE8848B99AD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20" creationId="{EDFF7A42-C2FF-C295-F555-3677AF4E8DD7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21" creationId="{E3EA74BE-6C2E-7BFE-5440-670D365BD5CF}"/>
          </ac:spMkLst>
        </pc:spChg>
        <pc:spChg chg="mod topLvl">
          <ac:chgData name="Fatima Pillosu" userId="a6295d4dc9e22643" providerId="LiveId" clId="{7FB9B8BD-85FA-43A0-9C01-677DD0273483}" dt="2023-01-31T12:37:41.099" v="6051" actId="1036"/>
          <ac:spMkLst>
            <pc:docMk/>
            <pc:sldMk cId="145893673" sldId="258"/>
            <ac:spMk id="122" creationId="{75DA1BA7-6EE2-F013-F5F7-271456125676}"/>
          </ac:spMkLst>
        </pc:spChg>
        <pc:spChg chg="del mod topLvl">
          <ac:chgData name="Fatima Pillosu" userId="a6295d4dc9e22643" providerId="LiveId" clId="{7FB9B8BD-85FA-43A0-9C01-677DD0273483}" dt="2023-01-31T12:21:05.936" v="5642"/>
          <ac:spMkLst>
            <pc:docMk/>
            <pc:sldMk cId="145893673" sldId="258"/>
            <ac:spMk id="123" creationId="{7A807434-83F4-9D4D-9943-421DEE7366AC}"/>
          </ac:spMkLst>
        </pc:spChg>
        <pc:spChg chg="mod topLvl">
          <ac:chgData name="Fatima Pillosu" userId="a6295d4dc9e22643" providerId="LiveId" clId="{7FB9B8BD-85FA-43A0-9C01-677DD0273483}" dt="2023-01-31T12:37:41.099" v="6051" actId="1036"/>
          <ac:spMkLst>
            <pc:docMk/>
            <pc:sldMk cId="145893673" sldId="258"/>
            <ac:spMk id="124" creationId="{7FD05153-9463-C1A1-248B-611093A48494}"/>
          </ac:spMkLst>
        </pc:spChg>
        <pc:spChg chg="del mod topLvl">
          <ac:chgData name="Fatima Pillosu" userId="a6295d4dc9e22643" providerId="LiveId" clId="{7FB9B8BD-85FA-43A0-9C01-677DD0273483}" dt="2023-01-31T12:22:00.040" v="5664" actId="478"/>
          <ac:spMkLst>
            <pc:docMk/>
            <pc:sldMk cId="145893673" sldId="258"/>
            <ac:spMk id="125" creationId="{68DAE045-F5F9-A5F7-7929-F51B96CB61B9}"/>
          </ac:spMkLst>
        </pc:spChg>
        <pc:spChg chg="mod topLvl">
          <ac:chgData name="Fatima Pillosu" userId="a6295d4dc9e22643" providerId="LiveId" clId="{7FB9B8BD-85FA-43A0-9C01-677DD0273483}" dt="2023-01-31T12:23:57.530" v="5689" actId="1076"/>
          <ac:spMkLst>
            <pc:docMk/>
            <pc:sldMk cId="145893673" sldId="258"/>
            <ac:spMk id="126" creationId="{BEFC27C2-1410-3758-2348-7EA062F1E2B0}"/>
          </ac:spMkLst>
        </pc:spChg>
        <pc:spChg chg="del mod topLvl">
          <ac:chgData name="Fatima Pillosu" userId="a6295d4dc9e22643" providerId="LiveId" clId="{7FB9B8BD-85FA-43A0-9C01-677DD0273483}" dt="2023-01-31T12:22:03.038" v="5665" actId="478"/>
          <ac:spMkLst>
            <pc:docMk/>
            <pc:sldMk cId="145893673" sldId="258"/>
            <ac:spMk id="127" creationId="{0AA11DD7-A7C6-6F1B-0F2B-7B21D2EFB51D}"/>
          </ac:spMkLst>
        </pc:spChg>
        <pc:spChg chg="mod topLvl">
          <ac:chgData name="Fatima Pillosu" userId="a6295d4dc9e22643" providerId="LiveId" clId="{7FB9B8BD-85FA-43A0-9C01-677DD0273483}" dt="2023-01-31T12:31:40.855" v="5846" actId="1076"/>
          <ac:spMkLst>
            <pc:docMk/>
            <pc:sldMk cId="145893673" sldId="258"/>
            <ac:spMk id="128" creationId="{519AD59D-AD9B-82AA-93E1-DF735FFAB1F7}"/>
          </ac:spMkLst>
        </pc:spChg>
        <pc:spChg chg="mod topLvl">
          <ac:chgData name="Fatima Pillosu" userId="a6295d4dc9e22643" providerId="LiveId" clId="{7FB9B8BD-85FA-43A0-9C01-677DD0273483}" dt="2023-01-31T12:22:52.527" v="5678" actId="14100"/>
          <ac:spMkLst>
            <pc:docMk/>
            <pc:sldMk cId="145893673" sldId="258"/>
            <ac:spMk id="129" creationId="{8DDDBD70-B8A2-1130-874A-8D4E4E08E130}"/>
          </ac:spMkLst>
        </pc:spChg>
        <pc:spChg chg="del mod topLvl">
          <ac:chgData name="Fatima Pillosu" userId="a6295d4dc9e22643" providerId="LiveId" clId="{7FB9B8BD-85FA-43A0-9C01-677DD0273483}" dt="2023-01-31T12:19:51.245" v="5599" actId="478"/>
          <ac:spMkLst>
            <pc:docMk/>
            <pc:sldMk cId="145893673" sldId="258"/>
            <ac:spMk id="130" creationId="{A725CF23-4242-F3F8-74B2-72A682FDFBE2}"/>
          </ac:spMkLst>
        </pc:spChg>
        <pc:spChg chg="del mod topLvl">
          <ac:chgData name="Fatima Pillosu" userId="a6295d4dc9e22643" providerId="LiveId" clId="{7FB9B8BD-85FA-43A0-9C01-677DD0273483}" dt="2023-01-31T12:19:49.615" v="5598" actId="478"/>
          <ac:spMkLst>
            <pc:docMk/>
            <pc:sldMk cId="145893673" sldId="258"/>
            <ac:spMk id="131" creationId="{35C02B89-3974-41C2-2D29-ADDACDA7314B}"/>
          </ac:spMkLst>
        </pc:spChg>
        <pc:spChg chg="del mod topLvl">
          <ac:chgData name="Fatima Pillosu" userId="a6295d4dc9e22643" providerId="LiveId" clId="{7FB9B8BD-85FA-43A0-9C01-677DD0273483}" dt="2023-01-31T12:19:52.831" v="5600" actId="478"/>
          <ac:spMkLst>
            <pc:docMk/>
            <pc:sldMk cId="145893673" sldId="258"/>
            <ac:spMk id="132" creationId="{0BF0E21F-DAC4-76F8-6700-D8115557211B}"/>
          </ac:spMkLst>
        </pc:spChg>
        <pc:spChg chg="add mod">
          <ac:chgData name="Fatima Pillosu" userId="a6295d4dc9e22643" providerId="LiveId" clId="{7FB9B8BD-85FA-43A0-9C01-677DD0273483}" dt="2023-01-31T12:23:09.734" v="5685" actId="553"/>
          <ac:spMkLst>
            <pc:docMk/>
            <pc:sldMk cId="145893673" sldId="258"/>
            <ac:spMk id="133" creationId="{8D91B256-FBB8-03CF-7DB6-614FBCE540DA}"/>
          </ac:spMkLst>
        </pc:spChg>
        <pc:spChg chg="add mod">
          <ac:chgData name="Fatima Pillosu" userId="a6295d4dc9e22643" providerId="LiveId" clId="{7FB9B8BD-85FA-43A0-9C01-677DD0273483}" dt="2023-01-31T12:23:09.734" v="5685" actId="553"/>
          <ac:spMkLst>
            <pc:docMk/>
            <pc:sldMk cId="145893673" sldId="258"/>
            <ac:spMk id="134" creationId="{655C79E4-7BF5-8AAE-627B-12E9BCE2E7FA}"/>
          </ac:spMkLst>
        </pc:spChg>
        <pc:spChg chg="add del mod">
          <ac:chgData name="Fatima Pillosu" userId="a6295d4dc9e22643" providerId="LiveId" clId="{7FB9B8BD-85FA-43A0-9C01-677DD0273483}" dt="2023-01-31T12:25:51.688" v="5716" actId="478"/>
          <ac:spMkLst>
            <pc:docMk/>
            <pc:sldMk cId="145893673" sldId="258"/>
            <ac:spMk id="135" creationId="{93A39B53-763A-AFAE-3346-2784E5643C6F}"/>
          </ac:spMkLst>
        </pc:spChg>
        <pc:spChg chg="add mod">
          <ac:chgData name="Fatima Pillosu" userId="a6295d4dc9e22643" providerId="LiveId" clId="{7FB9B8BD-85FA-43A0-9C01-677DD0273483}" dt="2023-01-31T12:33:51.314" v="5945" actId="20577"/>
          <ac:spMkLst>
            <pc:docMk/>
            <pc:sldMk cId="145893673" sldId="258"/>
            <ac:spMk id="136" creationId="{05331975-A2FD-5C04-2F11-DEEF35A040C4}"/>
          </ac:spMkLst>
        </pc:spChg>
        <pc:spChg chg="add mod">
          <ac:chgData name="Fatima Pillosu" userId="a6295d4dc9e22643" providerId="LiveId" clId="{7FB9B8BD-85FA-43A0-9C01-677DD0273483}" dt="2023-01-31T12:33:45.160" v="5943" actId="20577"/>
          <ac:spMkLst>
            <pc:docMk/>
            <pc:sldMk cId="145893673" sldId="258"/>
            <ac:spMk id="137" creationId="{9909AEEC-4EEA-DA69-E52A-9FE8A6B73CBE}"/>
          </ac:spMkLst>
        </pc:spChg>
        <pc:spChg chg="add mod">
          <ac:chgData name="Fatima Pillosu" userId="a6295d4dc9e22643" providerId="LiveId" clId="{7FB9B8BD-85FA-43A0-9C01-677DD0273483}" dt="2023-01-31T12:27:28.061" v="5729" actId="208"/>
          <ac:spMkLst>
            <pc:docMk/>
            <pc:sldMk cId="145893673" sldId="258"/>
            <ac:spMk id="140" creationId="{3979E54B-D0C1-2C24-9C0B-E846F9FA0613}"/>
          </ac:spMkLst>
        </pc:spChg>
        <pc:spChg chg="add mod">
          <ac:chgData name="Fatima Pillosu" userId="a6295d4dc9e22643" providerId="LiveId" clId="{7FB9B8BD-85FA-43A0-9C01-677DD0273483}" dt="2023-01-31T12:37:41.099" v="6051" actId="1036"/>
          <ac:spMkLst>
            <pc:docMk/>
            <pc:sldMk cId="145893673" sldId="258"/>
            <ac:spMk id="149" creationId="{9DAD0495-D085-A644-236C-5C365489F84D}"/>
          </ac:spMkLst>
        </pc:spChg>
        <pc:spChg chg="add mod">
          <ac:chgData name="Fatima Pillosu" userId="a6295d4dc9e22643" providerId="LiveId" clId="{7FB9B8BD-85FA-43A0-9C01-677DD0273483}" dt="2023-01-31T12:37:41.099" v="6051" actId="1036"/>
          <ac:spMkLst>
            <pc:docMk/>
            <pc:sldMk cId="145893673" sldId="258"/>
            <ac:spMk id="150" creationId="{51385929-0519-E2C1-FFB3-CA61881C0C2F}"/>
          </ac:spMkLst>
        </pc:spChg>
        <pc:spChg chg="add mod">
          <ac:chgData name="Fatima Pillosu" userId="a6295d4dc9e22643" providerId="LiveId" clId="{7FB9B8BD-85FA-43A0-9C01-677DD0273483}" dt="2023-01-31T12:37:13.109" v="6041" actId="1076"/>
          <ac:spMkLst>
            <pc:docMk/>
            <pc:sldMk cId="145893673" sldId="258"/>
            <ac:spMk id="151" creationId="{C4C422B9-11D1-CEE6-15AC-ECEC05E9C8FA}"/>
          </ac:spMkLst>
        </pc:spChg>
        <pc:spChg chg="add mod">
          <ac:chgData name="Fatima Pillosu" userId="a6295d4dc9e22643" providerId="LiveId" clId="{7FB9B8BD-85FA-43A0-9C01-677DD0273483}" dt="2023-01-31T12:37:08.275" v="6040" actId="1076"/>
          <ac:spMkLst>
            <pc:docMk/>
            <pc:sldMk cId="145893673" sldId="258"/>
            <ac:spMk id="152" creationId="{5412D783-1DC5-59A0-3494-EACAA8467E0E}"/>
          </ac:spMkLst>
        </pc:spChg>
        <pc:grpChg chg="add del mod">
          <ac:chgData name="Fatima Pillosu" userId="a6295d4dc9e22643" providerId="LiveId" clId="{7FB9B8BD-85FA-43A0-9C01-677DD0273483}" dt="2023-01-31T12:19:44.296" v="5597" actId="165"/>
          <ac:grpSpMkLst>
            <pc:docMk/>
            <pc:sldMk cId="145893673" sldId="258"/>
            <ac:grpSpMk id="2" creationId="{61AA6F62-C312-24CA-3A51-F29FDFBE0C47}"/>
          </ac:grpSpMkLst>
        </pc:grpChg>
        <pc:grpChg chg="add mod">
          <ac:chgData name="Fatima Pillosu" userId="a6295d4dc9e22643" providerId="LiveId" clId="{7FB9B8BD-85FA-43A0-9C01-677DD0273483}" dt="2023-01-31T12:22:39.445" v="5675" actId="1076"/>
          <ac:grpSpMkLst>
            <pc:docMk/>
            <pc:sldMk cId="145893673" sldId="258"/>
            <ac:grpSpMk id="5" creationId="{5315C37A-A44B-4795-A0BD-213DECFEB6AA}"/>
          </ac:grpSpMkLst>
        </pc:grpChg>
        <pc:grpChg chg="mod">
          <ac:chgData name="Fatima Pillosu" userId="a6295d4dc9e22643" providerId="LiveId" clId="{7FB9B8BD-85FA-43A0-9C01-677DD0273483}" dt="2023-01-25T14:54:51.318" v="4908"/>
          <ac:grpSpMkLst>
            <pc:docMk/>
            <pc:sldMk cId="145893673" sldId="258"/>
            <ac:grpSpMk id="61" creationId="{42985D8D-22DC-46E6-BE7F-4FF8CA6E7446}"/>
          </ac:grpSpMkLst>
        </pc:grpChg>
        <pc:grpChg chg="add mod">
          <ac:chgData name="Fatima Pillosu" userId="a6295d4dc9e22643" providerId="LiveId" clId="{7FB9B8BD-85FA-43A0-9C01-677DD0273483}" dt="2023-01-31T12:22:39.445" v="5675" actId="1076"/>
          <ac:grpSpMkLst>
            <pc:docMk/>
            <pc:sldMk cId="145893673" sldId="258"/>
            <ac:grpSpMk id="66" creationId="{50A11B58-74C3-470D-B850-D41C0E0CD72A}"/>
          </ac:grpSpMkLst>
        </pc:grpChg>
        <pc:picChg chg="add del">
          <ac:chgData name="Fatima Pillosu" userId="a6295d4dc9e22643" providerId="LiveId" clId="{7FB9B8BD-85FA-43A0-9C01-677DD0273483}" dt="2023-01-25T14:54:49.813" v="4907" actId="478"/>
          <ac:picMkLst>
            <pc:docMk/>
            <pc:sldMk cId="145893673" sldId="258"/>
            <ac:picMk id="4" creationId="{CE8750FE-85B8-408E-A30A-A53EE37DF0A0}"/>
          </ac:picMkLst>
        </pc:picChg>
        <pc:cxnChg chg="add del mod topLvl">
          <ac:chgData name="Fatima Pillosu" userId="a6295d4dc9e22643" providerId="LiveId" clId="{7FB9B8BD-85FA-43A0-9C01-677DD0273483}" dt="2023-01-31T12:22:23.973" v="5672" actId="478"/>
          <ac:cxnSpMkLst>
            <pc:docMk/>
            <pc:sldMk cId="145893673" sldId="258"/>
            <ac:cxnSpMk id="4" creationId="{C7CBEC9B-45E6-BFE0-41A1-92A362A777C3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6" creationId="{E18ACDC2-4B46-442B-95C3-0A831A14EE42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27" creationId="{A9A8CA99-74F3-44C5-A764-3234C724EF3F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28" creationId="{256ECCA8-FFED-4ADD-BF50-00CEF8C523A7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29" creationId="{3738DE1F-C3C2-479A-AF90-A1991BF349C6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0" creationId="{7DECCE67-CAD5-438C-878C-B24F4FBEA32F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1" creationId="{71600030-20D3-4A35-811A-E2679BCB0B5F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2" creationId="{73CB185C-3397-449D-9F54-47F293E8FB97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3" creationId="{4A214029-605A-4128-8441-B24B57D509E9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4" creationId="{C8993A6D-E1BF-4DDF-81C0-5CA925095FB2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5" creationId="{DB1D3DB8-95F3-495F-B95E-FF5A88B473AA}"/>
          </ac:cxnSpMkLst>
        </pc:cxnChg>
        <pc:cxnChg chg="mod">
          <ac:chgData name="Fatima Pillosu" userId="a6295d4dc9e22643" providerId="LiveId" clId="{7FB9B8BD-85FA-43A0-9C01-677DD0273483}" dt="2023-01-25T14:55:15.451" v="4912"/>
          <ac:cxnSpMkLst>
            <pc:docMk/>
            <pc:sldMk cId="145893673" sldId="258"/>
            <ac:cxnSpMk id="68" creationId="{33B738CC-2A85-420C-B133-4E63CDB67052}"/>
          </ac:cxnSpMkLst>
        </pc:cxnChg>
        <pc:cxnChg chg="add del mod">
          <ac:chgData name="Fatima Pillosu" userId="a6295d4dc9e22643" providerId="LiveId" clId="{7FB9B8BD-85FA-43A0-9C01-677DD0273483}" dt="2023-01-31T12:30:26.563" v="5826" actId="478"/>
          <ac:cxnSpMkLst>
            <pc:docMk/>
            <pc:sldMk cId="145893673" sldId="258"/>
            <ac:cxnSpMk id="138" creationId="{0EBBBF41-4834-38BD-1BC3-4042B7E234FA}"/>
          </ac:cxnSpMkLst>
        </pc:cxnChg>
        <pc:cxnChg chg="add del mod">
          <ac:chgData name="Fatima Pillosu" userId="a6295d4dc9e22643" providerId="LiveId" clId="{7FB9B8BD-85FA-43A0-9C01-677DD0273483}" dt="2023-01-31T12:30:23.761" v="5825" actId="478"/>
          <ac:cxnSpMkLst>
            <pc:docMk/>
            <pc:sldMk cId="145893673" sldId="258"/>
            <ac:cxnSpMk id="139" creationId="{2D2D9334-D36A-F490-93DC-4E8505F8B920}"/>
          </ac:cxnSpMkLst>
        </pc:cxnChg>
        <pc:cxnChg chg="add mod">
          <ac:chgData name="Fatima Pillosu" userId="a6295d4dc9e22643" providerId="LiveId" clId="{7FB9B8BD-85FA-43A0-9C01-677DD0273483}" dt="2023-01-31T12:33:09.096" v="5899" actId="692"/>
          <ac:cxnSpMkLst>
            <pc:docMk/>
            <pc:sldMk cId="145893673" sldId="258"/>
            <ac:cxnSpMk id="141" creationId="{0F74718A-9E00-E37C-0D39-8E5DEA112286}"/>
          </ac:cxnSpMkLst>
        </pc:cxnChg>
        <pc:cxnChg chg="add mod">
          <ac:chgData name="Fatima Pillosu" userId="a6295d4dc9e22643" providerId="LiveId" clId="{7FB9B8BD-85FA-43A0-9C01-677DD0273483}" dt="2023-01-31T12:33:16.817" v="5901" actId="692"/>
          <ac:cxnSpMkLst>
            <pc:docMk/>
            <pc:sldMk cId="145893673" sldId="258"/>
            <ac:cxnSpMk id="144" creationId="{636B60C0-65E0-E361-9CDD-064E428997F4}"/>
          </ac:cxnSpMkLst>
        </pc:cxnChg>
        <pc:cxnChg chg="add mod">
          <ac:chgData name="Fatima Pillosu" userId="a6295d4dc9e22643" providerId="LiveId" clId="{7FB9B8BD-85FA-43A0-9C01-677DD0273483}" dt="2023-01-31T12:30:10.250" v="5822" actId="692"/>
          <ac:cxnSpMkLst>
            <pc:docMk/>
            <pc:sldMk cId="145893673" sldId="258"/>
            <ac:cxnSpMk id="145" creationId="{08AEB426-F528-A51B-FBBC-830E3C076CA0}"/>
          </ac:cxnSpMkLst>
        </pc:cxnChg>
        <pc:cxnChg chg="add mod">
          <ac:chgData name="Fatima Pillosu" userId="a6295d4dc9e22643" providerId="LiveId" clId="{7FB9B8BD-85FA-43A0-9C01-677DD0273483}" dt="2023-01-31T12:31:09.460" v="5835" actId="14100"/>
          <ac:cxnSpMkLst>
            <pc:docMk/>
            <pc:sldMk cId="145893673" sldId="258"/>
            <ac:cxnSpMk id="147" creationId="{D421D0A8-95FD-D981-0856-B05B4D2F1D48}"/>
          </ac:cxnSpMkLst>
        </pc:cxnChg>
      </pc:sldChg>
    </pc:docChg>
  </pc:docChgLst>
  <pc:docChgLst>
    <pc:chgData name="Fatima Pillosu" userId="a6295d4dc9e22643" providerId="LiveId" clId="{28CB9E32-386F-47E9-95A7-5211434C8F3C}"/>
    <pc:docChg chg="undo custSel delSld modSld">
      <pc:chgData name="Fatima Pillosu" userId="a6295d4dc9e22643" providerId="LiveId" clId="{28CB9E32-386F-47E9-95A7-5211434C8F3C}" dt="2022-09-05T16:13:03.305" v="269" actId="47"/>
      <pc:docMkLst>
        <pc:docMk/>
      </pc:docMkLst>
      <pc:sldChg chg="modSp mod">
        <pc:chgData name="Fatima Pillosu" userId="a6295d4dc9e22643" providerId="LiveId" clId="{28CB9E32-386F-47E9-95A7-5211434C8F3C}" dt="2022-09-05T15:27:36.420" v="268" actId="20577"/>
        <pc:sldMkLst>
          <pc:docMk/>
          <pc:sldMk cId="1421228739" sldId="256"/>
        </pc:sldMkLst>
        <pc:spChg chg="mod">
          <ac:chgData name="Fatima Pillosu" userId="a6295d4dc9e22643" providerId="LiveId" clId="{28CB9E32-386F-47E9-95A7-5211434C8F3C}" dt="2022-09-05T14:59:48.162" v="23" actId="20577"/>
          <ac:spMkLst>
            <pc:docMk/>
            <pc:sldMk cId="1421228739" sldId="256"/>
            <ac:spMk id="17" creationId="{5B561350-45F9-45FB-9774-673912839541}"/>
          </ac:spMkLst>
        </pc:spChg>
        <pc:spChg chg="mod">
          <ac:chgData name="Fatima Pillosu" userId="a6295d4dc9e22643" providerId="LiveId" clId="{28CB9E32-386F-47E9-95A7-5211434C8F3C}" dt="2022-09-05T15:27:36.420" v="268" actId="20577"/>
          <ac:spMkLst>
            <pc:docMk/>
            <pc:sldMk cId="1421228739" sldId="256"/>
            <ac:spMk id="21" creationId="{106D4123-C009-4929-90EB-E947FDEF2BCB}"/>
          </ac:spMkLst>
        </pc:spChg>
        <pc:cxnChg chg="mod">
          <ac:chgData name="Fatima Pillosu" userId="a6295d4dc9e22643" providerId="LiveId" clId="{28CB9E32-386F-47E9-95A7-5211434C8F3C}" dt="2022-09-05T14:59:41.347" v="16" actId="20577"/>
          <ac:cxnSpMkLst>
            <pc:docMk/>
            <pc:sldMk cId="1421228739" sldId="256"/>
            <ac:cxnSpMk id="16" creationId="{AC7FFE19-DC3A-46D0-8254-CE3DA520F8BA}"/>
          </ac:cxnSpMkLst>
        </pc:cxnChg>
      </pc:sldChg>
      <pc:sldChg chg="addSp delSp modSp del mod">
        <pc:chgData name="Fatima Pillosu" userId="a6295d4dc9e22643" providerId="LiveId" clId="{28CB9E32-386F-47E9-95A7-5211434C8F3C}" dt="2022-09-05T16:13:03.305" v="269" actId="47"/>
        <pc:sldMkLst>
          <pc:docMk/>
          <pc:sldMk cId="600100142" sldId="258"/>
        </pc:sldMkLst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89" creationId="{8551B3D3-542F-4BAA-B1B0-D59D47B542A5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0" creationId="{2DA66E37-58F4-46A2-80C5-AB5ACA3D23F1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1" creationId="{86C4243F-E47D-4C8F-A0DC-4E9C8B7829BD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2" creationId="{E48B24F2-BF81-4808-8864-9C9E4FB04EF7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3" creationId="{33D282BB-9093-4944-9E13-7F6559746996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4" creationId="{67975A16-575B-47FF-8DF9-BA02838654D2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5" creationId="{81A17EFC-3368-4799-86D5-A18E947E5113}"/>
          </ac:spMkLst>
        </pc:spChg>
        <pc:spChg chg="mod topLvl">
          <ac:chgData name="Fatima Pillosu" userId="a6295d4dc9e22643" providerId="LiveId" clId="{28CB9E32-386F-47E9-95A7-5211434C8F3C}" dt="2022-09-05T15:09:13.250" v="186" actId="1038"/>
          <ac:spMkLst>
            <pc:docMk/>
            <pc:sldMk cId="600100142" sldId="258"/>
            <ac:spMk id="96" creationId="{B2157021-8BFB-4427-A825-9422683900D1}"/>
          </ac:spMkLst>
        </pc:spChg>
        <pc:spChg chg="mod topLvl">
          <ac:chgData name="Fatima Pillosu" userId="a6295d4dc9e22643" providerId="LiveId" clId="{28CB9E32-386F-47E9-95A7-5211434C8F3C}" dt="2022-09-05T15:09:09.059" v="183" actId="1038"/>
          <ac:spMkLst>
            <pc:docMk/>
            <pc:sldMk cId="600100142" sldId="258"/>
            <ac:spMk id="97" creationId="{D459C349-968E-4CC8-8955-199B037FE3E6}"/>
          </ac:spMkLst>
        </pc:spChg>
        <pc:spChg chg="mod topLvl">
          <ac:chgData name="Fatima Pillosu" userId="a6295d4dc9e22643" providerId="LiveId" clId="{28CB9E32-386F-47E9-95A7-5211434C8F3C}" dt="2022-09-05T15:09:47.254" v="189" actId="165"/>
          <ac:spMkLst>
            <pc:docMk/>
            <pc:sldMk cId="600100142" sldId="258"/>
            <ac:spMk id="138" creationId="{46CFD040-E2F9-4C86-8E10-5FF735D53A59}"/>
          </ac:spMkLst>
        </pc:spChg>
        <pc:spChg chg="mod topLvl">
          <ac:chgData name="Fatima Pillosu" userId="a6295d4dc9e22643" providerId="LiveId" clId="{28CB9E32-386F-47E9-95A7-5211434C8F3C}" dt="2022-09-05T15:10:23.136" v="218" actId="1076"/>
          <ac:spMkLst>
            <pc:docMk/>
            <pc:sldMk cId="600100142" sldId="258"/>
            <ac:spMk id="144" creationId="{8165390C-4E94-4D5F-8F7D-06A43EA86BC2}"/>
          </ac:spMkLst>
        </pc:spChg>
        <pc:spChg chg="mod topLvl">
          <ac:chgData name="Fatima Pillosu" userId="a6295d4dc9e22643" providerId="LiveId" clId="{28CB9E32-386F-47E9-95A7-5211434C8F3C}" dt="2022-09-05T15:10:23.136" v="218" actId="1076"/>
          <ac:spMkLst>
            <pc:docMk/>
            <pc:sldMk cId="600100142" sldId="258"/>
            <ac:spMk id="148" creationId="{22461A9B-63DB-49EF-BAC1-F800D2C2FB4B}"/>
          </ac:spMkLst>
        </pc:spChg>
        <pc:spChg chg="add mod">
          <ac:chgData name="Fatima Pillosu" userId="a6295d4dc9e22643" providerId="LiveId" clId="{28CB9E32-386F-47E9-95A7-5211434C8F3C}" dt="2022-09-05T15:08:18.498" v="168" actId="1037"/>
          <ac:spMkLst>
            <pc:docMk/>
            <pc:sldMk cId="600100142" sldId="258"/>
            <ac:spMk id="159" creationId="{26B1BBAD-5180-48A7-9012-39DDA525CE8D}"/>
          </ac:spMkLst>
        </pc:spChg>
        <pc:grpChg chg="del">
          <ac:chgData name="Fatima Pillosu" userId="a6295d4dc9e22643" providerId="LiveId" clId="{28CB9E32-386F-47E9-95A7-5211434C8F3C}" dt="2022-09-05T15:09:47.254" v="189" actId="165"/>
          <ac:grpSpMkLst>
            <pc:docMk/>
            <pc:sldMk cId="600100142" sldId="258"/>
            <ac:grpSpMk id="157" creationId="{945623B4-0A3D-499D-B7AB-8A1121ACF258}"/>
          </ac:grpSpMkLst>
        </pc:grpChg>
        <pc:grpChg chg="del">
          <ac:chgData name="Fatima Pillosu" userId="a6295d4dc9e22643" providerId="LiveId" clId="{28CB9E32-386F-47E9-95A7-5211434C8F3C}" dt="2022-09-05T15:08:40.817" v="169" actId="165"/>
          <ac:grpSpMkLst>
            <pc:docMk/>
            <pc:sldMk cId="600100142" sldId="258"/>
            <ac:grpSpMk id="158" creationId="{37490422-B7F0-407A-841A-8F901318514F}"/>
          </ac:grpSpMkLst>
        </pc:grpChg>
        <pc:picChg chg="mod topLvl">
          <ac:chgData name="Fatima Pillosu" userId="a6295d4dc9e22643" providerId="LiveId" clId="{28CB9E32-386F-47E9-95A7-5211434C8F3C}" dt="2022-09-05T15:08:40.817" v="169" actId="165"/>
          <ac:picMkLst>
            <pc:docMk/>
            <pc:sldMk cId="600100142" sldId="258"/>
            <ac:picMk id="88" creationId="{B8BC0BFD-2DBF-4FCB-BE71-E58A8B6C9F64}"/>
          </ac:picMkLst>
        </pc:picChg>
        <pc:picChg chg="mod topLvl">
          <ac:chgData name="Fatima Pillosu" userId="a6295d4dc9e22643" providerId="LiveId" clId="{28CB9E32-386F-47E9-95A7-5211434C8F3C}" dt="2022-09-05T15:09:47.254" v="189" actId="165"/>
          <ac:picMkLst>
            <pc:docMk/>
            <pc:sldMk cId="600100142" sldId="258"/>
            <ac:picMk id="137" creationId="{CF02F3FB-E264-49BF-A663-AFCAD603B7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80945-6D64-4BAC-811A-3A4A23C2CCE5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173288" y="1143000"/>
            <a:ext cx="2511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12918-2330-475F-BAD0-84D5CD27C3C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6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1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3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4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78532"/>
            <a:ext cx="5829300" cy="293254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24170"/>
            <a:ext cx="5143500" cy="203367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05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65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48462"/>
            <a:ext cx="1478756" cy="71383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48462"/>
            <a:ext cx="4350544" cy="71383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15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17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099972"/>
            <a:ext cx="5915025" cy="350384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5636968"/>
            <a:ext cx="5915025" cy="184259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91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242308"/>
            <a:ext cx="2914650" cy="534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242308"/>
            <a:ext cx="2914650" cy="534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72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48463"/>
            <a:ext cx="5915025" cy="16281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064873"/>
            <a:ext cx="2901255" cy="10119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076836"/>
            <a:ext cx="2901255" cy="4525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64873"/>
            <a:ext cx="2915543" cy="10119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76836"/>
            <a:ext cx="2915543" cy="4525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01/03/2023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8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01/03/2023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09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01/03/2023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98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1552"/>
            <a:ext cx="2211884" cy="196543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212797"/>
            <a:ext cx="3471863" cy="59859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26982"/>
            <a:ext cx="2211884" cy="468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64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1552"/>
            <a:ext cx="2211884" cy="196543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212797"/>
            <a:ext cx="3471863" cy="598598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26982"/>
            <a:ext cx="2211884" cy="468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63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48463"/>
            <a:ext cx="5915025" cy="1628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242308"/>
            <a:ext cx="5915025" cy="534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807131"/>
            <a:ext cx="1543050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E89A-1FDF-4193-8868-7369A5D22E6C}" type="datetimeFigureOut">
              <a:rPr lang="en-GB" smtClean="0"/>
              <a:t>01/03/2023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807131"/>
            <a:ext cx="2314575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807131"/>
            <a:ext cx="1543050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85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Rettangolo 488">
            <a:extLst>
              <a:ext uri="{FF2B5EF4-FFF2-40B4-BE49-F238E27FC236}">
                <a16:creationId xmlns:a16="http://schemas.microsoft.com/office/drawing/2014/main" id="{82E5B335-718D-418A-804D-68FB532C2CA7}"/>
              </a:ext>
            </a:extLst>
          </p:cNvPr>
          <p:cNvSpPr/>
          <p:nvPr/>
        </p:nvSpPr>
        <p:spPr>
          <a:xfrm>
            <a:off x="-2888556" y="763077"/>
            <a:ext cx="6179547" cy="8054090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031A305D-021D-48F3-885D-756A0F007F87}"/>
              </a:ext>
            </a:extLst>
          </p:cNvPr>
          <p:cNvSpPr/>
          <p:nvPr/>
        </p:nvSpPr>
        <p:spPr>
          <a:xfrm>
            <a:off x="3520842" y="797897"/>
            <a:ext cx="3425011" cy="80171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7139494-AEE0-45CC-877F-6B4007673B10}"/>
              </a:ext>
            </a:extLst>
          </p:cNvPr>
          <p:cNvSpPr/>
          <p:nvPr/>
        </p:nvSpPr>
        <p:spPr>
          <a:xfrm>
            <a:off x="3108960" y="-258002"/>
            <a:ext cx="640080" cy="23876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START</a:t>
            </a:r>
          </a:p>
        </p:txBody>
      </p:sp>
      <p:sp>
        <p:nvSpPr>
          <p:cNvPr id="6" name="Decisione 5">
            <a:extLst>
              <a:ext uri="{FF2B5EF4-FFF2-40B4-BE49-F238E27FC236}">
                <a16:creationId xmlns:a16="http://schemas.microsoft.com/office/drawing/2014/main" id="{DB09DD8E-B3E3-4B9A-B133-2DEA44E09172}"/>
              </a:ext>
            </a:extLst>
          </p:cNvPr>
          <p:cNvSpPr/>
          <p:nvPr/>
        </p:nvSpPr>
        <p:spPr>
          <a:xfrm>
            <a:off x="1809000" y="143087"/>
            <a:ext cx="3240000" cy="820900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Are the magnitudes of rainfall events associated with “medium/severe” and “extremely severe” flash floods known?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85467EF-E141-49F8-B250-FFF694A42449}"/>
              </a:ext>
            </a:extLst>
          </p:cNvPr>
          <p:cNvSpPr txBox="1"/>
          <p:nvPr/>
        </p:nvSpPr>
        <p:spPr>
          <a:xfrm flipH="1">
            <a:off x="1318968" y="545522"/>
            <a:ext cx="32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4" name="Decisione 33">
            <a:extLst>
              <a:ext uri="{FF2B5EF4-FFF2-40B4-BE49-F238E27FC236}">
                <a16:creationId xmlns:a16="http://schemas.microsoft.com/office/drawing/2014/main" id="{0461AD56-E098-4A2D-B88A-86793958E08D}"/>
              </a:ext>
            </a:extLst>
          </p:cNvPr>
          <p:cNvSpPr/>
          <p:nvPr/>
        </p:nvSpPr>
        <p:spPr>
          <a:xfrm>
            <a:off x="394415" y="2483636"/>
            <a:ext cx="2444505" cy="613355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Presence of rainfall obs to associate with the flash flood reports?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65F34D55-257B-4593-BE25-BC0BCE7F1D7B}"/>
              </a:ext>
            </a:extLst>
          </p:cNvPr>
          <p:cNvSpPr/>
          <p:nvPr/>
        </p:nvSpPr>
        <p:spPr>
          <a:xfrm>
            <a:off x="805933" y="3286560"/>
            <a:ext cx="1685391" cy="71333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Define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the list of 4 short-range accumulation periods to consider for the ecPoint-Rainfall forecasts to use as rainfall obs proxies.</a:t>
            </a:r>
          </a:p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(RQ1, Section 4.1)  </a:t>
            </a:r>
          </a:p>
        </p:txBody>
      </p: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F961A311-559A-497D-B22D-17210A119FB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-2224179" y="3878143"/>
            <a:ext cx="1325036" cy="458534"/>
          </a:xfrm>
          <a:prstGeom prst="bentConnector3">
            <a:avLst>
              <a:gd name="adj1" fmla="val -295"/>
            </a:avLst>
          </a:prstGeom>
          <a:ln>
            <a:solidFill>
              <a:schemeClr val="bg2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0D0AC596-273E-4F54-9E0D-E1CE5DAE0C98}"/>
              </a:ext>
            </a:extLst>
          </p:cNvPr>
          <p:cNvSpPr/>
          <p:nvPr/>
        </p:nvSpPr>
        <p:spPr>
          <a:xfrm>
            <a:off x="-899143" y="4722102"/>
            <a:ext cx="1203590" cy="457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Plot the distribution of rainfall values as percentiles.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5BC458E-79B6-4D46-B665-7695DD3E6FDB}"/>
              </a:ext>
            </a:extLst>
          </p:cNvPr>
          <p:cNvSpPr txBox="1"/>
          <p:nvPr/>
        </p:nvSpPr>
        <p:spPr>
          <a:xfrm>
            <a:off x="-3220484" y="760966"/>
            <a:ext cx="338554" cy="80540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DEFINITIONING THE DISTRIBUTION OF RAINFALL TOTALS ASSOCIATED WITH FLASH FLOODS</a:t>
            </a:r>
            <a:endParaRPr lang="en-GB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3001E7F-8E41-44BB-8F81-3ECD636C8983}"/>
              </a:ext>
            </a:extLst>
          </p:cNvPr>
          <p:cNvSpPr/>
          <p:nvPr/>
        </p:nvSpPr>
        <p:spPr>
          <a:xfrm>
            <a:off x="3682598" y="1483113"/>
            <a:ext cx="1440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Compare the skill of rainfall forecasts associated with different severities of flash floods</a:t>
            </a:r>
          </a:p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(RQ2, Section 4.2)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41248169-80F4-4B52-BAD8-C8CCF81031D6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1552558" y="620235"/>
            <a:ext cx="285881" cy="157657"/>
          </a:xfrm>
          <a:prstGeom prst="bentConnector3">
            <a:avLst>
              <a:gd name="adj1" fmla="val -1868"/>
            </a:avLst>
          </a:prstGeom>
          <a:ln>
            <a:solidFill>
              <a:schemeClr val="bg2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C5470EEC-7FEA-4AC1-9ADD-1056A4FA3745}"/>
              </a:ext>
            </a:extLst>
          </p:cNvPr>
          <p:cNvSpPr/>
          <p:nvPr/>
        </p:nvSpPr>
        <p:spPr>
          <a:xfrm>
            <a:off x="5253718" y="1483113"/>
            <a:ext cx="1440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Compare the lead time of skilful rainfall forecasts associated with different severities of flash floods</a:t>
            </a:r>
          </a:p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(RQ3, Section 4.2)</a:t>
            </a:r>
          </a:p>
        </p:txBody>
      </p:sp>
      <p:sp>
        <p:nvSpPr>
          <p:cNvPr id="88" name="Decisione 87">
            <a:extLst>
              <a:ext uri="{FF2B5EF4-FFF2-40B4-BE49-F238E27FC236}">
                <a16:creationId xmlns:a16="http://schemas.microsoft.com/office/drawing/2014/main" id="{0F341F0B-4838-4A71-B127-DDE20515EB2E}"/>
              </a:ext>
            </a:extLst>
          </p:cNvPr>
          <p:cNvSpPr/>
          <p:nvPr/>
        </p:nvSpPr>
        <p:spPr>
          <a:xfrm>
            <a:off x="4059943" y="2506171"/>
            <a:ext cx="2297269" cy="396000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Presence of flash flood reports?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DBA54DBD-4F02-4D62-A3CB-8EC333B373B6}"/>
              </a:ext>
            </a:extLst>
          </p:cNvPr>
          <p:cNvSpPr/>
          <p:nvPr/>
        </p:nvSpPr>
        <p:spPr>
          <a:xfrm>
            <a:off x="4132150" y="4674616"/>
            <a:ext cx="2232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Compute contingency tables, for each forecast accumulation period, up to medium-range lead times, for rainfall events associated with different severities of flash floods.</a:t>
            </a:r>
          </a:p>
        </p:txBody>
      </p:sp>
      <p:sp>
        <p:nvSpPr>
          <p:cNvPr id="133" name="Documento multiplo 132">
            <a:extLst>
              <a:ext uri="{FF2B5EF4-FFF2-40B4-BE49-F238E27FC236}">
                <a16:creationId xmlns:a16="http://schemas.microsoft.com/office/drawing/2014/main" id="{DEC7731E-44F8-4357-B6A4-91C0F4389421}"/>
              </a:ext>
            </a:extLst>
          </p:cNvPr>
          <p:cNvSpPr/>
          <p:nvPr/>
        </p:nvSpPr>
        <p:spPr>
          <a:xfrm>
            <a:off x="5240715" y="5286012"/>
            <a:ext cx="1590840" cy="151140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39" name="Dati 138">
            <a:extLst>
              <a:ext uri="{FF2B5EF4-FFF2-40B4-BE49-F238E27FC236}">
                <a16:creationId xmlns:a16="http://schemas.microsoft.com/office/drawing/2014/main" id="{E1D55671-F616-404D-98E7-4D01C35A0A03}"/>
              </a:ext>
            </a:extLst>
          </p:cNvPr>
          <p:cNvSpPr/>
          <p:nvPr/>
        </p:nvSpPr>
        <p:spPr>
          <a:xfrm>
            <a:off x="3797562" y="3280303"/>
            <a:ext cx="1260000" cy="288000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flash flood reports</a:t>
            </a:r>
          </a:p>
        </p:txBody>
      </p:sp>
      <p:sp>
        <p:nvSpPr>
          <p:cNvPr id="140" name="Dati 139">
            <a:extLst>
              <a:ext uri="{FF2B5EF4-FFF2-40B4-BE49-F238E27FC236}">
                <a16:creationId xmlns:a16="http://schemas.microsoft.com/office/drawing/2014/main" id="{EFB17294-A804-40ED-939A-337392FBFBC8}"/>
              </a:ext>
            </a:extLst>
          </p:cNvPr>
          <p:cNvSpPr/>
          <p:nvPr/>
        </p:nvSpPr>
        <p:spPr>
          <a:xfrm>
            <a:off x="5369454" y="3280303"/>
            <a:ext cx="1260000" cy="288000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rainfall forecasts</a:t>
            </a:r>
          </a:p>
        </p:txBody>
      </p:sp>
      <p:sp>
        <p:nvSpPr>
          <p:cNvPr id="143" name="Rettangolo 142">
            <a:extLst>
              <a:ext uri="{FF2B5EF4-FFF2-40B4-BE49-F238E27FC236}">
                <a16:creationId xmlns:a16="http://schemas.microsoft.com/office/drawing/2014/main" id="{47B846B2-9FAB-415B-B9F4-83A43760E754}"/>
              </a:ext>
            </a:extLst>
          </p:cNvPr>
          <p:cNvSpPr/>
          <p:nvPr/>
        </p:nvSpPr>
        <p:spPr>
          <a:xfrm>
            <a:off x="3677030" y="3760858"/>
            <a:ext cx="1453004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Create observational fields, for each forecast accumulation period, up to medium-range lead times.</a:t>
            </a:r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id="{20F7BF2E-B2E0-4DFD-834D-AE4F82946367}"/>
              </a:ext>
            </a:extLst>
          </p:cNvPr>
          <p:cNvSpPr/>
          <p:nvPr/>
        </p:nvSpPr>
        <p:spPr>
          <a:xfrm>
            <a:off x="5282552" y="3764485"/>
            <a:ext cx="1411165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Create forecasts fields, for each forecast accumulation period, up to medium-range lead times.</a:t>
            </a:r>
          </a:p>
        </p:txBody>
      </p: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91C5C571-BBB0-40FC-9957-C0114F7DA18F}"/>
              </a:ext>
            </a:extLst>
          </p:cNvPr>
          <p:cNvSpPr/>
          <p:nvPr/>
        </p:nvSpPr>
        <p:spPr>
          <a:xfrm>
            <a:off x="3553288" y="5670369"/>
            <a:ext cx="1475005" cy="90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Compute ROC curves for each forecast accumulation period, up to medium-range lead times, for rainfall events associated with different severities of flash floods.</a:t>
            </a:r>
          </a:p>
        </p:txBody>
      </p:sp>
      <p:sp>
        <p:nvSpPr>
          <p:cNvPr id="157" name="Documento multiplo 156">
            <a:extLst>
              <a:ext uri="{FF2B5EF4-FFF2-40B4-BE49-F238E27FC236}">
                <a16:creationId xmlns:a16="http://schemas.microsoft.com/office/drawing/2014/main" id="{7DCEC183-B1F2-4074-91FD-370C2207DAE3}"/>
              </a:ext>
            </a:extLst>
          </p:cNvPr>
          <p:cNvSpPr/>
          <p:nvPr/>
        </p:nvSpPr>
        <p:spPr>
          <a:xfrm>
            <a:off x="5237898" y="6874883"/>
            <a:ext cx="1560892" cy="150758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85" name="CasellaDiTesto 284">
            <a:extLst>
              <a:ext uri="{FF2B5EF4-FFF2-40B4-BE49-F238E27FC236}">
                <a16:creationId xmlns:a16="http://schemas.microsoft.com/office/drawing/2014/main" id="{4B66DC67-97CD-4F42-BA61-5103AD41563A}"/>
              </a:ext>
            </a:extLst>
          </p:cNvPr>
          <p:cNvSpPr txBox="1"/>
          <p:nvPr/>
        </p:nvSpPr>
        <p:spPr>
          <a:xfrm>
            <a:off x="6943144" y="808830"/>
            <a:ext cx="338554" cy="805619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 VERIFIOCATION TO ASSESS FORECASTS’ PERFORMANCE IN IDENTIFYING AREAS AT FLASH FLOOD RISK </a:t>
            </a:r>
            <a:endParaRPr lang="en-GB" sz="1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1" name="CasellaDiTesto 320">
            <a:extLst>
              <a:ext uri="{FF2B5EF4-FFF2-40B4-BE49-F238E27FC236}">
                <a16:creationId xmlns:a16="http://schemas.microsoft.com/office/drawing/2014/main" id="{26026526-C192-4123-8C7D-4F2DB2B68230}"/>
              </a:ext>
            </a:extLst>
          </p:cNvPr>
          <p:cNvSpPr txBox="1"/>
          <p:nvPr/>
        </p:nvSpPr>
        <p:spPr>
          <a:xfrm>
            <a:off x="4860314" y="8061190"/>
            <a:ext cx="137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/>
              <a:t>(RQ2 and RQ3,</a:t>
            </a:r>
          </a:p>
          <a:p>
            <a:pPr algn="ctr"/>
            <a:r>
              <a:rPr lang="it-IT" sz="700" dirty="0"/>
              <a:t>Section 5.2)</a:t>
            </a:r>
            <a:endParaRPr lang="en-GB" sz="700" dirty="0"/>
          </a:p>
        </p:txBody>
      </p:sp>
      <p:sp>
        <p:nvSpPr>
          <p:cNvPr id="329" name="Dati 328">
            <a:extLst>
              <a:ext uri="{FF2B5EF4-FFF2-40B4-BE49-F238E27FC236}">
                <a16:creationId xmlns:a16="http://schemas.microsoft.com/office/drawing/2014/main" id="{C547A417-E87B-4AB1-8A12-727AE29BC1B2}"/>
              </a:ext>
            </a:extLst>
          </p:cNvPr>
          <p:cNvSpPr/>
          <p:nvPr/>
        </p:nvSpPr>
        <p:spPr>
          <a:xfrm>
            <a:off x="3584618" y="888388"/>
            <a:ext cx="3247921" cy="396000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the magnitude of rainfall events associated with “medium/severe” and “extremely severe” flash floods</a:t>
            </a:r>
          </a:p>
        </p:txBody>
      </p:sp>
      <p:cxnSp>
        <p:nvCxnSpPr>
          <p:cNvPr id="354" name="Connettore a gomito 353">
            <a:extLst>
              <a:ext uri="{FF2B5EF4-FFF2-40B4-BE49-F238E27FC236}">
                <a16:creationId xmlns:a16="http://schemas.microsoft.com/office/drawing/2014/main" id="{96F3E90F-CC40-4B86-8F14-EFCB561E728B}"/>
              </a:ext>
            </a:extLst>
          </p:cNvPr>
          <p:cNvCxnSpPr>
            <a:cxnSpLocks/>
            <a:stCxn id="6" idx="3"/>
            <a:endCxn id="329" idx="1"/>
          </p:cNvCxnSpPr>
          <p:nvPr/>
        </p:nvCxnSpPr>
        <p:spPr>
          <a:xfrm>
            <a:off x="5049000" y="553537"/>
            <a:ext cx="159579" cy="33485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ttore diritto 355">
            <a:extLst>
              <a:ext uri="{FF2B5EF4-FFF2-40B4-BE49-F238E27FC236}">
                <a16:creationId xmlns:a16="http://schemas.microsoft.com/office/drawing/2014/main" id="{F09A7E18-4A52-4912-8A16-6786224F051C}"/>
              </a:ext>
            </a:extLst>
          </p:cNvPr>
          <p:cNvCxnSpPr>
            <a:cxnSpLocks/>
          </p:cNvCxnSpPr>
          <p:nvPr/>
        </p:nvCxnSpPr>
        <p:spPr>
          <a:xfrm flipV="1">
            <a:off x="3091673" y="1086388"/>
            <a:ext cx="10207" cy="3232924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8" name="Elemento grafico 427">
            <a:extLst>
              <a:ext uri="{FF2B5EF4-FFF2-40B4-BE49-F238E27FC236}">
                <a16:creationId xmlns:a16="http://schemas.microsoft.com/office/drawing/2014/main" id="{70E06874-0991-4A8D-8B9E-878BC1987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239" t="18139" r="38014" b="63910"/>
          <a:stretch/>
        </p:blipFill>
        <p:spPr>
          <a:xfrm>
            <a:off x="5282552" y="7155437"/>
            <a:ext cx="1251748" cy="959618"/>
          </a:xfrm>
          <a:prstGeom prst="rect">
            <a:avLst/>
          </a:prstGeom>
        </p:spPr>
      </p:pic>
      <p:pic>
        <p:nvPicPr>
          <p:cNvPr id="429" name="Elemento grafico 428">
            <a:extLst>
              <a:ext uri="{FF2B5EF4-FFF2-40B4-BE49-F238E27FC236}">
                <a16:creationId xmlns:a16="http://schemas.microsoft.com/office/drawing/2014/main" id="{5C4A431A-748A-4DF1-9DDE-8784D4B31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582" t="41648" r="42063" b="38719"/>
          <a:stretch/>
        </p:blipFill>
        <p:spPr>
          <a:xfrm>
            <a:off x="5457073" y="5555146"/>
            <a:ext cx="867911" cy="1008328"/>
          </a:xfrm>
          <a:prstGeom prst="rect">
            <a:avLst/>
          </a:prstGeom>
        </p:spPr>
      </p:pic>
      <p:sp>
        <p:nvSpPr>
          <p:cNvPr id="320" name="CasellaDiTesto 319">
            <a:extLst>
              <a:ext uri="{FF2B5EF4-FFF2-40B4-BE49-F238E27FC236}">
                <a16:creationId xmlns:a16="http://schemas.microsoft.com/office/drawing/2014/main" id="{9F3CA305-D9DB-40E0-9E08-C6ADDFAE198B}"/>
              </a:ext>
            </a:extLst>
          </p:cNvPr>
          <p:cNvSpPr txBox="1"/>
          <p:nvPr/>
        </p:nvSpPr>
        <p:spPr>
          <a:xfrm>
            <a:off x="4868159" y="6483869"/>
            <a:ext cx="137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/>
              <a:t>(RQ2 and RQ3,</a:t>
            </a:r>
          </a:p>
          <a:p>
            <a:pPr algn="ctr"/>
            <a:r>
              <a:rPr lang="it-IT" sz="700" dirty="0"/>
              <a:t>Section 5.2)</a:t>
            </a:r>
            <a:endParaRPr lang="en-GB" sz="700" dirty="0"/>
          </a:p>
        </p:txBody>
      </p:sp>
      <p:sp>
        <p:nvSpPr>
          <p:cNvPr id="435" name="Rettangolo 434">
            <a:extLst>
              <a:ext uri="{FF2B5EF4-FFF2-40B4-BE49-F238E27FC236}">
                <a16:creationId xmlns:a16="http://schemas.microsoft.com/office/drawing/2014/main" id="{6BCE46F5-F44D-4319-9066-D27450CB1F84}"/>
              </a:ext>
            </a:extLst>
          </p:cNvPr>
          <p:cNvSpPr/>
          <p:nvPr/>
        </p:nvSpPr>
        <p:spPr>
          <a:xfrm>
            <a:off x="3574650" y="7260808"/>
            <a:ext cx="1440000" cy="90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Compute Areas under the ROC curve (AROC), for each forecast accumulation period, up to medium-range lead times, for rainfall events associated with different severities of flash floods.</a:t>
            </a:r>
          </a:p>
        </p:txBody>
      </p:sp>
      <p:cxnSp>
        <p:nvCxnSpPr>
          <p:cNvPr id="439" name="Connettore 2 438">
            <a:extLst>
              <a:ext uri="{FF2B5EF4-FFF2-40B4-BE49-F238E27FC236}">
                <a16:creationId xmlns:a16="http://schemas.microsoft.com/office/drawing/2014/main" id="{C9D8A032-73D5-4E71-8F73-0EA075C1F22A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402598" y="1309545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ttore 2 443">
            <a:extLst>
              <a:ext uri="{FF2B5EF4-FFF2-40B4-BE49-F238E27FC236}">
                <a16:creationId xmlns:a16="http://schemas.microsoft.com/office/drawing/2014/main" id="{00E8BD1D-74FB-4CB4-83E9-C0A6C8F90ACB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968149" y="1300423"/>
            <a:ext cx="0" cy="180000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6B3540B1-C950-4540-B001-6F9D7257CD38}"/>
              </a:ext>
            </a:extLst>
          </p:cNvPr>
          <p:cNvGrpSpPr/>
          <p:nvPr/>
        </p:nvGrpSpPr>
        <p:grpSpPr>
          <a:xfrm>
            <a:off x="4402598" y="2152937"/>
            <a:ext cx="1565551" cy="182907"/>
            <a:chOff x="4402598" y="2213897"/>
            <a:chExt cx="1565551" cy="182907"/>
          </a:xfrm>
        </p:grpSpPr>
        <p:cxnSp>
          <p:nvCxnSpPr>
            <p:cNvPr id="449" name="Connettore diritto 448">
              <a:extLst>
                <a:ext uri="{FF2B5EF4-FFF2-40B4-BE49-F238E27FC236}">
                  <a16:creationId xmlns:a16="http://schemas.microsoft.com/office/drawing/2014/main" id="{14047F8B-6B7A-4602-B3EF-CDF485A5D2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13558" y="2306804"/>
              <a:ext cx="180000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onnettore diritto 449">
              <a:extLst>
                <a:ext uri="{FF2B5EF4-FFF2-40B4-BE49-F238E27FC236}">
                  <a16:creationId xmlns:a16="http://schemas.microsoft.com/office/drawing/2014/main" id="{9D4384AC-8DE0-4E08-8DD1-70D067A812D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8149" y="2303897"/>
              <a:ext cx="180000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nettore diritto 450">
              <a:extLst>
                <a:ext uri="{FF2B5EF4-FFF2-40B4-BE49-F238E27FC236}">
                  <a16:creationId xmlns:a16="http://schemas.microsoft.com/office/drawing/2014/main" id="{FD730779-BA81-4514-9911-113F69BE0737}"/>
                </a:ext>
              </a:extLst>
            </p:cNvPr>
            <p:cNvCxnSpPr>
              <a:cxnSpLocks/>
            </p:cNvCxnSpPr>
            <p:nvPr/>
          </p:nvCxnSpPr>
          <p:spPr>
            <a:xfrm>
              <a:off x="4402598" y="2396804"/>
              <a:ext cx="1565551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3" name="Connettore 2 452">
            <a:extLst>
              <a:ext uri="{FF2B5EF4-FFF2-40B4-BE49-F238E27FC236}">
                <a16:creationId xmlns:a16="http://schemas.microsoft.com/office/drawing/2014/main" id="{F828D832-C87A-456A-8093-5824703F2399}"/>
              </a:ext>
            </a:extLst>
          </p:cNvPr>
          <p:cNvCxnSpPr>
            <a:cxnSpLocks/>
          </p:cNvCxnSpPr>
          <p:nvPr/>
        </p:nvCxnSpPr>
        <p:spPr>
          <a:xfrm>
            <a:off x="5208579" y="2332937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ttore 2 453">
            <a:extLst>
              <a:ext uri="{FF2B5EF4-FFF2-40B4-BE49-F238E27FC236}">
                <a16:creationId xmlns:a16="http://schemas.microsoft.com/office/drawing/2014/main" id="{B75B380F-44EC-4D74-A246-756A8A117D55}"/>
              </a:ext>
            </a:extLst>
          </p:cNvPr>
          <p:cNvCxnSpPr>
            <a:cxnSpLocks/>
          </p:cNvCxnSpPr>
          <p:nvPr/>
        </p:nvCxnSpPr>
        <p:spPr>
          <a:xfrm>
            <a:off x="5208577" y="2928710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Gruppo 455">
            <a:extLst>
              <a:ext uri="{FF2B5EF4-FFF2-40B4-BE49-F238E27FC236}">
                <a16:creationId xmlns:a16="http://schemas.microsoft.com/office/drawing/2014/main" id="{5C6000AD-BBDA-4AD1-ABCD-758E4588A391}"/>
              </a:ext>
            </a:extLst>
          </p:cNvPr>
          <p:cNvGrpSpPr/>
          <p:nvPr/>
        </p:nvGrpSpPr>
        <p:grpSpPr>
          <a:xfrm flipV="1">
            <a:off x="4433903" y="3099835"/>
            <a:ext cx="1565551" cy="184713"/>
            <a:chOff x="4402598" y="2216804"/>
            <a:chExt cx="1565551" cy="184713"/>
          </a:xfrm>
        </p:grpSpPr>
        <p:cxnSp>
          <p:nvCxnSpPr>
            <p:cNvPr id="457" name="Connettore diritto 456">
              <a:extLst>
                <a:ext uri="{FF2B5EF4-FFF2-40B4-BE49-F238E27FC236}">
                  <a16:creationId xmlns:a16="http://schemas.microsoft.com/office/drawing/2014/main" id="{6335B857-00A9-4147-8E57-83947BC5A1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13558" y="2306804"/>
              <a:ext cx="180000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Connettore diritto 457">
              <a:extLst>
                <a:ext uri="{FF2B5EF4-FFF2-40B4-BE49-F238E27FC236}">
                  <a16:creationId xmlns:a16="http://schemas.microsoft.com/office/drawing/2014/main" id="{57659E92-9662-4519-99A9-22327ABC27F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8149" y="2311517"/>
              <a:ext cx="180000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Connettore diritto 458">
              <a:extLst>
                <a:ext uri="{FF2B5EF4-FFF2-40B4-BE49-F238E27FC236}">
                  <a16:creationId xmlns:a16="http://schemas.microsoft.com/office/drawing/2014/main" id="{1D1775E2-D876-4AB0-8869-54158B01E5DD}"/>
                </a:ext>
              </a:extLst>
            </p:cNvPr>
            <p:cNvCxnSpPr>
              <a:cxnSpLocks/>
            </p:cNvCxnSpPr>
            <p:nvPr/>
          </p:nvCxnSpPr>
          <p:spPr>
            <a:xfrm>
              <a:off x="4402598" y="2396804"/>
              <a:ext cx="1565551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0" name="Connettore 2 459">
            <a:extLst>
              <a:ext uri="{FF2B5EF4-FFF2-40B4-BE49-F238E27FC236}">
                <a16:creationId xmlns:a16="http://schemas.microsoft.com/office/drawing/2014/main" id="{2A351BF7-F2A3-42C3-8A88-20120B468623}"/>
              </a:ext>
            </a:extLst>
          </p:cNvPr>
          <p:cNvCxnSpPr>
            <a:cxnSpLocks/>
          </p:cNvCxnSpPr>
          <p:nvPr/>
        </p:nvCxnSpPr>
        <p:spPr>
          <a:xfrm>
            <a:off x="4438980" y="3583637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ttore 2 460">
            <a:extLst>
              <a:ext uri="{FF2B5EF4-FFF2-40B4-BE49-F238E27FC236}">
                <a16:creationId xmlns:a16="http://schemas.microsoft.com/office/drawing/2014/main" id="{B67DA29C-39EE-4EBF-86C6-8CA1A5F8EEA7}"/>
              </a:ext>
            </a:extLst>
          </p:cNvPr>
          <p:cNvCxnSpPr>
            <a:cxnSpLocks/>
          </p:cNvCxnSpPr>
          <p:nvPr/>
        </p:nvCxnSpPr>
        <p:spPr>
          <a:xfrm>
            <a:off x="5999454" y="3588838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Gruppo 461">
            <a:extLst>
              <a:ext uri="{FF2B5EF4-FFF2-40B4-BE49-F238E27FC236}">
                <a16:creationId xmlns:a16="http://schemas.microsoft.com/office/drawing/2014/main" id="{2441655B-1505-45E3-BEE4-4E1304BF93C5}"/>
              </a:ext>
            </a:extLst>
          </p:cNvPr>
          <p:cNvGrpSpPr/>
          <p:nvPr/>
        </p:nvGrpSpPr>
        <p:grpSpPr>
          <a:xfrm>
            <a:off x="4433903" y="4307599"/>
            <a:ext cx="1565551" cy="182907"/>
            <a:chOff x="4402598" y="2213897"/>
            <a:chExt cx="1565551" cy="182907"/>
          </a:xfrm>
        </p:grpSpPr>
        <p:cxnSp>
          <p:nvCxnSpPr>
            <p:cNvPr id="463" name="Connettore diritto 462">
              <a:extLst>
                <a:ext uri="{FF2B5EF4-FFF2-40B4-BE49-F238E27FC236}">
                  <a16:creationId xmlns:a16="http://schemas.microsoft.com/office/drawing/2014/main" id="{EAE8C3A1-C57C-48B4-8412-92D08C8228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13558" y="2306804"/>
              <a:ext cx="180000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Connettore diritto 463">
              <a:extLst>
                <a:ext uri="{FF2B5EF4-FFF2-40B4-BE49-F238E27FC236}">
                  <a16:creationId xmlns:a16="http://schemas.microsoft.com/office/drawing/2014/main" id="{C914FDDB-8F1F-42C2-BA8C-C78E73A80A0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8149" y="2303897"/>
              <a:ext cx="180000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Connettore diritto 464">
              <a:extLst>
                <a:ext uri="{FF2B5EF4-FFF2-40B4-BE49-F238E27FC236}">
                  <a16:creationId xmlns:a16="http://schemas.microsoft.com/office/drawing/2014/main" id="{426F8388-D162-40C7-A5CD-7AE52DC69C40}"/>
                </a:ext>
              </a:extLst>
            </p:cNvPr>
            <p:cNvCxnSpPr>
              <a:cxnSpLocks/>
            </p:cNvCxnSpPr>
            <p:nvPr/>
          </p:nvCxnSpPr>
          <p:spPr>
            <a:xfrm>
              <a:off x="4402598" y="2396804"/>
              <a:ext cx="1565551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6" name="Connettore 2 465">
            <a:extLst>
              <a:ext uri="{FF2B5EF4-FFF2-40B4-BE49-F238E27FC236}">
                <a16:creationId xmlns:a16="http://schemas.microsoft.com/office/drawing/2014/main" id="{016B0F45-F27E-4FC9-9269-9283E700FB5E}"/>
              </a:ext>
            </a:extLst>
          </p:cNvPr>
          <p:cNvCxnSpPr>
            <a:cxnSpLocks/>
          </p:cNvCxnSpPr>
          <p:nvPr/>
        </p:nvCxnSpPr>
        <p:spPr>
          <a:xfrm>
            <a:off x="5239884" y="4487599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C1DEEF65-1654-4ED9-B5F3-2EC0E4178A94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4290791" y="5214616"/>
            <a:ext cx="0" cy="455753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BB8C05A2-D1DA-4950-A686-7EE8B972EA8C}"/>
              </a:ext>
            </a:extLst>
          </p:cNvPr>
          <p:cNvCxnSpPr>
            <a:cxnSpLocks/>
            <a:stCxn id="151" idx="2"/>
            <a:endCxn id="435" idx="0"/>
          </p:cNvCxnSpPr>
          <p:nvPr/>
        </p:nvCxnSpPr>
        <p:spPr>
          <a:xfrm>
            <a:off x="4290791" y="6570369"/>
            <a:ext cx="3859" cy="690439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ttore 2 480">
            <a:extLst>
              <a:ext uri="{FF2B5EF4-FFF2-40B4-BE49-F238E27FC236}">
                <a16:creationId xmlns:a16="http://schemas.microsoft.com/office/drawing/2014/main" id="{3BC6A773-357F-4D5C-B306-9E1D96063075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028293" y="6120369"/>
            <a:ext cx="216000" cy="0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ttore 2 483">
            <a:extLst>
              <a:ext uri="{FF2B5EF4-FFF2-40B4-BE49-F238E27FC236}">
                <a16:creationId xmlns:a16="http://schemas.microsoft.com/office/drawing/2014/main" id="{124E359B-E226-409F-B341-75092DFBDCF5}"/>
              </a:ext>
            </a:extLst>
          </p:cNvPr>
          <p:cNvCxnSpPr>
            <a:cxnSpLocks/>
            <a:stCxn id="435" idx="3"/>
          </p:cNvCxnSpPr>
          <p:nvPr/>
        </p:nvCxnSpPr>
        <p:spPr>
          <a:xfrm>
            <a:off x="5014650" y="7710808"/>
            <a:ext cx="216000" cy="0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nettore 2 486">
            <a:extLst>
              <a:ext uri="{FF2B5EF4-FFF2-40B4-BE49-F238E27FC236}">
                <a16:creationId xmlns:a16="http://schemas.microsoft.com/office/drawing/2014/main" id="{0843307B-D5B1-4F80-A59F-E0E762416DD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429000" y="-19242"/>
            <a:ext cx="0" cy="180000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2F72BE-08DC-9774-0191-C0CA6FA57552}"/>
              </a:ext>
            </a:extLst>
          </p:cNvPr>
          <p:cNvSpPr txBox="1"/>
          <p:nvPr/>
        </p:nvSpPr>
        <p:spPr>
          <a:xfrm>
            <a:off x="5179729" y="593889"/>
            <a:ext cx="36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YES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Decisione 8">
            <a:extLst>
              <a:ext uri="{FF2B5EF4-FFF2-40B4-BE49-F238E27FC236}">
                <a16:creationId xmlns:a16="http://schemas.microsoft.com/office/drawing/2014/main" id="{06A48C2B-84A6-6FE5-A900-F4682B75340A}"/>
              </a:ext>
            </a:extLst>
          </p:cNvPr>
          <p:cNvSpPr/>
          <p:nvPr/>
        </p:nvSpPr>
        <p:spPr>
          <a:xfrm>
            <a:off x="468034" y="842004"/>
            <a:ext cx="2297269" cy="396000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Presence of flash flood reports?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8A896C3-533E-4546-C967-7553FA938D4A}"/>
              </a:ext>
            </a:extLst>
          </p:cNvPr>
          <p:cNvCxnSpPr>
            <a:cxnSpLocks/>
          </p:cNvCxnSpPr>
          <p:nvPr/>
        </p:nvCxnSpPr>
        <p:spPr>
          <a:xfrm flipH="1">
            <a:off x="1624206" y="1250799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0773FD0-29D0-C971-BEF4-AC11826A7738}"/>
              </a:ext>
            </a:extLst>
          </p:cNvPr>
          <p:cNvCxnSpPr>
            <a:cxnSpLocks/>
          </p:cNvCxnSpPr>
          <p:nvPr/>
        </p:nvCxnSpPr>
        <p:spPr>
          <a:xfrm rot="5400000" flipH="1">
            <a:off x="347976" y="948967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9ED12C7-AB79-CDC9-9B48-AAFBB44C12C4}"/>
              </a:ext>
            </a:extLst>
          </p:cNvPr>
          <p:cNvSpPr txBox="1"/>
          <p:nvPr/>
        </p:nvSpPr>
        <p:spPr>
          <a:xfrm flipH="1">
            <a:off x="226958" y="832944"/>
            <a:ext cx="32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3FDC043-C747-6EE2-C659-E42B2DD7644A}"/>
              </a:ext>
            </a:extLst>
          </p:cNvPr>
          <p:cNvSpPr/>
          <p:nvPr/>
        </p:nvSpPr>
        <p:spPr>
          <a:xfrm>
            <a:off x="68773" y="766632"/>
            <a:ext cx="171759" cy="469448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STOP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7EF98C7-3697-2B41-61F4-1B0F992D05A6}"/>
              </a:ext>
            </a:extLst>
          </p:cNvPr>
          <p:cNvCxnSpPr>
            <a:cxnSpLocks/>
          </p:cNvCxnSpPr>
          <p:nvPr/>
        </p:nvCxnSpPr>
        <p:spPr>
          <a:xfrm rot="16200000">
            <a:off x="6489818" y="2609513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E30C5C1-3A89-BB2E-BBC4-EE1D869C5640}"/>
              </a:ext>
            </a:extLst>
          </p:cNvPr>
          <p:cNvSpPr txBox="1"/>
          <p:nvPr/>
        </p:nvSpPr>
        <p:spPr>
          <a:xfrm>
            <a:off x="6305014" y="2520603"/>
            <a:ext cx="32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AAAF44C-631F-6AFF-7744-CEFF1228855F}"/>
              </a:ext>
            </a:extLst>
          </p:cNvPr>
          <p:cNvSpPr/>
          <p:nvPr/>
        </p:nvSpPr>
        <p:spPr>
          <a:xfrm flipH="1">
            <a:off x="6595777" y="2469447"/>
            <a:ext cx="190125" cy="469448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STOP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F505DFD-4B5A-B3A4-882C-A97494D93C25}"/>
              </a:ext>
            </a:extLst>
          </p:cNvPr>
          <p:cNvCxnSpPr>
            <a:cxnSpLocks/>
          </p:cNvCxnSpPr>
          <p:nvPr/>
        </p:nvCxnSpPr>
        <p:spPr>
          <a:xfrm flipH="1">
            <a:off x="1637339" y="3107529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12DFC63-0447-5697-53A7-59D1B2CEE112}"/>
              </a:ext>
            </a:extLst>
          </p:cNvPr>
          <p:cNvSpPr txBox="1"/>
          <p:nvPr/>
        </p:nvSpPr>
        <p:spPr>
          <a:xfrm>
            <a:off x="1597205" y="3095047"/>
            <a:ext cx="36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6" name="Dati 25">
            <a:extLst>
              <a:ext uri="{FF2B5EF4-FFF2-40B4-BE49-F238E27FC236}">
                <a16:creationId xmlns:a16="http://schemas.microsoft.com/office/drawing/2014/main" id="{4A13F9C2-54D5-D791-CCBE-7D5B0E6B1E97}"/>
              </a:ext>
            </a:extLst>
          </p:cNvPr>
          <p:cNvSpPr/>
          <p:nvPr/>
        </p:nvSpPr>
        <p:spPr>
          <a:xfrm>
            <a:off x="-950046" y="2611685"/>
            <a:ext cx="1257935" cy="294993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rainfall observations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A63C250-AFC5-5409-8B09-4A5EF85C7282}"/>
              </a:ext>
            </a:extLst>
          </p:cNvPr>
          <p:cNvCxnSpPr>
            <a:cxnSpLocks/>
          </p:cNvCxnSpPr>
          <p:nvPr/>
        </p:nvCxnSpPr>
        <p:spPr>
          <a:xfrm rot="5400000" flipH="1">
            <a:off x="269442" y="2694983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B7A0229-D206-FD4E-D987-C7211AFD0AC2}"/>
              </a:ext>
            </a:extLst>
          </p:cNvPr>
          <p:cNvSpPr txBox="1"/>
          <p:nvPr/>
        </p:nvSpPr>
        <p:spPr>
          <a:xfrm flipH="1">
            <a:off x="109895" y="2788409"/>
            <a:ext cx="412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YES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9CA2DF19-01A8-303B-0F0B-7878949D7231}"/>
              </a:ext>
            </a:extLst>
          </p:cNvPr>
          <p:cNvCxnSpPr>
            <a:cxnSpLocks/>
          </p:cNvCxnSpPr>
          <p:nvPr/>
        </p:nvCxnSpPr>
        <p:spPr>
          <a:xfrm flipH="1">
            <a:off x="-301279" y="4526378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cumento multiplo 45">
            <a:extLst>
              <a:ext uri="{FF2B5EF4-FFF2-40B4-BE49-F238E27FC236}">
                <a16:creationId xmlns:a16="http://schemas.microsoft.com/office/drawing/2014/main" id="{6D9C0557-6330-4B23-DC8E-074B050CE2C8}"/>
              </a:ext>
            </a:extLst>
          </p:cNvPr>
          <p:cNvSpPr/>
          <p:nvPr/>
        </p:nvSpPr>
        <p:spPr>
          <a:xfrm>
            <a:off x="-755824" y="7214408"/>
            <a:ext cx="1358945" cy="1116947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B757EF5A-A022-86FC-DD2E-0D49BFB4C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1262" y="7452442"/>
            <a:ext cx="1041834" cy="564327"/>
          </a:xfrm>
          <a:prstGeom prst="rect">
            <a:avLst/>
          </a:prstGeom>
        </p:spPr>
      </p:pic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F698FC7E-41BE-4315-C81A-B9BBAA784F34}"/>
              </a:ext>
            </a:extLst>
          </p:cNvPr>
          <p:cNvCxnSpPr>
            <a:cxnSpLocks/>
          </p:cNvCxnSpPr>
          <p:nvPr/>
        </p:nvCxnSpPr>
        <p:spPr>
          <a:xfrm rot="5400000" flipH="1">
            <a:off x="709871" y="7493519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4F9D0C2D-23EF-BB2C-C169-CF81374A3F14}"/>
              </a:ext>
            </a:extLst>
          </p:cNvPr>
          <p:cNvSpPr/>
          <p:nvPr/>
        </p:nvSpPr>
        <p:spPr>
          <a:xfrm>
            <a:off x="794643" y="8081588"/>
            <a:ext cx="1685391" cy="78343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Extract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the rainfall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value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correspondent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to the 25th percentile (i.e., 75% of the flood reports are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retained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) to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define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the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verifying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rainfall event (VRE), and round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to the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nearest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integer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.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1E17062-2A62-00A5-CBB4-1EE734571329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630918" y="7908021"/>
            <a:ext cx="6421" cy="173567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nettore diritto 466">
            <a:extLst>
              <a:ext uri="{FF2B5EF4-FFF2-40B4-BE49-F238E27FC236}">
                <a16:creationId xmlns:a16="http://schemas.microsoft.com/office/drawing/2014/main" id="{D46E6407-62B2-DFF6-1E99-9BBAFD32F7A1}"/>
              </a:ext>
            </a:extLst>
          </p:cNvPr>
          <p:cNvCxnSpPr>
            <a:cxnSpLocks/>
          </p:cNvCxnSpPr>
          <p:nvPr/>
        </p:nvCxnSpPr>
        <p:spPr>
          <a:xfrm>
            <a:off x="2214083" y="4319312"/>
            <a:ext cx="8695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nettore 2 472">
            <a:extLst>
              <a:ext uri="{FF2B5EF4-FFF2-40B4-BE49-F238E27FC236}">
                <a16:creationId xmlns:a16="http://schemas.microsoft.com/office/drawing/2014/main" id="{4F75D9AC-B960-9E97-C74F-70C548ADB550}"/>
              </a:ext>
            </a:extLst>
          </p:cNvPr>
          <p:cNvCxnSpPr>
            <a:cxnSpLocks/>
            <a:endCxn id="329" idx="2"/>
          </p:cNvCxnSpPr>
          <p:nvPr/>
        </p:nvCxnSpPr>
        <p:spPr>
          <a:xfrm flipV="1">
            <a:off x="3117026" y="1086388"/>
            <a:ext cx="792384" cy="0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i 1">
            <a:extLst>
              <a:ext uri="{FF2B5EF4-FFF2-40B4-BE49-F238E27FC236}">
                <a16:creationId xmlns:a16="http://schemas.microsoft.com/office/drawing/2014/main" id="{77BD1A96-4355-4354-684B-485211E1EB46}"/>
              </a:ext>
            </a:extLst>
          </p:cNvPr>
          <p:cNvSpPr/>
          <p:nvPr/>
        </p:nvSpPr>
        <p:spPr>
          <a:xfrm>
            <a:off x="753487" y="1464734"/>
            <a:ext cx="1685391" cy="31836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the point flash flood reports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D905D94-703A-E3F0-A647-562214945EEC}"/>
              </a:ext>
            </a:extLst>
          </p:cNvPr>
          <p:cNvSpPr/>
          <p:nvPr/>
        </p:nvSpPr>
        <p:spPr>
          <a:xfrm>
            <a:off x="753487" y="1958318"/>
            <a:ext cx="1685391" cy="3183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Extract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lat/lon and date/time from point flash flood reports. 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FB662EE-220F-7A42-8A87-8AEE2018AA52}"/>
              </a:ext>
            </a:extLst>
          </p:cNvPr>
          <p:cNvCxnSpPr>
            <a:cxnSpLocks/>
          </p:cNvCxnSpPr>
          <p:nvPr/>
        </p:nvCxnSpPr>
        <p:spPr>
          <a:xfrm flipH="1">
            <a:off x="1624206" y="1783098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B956C46-752F-96F3-C74F-86C843D0D855}"/>
              </a:ext>
            </a:extLst>
          </p:cNvPr>
          <p:cNvCxnSpPr>
            <a:cxnSpLocks/>
          </p:cNvCxnSpPr>
          <p:nvPr/>
        </p:nvCxnSpPr>
        <p:spPr>
          <a:xfrm flipH="1">
            <a:off x="1624206" y="2276682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ecisione 22">
            <a:extLst>
              <a:ext uri="{FF2B5EF4-FFF2-40B4-BE49-F238E27FC236}">
                <a16:creationId xmlns:a16="http://schemas.microsoft.com/office/drawing/2014/main" id="{4053D4F7-6197-7BA5-7E51-433212A5DB05}"/>
              </a:ext>
            </a:extLst>
          </p:cNvPr>
          <p:cNvSpPr/>
          <p:nvPr/>
        </p:nvSpPr>
        <p:spPr>
          <a:xfrm>
            <a:off x="-1453624" y="3082957"/>
            <a:ext cx="2277116" cy="860115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19050"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Are lat/lon and date/time comparable between flash flood reports and rainfall obs?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F78C4EF-280B-1560-3AE0-665B8D236A31}"/>
              </a:ext>
            </a:extLst>
          </p:cNvPr>
          <p:cNvCxnSpPr>
            <a:cxnSpLocks/>
          </p:cNvCxnSpPr>
          <p:nvPr/>
        </p:nvCxnSpPr>
        <p:spPr>
          <a:xfrm rot="5400000" flipH="1">
            <a:off x="-1533996" y="3406627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F1D807-E913-7DAB-2934-704B91E1D85F}"/>
              </a:ext>
            </a:extLst>
          </p:cNvPr>
          <p:cNvSpPr txBox="1"/>
          <p:nvPr/>
        </p:nvSpPr>
        <p:spPr>
          <a:xfrm flipH="1">
            <a:off x="-1717331" y="3323725"/>
            <a:ext cx="412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08E47DE5-66D0-A1B3-D4BD-2368BA8A36C2}"/>
              </a:ext>
            </a:extLst>
          </p:cNvPr>
          <p:cNvSpPr/>
          <p:nvPr/>
        </p:nvSpPr>
        <p:spPr>
          <a:xfrm>
            <a:off x="-2822207" y="3180975"/>
            <a:ext cx="1194736" cy="6671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Convert the lat/lon and date/time in the flash flood reports and rainfall obs to make them comparable.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13FCFCB7-C5BC-2CAC-6889-2D0E986BB015}"/>
              </a:ext>
            </a:extLst>
          </p:cNvPr>
          <p:cNvCxnSpPr>
            <a:cxnSpLocks/>
          </p:cNvCxnSpPr>
          <p:nvPr/>
        </p:nvCxnSpPr>
        <p:spPr>
          <a:xfrm flipH="1">
            <a:off x="-301279" y="3946463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2495DEB1-5D1F-D7C4-0970-7821D03BFEA9}"/>
              </a:ext>
            </a:extLst>
          </p:cNvPr>
          <p:cNvCxnSpPr>
            <a:cxnSpLocks/>
          </p:cNvCxnSpPr>
          <p:nvPr/>
        </p:nvCxnSpPr>
        <p:spPr>
          <a:xfrm flipH="1">
            <a:off x="-321079" y="2902923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C1A6EBC-E383-2CC0-2D9B-1371700C6FE6}"/>
              </a:ext>
            </a:extLst>
          </p:cNvPr>
          <p:cNvSpPr/>
          <p:nvPr/>
        </p:nvSpPr>
        <p:spPr>
          <a:xfrm>
            <a:off x="-899143" y="4130959"/>
            <a:ext cx="1203590" cy="4114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Extract the rainfall values associated with each flash flood report. 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4668A608-25DE-89E1-A32B-4D92A4493C3F}"/>
              </a:ext>
            </a:extLst>
          </p:cNvPr>
          <p:cNvCxnSpPr>
            <a:cxnSpLocks/>
          </p:cNvCxnSpPr>
          <p:nvPr/>
        </p:nvCxnSpPr>
        <p:spPr>
          <a:xfrm flipH="1">
            <a:off x="1628427" y="3882851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ati 59">
            <a:extLst>
              <a:ext uri="{FF2B5EF4-FFF2-40B4-BE49-F238E27FC236}">
                <a16:creationId xmlns:a16="http://schemas.microsoft.com/office/drawing/2014/main" id="{F20854DA-6375-4639-DC03-55E1DC1EAFD2}"/>
              </a:ext>
            </a:extLst>
          </p:cNvPr>
          <p:cNvSpPr/>
          <p:nvPr/>
        </p:nvSpPr>
        <p:spPr>
          <a:xfrm>
            <a:off x="757708" y="4096785"/>
            <a:ext cx="1685391" cy="411435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the short-range ecPoint-Rainfall forecasts.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F32626B2-779D-51D6-E9BD-B1C724ECB3A9}"/>
              </a:ext>
            </a:extLst>
          </p:cNvPr>
          <p:cNvCxnSpPr>
            <a:cxnSpLocks/>
          </p:cNvCxnSpPr>
          <p:nvPr/>
        </p:nvCxnSpPr>
        <p:spPr>
          <a:xfrm flipH="1">
            <a:off x="1612131" y="4517241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tangolo 61">
            <a:extLst>
              <a:ext uri="{FF2B5EF4-FFF2-40B4-BE49-F238E27FC236}">
                <a16:creationId xmlns:a16="http://schemas.microsoft.com/office/drawing/2014/main" id="{6954A1F7-8C68-DEE4-001D-850AD12ADA27}"/>
              </a:ext>
            </a:extLst>
          </p:cNvPr>
          <p:cNvSpPr/>
          <p:nvPr/>
        </p:nvSpPr>
        <p:spPr>
          <a:xfrm>
            <a:off x="753487" y="4722507"/>
            <a:ext cx="1685391" cy="5994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Extract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the 99 rainfall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values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for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each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accumulation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period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in the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nearest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grd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box to the flash flood report lat/lon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coordinates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.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518AF6CF-E02D-402E-CCCC-4D6535E65226}"/>
              </a:ext>
            </a:extLst>
          </p:cNvPr>
          <p:cNvCxnSpPr>
            <a:cxnSpLocks/>
          </p:cNvCxnSpPr>
          <p:nvPr/>
        </p:nvCxnSpPr>
        <p:spPr>
          <a:xfrm flipH="1">
            <a:off x="1575981" y="5318798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ttangolo 447">
            <a:extLst>
              <a:ext uri="{FF2B5EF4-FFF2-40B4-BE49-F238E27FC236}">
                <a16:creationId xmlns:a16="http://schemas.microsoft.com/office/drawing/2014/main" id="{F09796F3-23B2-F9F3-3712-51E15265A6E3}"/>
              </a:ext>
            </a:extLst>
          </p:cNvPr>
          <p:cNvSpPr/>
          <p:nvPr/>
        </p:nvSpPr>
        <p:spPr>
          <a:xfrm>
            <a:off x="754509" y="5536213"/>
            <a:ext cx="1685391" cy="5994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Extract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the 99 rainfall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values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for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each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accumulation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period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in the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nearest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grd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box to the flash flood report lat/lon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coordinates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.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452" name="Connettore 2 451">
            <a:extLst>
              <a:ext uri="{FF2B5EF4-FFF2-40B4-BE49-F238E27FC236}">
                <a16:creationId xmlns:a16="http://schemas.microsoft.com/office/drawing/2014/main" id="{C0EFB266-988B-B158-B77F-426DF304A664}"/>
              </a:ext>
            </a:extLst>
          </p:cNvPr>
          <p:cNvCxnSpPr>
            <a:cxnSpLocks/>
          </p:cNvCxnSpPr>
          <p:nvPr/>
        </p:nvCxnSpPr>
        <p:spPr>
          <a:xfrm flipH="1">
            <a:off x="1577003" y="6132504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ttangolo 468">
            <a:extLst>
              <a:ext uri="{FF2B5EF4-FFF2-40B4-BE49-F238E27FC236}">
                <a16:creationId xmlns:a16="http://schemas.microsoft.com/office/drawing/2014/main" id="{8E563B19-AB96-BD64-048F-04B9008A3EAD}"/>
              </a:ext>
            </a:extLst>
          </p:cNvPr>
          <p:cNvSpPr/>
          <p:nvPr/>
        </p:nvSpPr>
        <p:spPr>
          <a:xfrm>
            <a:off x="452748" y="6337671"/>
            <a:ext cx="2266854" cy="76990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From the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distribution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of 4x99 forecast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instances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extract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the percentile(s)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representing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different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magnitude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(s) of rainfall events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potentially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leading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to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differently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severe flash floods (i.e., medium/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severity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85° percentile, and extremely severe, 99° percentile).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470" name="Connettore 2 469">
            <a:extLst>
              <a:ext uri="{FF2B5EF4-FFF2-40B4-BE49-F238E27FC236}">
                <a16:creationId xmlns:a16="http://schemas.microsoft.com/office/drawing/2014/main" id="{8844282D-8370-FF57-1F90-E83362DAFE04}"/>
              </a:ext>
            </a:extLst>
          </p:cNvPr>
          <p:cNvCxnSpPr>
            <a:cxnSpLocks/>
          </p:cNvCxnSpPr>
          <p:nvPr/>
        </p:nvCxnSpPr>
        <p:spPr>
          <a:xfrm flipH="1">
            <a:off x="1630918" y="7119759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ttangolo 473">
            <a:extLst>
              <a:ext uri="{FF2B5EF4-FFF2-40B4-BE49-F238E27FC236}">
                <a16:creationId xmlns:a16="http://schemas.microsoft.com/office/drawing/2014/main" id="{68D27D39-D9E2-0C61-614B-206201F7EC9C}"/>
              </a:ext>
            </a:extLst>
          </p:cNvPr>
          <p:cNvSpPr/>
          <p:nvPr/>
        </p:nvSpPr>
        <p:spPr>
          <a:xfrm>
            <a:off x="794643" y="7309248"/>
            <a:ext cx="1685391" cy="5586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Plot the distribution of rainfall values as percentiles for each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magnitude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(s) of rainfall events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potentially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leading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to flash floods.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FD1E2B32-781C-BEEB-1578-835C2E6ACB5C}"/>
              </a:ext>
            </a:extLst>
          </p:cNvPr>
          <p:cNvSpPr txBox="1"/>
          <p:nvPr/>
        </p:nvSpPr>
        <p:spPr>
          <a:xfrm>
            <a:off x="-1156595" y="7989838"/>
            <a:ext cx="137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/>
              <a:t>(RQ1,</a:t>
            </a:r>
          </a:p>
          <a:p>
            <a:pPr algn="ctr"/>
            <a:r>
              <a:rPr lang="it-IT" sz="700" dirty="0"/>
              <a:t>Section 5.1)</a:t>
            </a:r>
            <a:endParaRPr lang="en-GB" sz="700" dirty="0"/>
          </a:p>
        </p:txBody>
      </p:sp>
      <p:sp>
        <p:nvSpPr>
          <p:cNvPr id="476" name="Documento 475">
            <a:extLst>
              <a:ext uri="{FF2B5EF4-FFF2-40B4-BE49-F238E27FC236}">
                <a16:creationId xmlns:a16="http://schemas.microsoft.com/office/drawing/2014/main" id="{95F3BB56-A63F-D0DD-69DC-FD88EE727770}"/>
              </a:ext>
            </a:extLst>
          </p:cNvPr>
          <p:cNvSpPr/>
          <p:nvPr/>
        </p:nvSpPr>
        <p:spPr>
          <a:xfrm>
            <a:off x="-2183186" y="4647414"/>
            <a:ext cx="1106256" cy="84813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19050"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77" name="Immagine 476">
            <a:extLst>
              <a:ext uri="{FF2B5EF4-FFF2-40B4-BE49-F238E27FC236}">
                <a16:creationId xmlns:a16="http://schemas.microsoft.com/office/drawing/2014/main" id="{1A2F816A-E48C-8571-3D5A-04B6AD082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74544" y="4690453"/>
            <a:ext cx="1041834" cy="564327"/>
          </a:xfrm>
          <a:prstGeom prst="rect">
            <a:avLst/>
          </a:prstGeom>
        </p:spPr>
      </p:pic>
      <p:cxnSp>
        <p:nvCxnSpPr>
          <p:cNvPr id="479" name="Connettore 2 478">
            <a:extLst>
              <a:ext uri="{FF2B5EF4-FFF2-40B4-BE49-F238E27FC236}">
                <a16:creationId xmlns:a16="http://schemas.microsoft.com/office/drawing/2014/main" id="{519A2B36-9FFA-2B94-85AE-F5DC9B1C8689}"/>
              </a:ext>
            </a:extLst>
          </p:cNvPr>
          <p:cNvCxnSpPr>
            <a:cxnSpLocks/>
          </p:cNvCxnSpPr>
          <p:nvPr/>
        </p:nvCxnSpPr>
        <p:spPr>
          <a:xfrm rot="5400000" flipH="1">
            <a:off x="-995205" y="4894496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4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5315C37A-A44B-4795-A0BD-213DECFEB6AA}"/>
              </a:ext>
            </a:extLst>
          </p:cNvPr>
          <p:cNvGrpSpPr/>
          <p:nvPr/>
        </p:nvGrpSpPr>
        <p:grpSpPr>
          <a:xfrm>
            <a:off x="4405807" y="2734192"/>
            <a:ext cx="2452195" cy="1553806"/>
            <a:chOff x="4865045" y="10431129"/>
            <a:chExt cx="2452195" cy="1553806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E18ACDC2-4B46-442B-95C3-0A831A14EE42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14" y="11193436"/>
              <a:ext cx="1505787" cy="651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BEA07607-2349-4617-A48A-2F4C18D1E9FE}"/>
                </a:ext>
              </a:extLst>
            </p:cNvPr>
            <p:cNvSpPr/>
            <p:nvPr/>
          </p:nvSpPr>
          <p:spPr>
            <a:xfrm>
              <a:off x="5345206" y="10747114"/>
              <a:ext cx="1512625" cy="8991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F0A49E35-11F0-432A-992F-21D6C709378D}"/>
                </a:ext>
              </a:extLst>
            </p:cNvPr>
            <p:cNvSpPr/>
            <p:nvPr/>
          </p:nvSpPr>
          <p:spPr>
            <a:xfrm>
              <a:off x="5328741" y="10855749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A1060E96-86DC-458E-9F87-38D1FFDC77B3}"/>
                </a:ext>
              </a:extLst>
            </p:cNvPr>
            <p:cNvSpPr/>
            <p:nvPr/>
          </p:nvSpPr>
          <p:spPr>
            <a:xfrm>
              <a:off x="5330677" y="10766221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9989735-A6B7-419E-9E39-D9FB6F7632A1}"/>
                </a:ext>
              </a:extLst>
            </p:cNvPr>
            <p:cNvSpPr txBox="1"/>
            <p:nvPr/>
          </p:nvSpPr>
          <p:spPr>
            <a:xfrm>
              <a:off x="5287963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B0CD1A0-2101-48F6-AC2B-DE19A4DE929B}"/>
                </a:ext>
              </a:extLst>
            </p:cNvPr>
            <p:cNvSpPr txBox="1"/>
            <p:nvPr/>
          </p:nvSpPr>
          <p:spPr>
            <a:xfrm>
              <a:off x="5242278" y="11537847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09D49D3-E5E1-4AE8-B551-A3EE0B5E2DFE}"/>
                </a:ext>
              </a:extLst>
            </p:cNvPr>
            <p:cNvSpPr txBox="1"/>
            <p:nvPr/>
          </p:nvSpPr>
          <p:spPr>
            <a:xfrm>
              <a:off x="5242278" y="10639392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40C1CFC-8937-4243-966F-5A3C6CA44574}"/>
                </a:ext>
              </a:extLst>
            </p:cNvPr>
            <p:cNvSpPr txBox="1"/>
            <p:nvPr/>
          </p:nvSpPr>
          <p:spPr>
            <a:xfrm>
              <a:off x="5082494" y="11059299"/>
              <a:ext cx="337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0.5</a:t>
              </a:r>
              <a:endParaRPr lang="en-GB" sz="800" dirty="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F62792-BCE4-4715-89F7-F8681F0863B2}"/>
                </a:ext>
              </a:extLst>
            </p:cNvPr>
            <p:cNvSpPr txBox="1"/>
            <p:nvPr/>
          </p:nvSpPr>
          <p:spPr>
            <a:xfrm>
              <a:off x="5345206" y="11769491"/>
              <a:ext cx="1512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Lead Times [LT, in days]</a:t>
              </a:r>
              <a:endParaRPr lang="en-GB" sz="800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B251F0EA-7BC6-4E32-81B1-7EF0611B755E}"/>
                </a:ext>
              </a:extLst>
            </p:cNvPr>
            <p:cNvSpPr txBox="1"/>
            <p:nvPr/>
          </p:nvSpPr>
          <p:spPr>
            <a:xfrm>
              <a:off x="4865045" y="10726046"/>
              <a:ext cx="307777" cy="89389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sz="800" dirty="0"/>
                <a:t>AROC [-]</a:t>
              </a:r>
              <a:endParaRPr lang="en-GB" sz="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20F7AC4-F6F7-4FB7-AD4A-15FFB0DC075E}"/>
                </a:ext>
              </a:extLst>
            </p:cNvPr>
            <p:cNvSpPr txBox="1"/>
            <p:nvPr/>
          </p:nvSpPr>
          <p:spPr>
            <a:xfrm>
              <a:off x="5030995" y="11164249"/>
              <a:ext cx="400110" cy="5021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sz="700" dirty="0"/>
                <a:t>No skilful forecasts</a:t>
              </a:r>
              <a:endParaRPr lang="en-GB" sz="700" dirty="0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2B264C78-2F83-41BC-92E7-941BBE41BD2F}"/>
                </a:ext>
              </a:extLst>
            </p:cNvPr>
            <p:cNvSpPr txBox="1"/>
            <p:nvPr/>
          </p:nvSpPr>
          <p:spPr>
            <a:xfrm>
              <a:off x="5438045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7B6DF5E-5E7F-41BA-8CFD-7BFFCC04E520}"/>
                </a:ext>
              </a:extLst>
            </p:cNvPr>
            <p:cNvSpPr txBox="1"/>
            <p:nvPr/>
          </p:nvSpPr>
          <p:spPr>
            <a:xfrm>
              <a:off x="5594052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2</a:t>
              </a:r>
              <a:endParaRPr lang="en-GB" sz="800" dirty="0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6B29FA1-946E-4DBB-A79A-2D7075863EDA}"/>
                </a:ext>
              </a:extLst>
            </p:cNvPr>
            <p:cNvSpPr txBox="1"/>
            <p:nvPr/>
          </p:nvSpPr>
          <p:spPr>
            <a:xfrm>
              <a:off x="5750059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3</a:t>
              </a:r>
              <a:endParaRPr lang="en-GB" sz="800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325D9A2-5C53-4345-8E7B-9510EEE791F4}"/>
                </a:ext>
              </a:extLst>
            </p:cNvPr>
            <p:cNvSpPr txBox="1"/>
            <p:nvPr/>
          </p:nvSpPr>
          <p:spPr>
            <a:xfrm>
              <a:off x="5892241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4</a:t>
              </a:r>
              <a:endParaRPr lang="en-GB" sz="800" dirty="0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4F5678A-A141-41C3-896D-5B7B7D112330}"/>
                </a:ext>
              </a:extLst>
            </p:cNvPr>
            <p:cNvSpPr txBox="1"/>
            <p:nvPr/>
          </p:nvSpPr>
          <p:spPr>
            <a:xfrm>
              <a:off x="6194380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6</a:t>
              </a:r>
              <a:endParaRPr lang="en-GB" sz="800" dirty="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4437CE1D-B551-419D-B7C2-FD12AE2A9456}"/>
                </a:ext>
              </a:extLst>
            </p:cNvPr>
            <p:cNvSpPr txBox="1"/>
            <p:nvPr/>
          </p:nvSpPr>
          <p:spPr>
            <a:xfrm>
              <a:off x="6344462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7</a:t>
              </a:r>
              <a:endParaRPr lang="en-GB" sz="800" dirty="0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B548485-C7F3-4FEF-95F8-0067C4A3A856}"/>
                </a:ext>
              </a:extLst>
            </p:cNvPr>
            <p:cNvSpPr txBox="1"/>
            <p:nvPr/>
          </p:nvSpPr>
          <p:spPr>
            <a:xfrm>
              <a:off x="6498494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8</a:t>
              </a:r>
              <a:endParaRPr lang="en-GB" sz="800" dirty="0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9CE1751-CD27-4296-A949-B61D2736C3ED}"/>
                </a:ext>
              </a:extLst>
            </p:cNvPr>
            <p:cNvSpPr txBox="1"/>
            <p:nvPr/>
          </p:nvSpPr>
          <p:spPr>
            <a:xfrm>
              <a:off x="6650551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9</a:t>
              </a:r>
              <a:endParaRPr lang="en-GB" sz="800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535559D1-9C62-40BA-BFC5-848B0AE2266A}"/>
                </a:ext>
              </a:extLst>
            </p:cNvPr>
            <p:cNvSpPr txBox="1"/>
            <p:nvPr/>
          </p:nvSpPr>
          <p:spPr>
            <a:xfrm>
              <a:off x="6048248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5</a:t>
              </a:r>
              <a:endParaRPr lang="en-GB" sz="800" dirty="0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4C632863-6710-4E6B-AAAB-D12F72BF3219}"/>
                </a:ext>
              </a:extLst>
            </p:cNvPr>
            <p:cNvSpPr txBox="1"/>
            <p:nvPr/>
          </p:nvSpPr>
          <p:spPr>
            <a:xfrm>
              <a:off x="6715703" y="11600160"/>
              <a:ext cx="3407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10</a:t>
              </a:r>
              <a:endParaRPr lang="en-GB" sz="800" dirty="0"/>
            </a:p>
          </p:txBody>
        </p: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A9A8CA99-74F3-44C5-A764-3234C724EF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0960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56ECCA8-FFED-4ADD-BF50-00CEF8C523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1742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3738DE1F-C3C2-479A-AF90-A1991BF349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02524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7DECCE67-CAD5-438C-878C-B24F4FBEA3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4088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71600030-20D3-4A35-811A-E2679BCB0B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53306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73CB185C-3397-449D-9F54-47F293E8FB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870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4A214029-605A-4128-8441-B24B57D509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5652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C8993A6D-E1BF-4DDF-81C0-5CA925095F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6434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DB1D3DB8-95F3-495F-B95E-FF5A88B47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7216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35C2D618-099C-4788-ACE4-2097070D0996}"/>
                </a:ext>
              </a:extLst>
            </p:cNvPr>
            <p:cNvSpPr/>
            <p:nvPr/>
          </p:nvSpPr>
          <p:spPr>
            <a:xfrm>
              <a:off x="5351045" y="10757343"/>
              <a:ext cx="1510072" cy="673519"/>
            </a:xfrm>
            <a:custGeom>
              <a:avLst/>
              <a:gdLst>
                <a:gd name="connsiteX0" fmla="*/ 0 w 1516017"/>
                <a:gd name="connsiteY0" fmla="*/ 2156 h 666808"/>
                <a:gd name="connsiteX1" fmla="*/ 146146 w 1516017"/>
                <a:gd name="connsiteY1" fmla="*/ 55479 h 666808"/>
                <a:gd name="connsiteX2" fmla="*/ 298216 w 1516017"/>
                <a:gd name="connsiteY2" fmla="*/ 126577 h 666808"/>
                <a:gd name="connsiteX3" fmla="*/ 442387 w 1516017"/>
                <a:gd name="connsiteY3" fmla="*/ 189776 h 666808"/>
                <a:gd name="connsiteX4" fmla="*/ 598408 w 1516017"/>
                <a:gd name="connsiteY4" fmla="*/ 235199 h 666808"/>
                <a:gd name="connsiteX5" fmla="*/ 746529 w 1516017"/>
                <a:gd name="connsiteY5" fmla="*/ 252974 h 666808"/>
                <a:gd name="connsiteX6" fmla="*/ 902550 w 1516017"/>
                <a:gd name="connsiteY6" fmla="*/ 247049 h 666808"/>
                <a:gd name="connsiteX7" fmla="*/ 1044746 w 1516017"/>
                <a:gd name="connsiteY7" fmla="*/ 231249 h 666808"/>
                <a:gd name="connsiteX8" fmla="*/ 1198792 w 1516017"/>
                <a:gd name="connsiteY8" fmla="*/ 213475 h 666808"/>
                <a:gd name="connsiteX9" fmla="*/ 1344938 w 1516017"/>
                <a:gd name="connsiteY9" fmla="*/ 209525 h 666808"/>
                <a:gd name="connsiteX10" fmla="*/ 1497009 w 1516017"/>
                <a:gd name="connsiteY10" fmla="*/ 179901 h 666808"/>
                <a:gd name="connsiteX11" fmla="*/ 1497009 w 1516017"/>
                <a:gd name="connsiteY11" fmla="*/ 620314 h 666808"/>
                <a:gd name="connsiteX12" fmla="*/ 1344938 w 1516017"/>
                <a:gd name="connsiteY12" fmla="*/ 647963 h 666808"/>
                <a:gd name="connsiteX13" fmla="*/ 1200767 w 1516017"/>
                <a:gd name="connsiteY13" fmla="*/ 568965 h 666808"/>
                <a:gd name="connsiteX14" fmla="*/ 1054621 w 1516017"/>
                <a:gd name="connsiteY14" fmla="*/ 547241 h 666808"/>
                <a:gd name="connsiteX15" fmla="*/ 902550 w 1516017"/>
                <a:gd name="connsiteY15" fmla="*/ 525516 h 666808"/>
                <a:gd name="connsiteX16" fmla="*/ 764304 w 1516017"/>
                <a:gd name="connsiteY16" fmla="*/ 472193 h 666808"/>
                <a:gd name="connsiteX17" fmla="*/ 596433 w 1516017"/>
                <a:gd name="connsiteY17" fmla="*/ 339871 h 666808"/>
                <a:gd name="connsiteX18" fmla="*/ 450287 w 1516017"/>
                <a:gd name="connsiteY18" fmla="*/ 290498 h 666808"/>
                <a:gd name="connsiteX19" fmla="*/ 296241 w 1516017"/>
                <a:gd name="connsiteY19" fmla="*/ 207550 h 666808"/>
                <a:gd name="connsiteX20" fmla="*/ 144171 w 1516017"/>
                <a:gd name="connsiteY20" fmla="*/ 130527 h 666808"/>
                <a:gd name="connsiteX21" fmla="*/ 0 w 1516017"/>
                <a:gd name="connsiteY21" fmla="*/ 2156 h 666808"/>
                <a:gd name="connsiteX0" fmla="*/ 0 w 1516017"/>
                <a:gd name="connsiteY0" fmla="*/ 2156 h 666808"/>
                <a:gd name="connsiteX1" fmla="*/ 146146 w 1516017"/>
                <a:gd name="connsiteY1" fmla="*/ 55479 h 666808"/>
                <a:gd name="connsiteX2" fmla="*/ 298216 w 1516017"/>
                <a:gd name="connsiteY2" fmla="*/ 126577 h 666808"/>
                <a:gd name="connsiteX3" fmla="*/ 442387 w 1516017"/>
                <a:gd name="connsiteY3" fmla="*/ 189776 h 666808"/>
                <a:gd name="connsiteX4" fmla="*/ 598408 w 1516017"/>
                <a:gd name="connsiteY4" fmla="*/ 235199 h 666808"/>
                <a:gd name="connsiteX5" fmla="*/ 746529 w 1516017"/>
                <a:gd name="connsiteY5" fmla="*/ 252974 h 666808"/>
                <a:gd name="connsiteX6" fmla="*/ 902550 w 1516017"/>
                <a:gd name="connsiteY6" fmla="*/ 247049 h 666808"/>
                <a:gd name="connsiteX7" fmla="*/ 1044746 w 1516017"/>
                <a:gd name="connsiteY7" fmla="*/ 231249 h 666808"/>
                <a:gd name="connsiteX8" fmla="*/ 1198792 w 1516017"/>
                <a:gd name="connsiteY8" fmla="*/ 213475 h 666808"/>
                <a:gd name="connsiteX9" fmla="*/ 1344938 w 1516017"/>
                <a:gd name="connsiteY9" fmla="*/ 209525 h 666808"/>
                <a:gd name="connsiteX10" fmla="*/ 1497009 w 1516017"/>
                <a:gd name="connsiteY10" fmla="*/ 179901 h 666808"/>
                <a:gd name="connsiteX11" fmla="*/ 1497009 w 1516017"/>
                <a:gd name="connsiteY11" fmla="*/ 620314 h 666808"/>
                <a:gd name="connsiteX12" fmla="*/ 1344938 w 1516017"/>
                <a:gd name="connsiteY12" fmla="*/ 647963 h 666808"/>
                <a:gd name="connsiteX13" fmla="*/ 1200767 w 1516017"/>
                <a:gd name="connsiteY13" fmla="*/ 568965 h 666808"/>
                <a:gd name="connsiteX14" fmla="*/ 1054621 w 1516017"/>
                <a:gd name="connsiteY14" fmla="*/ 547241 h 666808"/>
                <a:gd name="connsiteX15" fmla="*/ 902550 w 1516017"/>
                <a:gd name="connsiteY15" fmla="*/ 525516 h 666808"/>
                <a:gd name="connsiteX16" fmla="*/ 764304 w 1516017"/>
                <a:gd name="connsiteY16" fmla="*/ 472193 h 666808"/>
                <a:gd name="connsiteX17" fmla="*/ 596433 w 1516017"/>
                <a:gd name="connsiteY17" fmla="*/ 339871 h 666808"/>
                <a:gd name="connsiteX18" fmla="*/ 450287 w 1516017"/>
                <a:gd name="connsiteY18" fmla="*/ 290498 h 666808"/>
                <a:gd name="connsiteX19" fmla="*/ 296241 w 1516017"/>
                <a:gd name="connsiteY19" fmla="*/ 207550 h 666808"/>
                <a:gd name="connsiteX20" fmla="*/ 144171 w 1516017"/>
                <a:gd name="connsiteY20" fmla="*/ 130527 h 666808"/>
                <a:gd name="connsiteX21" fmla="*/ 0 w 1516017"/>
                <a:gd name="connsiteY21" fmla="*/ 2156 h 666808"/>
                <a:gd name="connsiteX0" fmla="*/ 1833 w 1517850"/>
                <a:gd name="connsiteY0" fmla="*/ 2156 h 666808"/>
                <a:gd name="connsiteX1" fmla="*/ 147979 w 1517850"/>
                <a:gd name="connsiteY1" fmla="*/ 55479 h 666808"/>
                <a:gd name="connsiteX2" fmla="*/ 300049 w 1517850"/>
                <a:gd name="connsiteY2" fmla="*/ 126577 h 666808"/>
                <a:gd name="connsiteX3" fmla="*/ 444220 w 1517850"/>
                <a:gd name="connsiteY3" fmla="*/ 189776 h 666808"/>
                <a:gd name="connsiteX4" fmla="*/ 600241 w 1517850"/>
                <a:gd name="connsiteY4" fmla="*/ 235199 h 666808"/>
                <a:gd name="connsiteX5" fmla="*/ 748362 w 1517850"/>
                <a:gd name="connsiteY5" fmla="*/ 252974 h 666808"/>
                <a:gd name="connsiteX6" fmla="*/ 904383 w 1517850"/>
                <a:gd name="connsiteY6" fmla="*/ 247049 h 666808"/>
                <a:gd name="connsiteX7" fmla="*/ 1046579 w 1517850"/>
                <a:gd name="connsiteY7" fmla="*/ 231249 h 666808"/>
                <a:gd name="connsiteX8" fmla="*/ 1200625 w 1517850"/>
                <a:gd name="connsiteY8" fmla="*/ 213475 h 666808"/>
                <a:gd name="connsiteX9" fmla="*/ 1346771 w 1517850"/>
                <a:gd name="connsiteY9" fmla="*/ 209525 h 666808"/>
                <a:gd name="connsiteX10" fmla="*/ 1498842 w 1517850"/>
                <a:gd name="connsiteY10" fmla="*/ 179901 h 666808"/>
                <a:gd name="connsiteX11" fmla="*/ 1498842 w 1517850"/>
                <a:gd name="connsiteY11" fmla="*/ 620314 h 666808"/>
                <a:gd name="connsiteX12" fmla="*/ 1346771 w 1517850"/>
                <a:gd name="connsiteY12" fmla="*/ 647963 h 666808"/>
                <a:gd name="connsiteX13" fmla="*/ 1202600 w 1517850"/>
                <a:gd name="connsiteY13" fmla="*/ 568965 h 666808"/>
                <a:gd name="connsiteX14" fmla="*/ 1056454 w 1517850"/>
                <a:gd name="connsiteY14" fmla="*/ 547241 h 666808"/>
                <a:gd name="connsiteX15" fmla="*/ 904383 w 1517850"/>
                <a:gd name="connsiteY15" fmla="*/ 525516 h 666808"/>
                <a:gd name="connsiteX16" fmla="*/ 766137 w 1517850"/>
                <a:gd name="connsiteY16" fmla="*/ 472193 h 666808"/>
                <a:gd name="connsiteX17" fmla="*/ 598266 w 1517850"/>
                <a:gd name="connsiteY17" fmla="*/ 339871 h 666808"/>
                <a:gd name="connsiteX18" fmla="*/ 452120 w 1517850"/>
                <a:gd name="connsiteY18" fmla="*/ 290498 h 666808"/>
                <a:gd name="connsiteX19" fmla="*/ 298074 w 1517850"/>
                <a:gd name="connsiteY19" fmla="*/ 207550 h 666808"/>
                <a:gd name="connsiteX20" fmla="*/ 146004 w 1517850"/>
                <a:gd name="connsiteY20" fmla="*/ 130527 h 666808"/>
                <a:gd name="connsiteX21" fmla="*/ 70956 w 1517850"/>
                <a:gd name="connsiteY21" fmla="*/ 75229 h 666808"/>
                <a:gd name="connsiteX22" fmla="*/ 1833 w 1517850"/>
                <a:gd name="connsiteY22" fmla="*/ 2156 h 666808"/>
                <a:gd name="connsiteX0" fmla="*/ 9598 w 1525615"/>
                <a:gd name="connsiteY0" fmla="*/ 109 h 664761"/>
                <a:gd name="connsiteX1" fmla="*/ 155744 w 1525615"/>
                <a:gd name="connsiteY1" fmla="*/ 53432 h 664761"/>
                <a:gd name="connsiteX2" fmla="*/ 307814 w 1525615"/>
                <a:gd name="connsiteY2" fmla="*/ 124530 h 664761"/>
                <a:gd name="connsiteX3" fmla="*/ 451985 w 1525615"/>
                <a:gd name="connsiteY3" fmla="*/ 187729 h 664761"/>
                <a:gd name="connsiteX4" fmla="*/ 608006 w 1525615"/>
                <a:gd name="connsiteY4" fmla="*/ 233152 h 664761"/>
                <a:gd name="connsiteX5" fmla="*/ 756127 w 1525615"/>
                <a:gd name="connsiteY5" fmla="*/ 250927 h 664761"/>
                <a:gd name="connsiteX6" fmla="*/ 912148 w 1525615"/>
                <a:gd name="connsiteY6" fmla="*/ 245002 h 664761"/>
                <a:gd name="connsiteX7" fmla="*/ 1054344 w 1525615"/>
                <a:gd name="connsiteY7" fmla="*/ 229202 h 664761"/>
                <a:gd name="connsiteX8" fmla="*/ 1208390 w 1525615"/>
                <a:gd name="connsiteY8" fmla="*/ 211428 h 664761"/>
                <a:gd name="connsiteX9" fmla="*/ 1354536 w 1525615"/>
                <a:gd name="connsiteY9" fmla="*/ 207478 h 664761"/>
                <a:gd name="connsiteX10" fmla="*/ 1506607 w 1525615"/>
                <a:gd name="connsiteY10" fmla="*/ 177854 h 664761"/>
                <a:gd name="connsiteX11" fmla="*/ 1506607 w 1525615"/>
                <a:gd name="connsiteY11" fmla="*/ 618267 h 664761"/>
                <a:gd name="connsiteX12" fmla="*/ 1354536 w 1525615"/>
                <a:gd name="connsiteY12" fmla="*/ 645916 h 664761"/>
                <a:gd name="connsiteX13" fmla="*/ 1210365 w 1525615"/>
                <a:gd name="connsiteY13" fmla="*/ 566918 h 664761"/>
                <a:gd name="connsiteX14" fmla="*/ 1064219 w 1525615"/>
                <a:gd name="connsiteY14" fmla="*/ 545194 h 664761"/>
                <a:gd name="connsiteX15" fmla="*/ 912148 w 1525615"/>
                <a:gd name="connsiteY15" fmla="*/ 523469 h 664761"/>
                <a:gd name="connsiteX16" fmla="*/ 773902 w 1525615"/>
                <a:gd name="connsiteY16" fmla="*/ 470146 h 664761"/>
                <a:gd name="connsiteX17" fmla="*/ 606031 w 1525615"/>
                <a:gd name="connsiteY17" fmla="*/ 337824 h 664761"/>
                <a:gd name="connsiteX18" fmla="*/ 459885 w 1525615"/>
                <a:gd name="connsiteY18" fmla="*/ 288451 h 664761"/>
                <a:gd name="connsiteX19" fmla="*/ 305839 w 1525615"/>
                <a:gd name="connsiteY19" fmla="*/ 205503 h 664761"/>
                <a:gd name="connsiteX20" fmla="*/ 153769 w 1525615"/>
                <a:gd name="connsiteY20" fmla="*/ 128480 h 664761"/>
                <a:gd name="connsiteX21" fmla="*/ 29347 w 1525615"/>
                <a:gd name="connsiteY21" fmla="*/ 67257 h 664761"/>
                <a:gd name="connsiteX22" fmla="*/ 9598 w 1525615"/>
                <a:gd name="connsiteY22" fmla="*/ 109 h 664761"/>
                <a:gd name="connsiteX0" fmla="*/ 9598 w 1525615"/>
                <a:gd name="connsiteY0" fmla="*/ 109 h 664761"/>
                <a:gd name="connsiteX1" fmla="*/ 155744 w 1525615"/>
                <a:gd name="connsiteY1" fmla="*/ 53432 h 664761"/>
                <a:gd name="connsiteX2" fmla="*/ 307814 w 1525615"/>
                <a:gd name="connsiteY2" fmla="*/ 124530 h 664761"/>
                <a:gd name="connsiteX3" fmla="*/ 451985 w 1525615"/>
                <a:gd name="connsiteY3" fmla="*/ 187729 h 664761"/>
                <a:gd name="connsiteX4" fmla="*/ 608006 w 1525615"/>
                <a:gd name="connsiteY4" fmla="*/ 233152 h 664761"/>
                <a:gd name="connsiteX5" fmla="*/ 756127 w 1525615"/>
                <a:gd name="connsiteY5" fmla="*/ 250927 h 664761"/>
                <a:gd name="connsiteX6" fmla="*/ 912148 w 1525615"/>
                <a:gd name="connsiteY6" fmla="*/ 245002 h 664761"/>
                <a:gd name="connsiteX7" fmla="*/ 1054344 w 1525615"/>
                <a:gd name="connsiteY7" fmla="*/ 229202 h 664761"/>
                <a:gd name="connsiteX8" fmla="*/ 1208390 w 1525615"/>
                <a:gd name="connsiteY8" fmla="*/ 211428 h 664761"/>
                <a:gd name="connsiteX9" fmla="*/ 1354536 w 1525615"/>
                <a:gd name="connsiteY9" fmla="*/ 207478 h 664761"/>
                <a:gd name="connsiteX10" fmla="*/ 1506607 w 1525615"/>
                <a:gd name="connsiteY10" fmla="*/ 177854 h 664761"/>
                <a:gd name="connsiteX11" fmla="*/ 1506607 w 1525615"/>
                <a:gd name="connsiteY11" fmla="*/ 618267 h 664761"/>
                <a:gd name="connsiteX12" fmla="*/ 1354536 w 1525615"/>
                <a:gd name="connsiteY12" fmla="*/ 645916 h 664761"/>
                <a:gd name="connsiteX13" fmla="*/ 1210365 w 1525615"/>
                <a:gd name="connsiteY13" fmla="*/ 566918 h 664761"/>
                <a:gd name="connsiteX14" fmla="*/ 1064219 w 1525615"/>
                <a:gd name="connsiteY14" fmla="*/ 545194 h 664761"/>
                <a:gd name="connsiteX15" fmla="*/ 912148 w 1525615"/>
                <a:gd name="connsiteY15" fmla="*/ 523469 h 664761"/>
                <a:gd name="connsiteX16" fmla="*/ 773902 w 1525615"/>
                <a:gd name="connsiteY16" fmla="*/ 470146 h 664761"/>
                <a:gd name="connsiteX17" fmla="*/ 606031 w 1525615"/>
                <a:gd name="connsiteY17" fmla="*/ 337824 h 664761"/>
                <a:gd name="connsiteX18" fmla="*/ 459885 w 1525615"/>
                <a:gd name="connsiteY18" fmla="*/ 288451 h 664761"/>
                <a:gd name="connsiteX19" fmla="*/ 305839 w 1525615"/>
                <a:gd name="connsiteY19" fmla="*/ 205503 h 664761"/>
                <a:gd name="connsiteX20" fmla="*/ 153769 w 1525615"/>
                <a:gd name="connsiteY20" fmla="*/ 128480 h 664761"/>
                <a:gd name="connsiteX21" fmla="*/ 29347 w 1525615"/>
                <a:gd name="connsiteY21" fmla="*/ 67257 h 664761"/>
                <a:gd name="connsiteX22" fmla="*/ 9598 w 1525615"/>
                <a:gd name="connsiteY22" fmla="*/ 109 h 664761"/>
                <a:gd name="connsiteX0" fmla="*/ 16035 w 1532052"/>
                <a:gd name="connsiteY0" fmla="*/ 109 h 664761"/>
                <a:gd name="connsiteX1" fmla="*/ 162181 w 1532052"/>
                <a:gd name="connsiteY1" fmla="*/ 53432 h 664761"/>
                <a:gd name="connsiteX2" fmla="*/ 314251 w 1532052"/>
                <a:gd name="connsiteY2" fmla="*/ 124530 h 664761"/>
                <a:gd name="connsiteX3" fmla="*/ 458422 w 1532052"/>
                <a:gd name="connsiteY3" fmla="*/ 187729 h 664761"/>
                <a:gd name="connsiteX4" fmla="*/ 614443 w 1532052"/>
                <a:gd name="connsiteY4" fmla="*/ 233152 h 664761"/>
                <a:gd name="connsiteX5" fmla="*/ 762564 w 1532052"/>
                <a:gd name="connsiteY5" fmla="*/ 250927 h 664761"/>
                <a:gd name="connsiteX6" fmla="*/ 918585 w 1532052"/>
                <a:gd name="connsiteY6" fmla="*/ 245002 h 664761"/>
                <a:gd name="connsiteX7" fmla="*/ 1060781 w 1532052"/>
                <a:gd name="connsiteY7" fmla="*/ 229202 h 664761"/>
                <a:gd name="connsiteX8" fmla="*/ 1214827 w 1532052"/>
                <a:gd name="connsiteY8" fmla="*/ 211428 h 664761"/>
                <a:gd name="connsiteX9" fmla="*/ 1360973 w 1532052"/>
                <a:gd name="connsiteY9" fmla="*/ 207478 h 664761"/>
                <a:gd name="connsiteX10" fmla="*/ 1513044 w 1532052"/>
                <a:gd name="connsiteY10" fmla="*/ 177854 h 664761"/>
                <a:gd name="connsiteX11" fmla="*/ 1513044 w 1532052"/>
                <a:gd name="connsiteY11" fmla="*/ 618267 h 664761"/>
                <a:gd name="connsiteX12" fmla="*/ 1360973 w 1532052"/>
                <a:gd name="connsiteY12" fmla="*/ 645916 h 664761"/>
                <a:gd name="connsiteX13" fmla="*/ 1216802 w 1532052"/>
                <a:gd name="connsiteY13" fmla="*/ 566918 h 664761"/>
                <a:gd name="connsiteX14" fmla="*/ 1070656 w 1532052"/>
                <a:gd name="connsiteY14" fmla="*/ 545194 h 664761"/>
                <a:gd name="connsiteX15" fmla="*/ 918585 w 1532052"/>
                <a:gd name="connsiteY15" fmla="*/ 523469 h 664761"/>
                <a:gd name="connsiteX16" fmla="*/ 780339 w 1532052"/>
                <a:gd name="connsiteY16" fmla="*/ 470146 h 664761"/>
                <a:gd name="connsiteX17" fmla="*/ 612468 w 1532052"/>
                <a:gd name="connsiteY17" fmla="*/ 337824 h 664761"/>
                <a:gd name="connsiteX18" fmla="*/ 466322 w 1532052"/>
                <a:gd name="connsiteY18" fmla="*/ 288451 h 664761"/>
                <a:gd name="connsiteX19" fmla="*/ 312276 w 1532052"/>
                <a:gd name="connsiteY19" fmla="*/ 205503 h 664761"/>
                <a:gd name="connsiteX20" fmla="*/ 160206 w 1532052"/>
                <a:gd name="connsiteY20" fmla="*/ 128480 h 664761"/>
                <a:gd name="connsiteX21" fmla="*/ 19984 w 1532052"/>
                <a:gd name="connsiteY21" fmla="*/ 67257 h 664761"/>
                <a:gd name="connsiteX22" fmla="*/ 16035 w 1532052"/>
                <a:gd name="connsiteY22" fmla="*/ 109 h 664761"/>
                <a:gd name="connsiteX0" fmla="*/ 11860 w 1527877"/>
                <a:gd name="connsiteY0" fmla="*/ 109 h 664761"/>
                <a:gd name="connsiteX1" fmla="*/ 158006 w 1527877"/>
                <a:gd name="connsiteY1" fmla="*/ 53432 h 664761"/>
                <a:gd name="connsiteX2" fmla="*/ 310076 w 1527877"/>
                <a:gd name="connsiteY2" fmla="*/ 124530 h 664761"/>
                <a:gd name="connsiteX3" fmla="*/ 454247 w 1527877"/>
                <a:gd name="connsiteY3" fmla="*/ 187729 h 664761"/>
                <a:gd name="connsiteX4" fmla="*/ 610268 w 1527877"/>
                <a:gd name="connsiteY4" fmla="*/ 233152 h 664761"/>
                <a:gd name="connsiteX5" fmla="*/ 758389 w 1527877"/>
                <a:gd name="connsiteY5" fmla="*/ 250927 h 664761"/>
                <a:gd name="connsiteX6" fmla="*/ 914410 w 1527877"/>
                <a:gd name="connsiteY6" fmla="*/ 245002 h 664761"/>
                <a:gd name="connsiteX7" fmla="*/ 1056606 w 1527877"/>
                <a:gd name="connsiteY7" fmla="*/ 229202 h 664761"/>
                <a:gd name="connsiteX8" fmla="*/ 1210652 w 1527877"/>
                <a:gd name="connsiteY8" fmla="*/ 211428 h 664761"/>
                <a:gd name="connsiteX9" fmla="*/ 1356798 w 1527877"/>
                <a:gd name="connsiteY9" fmla="*/ 207478 h 664761"/>
                <a:gd name="connsiteX10" fmla="*/ 1508869 w 1527877"/>
                <a:gd name="connsiteY10" fmla="*/ 177854 h 664761"/>
                <a:gd name="connsiteX11" fmla="*/ 1508869 w 1527877"/>
                <a:gd name="connsiteY11" fmla="*/ 618267 h 664761"/>
                <a:gd name="connsiteX12" fmla="*/ 1356798 w 1527877"/>
                <a:gd name="connsiteY12" fmla="*/ 645916 h 664761"/>
                <a:gd name="connsiteX13" fmla="*/ 1212627 w 1527877"/>
                <a:gd name="connsiteY13" fmla="*/ 566918 h 664761"/>
                <a:gd name="connsiteX14" fmla="*/ 1066481 w 1527877"/>
                <a:gd name="connsiteY14" fmla="*/ 545194 h 664761"/>
                <a:gd name="connsiteX15" fmla="*/ 914410 w 1527877"/>
                <a:gd name="connsiteY15" fmla="*/ 523469 h 664761"/>
                <a:gd name="connsiteX16" fmla="*/ 776164 w 1527877"/>
                <a:gd name="connsiteY16" fmla="*/ 470146 h 664761"/>
                <a:gd name="connsiteX17" fmla="*/ 608293 w 1527877"/>
                <a:gd name="connsiteY17" fmla="*/ 337824 h 664761"/>
                <a:gd name="connsiteX18" fmla="*/ 462147 w 1527877"/>
                <a:gd name="connsiteY18" fmla="*/ 288451 h 664761"/>
                <a:gd name="connsiteX19" fmla="*/ 308101 w 1527877"/>
                <a:gd name="connsiteY19" fmla="*/ 205503 h 664761"/>
                <a:gd name="connsiteX20" fmla="*/ 156031 w 1527877"/>
                <a:gd name="connsiteY20" fmla="*/ 128480 h 664761"/>
                <a:gd name="connsiteX21" fmla="*/ 15809 w 1527877"/>
                <a:gd name="connsiteY21" fmla="*/ 67257 h 664761"/>
                <a:gd name="connsiteX22" fmla="*/ 11860 w 1527877"/>
                <a:gd name="connsiteY22" fmla="*/ 109 h 664761"/>
                <a:gd name="connsiteX0" fmla="*/ 11860 w 1519638"/>
                <a:gd name="connsiteY0" fmla="*/ 109 h 664761"/>
                <a:gd name="connsiteX1" fmla="*/ 158006 w 1519638"/>
                <a:gd name="connsiteY1" fmla="*/ 53432 h 664761"/>
                <a:gd name="connsiteX2" fmla="*/ 310076 w 1519638"/>
                <a:gd name="connsiteY2" fmla="*/ 124530 h 664761"/>
                <a:gd name="connsiteX3" fmla="*/ 454247 w 1519638"/>
                <a:gd name="connsiteY3" fmla="*/ 187729 h 664761"/>
                <a:gd name="connsiteX4" fmla="*/ 610268 w 1519638"/>
                <a:gd name="connsiteY4" fmla="*/ 233152 h 664761"/>
                <a:gd name="connsiteX5" fmla="*/ 758389 w 1519638"/>
                <a:gd name="connsiteY5" fmla="*/ 250927 h 664761"/>
                <a:gd name="connsiteX6" fmla="*/ 914410 w 1519638"/>
                <a:gd name="connsiteY6" fmla="*/ 245002 h 664761"/>
                <a:gd name="connsiteX7" fmla="*/ 1056606 w 1519638"/>
                <a:gd name="connsiteY7" fmla="*/ 229202 h 664761"/>
                <a:gd name="connsiteX8" fmla="*/ 1210652 w 1519638"/>
                <a:gd name="connsiteY8" fmla="*/ 211428 h 664761"/>
                <a:gd name="connsiteX9" fmla="*/ 1356798 w 1519638"/>
                <a:gd name="connsiteY9" fmla="*/ 207478 h 664761"/>
                <a:gd name="connsiteX10" fmla="*/ 1508869 w 1519638"/>
                <a:gd name="connsiteY10" fmla="*/ 177854 h 664761"/>
                <a:gd name="connsiteX11" fmla="*/ 1508869 w 1519638"/>
                <a:gd name="connsiteY11" fmla="*/ 618267 h 664761"/>
                <a:gd name="connsiteX12" fmla="*/ 1356798 w 1519638"/>
                <a:gd name="connsiteY12" fmla="*/ 645916 h 664761"/>
                <a:gd name="connsiteX13" fmla="*/ 1212627 w 1519638"/>
                <a:gd name="connsiteY13" fmla="*/ 566918 h 664761"/>
                <a:gd name="connsiteX14" fmla="*/ 1066481 w 1519638"/>
                <a:gd name="connsiteY14" fmla="*/ 545194 h 664761"/>
                <a:gd name="connsiteX15" fmla="*/ 914410 w 1519638"/>
                <a:gd name="connsiteY15" fmla="*/ 523469 h 664761"/>
                <a:gd name="connsiteX16" fmla="*/ 776164 w 1519638"/>
                <a:gd name="connsiteY16" fmla="*/ 470146 h 664761"/>
                <a:gd name="connsiteX17" fmla="*/ 608293 w 1519638"/>
                <a:gd name="connsiteY17" fmla="*/ 337824 h 664761"/>
                <a:gd name="connsiteX18" fmla="*/ 462147 w 1519638"/>
                <a:gd name="connsiteY18" fmla="*/ 288451 h 664761"/>
                <a:gd name="connsiteX19" fmla="*/ 308101 w 1519638"/>
                <a:gd name="connsiteY19" fmla="*/ 205503 h 664761"/>
                <a:gd name="connsiteX20" fmla="*/ 156031 w 1519638"/>
                <a:gd name="connsiteY20" fmla="*/ 128480 h 664761"/>
                <a:gd name="connsiteX21" fmla="*/ 15809 w 1519638"/>
                <a:gd name="connsiteY21" fmla="*/ 67257 h 664761"/>
                <a:gd name="connsiteX22" fmla="*/ 11860 w 1519638"/>
                <a:gd name="connsiteY22" fmla="*/ 109 h 664761"/>
                <a:gd name="connsiteX0" fmla="*/ 11860 w 1510072"/>
                <a:gd name="connsiteY0" fmla="*/ 109 h 664761"/>
                <a:gd name="connsiteX1" fmla="*/ 158006 w 1510072"/>
                <a:gd name="connsiteY1" fmla="*/ 53432 h 664761"/>
                <a:gd name="connsiteX2" fmla="*/ 310076 w 1510072"/>
                <a:gd name="connsiteY2" fmla="*/ 124530 h 664761"/>
                <a:gd name="connsiteX3" fmla="*/ 454247 w 1510072"/>
                <a:gd name="connsiteY3" fmla="*/ 187729 h 664761"/>
                <a:gd name="connsiteX4" fmla="*/ 610268 w 1510072"/>
                <a:gd name="connsiteY4" fmla="*/ 233152 h 664761"/>
                <a:gd name="connsiteX5" fmla="*/ 758389 w 1510072"/>
                <a:gd name="connsiteY5" fmla="*/ 250927 h 664761"/>
                <a:gd name="connsiteX6" fmla="*/ 914410 w 1510072"/>
                <a:gd name="connsiteY6" fmla="*/ 245002 h 664761"/>
                <a:gd name="connsiteX7" fmla="*/ 1056606 w 1510072"/>
                <a:gd name="connsiteY7" fmla="*/ 229202 h 664761"/>
                <a:gd name="connsiteX8" fmla="*/ 1210652 w 1510072"/>
                <a:gd name="connsiteY8" fmla="*/ 211428 h 664761"/>
                <a:gd name="connsiteX9" fmla="*/ 1356798 w 1510072"/>
                <a:gd name="connsiteY9" fmla="*/ 207478 h 664761"/>
                <a:gd name="connsiteX10" fmla="*/ 1508869 w 1510072"/>
                <a:gd name="connsiteY10" fmla="*/ 177854 h 664761"/>
                <a:gd name="connsiteX11" fmla="*/ 1508869 w 1510072"/>
                <a:gd name="connsiteY11" fmla="*/ 618267 h 664761"/>
                <a:gd name="connsiteX12" fmla="*/ 1356798 w 1510072"/>
                <a:gd name="connsiteY12" fmla="*/ 645916 h 664761"/>
                <a:gd name="connsiteX13" fmla="*/ 1212627 w 1510072"/>
                <a:gd name="connsiteY13" fmla="*/ 566918 h 664761"/>
                <a:gd name="connsiteX14" fmla="*/ 1066481 w 1510072"/>
                <a:gd name="connsiteY14" fmla="*/ 545194 h 664761"/>
                <a:gd name="connsiteX15" fmla="*/ 914410 w 1510072"/>
                <a:gd name="connsiteY15" fmla="*/ 523469 h 664761"/>
                <a:gd name="connsiteX16" fmla="*/ 776164 w 1510072"/>
                <a:gd name="connsiteY16" fmla="*/ 470146 h 664761"/>
                <a:gd name="connsiteX17" fmla="*/ 608293 w 1510072"/>
                <a:gd name="connsiteY17" fmla="*/ 337824 h 664761"/>
                <a:gd name="connsiteX18" fmla="*/ 462147 w 1510072"/>
                <a:gd name="connsiteY18" fmla="*/ 288451 h 664761"/>
                <a:gd name="connsiteX19" fmla="*/ 308101 w 1510072"/>
                <a:gd name="connsiteY19" fmla="*/ 205503 h 664761"/>
                <a:gd name="connsiteX20" fmla="*/ 156031 w 1510072"/>
                <a:gd name="connsiteY20" fmla="*/ 128480 h 664761"/>
                <a:gd name="connsiteX21" fmla="*/ 15809 w 1510072"/>
                <a:gd name="connsiteY21" fmla="*/ 67257 h 664761"/>
                <a:gd name="connsiteX22" fmla="*/ 11860 w 1510072"/>
                <a:gd name="connsiteY22" fmla="*/ 109 h 664761"/>
                <a:gd name="connsiteX0" fmla="*/ 11860 w 1510072"/>
                <a:gd name="connsiteY0" fmla="*/ 109 h 660251"/>
                <a:gd name="connsiteX1" fmla="*/ 158006 w 1510072"/>
                <a:gd name="connsiteY1" fmla="*/ 53432 h 660251"/>
                <a:gd name="connsiteX2" fmla="*/ 310076 w 1510072"/>
                <a:gd name="connsiteY2" fmla="*/ 124530 h 660251"/>
                <a:gd name="connsiteX3" fmla="*/ 454247 w 1510072"/>
                <a:gd name="connsiteY3" fmla="*/ 187729 h 660251"/>
                <a:gd name="connsiteX4" fmla="*/ 610268 w 1510072"/>
                <a:gd name="connsiteY4" fmla="*/ 233152 h 660251"/>
                <a:gd name="connsiteX5" fmla="*/ 758389 w 1510072"/>
                <a:gd name="connsiteY5" fmla="*/ 250927 h 660251"/>
                <a:gd name="connsiteX6" fmla="*/ 914410 w 1510072"/>
                <a:gd name="connsiteY6" fmla="*/ 245002 h 660251"/>
                <a:gd name="connsiteX7" fmla="*/ 1056606 w 1510072"/>
                <a:gd name="connsiteY7" fmla="*/ 229202 h 660251"/>
                <a:gd name="connsiteX8" fmla="*/ 1210652 w 1510072"/>
                <a:gd name="connsiteY8" fmla="*/ 211428 h 660251"/>
                <a:gd name="connsiteX9" fmla="*/ 1356798 w 1510072"/>
                <a:gd name="connsiteY9" fmla="*/ 207478 h 660251"/>
                <a:gd name="connsiteX10" fmla="*/ 1508869 w 1510072"/>
                <a:gd name="connsiteY10" fmla="*/ 177854 h 660251"/>
                <a:gd name="connsiteX11" fmla="*/ 1508869 w 1510072"/>
                <a:gd name="connsiteY11" fmla="*/ 618267 h 660251"/>
                <a:gd name="connsiteX12" fmla="*/ 1356798 w 1510072"/>
                <a:gd name="connsiteY12" fmla="*/ 645916 h 660251"/>
                <a:gd name="connsiteX13" fmla="*/ 1212627 w 1510072"/>
                <a:gd name="connsiteY13" fmla="*/ 566918 h 660251"/>
                <a:gd name="connsiteX14" fmla="*/ 1066481 w 1510072"/>
                <a:gd name="connsiteY14" fmla="*/ 545194 h 660251"/>
                <a:gd name="connsiteX15" fmla="*/ 914410 w 1510072"/>
                <a:gd name="connsiteY15" fmla="*/ 523469 h 660251"/>
                <a:gd name="connsiteX16" fmla="*/ 776164 w 1510072"/>
                <a:gd name="connsiteY16" fmla="*/ 470146 h 660251"/>
                <a:gd name="connsiteX17" fmla="*/ 608293 w 1510072"/>
                <a:gd name="connsiteY17" fmla="*/ 337824 h 660251"/>
                <a:gd name="connsiteX18" fmla="*/ 462147 w 1510072"/>
                <a:gd name="connsiteY18" fmla="*/ 288451 h 660251"/>
                <a:gd name="connsiteX19" fmla="*/ 308101 w 1510072"/>
                <a:gd name="connsiteY19" fmla="*/ 205503 h 660251"/>
                <a:gd name="connsiteX20" fmla="*/ 156031 w 1510072"/>
                <a:gd name="connsiteY20" fmla="*/ 128480 h 660251"/>
                <a:gd name="connsiteX21" fmla="*/ 15809 w 1510072"/>
                <a:gd name="connsiteY21" fmla="*/ 67257 h 660251"/>
                <a:gd name="connsiteX22" fmla="*/ 11860 w 1510072"/>
                <a:gd name="connsiteY22" fmla="*/ 109 h 660251"/>
                <a:gd name="connsiteX0" fmla="*/ 11860 w 1510072"/>
                <a:gd name="connsiteY0" fmla="*/ 109 h 675074"/>
                <a:gd name="connsiteX1" fmla="*/ 158006 w 1510072"/>
                <a:gd name="connsiteY1" fmla="*/ 53432 h 675074"/>
                <a:gd name="connsiteX2" fmla="*/ 310076 w 1510072"/>
                <a:gd name="connsiteY2" fmla="*/ 124530 h 675074"/>
                <a:gd name="connsiteX3" fmla="*/ 454247 w 1510072"/>
                <a:gd name="connsiteY3" fmla="*/ 187729 h 675074"/>
                <a:gd name="connsiteX4" fmla="*/ 610268 w 1510072"/>
                <a:gd name="connsiteY4" fmla="*/ 233152 h 675074"/>
                <a:gd name="connsiteX5" fmla="*/ 758389 w 1510072"/>
                <a:gd name="connsiteY5" fmla="*/ 250927 h 675074"/>
                <a:gd name="connsiteX6" fmla="*/ 914410 w 1510072"/>
                <a:gd name="connsiteY6" fmla="*/ 245002 h 675074"/>
                <a:gd name="connsiteX7" fmla="*/ 1056606 w 1510072"/>
                <a:gd name="connsiteY7" fmla="*/ 229202 h 675074"/>
                <a:gd name="connsiteX8" fmla="*/ 1210652 w 1510072"/>
                <a:gd name="connsiteY8" fmla="*/ 211428 h 675074"/>
                <a:gd name="connsiteX9" fmla="*/ 1356798 w 1510072"/>
                <a:gd name="connsiteY9" fmla="*/ 207478 h 675074"/>
                <a:gd name="connsiteX10" fmla="*/ 1508869 w 1510072"/>
                <a:gd name="connsiteY10" fmla="*/ 177854 h 675074"/>
                <a:gd name="connsiteX11" fmla="*/ 1508869 w 1510072"/>
                <a:gd name="connsiteY11" fmla="*/ 618267 h 675074"/>
                <a:gd name="connsiteX12" fmla="*/ 1356798 w 1510072"/>
                <a:gd name="connsiteY12" fmla="*/ 645916 h 675074"/>
                <a:gd name="connsiteX13" fmla="*/ 1212627 w 1510072"/>
                <a:gd name="connsiteY13" fmla="*/ 566918 h 675074"/>
                <a:gd name="connsiteX14" fmla="*/ 1066481 w 1510072"/>
                <a:gd name="connsiteY14" fmla="*/ 545194 h 675074"/>
                <a:gd name="connsiteX15" fmla="*/ 914410 w 1510072"/>
                <a:gd name="connsiteY15" fmla="*/ 523469 h 675074"/>
                <a:gd name="connsiteX16" fmla="*/ 776164 w 1510072"/>
                <a:gd name="connsiteY16" fmla="*/ 470146 h 675074"/>
                <a:gd name="connsiteX17" fmla="*/ 608293 w 1510072"/>
                <a:gd name="connsiteY17" fmla="*/ 337824 h 675074"/>
                <a:gd name="connsiteX18" fmla="*/ 462147 w 1510072"/>
                <a:gd name="connsiteY18" fmla="*/ 288451 h 675074"/>
                <a:gd name="connsiteX19" fmla="*/ 308101 w 1510072"/>
                <a:gd name="connsiteY19" fmla="*/ 205503 h 675074"/>
                <a:gd name="connsiteX20" fmla="*/ 156031 w 1510072"/>
                <a:gd name="connsiteY20" fmla="*/ 128480 h 675074"/>
                <a:gd name="connsiteX21" fmla="*/ 15809 w 1510072"/>
                <a:gd name="connsiteY21" fmla="*/ 67257 h 675074"/>
                <a:gd name="connsiteX22" fmla="*/ 11860 w 1510072"/>
                <a:gd name="connsiteY22" fmla="*/ 109 h 675074"/>
                <a:gd name="connsiteX0" fmla="*/ 11860 w 1510072"/>
                <a:gd name="connsiteY0" fmla="*/ 109 h 667555"/>
                <a:gd name="connsiteX1" fmla="*/ 158006 w 1510072"/>
                <a:gd name="connsiteY1" fmla="*/ 53432 h 667555"/>
                <a:gd name="connsiteX2" fmla="*/ 310076 w 1510072"/>
                <a:gd name="connsiteY2" fmla="*/ 124530 h 667555"/>
                <a:gd name="connsiteX3" fmla="*/ 454247 w 1510072"/>
                <a:gd name="connsiteY3" fmla="*/ 187729 h 667555"/>
                <a:gd name="connsiteX4" fmla="*/ 610268 w 1510072"/>
                <a:gd name="connsiteY4" fmla="*/ 233152 h 667555"/>
                <a:gd name="connsiteX5" fmla="*/ 758389 w 1510072"/>
                <a:gd name="connsiteY5" fmla="*/ 250927 h 667555"/>
                <a:gd name="connsiteX6" fmla="*/ 914410 w 1510072"/>
                <a:gd name="connsiteY6" fmla="*/ 245002 h 667555"/>
                <a:gd name="connsiteX7" fmla="*/ 1056606 w 1510072"/>
                <a:gd name="connsiteY7" fmla="*/ 229202 h 667555"/>
                <a:gd name="connsiteX8" fmla="*/ 1210652 w 1510072"/>
                <a:gd name="connsiteY8" fmla="*/ 211428 h 667555"/>
                <a:gd name="connsiteX9" fmla="*/ 1356798 w 1510072"/>
                <a:gd name="connsiteY9" fmla="*/ 207478 h 667555"/>
                <a:gd name="connsiteX10" fmla="*/ 1508869 w 1510072"/>
                <a:gd name="connsiteY10" fmla="*/ 177854 h 667555"/>
                <a:gd name="connsiteX11" fmla="*/ 1508869 w 1510072"/>
                <a:gd name="connsiteY11" fmla="*/ 618267 h 667555"/>
                <a:gd name="connsiteX12" fmla="*/ 1356798 w 1510072"/>
                <a:gd name="connsiteY12" fmla="*/ 645916 h 667555"/>
                <a:gd name="connsiteX13" fmla="*/ 1212627 w 1510072"/>
                <a:gd name="connsiteY13" fmla="*/ 566918 h 667555"/>
                <a:gd name="connsiteX14" fmla="*/ 1066481 w 1510072"/>
                <a:gd name="connsiteY14" fmla="*/ 545194 h 667555"/>
                <a:gd name="connsiteX15" fmla="*/ 914410 w 1510072"/>
                <a:gd name="connsiteY15" fmla="*/ 523469 h 667555"/>
                <a:gd name="connsiteX16" fmla="*/ 776164 w 1510072"/>
                <a:gd name="connsiteY16" fmla="*/ 470146 h 667555"/>
                <a:gd name="connsiteX17" fmla="*/ 608293 w 1510072"/>
                <a:gd name="connsiteY17" fmla="*/ 337824 h 667555"/>
                <a:gd name="connsiteX18" fmla="*/ 462147 w 1510072"/>
                <a:gd name="connsiteY18" fmla="*/ 288451 h 667555"/>
                <a:gd name="connsiteX19" fmla="*/ 308101 w 1510072"/>
                <a:gd name="connsiteY19" fmla="*/ 205503 h 667555"/>
                <a:gd name="connsiteX20" fmla="*/ 156031 w 1510072"/>
                <a:gd name="connsiteY20" fmla="*/ 128480 h 667555"/>
                <a:gd name="connsiteX21" fmla="*/ 15809 w 1510072"/>
                <a:gd name="connsiteY21" fmla="*/ 67257 h 667555"/>
                <a:gd name="connsiteX22" fmla="*/ 11860 w 1510072"/>
                <a:gd name="connsiteY22" fmla="*/ 109 h 667555"/>
                <a:gd name="connsiteX0" fmla="*/ 11860 w 1510072"/>
                <a:gd name="connsiteY0" fmla="*/ 109 h 663421"/>
                <a:gd name="connsiteX1" fmla="*/ 158006 w 1510072"/>
                <a:gd name="connsiteY1" fmla="*/ 53432 h 663421"/>
                <a:gd name="connsiteX2" fmla="*/ 310076 w 1510072"/>
                <a:gd name="connsiteY2" fmla="*/ 124530 h 663421"/>
                <a:gd name="connsiteX3" fmla="*/ 454247 w 1510072"/>
                <a:gd name="connsiteY3" fmla="*/ 187729 h 663421"/>
                <a:gd name="connsiteX4" fmla="*/ 610268 w 1510072"/>
                <a:gd name="connsiteY4" fmla="*/ 233152 h 663421"/>
                <a:gd name="connsiteX5" fmla="*/ 758389 w 1510072"/>
                <a:gd name="connsiteY5" fmla="*/ 250927 h 663421"/>
                <a:gd name="connsiteX6" fmla="*/ 914410 w 1510072"/>
                <a:gd name="connsiteY6" fmla="*/ 245002 h 663421"/>
                <a:gd name="connsiteX7" fmla="*/ 1056606 w 1510072"/>
                <a:gd name="connsiteY7" fmla="*/ 229202 h 663421"/>
                <a:gd name="connsiteX8" fmla="*/ 1210652 w 1510072"/>
                <a:gd name="connsiteY8" fmla="*/ 211428 h 663421"/>
                <a:gd name="connsiteX9" fmla="*/ 1356798 w 1510072"/>
                <a:gd name="connsiteY9" fmla="*/ 207478 h 663421"/>
                <a:gd name="connsiteX10" fmla="*/ 1508869 w 1510072"/>
                <a:gd name="connsiteY10" fmla="*/ 177854 h 663421"/>
                <a:gd name="connsiteX11" fmla="*/ 1508869 w 1510072"/>
                <a:gd name="connsiteY11" fmla="*/ 618267 h 663421"/>
                <a:gd name="connsiteX12" fmla="*/ 1356798 w 1510072"/>
                <a:gd name="connsiteY12" fmla="*/ 645916 h 663421"/>
                <a:gd name="connsiteX13" fmla="*/ 1200778 w 1510072"/>
                <a:gd name="connsiteY13" fmla="*/ 590618 h 663421"/>
                <a:gd name="connsiteX14" fmla="*/ 1066481 w 1510072"/>
                <a:gd name="connsiteY14" fmla="*/ 545194 h 663421"/>
                <a:gd name="connsiteX15" fmla="*/ 914410 w 1510072"/>
                <a:gd name="connsiteY15" fmla="*/ 523469 h 663421"/>
                <a:gd name="connsiteX16" fmla="*/ 776164 w 1510072"/>
                <a:gd name="connsiteY16" fmla="*/ 470146 h 663421"/>
                <a:gd name="connsiteX17" fmla="*/ 608293 w 1510072"/>
                <a:gd name="connsiteY17" fmla="*/ 337824 h 663421"/>
                <a:gd name="connsiteX18" fmla="*/ 462147 w 1510072"/>
                <a:gd name="connsiteY18" fmla="*/ 288451 h 663421"/>
                <a:gd name="connsiteX19" fmla="*/ 308101 w 1510072"/>
                <a:gd name="connsiteY19" fmla="*/ 205503 h 663421"/>
                <a:gd name="connsiteX20" fmla="*/ 156031 w 1510072"/>
                <a:gd name="connsiteY20" fmla="*/ 128480 h 663421"/>
                <a:gd name="connsiteX21" fmla="*/ 15809 w 1510072"/>
                <a:gd name="connsiteY21" fmla="*/ 67257 h 663421"/>
                <a:gd name="connsiteX22" fmla="*/ 11860 w 1510072"/>
                <a:gd name="connsiteY22" fmla="*/ 109 h 663421"/>
                <a:gd name="connsiteX0" fmla="*/ 11860 w 1510072"/>
                <a:gd name="connsiteY0" fmla="*/ 109 h 663421"/>
                <a:gd name="connsiteX1" fmla="*/ 158006 w 1510072"/>
                <a:gd name="connsiteY1" fmla="*/ 53432 h 663421"/>
                <a:gd name="connsiteX2" fmla="*/ 310076 w 1510072"/>
                <a:gd name="connsiteY2" fmla="*/ 124530 h 663421"/>
                <a:gd name="connsiteX3" fmla="*/ 454247 w 1510072"/>
                <a:gd name="connsiteY3" fmla="*/ 187729 h 663421"/>
                <a:gd name="connsiteX4" fmla="*/ 610268 w 1510072"/>
                <a:gd name="connsiteY4" fmla="*/ 233152 h 663421"/>
                <a:gd name="connsiteX5" fmla="*/ 758389 w 1510072"/>
                <a:gd name="connsiteY5" fmla="*/ 250927 h 663421"/>
                <a:gd name="connsiteX6" fmla="*/ 914410 w 1510072"/>
                <a:gd name="connsiteY6" fmla="*/ 245002 h 663421"/>
                <a:gd name="connsiteX7" fmla="*/ 1056606 w 1510072"/>
                <a:gd name="connsiteY7" fmla="*/ 229202 h 663421"/>
                <a:gd name="connsiteX8" fmla="*/ 1210652 w 1510072"/>
                <a:gd name="connsiteY8" fmla="*/ 211428 h 663421"/>
                <a:gd name="connsiteX9" fmla="*/ 1356798 w 1510072"/>
                <a:gd name="connsiteY9" fmla="*/ 207478 h 663421"/>
                <a:gd name="connsiteX10" fmla="*/ 1508869 w 1510072"/>
                <a:gd name="connsiteY10" fmla="*/ 177854 h 663421"/>
                <a:gd name="connsiteX11" fmla="*/ 1508869 w 1510072"/>
                <a:gd name="connsiteY11" fmla="*/ 618267 h 663421"/>
                <a:gd name="connsiteX12" fmla="*/ 1356798 w 1510072"/>
                <a:gd name="connsiteY12" fmla="*/ 645916 h 663421"/>
                <a:gd name="connsiteX13" fmla="*/ 1200778 w 1510072"/>
                <a:gd name="connsiteY13" fmla="*/ 590618 h 663421"/>
                <a:gd name="connsiteX14" fmla="*/ 1066481 w 1510072"/>
                <a:gd name="connsiteY14" fmla="*/ 545194 h 663421"/>
                <a:gd name="connsiteX15" fmla="*/ 914410 w 1510072"/>
                <a:gd name="connsiteY15" fmla="*/ 523469 h 663421"/>
                <a:gd name="connsiteX16" fmla="*/ 776164 w 1510072"/>
                <a:gd name="connsiteY16" fmla="*/ 470146 h 663421"/>
                <a:gd name="connsiteX17" fmla="*/ 608293 w 1510072"/>
                <a:gd name="connsiteY17" fmla="*/ 337824 h 663421"/>
                <a:gd name="connsiteX18" fmla="*/ 462147 w 1510072"/>
                <a:gd name="connsiteY18" fmla="*/ 288451 h 663421"/>
                <a:gd name="connsiteX19" fmla="*/ 308101 w 1510072"/>
                <a:gd name="connsiteY19" fmla="*/ 205503 h 663421"/>
                <a:gd name="connsiteX20" fmla="*/ 156031 w 1510072"/>
                <a:gd name="connsiteY20" fmla="*/ 128480 h 663421"/>
                <a:gd name="connsiteX21" fmla="*/ 15809 w 1510072"/>
                <a:gd name="connsiteY21" fmla="*/ 67257 h 663421"/>
                <a:gd name="connsiteX22" fmla="*/ 11860 w 1510072"/>
                <a:gd name="connsiteY22" fmla="*/ 109 h 663421"/>
                <a:gd name="connsiteX0" fmla="*/ 11860 w 1510072"/>
                <a:gd name="connsiteY0" fmla="*/ 109 h 673519"/>
                <a:gd name="connsiteX1" fmla="*/ 158006 w 1510072"/>
                <a:gd name="connsiteY1" fmla="*/ 53432 h 673519"/>
                <a:gd name="connsiteX2" fmla="*/ 310076 w 1510072"/>
                <a:gd name="connsiteY2" fmla="*/ 124530 h 673519"/>
                <a:gd name="connsiteX3" fmla="*/ 454247 w 1510072"/>
                <a:gd name="connsiteY3" fmla="*/ 187729 h 673519"/>
                <a:gd name="connsiteX4" fmla="*/ 610268 w 1510072"/>
                <a:gd name="connsiteY4" fmla="*/ 233152 h 673519"/>
                <a:gd name="connsiteX5" fmla="*/ 758389 w 1510072"/>
                <a:gd name="connsiteY5" fmla="*/ 250927 h 673519"/>
                <a:gd name="connsiteX6" fmla="*/ 914410 w 1510072"/>
                <a:gd name="connsiteY6" fmla="*/ 245002 h 673519"/>
                <a:gd name="connsiteX7" fmla="*/ 1056606 w 1510072"/>
                <a:gd name="connsiteY7" fmla="*/ 229202 h 673519"/>
                <a:gd name="connsiteX8" fmla="*/ 1210652 w 1510072"/>
                <a:gd name="connsiteY8" fmla="*/ 211428 h 673519"/>
                <a:gd name="connsiteX9" fmla="*/ 1356798 w 1510072"/>
                <a:gd name="connsiteY9" fmla="*/ 207478 h 673519"/>
                <a:gd name="connsiteX10" fmla="*/ 1508869 w 1510072"/>
                <a:gd name="connsiteY10" fmla="*/ 177854 h 673519"/>
                <a:gd name="connsiteX11" fmla="*/ 1508869 w 1510072"/>
                <a:gd name="connsiteY11" fmla="*/ 618267 h 673519"/>
                <a:gd name="connsiteX12" fmla="*/ 1356798 w 1510072"/>
                <a:gd name="connsiteY12" fmla="*/ 645916 h 673519"/>
                <a:gd name="connsiteX13" fmla="*/ 1200778 w 1510072"/>
                <a:gd name="connsiteY13" fmla="*/ 590618 h 673519"/>
                <a:gd name="connsiteX14" fmla="*/ 1066481 w 1510072"/>
                <a:gd name="connsiteY14" fmla="*/ 545194 h 673519"/>
                <a:gd name="connsiteX15" fmla="*/ 914410 w 1510072"/>
                <a:gd name="connsiteY15" fmla="*/ 523469 h 673519"/>
                <a:gd name="connsiteX16" fmla="*/ 776164 w 1510072"/>
                <a:gd name="connsiteY16" fmla="*/ 470146 h 673519"/>
                <a:gd name="connsiteX17" fmla="*/ 608293 w 1510072"/>
                <a:gd name="connsiteY17" fmla="*/ 337824 h 673519"/>
                <a:gd name="connsiteX18" fmla="*/ 462147 w 1510072"/>
                <a:gd name="connsiteY18" fmla="*/ 288451 h 673519"/>
                <a:gd name="connsiteX19" fmla="*/ 308101 w 1510072"/>
                <a:gd name="connsiteY19" fmla="*/ 205503 h 673519"/>
                <a:gd name="connsiteX20" fmla="*/ 156031 w 1510072"/>
                <a:gd name="connsiteY20" fmla="*/ 128480 h 673519"/>
                <a:gd name="connsiteX21" fmla="*/ 15809 w 1510072"/>
                <a:gd name="connsiteY21" fmla="*/ 67257 h 673519"/>
                <a:gd name="connsiteX22" fmla="*/ 11860 w 1510072"/>
                <a:gd name="connsiteY22" fmla="*/ 109 h 673519"/>
                <a:gd name="connsiteX0" fmla="*/ 11860 w 1510072"/>
                <a:gd name="connsiteY0" fmla="*/ 109 h 673519"/>
                <a:gd name="connsiteX1" fmla="*/ 158006 w 1510072"/>
                <a:gd name="connsiteY1" fmla="*/ 53432 h 673519"/>
                <a:gd name="connsiteX2" fmla="*/ 310076 w 1510072"/>
                <a:gd name="connsiteY2" fmla="*/ 124530 h 673519"/>
                <a:gd name="connsiteX3" fmla="*/ 454247 w 1510072"/>
                <a:gd name="connsiteY3" fmla="*/ 187729 h 673519"/>
                <a:gd name="connsiteX4" fmla="*/ 610268 w 1510072"/>
                <a:gd name="connsiteY4" fmla="*/ 233152 h 673519"/>
                <a:gd name="connsiteX5" fmla="*/ 758389 w 1510072"/>
                <a:gd name="connsiteY5" fmla="*/ 250927 h 673519"/>
                <a:gd name="connsiteX6" fmla="*/ 914410 w 1510072"/>
                <a:gd name="connsiteY6" fmla="*/ 245002 h 673519"/>
                <a:gd name="connsiteX7" fmla="*/ 1056606 w 1510072"/>
                <a:gd name="connsiteY7" fmla="*/ 229202 h 673519"/>
                <a:gd name="connsiteX8" fmla="*/ 1210652 w 1510072"/>
                <a:gd name="connsiteY8" fmla="*/ 211428 h 673519"/>
                <a:gd name="connsiteX9" fmla="*/ 1356798 w 1510072"/>
                <a:gd name="connsiteY9" fmla="*/ 207478 h 673519"/>
                <a:gd name="connsiteX10" fmla="*/ 1508869 w 1510072"/>
                <a:gd name="connsiteY10" fmla="*/ 177854 h 673519"/>
                <a:gd name="connsiteX11" fmla="*/ 1508869 w 1510072"/>
                <a:gd name="connsiteY11" fmla="*/ 618267 h 673519"/>
                <a:gd name="connsiteX12" fmla="*/ 1356798 w 1510072"/>
                <a:gd name="connsiteY12" fmla="*/ 645916 h 673519"/>
                <a:gd name="connsiteX13" fmla="*/ 1200778 w 1510072"/>
                <a:gd name="connsiteY13" fmla="*/ 590618 h 673519"/>
                <a:gd name="connsiteX14" fmla="*/ 1066481 w 1510072"/>
                <a:gd name="connsiteY14" fmla="*/ 545194 h 673519"/>
                <a:gd name="connsiteX15" fmla="*/ 914410 w 1510072"/>
                <a:gd name="connsiteY15" fmla="*/ 523469 h 673519"/>
                <a:gd name="connsiteX16" fmla="*/ 776164 w 1510072"/>
                <a:gd name="connsiteY16" fmla="*/ 470146 h 673519"/>
                <a:gd name="connsiteX17" fmla="*/ 608293 w 1510072"/>
                <a:gd name="connsiteY17" fmla="*/ 337824 h 673519"/>
                <a:gd name="connsiteX18" fmla="*/ 462147 w 1510072"/>
                <a:gd name="connsiteY18" fmla="*/ 288451 h 673519"/>
                <a:gd name="connsiteX19" fmla="*/ 308101 w 1510072"/>
                <a:gd name="connsiteY19" fmla="*/ 205503 h 673519"/>
                <a:gd name="connsiteX20" fmla="*/ 156031 w 1510072"/>
                <a:gd name="connsiteY20" fmla="*/ 128480 h 673519"/>
                <a:gd name="connsiteX21" fmla="*/ 15809 w 1510072"/>
                <a:gd name="connsiteY21" fmla="*/ 67257 h 673519"/>
                <a:gd name="connsiteX22" fmla="*/ 11860 w 1510072"/>
                <a:gd name="connsiteY22" fmla="*/ 109 h 67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10072" h="673519">
                  <a:moveTo>
                    <a:pt x="11860" y="109"/>
                  </a:moveTo>
                  <a:cubicBezTo>
                    <a:pt x="35559" y="-2195"/>
                    <a:pt x="108303" y="32695"/>
                    <a:pt x="158006" y="53432"/>
                  </a:cubicBezTo>
                  <a:cubicBezTo>
                    <a:pt x="207709" y="74169"/>
                    <a:pt x="260703" y="102147"/>
                    <a:pt x="310076" y="124530"/>
                  </a:cubicBezTo>
                  <a:cubicBezTo>
                    <a:pt x="359449" y="146913"/>
                    <a:pt x="404215" y="169625"/>
                    <a:pt x="454247" y="187729"/>
                  </a:cubicBezTo>
                  <a:cubicBezTo>
                    <a:pt x="504279" y="205833"/>
                    <a:pt x="559578" y="222619"/>
                    <a:pt x="610268" y="233152"/>
                  </a:cubicBezTo>
                  <a:cubicBezTo>
                    <a:pt x="660958" y="243685"/>
                    <a:pt x="707699" y="248952"/>
                    <a:pt x="758389" y="250927"/>
                  </a:cubicBezTo>
                  <a:cubicBezTo>
                    <a:pt x="809079" y="252902"/>
                    <a:pt x="864707" y="248623"/>
                    <a:pt x="914410" y="245002"/>
                  </a:cubicBezTo>
                  <a:cubicBezTo>
                    <a:pt x="964113" y="241381"/>
                    <a:pt x="1056606" y="229202"/>
                    <a:pt x="1056606" y="229202"/>
                  </a:cubicBezTo>
                  <a:cubicBezTo>
                    <a:pt x="1105980" y="223606"/>
                    <a:pt x="1160620" y="215049"/>
                    <a:pt x="1210652" y="211428"/>
                  </a:cubicBezTo>
                  <a:cubicBezTo>
                    <a:pt x="1260684" y="207807"/>
                    <a:pt x="1307095" y="213074"/>
                    <a:pt x="1356798" y="207478"/>
                  </a:cubicBezTo>
                  <a:cubicBezTo>
                    <a:pt x="1406501" y="201882"/>
                    <a:pt x="1511173" y="93590"/>
                    <a:pt x="1508869" y="177854"/>
                  </a:cubicBezTo>
                  <a:cubicBezTo>
                    <a:pt x="1506565" y="262118"/>
                    <a:pt x="1512490" y="540257"/>
                    <a:pt x="1508869" y="618267"/>
                  </a:cubicBezTo>
                  <a:cubicBezTo>
                    <a:pt x="1505248" y="696277"/>
                    <a:pt x="1497019" y="678173"/>
                    <a:pt x="1356798" y="645916"/>
                  </a:cubicBezTo>
                  <a:cubicBezTo>
                    <a:pt x="1216577" y="613659"/>
                    <a:pt x="1249164" y="607405"/>
                    <a:pt x="1200778" y="590618"/>
                  </a:cubicBezTo>
                  <a:cubicBezTo>
                    <a:pt x="1152392" y="573831"/>
                    <a:pt x="1114209" y="556386"/>
                    <a:pt x="1066481" y="545194"/>
                  </a:cubicBezTo>
                  <a:cubicBezTo>
                    <a:pt x="1018753" y="534003"/>
                    <a:pt x="962796" y="535977"/>
                    <a:pt x="914410" y="523469"/>
                  </a:cubicBezTo>
                  <a:cubicBezTo>
                    <a:pt x="866024" y="510961"/>
                    <a:pt x="827183" y="501087"/>
                    <a:pt x="776164" y="470146"/>
                  </a:cubicBezTo>
                  <a:cubicBezTo>
                    <a:pt x="725145" y="439205"/>
                    <a:pt x="660629" y="368106"/>
                    <a:pt x="608293" y="337824"/>
                  </a:cubicBezTo>
                  <a:cubicBezTo>
                    <a:pt x="555957" y="307542"/>
                    <a:pt x="512179" y="310505"/>
                    <a:pt x="462147" y="288451"/>
                  </a:cubicBezTo>
                  <a:cubicBezTo>
                    <a:pt x="412115" y="266398"/>
                    <a:pt x="359120" y="232165"/>
                    <a:pt x="308101" y="205503"/>
                  </a:cubicBezTo>
                  <a:cubicBezTo>
                    <a:pt x="257082" y="178841"/>
                    <a:pt x="204746" y="151521"/>
                    <a:pt x="156031" y="128480"/>
                  </a:cubicBezTo>
                  <a:cubicBezTo>
                    <a:pt x="107316" y="105439"/>
                    <a:pt x="39837" y="88652"/>
                    <a:pt x="15809" y="67257"/>
                  </a:cubicBezTo>
                  <a:cubicBezTo>
                    <a:pt x="5606" y="45862"/>
                    <a:pt x="-11839" y="2413"/>
                    <a:pt x="11860" y="109"/>
                  </a:cubicBezTo>
                  <a:close/>
                </a:path>
              </a:pathLst>
            </a:custGeom>
            <a:solidFill>
              <a:srgbClr val="FF00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0F37F0C0-3A10-4EE3-A443-51F077AD07EB}"/>
                </a:ext>
              </a:extLst>
            </p:cNvPr>
            <p:cNvSpPr/>
            <p:nvPr/>
          </p:nvSpPr>
          <p:spPr>
            <a:xfrm>
              <a:off x="5345602" y="10777950"/>
              <a:ext cx="1506884" cy="400914"/>
            </a:xfrm>
            <a:custGeom>
              <a:avLst/>
              <a:gdLst>
                <a:gd name="connsiteX0" fmla="*/ 0 w 1506884"/>
                <a:gd name="connsiteY0" fmla="*/ 0 h 400914"/>
                <a:gd name="connsiteX1" fmla="*/ 156020 w 1506884"/>
                <a:gd name="connsiteY1" fmla="*/ 75048 h 400914"/>
                <a:gd name="connsiteX2" fmla="*/ 308091 w 1506884"/>
                <a:gd name="connsiteY2" fmla="*/ 150096 h 400914"/>
                <a:gd name="connsiteX3" fmla="*/ 454237 w 1506884"/>
                <a:gd name="connsiteY3" fmla="*/ 223169 h 400914"/>
                <a:gd name="connsiteX4" fmla="*/ 602358 w 1506884"/>
                <a:gd name="connsiteY4" fmla="*/ 284392 h 400914"/>
                <a:gd name="connsiteX5" fmla="*/ 754429 w 1506884"/>
                <a:gd name="connsiteY5" fmla="*/ 321916 h 400914"/>
                <a:gd name="connsiteX6" fmla="*/ 912425 w 1506884"/>
                <a:gd name="connsiteY6" fmla="*/ 349566 h 400914"/>
                <a:gd name="connsiteX7" fmla="*/ 1058571 w 1506884"/>
                <a:gd name="connsiteY7" fmla="*/ 369315 h 400914"/>
                <a:gd name="connsiteX8" fmla="*/ 1208667 w 1506884"/>
                <a:gd name="connsiteY8" fmla="*/ 381165 h 400914"/>
                <a:gd name="connsiteX9" fmla="*/ 1356788 w 1506884"/>
                <a:gd name="connsiteY9" fmla="*/ 391039 h 400914"/>
                <a:gd name="connsiteX10" fmla="*/ 1506884 w 1506884"/>
                <a:gd name="connsiteY10" fmla="*/ 400914 h 4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6884" h="400914">
                  <a:moveTo>
                    <a:pt x="0" y="0"/>
                  </a:moveTo>
                  <a:lnTo>
                    <a:pt x="156020" y="75048"/>
                  </a:lnTo>
                  <a:lnTo>
                    <a:pt x="308091" y="150096"/>
                  </a:lnTo>
                  <a:cubicBezTo>
                    <a:pt x="357794" y="174783"/>
                    <a:pt x="405193" y="200786"/>
                    <a:pt x="454237" y="223169"/>
                  </a:cubicBezTo>
                  <a:cubicBezTo>
                    <a:pt x="503282" y="245552"/>
                    <a:pt x="552326" y="267934"/>
                    <a:pt x="602358" y="284392"/>
                  </a:cubicBezTo>
                  <a:cubicBezTo>
                    <a:pt x="652390" y="300850"/>
                    <a:pt x="702751" y="311054"/>
                    <a:pt x="754429" y="321916"/>
                  </a:cubicBezTo>
                  <a:cubicBezTo>
                    <a:pt x="806107" y="332778"/>
                    <a:pt x="861735" y="341666"/>
                    <a:pt x="912425" y="349566"/>
                  </a:cubicBezTo>
                  <a:cubicBezTo>
                    <a:pt x="963115" y="357466"/>
                    <a:pt x="1009197" y="364049"/>
                    <a:pt x="1058571" y="369315"/>
                  </a:cubicBezTo>
                  <a:cubicBezTo>
                    <a:pt x="1107945" y="374581"/>
                    <a:pt x="1208667" y="381165"/>
                    <a:pt x="1208667" y="381165"/>
                  </a:cubicBezTo>
                  <a:lnTo>
                    <a:pt x="1356788" y="391039"/>
                  </a:lnTo>
                  <a:lnTo>
                    <a:pt x="1506884" y="400914"/>
                  </a:lnTo>
                </a:path>
              </a:pathLst>
            </a:custGeom>
            <a:noFill/>
            <a:ln w="952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108ABF67-D306-4188-BD2D-427ED7F93320}"/>
                </a:ext>
              </a:extLst>
            </p:cNvPr>
            <p:cNvSpPr/>
            <p:nvPr/>
          </p:nvSpPr>
          <p:spPr>
            <a:xfrm>
              <a:off x="5349500" y="10873749"/>
              <a:ext cx="1508858" cy="566809"/>
            </a:xfrm>
            <a:custGeom>
              <a:avLst/>
              <a:gdLst>
                <a:gd name="connsiteX0" fmla="*/ 0 w 1506884"/>
                <a:gd name="connsiteY0" fmla="*/ 0 h 400914"/>
                <a:gd name="connsiteX1" fmla="*/ 156020 w 1506884"/>
                <a:gd name="connsiteY1" fmla="*/ 75048 h 400914"/>
                <a:gd name="connsiteX2" fmla="*/ 308091 w 1506884"/>
                <a:gd name="connsiteY2" fmla="*/ 150096 h 400914"/>
                <a:gd name="connsiteX3" fmla="*/ 454237 w 1506884"/>
                <a:gd name="connsiteY3" fmla="*/ 223169 h 400914"/>
                <a:gd name="connsiteX4" fmla="*/ 602358 w 1506884"/>
                <a:gd name="connsiteY4" fmla="*/ 284392 h 400914"/>
                <a:gd name="connsiteX5" fmla="*/ 754429 w 1506884"/>
                <a:gd name="connsiteY5" fmla="*/ 321916 h 400914"/>
                <a:gd name="connsiteX6" fmla="*/ 912425 w 1506884"/>
                <a:gd name="connsiteY6" fmla="*/ 349566 h 400914"/>
                <a:gd name="connsiteX7" fmla="*/ 1058571 w 1506884"/>
                <a:gd name="connsiteY7" fmla="*/ 369315 h 400914"/>
                <a:gd name="connsiteX8" fmla="*/ 1208667 w 1506884"/>
                <a:gd name="connsiteY8" fmla="*/ 381165 h 400914"/>
                <a:gd name="connsiteX9" fmla="*/ 1356788 w 1506884"/>
                <a:gd name="connsiteY9" fmla="*/ 391039 h 400914"/>
                <a:gd name="connsiteX10" fmla="*/ 1506884 w 1506884"/>
                <a:gd name="connsiteY10" fmla="*/ 400914 h 400914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8571 w 1508858"/>
                <a:gd name="connsiteY7" fmla="*/ 369315 h 458187"/>
                <a:gd name="connsiteX8" fmla="*/ 1208667 w 1508858"/>
                <a:gd name="connsiteY8" fmla="*/ 381165 h 458187"/>
                <a:gd name="connsiteX9" fmla="*/ 1356788 w 1508858"/>
                <a:gd name="connsiteY9" fmla="*/ 391039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8571 w 1508858"/>
                <a:gd name="connsiteY7" fmla="*/ 369315 h 458187"/>
                <a:gd name="connsiteX8" fmla="*/ 1208667 w 1508858"/>
                <a:gd name="connsiteY8" fmla="*/ 381165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8571 w 1508858"/>
                <a:gd name="connsiteY7" fmla="*/ 36931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0096 w 1508858"/>
                <a:gd name="connsiteY1" fmla="*/ 108622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0096 w 1508858"/>
                <a:gd name="connsiteY1" fmla="*/ 108622 h 458187"/>
                <a:gd name="connsiteX2" fmla="*/ 306116 w 1508858"/>
                <a:gd name="connsiteY2" fmla="*/ 17774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0096 w 1508858"/>
                <a:gd name="connsiteY1" fmla="*/ 108622 h 458187"/>
                <a:gd name="connsiteX2" fmla="*/ 306116 w 1508858"/>
                <a:gd name="connsiteY2" fmla="*/ 177746 h 458187"/>
                <a:gd name="connsiteX3" fmla="*/ 456212 w 1508858"/>
                <a:gd name="connsiteY3" fmla="*/ 25081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566809"/>
                <a:gd name="connsiteX1" fmla="*/ 150096 w 1508858"/>
                <a:gd name="connsiteY1" fmla="*/ 217244 h 566809"/>
                <a:gd name="connsiteX2" fmla="*/ 306116 w 1508858"/>
                <a:gd name="connsiteY2" fmla="*/ 286368 h 566809"/>
                <a:gd name="connsiteX3" fmla="*/ 456212 w 1508858"/>
                <a:gd name="connsiteY3" fmla="*/ 359441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306116 w 1508858"/>
                <a:gd name="connsiteY2" fmla="*/ 286368 h 566809"/>
                <a:gd name="connsiteX3" fmla="*/ 456212 w 1508858"/>
                <a:gd name="connsiteY3" fmla="*/ 359441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56212 w 1508858"/>
                <a:gd name="connsiteY3" fmla="*/ 359441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48312 w 1508858"/>
                <a:gd name="connsiteY3" fmla="*/ 290318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48312 w 1508858"/>
                <a:gd name="connsiteY3" fmla="*/ 290318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44554 w 1508858"/>
                <a:gd name="connsiteY5" fmla="*/ 377214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44554 w 1508858"/>
                <a:gd name="connsiteY5" fmla="*/ 377214 h 566809"/>
                <a:gd name="connsiteX6" fmla="*/ 904525 w 1508858"/>
                <a:gd name="connsiteY6" fmla="*/ 428563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44554 w 1508858"/>
                <a:gd name="connsiteY5" fmla="*/ 377214 h 566809"/>
                <a:gd name="connsiteX6" fmla="*/ 904525 w 1508858"/>
                <a:gd name="connsiteY6" fmla="*/ 428563 h 566809"/>
                <a:gd name="connsiteX7" fmla="*/ 1054621 w 1508858"/>
                <a:gd name="connsiteY7" fmla="*/ 4818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8858" h="566809">
                  <a:moveTo>
                    <a:pt x="0" y="0"/>
                  </a:moveTo>
                  <a:lnTo>
                    <a:pt x="157996" y="132321"/>
                  </a:lnTo>
                  <a:lnTo>
                    <a:pt x="298217" y="203419"/>
                  </a:lnTo>
                  <a:cubicBezTo>
                    <a:pt x="347920" y="228106"/>
                    <a:pt x="396306" y="251477"/>
                    <a:pt x="446338" y="268593"/>
                  </a:cubicBezTo>
                  <a:cubicBezTo>
                    <a:pt x="496370" y="285709"/>
                    <a:pt x="548705" y="288013"/>
                    <a:pt x="598408" y="306116"/>
                  </a:cubicBezTo>
                  <a:cubicBezTo>
                    <a:pt x="648111" y="324220"/>
                    <a:pt x="693535" y="356806"/>
                    <a:pt x="744554" y="377214"/>
                  </a:cubicBezTo>
                  <a:cubicBezTo>
                    <a:pt x="795573" y="397622"/>
                    <a:pt x="852847" y="411118"/>
                    <a:pt x="904525" y="428563"/>
                  </a:cubicBezTo>
                  <a:cubicBezTo>
                    <a:pt x="956203" y="446008"/>
                    <a:pt x="1003931" y="466746"/>
                    <a:pt x="1054621" y="481887"/>
                  </a:cubicBezTo>
                  <a:cubicBezTo>
                    <a:pt x="1105311" y="497028"/>
                    <a:pt x="1156660" y="512170"/>
                    <a:pt x="1208667" y="519412"/>
                  </a:cubicBezTo>
                  <a:lnTo>
                    <a:pt x="1356788" y="537185"/>
                  </a:lnTo>
                  <a:cubicBezTo>
                    <a:pt x="1406820" y="540477"/>
                    <a:pt x="1454876" y="559567"/>
                    <a:pt x="1508858" y="566809"/>
                  </a:cubicBezTo>
                </a:path>
              </a:pathLst>
            </a:custGeom>
            <a:noFill/>
            <a:ln w="9525"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5E82A97D-2B75-4CC0-B5CF-E96DF96181B3}"/>
                </a:ext>
              </a:extLst>
            </p:cNvPr>
            <p:cNvSpPr txBox="1"/>
            <p:nvPr/>
          </p:nvSpPr>
          <p:spPr>
            <a:xfrm>
              <a:off x="5043983" y="10856463"/>
              <a:ext cx="3757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0.75</a:t>
              </a:r>
              <a:endParaRPr lang="en-GB" sz="800" dirty="0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C099BD60-B5B5-4E3F-8F78-6EF3D5BEE109}"/>
                </a:ext>
              </a:extLst>
            </p:cNvPr>
            <p:cNvSpPr/>
            <p:nvPr/>
          </p:nvSpPr>
          <p:spPr>
            <a:xfrm>
              <a:off x="5332256" y="10859014"/>
              <a:ext cx="1525493" cy="731561"/>
            </a:xfrm>
            <a:custGeom>
              <a:avLst/>
              <a:gdLst>
                <a:gd name="connsiteX0" fmla="*/ 21822 w 1546573"/>
                <a:gd name="connsiteY0" fmla="*/ 62 h 669589"/>
                <a:gd name="connsiteX1" fmla="*/ 167968 w 1546573"/>
                <a:gd name="connsiteY1" fmla="*/ 71160 h 669589"/>
                <a:gd name="connsiteX2" fmla="*/ 323988 w 1546573"/>
                <a:gd name="connsiteY2" fmla="*/ 120534 h 669589"/>
                <a:gd name="connsiteX3" fmla="*/ 470134 w 1546573"/>
                <a:gd name="connsiteY3" fmla="*/ 163983 h 669589"/>
                <a:gd name="connsiteX4" fmla="*/ 618255 w 1546573"/>
                <a:gd name="connsiteY4" fmla="*/ 217306 h 669589"/>
                <a:gd name="connsiteX5" fmla="*/ 774276 w 1546573"/>
                <a:gd name="connsiteY5" fmla="*/ 201507 h 669589"/>
                <a:gd name="connsiteX6" fmla="*/ 922397 w 1546573"/>
                <a:gd name="connsiteY6" fmla="*/ 205456 h 669589"/>
                <a:gd name="connsiteX7" fmla="*/ 1078418 w 1546573"/>
                <a:gd name="connsiteY7" fmla="*/ 213356 h 669589"/>
                <a:gd name="connsiteX8" fmla="*/ 1218639 w 1546573"/>
                <a:gd name="connsiteY8" fmla="*/ 213356 h 669589"/>
                <a:gd name="connsiteX9" fmla="*/ 1372685 w 1546573"/>
                <a:gd name="connsiteY9" fmla="*/ 189657 h 669589"/>
                <a:gd name="connsiteX10" fmla="*/ 1522781 w 1546573"/>
                <a:gd name="connsiteY10" fmla="*/ 169907 h 669589"/>
                <a:gd name="connsiteX11" fmla="*/ 1546480 w 1546573"/>
                <a:gd name="connsiteY11" fmla="*/ 187682 h 669589"/>
                <a:gd name="connsiteX12" fmla="*/ 1526730 w 1546573"/>
                <a:gd name="connsiteY12" fmla="*/ 580696 h 669589"/>
                <a:gd name="connsiteX13" fmla="*/ 1491181 w 1546573"/>
                <a:gd name="connsiteY13" fmla="*/ 576746 h 669589"/>
                <a:gd name="connsiteX14" fmla="*/ 1378610 w 1546573"/>
                <a:gd name="connsiteY14" fmla="*/ 620195 h 669589"/>
                <a:gd name="connsiteX15" fmla="*/ 1210739 w 1546573"/>
                <a:gd name="connsiteY15" fmla="*/ 669569 h 669589"/>
                <a:gd name="connsiteX16" fmla="*/ 1062618 w 1546573"/>
                <a:gd name="connsiteY16" fmla="*/ 614270 h 669589"/>
                <a:gd name="connsiteX17" fmla="*/ 920422 w 1546573"/>
                <a:gd name="connsiteY17" fmla="*/ 558972 h 669589"/>
                <a:gd name="connsiteX18" fmla="*/ 764401 w 1546573"/>
                <a:gd name="connsiteY18" fmla="*/ 489849 h 669589"/>
                <a:gd name="connsiteX19" fmla="*/ 622205 w 1546573"/>
                <a:gd name="connsiteY19" fmla="*/ 432575 h 669589"/>
                <a:gd name="connsiteX20" fmla="*/ 476059 w 1546573"/>
                <a:gd name="connsiteY20" fmla="*/ 393076 h 669589"/>
                <a:gd name="connsiteX21" fmla="*/ 316089 w 1546573"/>
                <a:gd name="connsiteY21" fmla="*/ 276554 h 669589"/>
                <a:gd name="connsiteX22" fmla="*/ 167968 w 1546573"/>
                <a:gd name="connsiteY22" fmla="*/ 193607 h 669589"/>
                <a:gd name="connsiteX23" fmla="*/ 15897 w 1546573"/>
                <a:gd name="connsiteY23" fmla="*/ 61285 h 669589"/>
                <a:gd name="connsiteX24" fmla="*/ 21822 w 1546573"/>
                <a:gd name="connsiteY24" fmla="*/ 62 h 669589"/>
                <a:gd name="connsiteX0" fmla="*/ 21822 w 1546573"/>
                <a:gd name="connsiteY0" fmla="*/ 62 h 699574"/>
                <a:gd name="connsiteX1" fmla="*/ 167968 w 1546573"/>
                <a:gd name="connsiteY1" fmla="*/ 71160 h 699574"/>
                <a:gd name="connsiteX2" fmla="*/ 323988 w 1546573"/>
                <a:gd name="connsiteY2" fmla="*/ 120534 h 699574"/>
                <a:gd name="connsiteX3" fmla="*/ 470134 w 1546573"/>
                <a:gd name="connsiteY3" fmla="*/ 163983 h 699574"/>
                <a:gd name="connsiteX4" fmla="*/ 618255 w 1546573"/>
                <a:gd name="connsiteY4" fmla="*/ 217306 h 699574"/>
                <a:gd name="connsiteX5" fmla="*/ 774276 w 1546573"/>
                <a:gd name="connsiteY5" fmla="*/ 201507 h 699574"/>
                <a:gd name="connsiteX6" fmla="*/ 922397 w 1546573"/>
                <a:gd name="connsiteY6" fmla="*/ 205456 h 699574"/>
                <a:gd name="connsiteX7" fmla="*/ 1078418 w 1546573"/>
                <a:gd name="connsiteY7" fmla="*/ 213356 h 699574"/>
                <a:gd name="connsiteX8" fmla="*/ 1218639 w 1546573"/>
                <a:gd name="connsiteY8" fmla="*/ 213356 h 699574"/>
                <a:gd name="connsiteX9" fmla="*/ 1372685 w 1546573"/>
                <a:gd name="connsiteY9" fmla="*/ 189657 h 699574"/>
                <a:gd name="connsiteX10" fmla="*/ 1522781 w 1546573"/>
                <a:gd name="connsiteY10" fmla="*/ 169907 h 699574"/>
                <a:gd name="connsiteX11" fmla="*/ 1546480 w 1546573"/>
                <a:gd name="connsiteY11" fmla="*/ 187682 h 699574"/>
                <a:gd name="connsiteX12" fmla="*/ 1526730 w 1546573"/>
                <a:gd name="connsiteY12" fmla="*/ 580696 h 699574"/>
                <a:gd name="connsiteX13" fmla="*/ 1512906 w 1546573"/>
                <a:gd name="connsiteY13" fmla="*/ 699193 h 699574"/>
                <a:gd name="connsiteX14" fmla="*/ 1378610 w 1546573"/>
                <a:gd name="connsiteY14" fmla="*/ 620195 h 699574"/>
                <a:gd name="connsiteX15" fmla="*/ 1210739 w 1546573"/>
                <a:gd name="connsiteY15" fmla="*/ 669569 h 699574"/>
                <a:gd name="connsiteX16" fmla="*/ 1062618 w 1546573"/>
                <a:gd name="connsiteY16" fmla="*/ 614270 h 699574"/>
                <a:gd name="connsiteX17" fmla="*/ 920422 w 1546573"/>
                <a:gd name="connsiteY17" fmla="*/ 558972 h 699574"/>
                <a:gd name="connsiteX18" fmla="*/ 764401 w 1546573"/>
                <a:gd name="connsiteY18" fmla="*/ 489849 h 699574"/>
                <a:gd name="connsiteX19" fmla="*/ 622205 w 1546573"/>
                <a:gd name="connsiteY19" fmla="*/ 432575 h 699574"/>
                <a:gd name="connsiteX20" fmla="*/ 476059 w 1546573"/>
                <a:gd name="connsiteY20" fmla="*/ 393076 h 699574"/>
                <a:gd name="connsiteX21" fmla="*/ 316089 w 1546573"/>
                <a:gd name="connsiteY21" fmla="*/ 276554 h 699574"/>
                <a:gd name="connsiteX22" fmla="*/ 167968 w 1546573"/>
                <a:gd name="connsiteY22" fmla="*/ 193607 h 699574"/>
                <a:gd name="connsiteX23" fmla="*/ 15897 w 1546573"/>
                <a:gd name="connsiteY23" fmla="*/ 61285 h 699574"/>
                <a:gd name="connsiteX24" fmla="*/ 21822 w 1546573"/>
                <a:gd name="connsiteY24" fmla="*/ 62 h 699574"/>
                <a:gd name="connsiteX0" fmla="*/ 21822 w 1546573"/>
                <a:gd name="connsiteY0" fmla="*/ 62 h 711838"/>
                <a:gd name="connsiteX1" fmla="*/ 167968 w 1546573"/>
                <a:gd name="connsiteY1" fmla="*/ 71160 h 711838"/>
                <a:gd name="connsiteX2" fmla="*/ 323988 w 1546573"/>
                <a:gd name="connsiteY2" fmla="*/ 120534 h 711838"/>
                <a:gd name="connsiteX3" fmla="*/ 470134 w 1546573"/>
                <a:gd name="connsiteY3" fmla="*/ 163983 h 711838"/>
                <a:gd name="connsiteX4" fmla="*/ 618255 w 1546573"/>
                <a:gd name="connsiteY4" fmla="*/ 217306 h 711838"/>
                <a:gd name="connsiteX5" fmla="*/ 774276 w 1546573"/>
                <a:gd name="connsiteY5" fmla="*/ 201507 h 711838"/>
                <a:gd name="connsiteX6" fmla="*/ 922397 w 1546573"/>
                <a:gd name="connsiteY6" fmla="*/ 205456 h 711838"/>
                <a:gd name="connsiteX7" fmla="*/ 1078418 w 1546573"/>
                <a:gd name="connsiteY7" fmla="*/ 213356 h 711838"/>
                <a:gd name="connsiteX8" fmla="*/ 1218639 w 1546573"/>
                <a:gd name="connsiteY8" fmla="*/ 213356 h 711838"/>
                <a:gd name="connsiteX9" fmla="*/ 1372685 w 1546573"/>
                <a:gd name="connsiteY9" fmla="*/ 189657 h 711838"/>
                <a:gd name="connsiteX10" fmla="*/ 1522781 w 1546573"/>
                <a:gd name="connsiteY10" fmla="*/ 169907 h 711838"/>
                <a:gd name="connsiteX11" fmla="*/ 1546480 w 1546573"/>
                <a:gd name="connsiteY11" fmla="*/ 187682 h 711838"/>
                <a:gd name="connsiteX12" fmla="*/ 1526730 w 1546573"/>
                <a:gd name="connsiteY12" fmla="*/ 580696 h 711838"/>
                <a:gd name="connsiteX13" fmla="*/ 1512906 w 1546573"/>
                <a:gd name="connsiteY13" fmla="*/ 699193 h 711838"/>
                <a:gd name="connsiteX14" fmla="*/ 1378610 w 1546573"/>
                <a:gd name="connsiteY14" fmla="*/ 705118 h 711838"/>
                <a:gd name="connsiteX15" fmla="*/ 1210739 w 1546573"/>
                <a:gd name="connsiteY15" fmla="*/ 669569 h 711838"/>
                <a:gd name="connsiteX16" fmla="*/ 1062618 w 1546573"/>
                <a:gd name="connsiteY16" fmla="*/ 614270 h 711838"/>
                <a:gd name="connsiteX17" fmla="*/ 920422 w 1546573"/>
                <a:gd name="connsiteY17" fmla="*/ 558972 h 711838"/>
                <a:gd name="connsiteX18" fmla="*/ 764401 w 1546573"/>
                <a:gd name="connsiteY18" fmla="*/ 489849 h 711838"/>
                <a:gd name="connsiteX19" fmla="*/ 622205 w 1546573"/>
                <a:gd name="connsiteY19" fmla="*/ 432575 h 711838"/>
                <a:gd name="connsiteX20" fmla="*/ 476059 w 1546573"/>
                <a:gd name="connsiteY20" fmla="*/ 393076 h 711838"/>
                <a:gd name="connsiteX21" fmla="*/ 316089 w 1546573"/>
                <a:gd name="connsiteY21" fmla="*/ 276554 h 711838"/>
                <a:gd name="connsiteX22" fmla="*/ 167968 w 1546573"/>
                <a:gd name="connsiteY22" fmla="*/ 193607 h 711838"/>
                <a:gd name="connsiteX23" fmla="*/ 15897 w 1546573"/>
                <a:gd name="connsiteY23" fmla="*/ 61285 h 711838"/>
                <a:gd name="connsiteX24" fmla="*/ 21822 w 1546573"/>
                <a:gd name="connsiteY24" fmla="*/ 62 h 711838"/>
                <a:gd name="connsiteX0" fmla="*/ 21822 w 1546573"/>
                <a:gd name="connsiteY0" fmla="*/ 62 h 731834"/>
                <a:gd name="connsiteX1" fmla="*/ 167968 w 1546573"/>
                <a:gd name="connsiteY1" fmla="*/ 71160 h 731834"/>
                <a:gd name="connsiteX2" fmla="*/ 323988 w 1546573"/>
                <a:gd name="connsiteY2" fmla="*/ 120534 h 731834"/>
                <a:gd name="connsiteX3" fmla="*/ 470134 w 1546573"/>
                <a:gd name="connsiteY3" fmla="*/ 163983 h 731834"/>
                <a:gd name="connsiteX4" fmla="*/ 618255 w 1546573"/>
                <a:gd name="connsiteY4" fmla="*/ 217306 h 731834"/>
                <a:gd name="connsiteX5" fmla="*/ 774276 w 1546573"/>
                <a:gd name="connsiteY5" fmla="*/ 201507 h 731834"/>
                <a:gd name="connsiteX6" fmla="*/ 922397 w 1546573"/>
                <a:gd name="connsiteY6" fmla="*/ 205456 h 731834"/>
                <a:gd name="connsiteX7" fmla="*/ 1078418 w 1546573"/>
                <a:gd name="connsiteY7" fmla="*/ 213356 h 731834"/>
                <a:gd name="connsiteX8" fmla="*/ 1218639 w 1546573"/>
                <a:gd name="connsiteY8" fmla="*/ 213356 h 731834"/>
                <a:gd name="connsiteX9" fmla="*/ 1372685 w 1546573"/>
                <a:gd name="connsiteY9" fmla="*/ 189657 h 731834"/>
                <a:gd name="connsiteX10" fmla="*/ 1522781 w 1546573"/>
                <a:gd name="connsiteY10" fmla="*/ 169907 h 731834"/>
                <a:gd name="connsiteX11" fmla="*/ 1546480 w 1546573"/>
                <a:gd name="connsiteY11" fmla="*/ 187682 h 731834"/>
                <a:gd name="connsiteX12" fmla="*/ 1526730 w 1546573"/>
                <a:gd name="connsiteY12" fmla="*/ 580696 h 731834"/>
                <a:gd name="connsiteX13" fmla="*/ 1524755 w 1546573"/>
                <a:gd name="connsiteY13" fmla="*/ 724867 h 731834"/>
                <a:gd name="connsiteX14" fmla="*/ 1378610 w 1546573"/>
                <a:gd name="connsiteY14" fmla="*/ 705118 h 731834"/>
                <a:gd name="connsiteX15" fmla="*/ 1210739 w 1546573"/>
                <a:gd name="connsiteY15" fmla="*/ 669569 h 731834"/>
                <a:gd name="connsiteX16" fmla="*/ 1062618 w 1546573"/>
                <a:gd name="connsiteY16" fmla="*/ 614270 h 731834"/>
                <a:gd name="connsiteX17" fmla="*/ 920422 w 1546573"/>
                <a:gd name="connsiteY17" fmla="*/ 558972 h 731834"/>
                <a:gd name="connsiteX18" fmla="*/ 764401 w 1546573"/>
                <a:gd name="connsiteY18" fmla="*/ 489849 h 731834"/>
                <a:gd name="connsiteX19" fmla="*/ 622205 w 1546573"/>
                <a:gd name="connsiteY19" fmla="*/ 432575 h 731834"/>
                <a:gd name="connsiteX20" fmla="*/ 476059 w 1546573"/>
                <a:gd name="connsiteY20" fmla="*/ 393076 h 731834"/>
                <a:gd name="connsiteX21" fmla="*/ 316089 w 1546573"/>
                <a:gd name="connsiteY21" fmla="*/ 276554 h 731834"/>
                <a:gd name="connsiteX22" fmla="*/ 167968 w 1546573"/>
                <a:gd name="connsiteY22" fmla="*/ 193607 h 731834"/>
                <a:gd name="connsiteX23" fmla="*/ 15897 w 1546573"/>
                <a:gd name="connsiteY23" fmla="*/ 61285 h 731834"/>
                <a:gd name="connsiteX24" fmla="*/ 21822 w 1546573"/>
                <a:gd name="connsiteY24" fmla="*/ 62 h 731834"/>
                <a:gd name="connsiteX0" fmla="*/ 21822 w 1547724"/>
                <a:gd name="connsiteY0" fmla="*/ 62 h 724976"/>
                <a:gd name="connsiteX1" fmla="*/ 167968 w 1547724"/>
                <a:gd name="connsiteY1" fmla="*/ 71160 h 724976"/>
                <a:gd name="connsiteX2" fmla="*/ 323988 w 1547724"/>
                <a:gd name="connsiteY2" fmla="*/ 120534 h 724976"/>
                <a:gd name="connsiteX3" fmla="*/ 470134 w 1547724"/>
                <a:gd name="connsiteY3" fmla="*/ 163983 h 724976"/>
                <a:gd name="connsiteX4" fmla="*/ 618255 w 1547724"/>
                <a:gd name="connsiteY4" fmla="*/ 217306 h 724976"/>
                <a:gd name="connsiteX5" fmla="*/ 774276 w 1547724"/>
                <a:gd name="connsiteY5" fmla="*/ 201507 h 724976"/>
                <a:gd name="connsiteX6" fmla="*/ 922397 w 1547724"/>
                <a:gd name="connsiteY6" fmla="*/ 205456 h 724976"/>
                <a:gd name="connsiteX7" fmla="*/ 1078418 w 1547724"/>
                <a:gd name="connsiteY7" fmla="*/ 213356 h 724976"/>
                <a:gd name="connsiteX8" fmla="*/ 1218639 w 1547724"/>
                <a:gd name="connsiteY8" fmla="*/ 213356 h 724976"/>
                <a:gd name="connsiteX9" fmla="*/ 1372685 w 1547724"/>
                <a:gd name="connsiteY9" fmla="*/ 189657 h 724976"/>
                <a:gd name="connsiteX10" fmla="*/ 1522781 w 1547724"/>
                <a:gd name="connsiteY10" fmla="*/ 169907 h 724976"/>
                <a:gd name="connsiteX11" fmla="*/ 1546480 w 1547724"/>
                <a:gd name="connsiteY11" fmla="*/ 187682 h 724976"/>
                <a:gd name="connsiteX12" fmla="*/ 1526730 w 1547724"/>
                <a:gd name="connsiteY12" fmla="*/ 580696 h 724976"/>
                <a:gd name="connsiteX13" fmla="*/ 1524755 w 1547724"/>
                <a:gd name="connsiteY13" fmla="*/ 724867 h 724976"/>
                <a:gd name="connsiteX14" fmla="*/ 1378610 w 1547724"/>
                <a:gd name="connsiteY14" fmla="*/ 705118 h 724976"/>
                <a:gd name="connsiteX15" fmla="*/ 1210739 w 1547724"/>
                <a:gd name="connsiteY15" fmla="*/ 669569 h 724976"/>
                <a:gd name="connsiteX16" fmla="*/ 1062618 w 1547724"/>
                <a:gd name="connsiteY16" fmla="*/ 614270 h 724976"/>
                <a:gd name="connsiteX17" fmla="*/ 920422 w 1547724"/>
                <a:gd name="connsiteY17" fmla="*/ 558972 h 724976"/>
                <a:gd name="connsiteX18" fmla="*/ 764401 w 1547724"/>
                <a:gd name="connsiteY18" fmla="*/ 489849 h 724976"/>
                <a:gd name="connsiteX19" fmla="*/ 622205 w 1547724"/>
                <a:gd name="connsiteY19" fmla="*/ 432575 h 724976"/>
                <a:gd name="connsiteX20" fmla="*/ 476059 w 1547724"/>
                <a:gd name="connsiteY20" fmla="*/ 393076 h 724976"/>
                <a:gd name="connsiteX21" fmla="*/ 316089 w 1547724"/>
                <a:gd name="connsiteY21" fmla="*/ 276554 h 724976"/>
                <a:gd name="connsiteX22" fmla="*/ 167968 w 1547724"/>
                <a:gd name="connsiteY22" fmla="*/ 193607 h 724976"/>
                <a:gd name="connsiteX23" fmla="*/ 15897 w 1547724"/>
                <a:gd name="connsiteY23" fmla="*/ 61285 h 724976"/>
                <a:gd name="connsiteX24" fmla="*/ 21822 w 1547724"/>
                <a:gd name="connsiteY24" fmla="*/ 62 h 724976"/>
                <a:gd name="connsiteX0" fmla="*/ 21822 w 1546573"/>
                <a:gd name="connsiteY0" fmla="*/ 62 h 724879"/>
                <a:gd name="connsiteX1" fmla="*/ 167968 w 1546573"/>
                <a:gd name="connsiteY1" fmla="*/ 71160 h 724879"/>
                <a:gd name="connsiteX2" fmla="*/ 323988 w 1546573"/>
                <a:gd name="connsiteY2" fmla="*/ 120534 h 724879"/>
                <a:gd name="connsiteX3" fmla="*/ 470134 w 1546573"/>
                <a:gd name="connsiteY3" fmla="*/ 163983 h 724879"/>
                <a:gd name="connsiteX4" fmla="*/ 618255 w 1546573"/>
                <a:gd name="connsiteY4" fmla="*/ 217306 h 724879"/>
                <a:gd name="connsiteX5" fmla="*/ 774276 w 1546573"/>
                <a:gd name="connsiteY5" fmla="*/ 201507 h 724879"/>
                <a:gd name="connsiteX6" fmla="*/ 922397 w 1546573"/>
                <a:gd name="connsiteY6" fmla="*/ 205456 h 724879"/>
                <a:gd name="connsiteX7" fmla="*/ 1078418 w 1546573"/>
                <a:gd name="connsiteY7" fmla="*/ 213356 h 724879"/>
                <a:gd name="connsiteX8" fmla="*/ 1218639 w 1546573"/>
                <a:gd name="connsiteY8" fmla="*/ 213356 h 724879"/>
                <a:gd name="connsiteX9" fmla="*/ 1372685 w 1546573"/>
                <a:gd name="connsiteY9" fmla="*/ 189657 h 724879"/>
                <a:gd name="connsiteX10" fmla="*/ 1522781 w 1546573"/>
                <a:gd name="connsiteY10" fmla="*/ 169907 h 724879"/>
                <a:gd name="connsiteX11" fmla="*/ 1546480 w 1546573"/>
                <a:gd name="connsiteY11" fmla="*/ 187682 h 724879"/>
                <a:gd name="connsiteX12" fmla="*/ 1526730 w 1546573"/>
                <a:gd name="connsiteY12" fmla="*/ 580696 h 724879"/>
                <a:gd name="connsiteX13" fmla="*/ 1524755 w 1546573"/>
                <a:gd name="connsiteY13" fmla="*/ 724867 h 724879"/>
                <a:gd name="connsiteX14" fmla="*/ 1378610 w 1546573"/>
                <a:gd name="connsiteY14" fmla="*/ 705118 h 724879"/>
                <a:gd name="connsiteX15" fmla="*/ 1210739 w 1546573"/>
                <a:gd name="connsiteY15" fmla="*/ 669569 h 724879"/>
                <a:gd name="connsiteX16" fmla="*/ 1062618 w 1546573"/>
                <a:gd name="connsiteY16" fmla="*/ 614270 h 724879"/>
                <a:gd name="connsiteX17" fmla="*/ 920422 w 1546573"/>
                <a:gd name="connsiteY17" fmla="*/ 558972 h 724879"/>
                <a:gd name="connsiteX18" fmla="*/ 764401 w 1546573"/>
                <a:gd name="connsiteY18" fmla="*/ 489849 h 724879"/>
                <a:gd name="connsiteX19" fmla="*/ 622205 w 1546573"/>
                <a:gd name="connsiteY19" fmla="*/ 432575 h 724879"/>
                <a:gd name="connsiteX20" fmla="*/ 476059 w 1546573"/>
                <a:gd name="connsiteY20" fmla="*/ 393076 h 724879"/>
                <a:gd name="connsiteX21" fmla="*/ 316089 w 1546573"/>
                <a:gd name="connsiteY21" fmla="*/ 276554 h 724879"/>
                <a:gd name="connsiteX22" fmla="*/ 167968 w 1546573"/>
                <a:gd name="connsiteY22" fmla="*/ 193607 h 724879"/>
                <a:gd name="connsiteX23" fmla="*/ 15897 w 1546573"/>
                <a:gd name="connsiteY23" fmla="*/ 61285 h 724879"/>
                <a:gd name="connsiteX24" fmla="*/ 21822 w 1546573"/>
                <a:gd name="connsiteY24" fmla="*/ 62 h 724879"/>
                <a:gd name="connsiteX0" fmla="*/ 21822 w 1546713"/>
                <a:gd name="connsiteY0" fmla="*/ 62 h 731561"/>
                <a:gd name="connsiteX1" fmla="*/ 167968 w 1546713"/>
                <a:gd name="connsiteY1" fmla="*/ 71160 h 731561"/>
                <a:gd name="connsiteX2" fmla="*/ 323988 w 1546713"/>
                <a:gd name="connsiteY2" fmla="*/ 120534 h 731561"/>
                <a:gd name="connsiteX3" fmla="*/ 470134 w 1546713"/>
                <a:gd name="connsiteY3" fmla="*/ 163983 h 731561"/>
                <a:gd name="connsiteX4" fmla="*/ 618255 w 1546713"/>
                <a:gd name="connsiteY4" fmla="*/ 217306 h 731561"/>
                <a:gd name="connsiteX5" fmla="*/ 774276 w 1546713"/>
                <a:gd name="connsiteY5" fmla="*/ 201507 h 731561"/>
                <a:gd name="connsiteX6" fmla="*/ 922397 w 1546713"/>
                <a:gd name="connsiteY6" fmla="*/ 205456 h 731561"/>
                <a:gd name="connsiteX7" fmla="*/ 1078418 w 1546713"/>
                <a:gd name="connsiteY7" fmla="*/ 213356 h 731561"/>
                <a:gd name="connsiteX8" fmla="*/ 1218639 w 1546713"/>
                <a:gd name="connsiteY8" fmla="*/ 213356 h 731561"/>
                <a:gd name="connsiteX9" fmla="*/ 1372685 w 1546713"/>
                <a:gd name="connsiteY9" fmla="*/ 189657 h 731561"/>
                <a:gd name="connsiteX10" fmla="*/ 1522781 w 1546713"/>
                <a:gd name="connsiteY10" fmla="*/ 169907 h 731561"/>
                <a:gd name="connsiteX11" fmla="*/ 1546480 w 1546713"/>
                <a:gd name="connsiteY11" fmla="*/ 187682 h 731561"/>
                <a:gd name="connsiteX12" fmla="*/ 1524756 w 1546713"/>
                <a:gd name="connsiteY12" fmla="*/ 584646 h 731561"/>
                <a:gd name="connsiteX13" fmla="*/ 1524755 w 1546713"/>
                <a:gd name="connsiteY13" fmla="*/ 724867 h 731561"/>
                <a:gd name="connsiteX14" fmla="*/ 1378610 w 1546713"/>
                <a:gd name="connsiteY14" fmla="*/ 705118 h 731561"/>
                <a:gd name="connsiteX15" fmla="*/ 1210739 w 1546713"/>
                <a:gd name="connsiteY15" fmla="*/ 669569 h 731561"/>
                <a:gd name="connsiteX16" fmla="*/ 1062618 w 1546713"/>
                <a:gd name="connsiteY16" fmla="*/ 614270 h 731561"/>
                <a:gd name="connsiteX17" fmla="*/ 920422 w 1546713"/>
                <a:gd name="connsiteY17" fmla="*/ 558972 h 731561"/>
                <a:gd name="connsiteX18" fmla="*/ 764401 w 1546713"/>
                <a:gd name="connsiteY18" fmla="*/ 489849 h 731561"/>
                <a:gd name="connsiteX19" fmla="*/ 622205 w 1546713"/>
                <a:gd name="connsiteY19" fmla="*/ 432575 h 731561"/>
                <a:gd name="connsiteX20" fmla="*/ 476059 w 1546713"/>
                <a:gd name="connsiteY20" fmla="*/ 393076 h 731561"/>
                <a:gd name="connsiteX21" fmla="*/ 316089 w 1546713"/>
                <a:gd name="connsiteY21" fmla="*/ 276554 h 731561"/>
                <a:gd name="connsiteX22" fmla="*/ 167968 w 1546713"/>
                <a:gd name="connsiteY22" fmla="*/ 193607 h 731561"/>
                <a:gd name="connsiteX23" fmla="*/ 15897 w 1546713"/>
                <a:gd name="connsiteY23" fmla="*/ 61285 h 731561"/>
                <a:gd name="connsiteX24" fmla="*/ 21822 w 1546713"/>
                <a:gd name="connsiteY24" fmla="*/ 62 h 731561"/>
                <a:gd name="connsiteX0" fmla="*/ 21822 w 1535803"/>
                <a:gd name="connsiteY0" fmla="*/ 62 h 731561"/>
                <a:gd name="connsiteX1" fmla="*/ 167968 w 1535803"/>
                <a:gd name="connsiteY1" fmla="*/ 71160 h 731561"/>
                <a:gd name="connsiteX2" fmla="*/ 323988 w 1535803"/>
                <a:gd name="connsiteY2" fmla="*/ 120534 h 731561"/>
                <a:gd name="connsiteX3" fmla="*/ 470134 w 1535803"/>
                <a:gd name="connsiteY3" fmla="*/ 163983 h 731561"/>
                <a:gd name="connsiteX4" fmla="*/ 618255 w 1535803"/>
                <a:gd name="connsiteY4" fmla="*/ 217306 h 731561"/>
                <a:gd name="connsiteX5" fmla="*/ 774276 w 1535803"/>
                <a:gd name="connsiteY5" fmla="*/ 201507 h 731561"/>
                <a:gd name="connsiteX6" fmla="*/ 922397 w 1535803"/>
                <a:gd name="connsiteY6" fmla="*/ 205456 h 731561"/>
                <a:gd name="connsiteX7" fmla="*/ 1078418 w 1535803"/>
                <a:gd name="connsiteY7" fmla="*/ 213356 h 731561"/>
                <a:gd name="connsiteX8" fmla="*/ 1218639 w 1535803"/>
                <a:gd name="connsiteY8" fmla="*/ 213356 h 731561"/>
                <a:gd name="connsiteX9" fmla="*/ 1372685 w 1535803"/>
                <a:gd name="connsiteY9" fmla="*/ 189657 h 731561"/>
                <a:gd name="connsiteX10" fmla="*/ 1522781 w 1535803"/>
                <a:gd name="connsiteY10" fmla="*/ 169907 h 731561"/>
                <a:gd name="connsiteX11" fmla="*/ 1518831 w 1535803"/>
                <a:gd name="connsiteY11" fmla="*/ 288404 h 731561"/>
                <a:gd name="connsiteX12" fmla="*/ 1524756 w 1535803"/>
                <a:gd name="connsiteY12" fmla="*/ 584646 h 731561"/>
                <a:gd name="connsiteX13" fmla="*/ 1524755 w 1535803"/>
                <a:gd name="connsiteY13" fmla="*/ 724867 h 731561"/>
                <a:gd name="connsiteX14" fmla="*/ 1378610 w 1535803"/>
                <a:gd name="connsiteY14" fmla="*/ 705118 h 731561"/>
                <a:gd name="connsiteX15" fmla="*/ 1210739 w 1535803"/>
                <a:gd name="connsiteY15" fmla="*/ 669569 h 731561"/>
                <a:gd name="connsiteX16" fmla="*/ 1062618 w 1535803"/>
                <a:gd name="connsiteY16" fmla="*/ 614270 h 731561"/>
                <a:gd name="connsiteX17" fmla="*/ 920422 w 1535803"/>
                <a:gd name="connsiteY17" fmla="*/ 558972 h 731561"/>
                <a:gd name="connsiteX18" fmla="*/ 764401 w 1535803"/>
                <a:gd name="connsiteY18" fmla="*/ 489849 h 731561"/>
                <a:gd name="connsiteX19" fmla="*/ 622205 w 1535803"/>
                <a:gd name="connsiteY19" fmla="*/ 432575 h 731561"/>
                <a:gd name="connsiteX20" fmla="*/ 476059 w 1535803"/>
                <a:gd name="connsiteY20" fmla="*/ 393076 h 731561"/>
                <a:gd name="connsiteX21" fmla="*/ 316089 w 1535803"/>
                <a:gd name="connsiteY21" fmla="*/ 276554 h 731561"/>
                <a:gd name="connsiteX22" fmla="*/ 167968 w 1535803"/>
                <a:gd name="connsiteY22" fmla="*/ 193607 h 731561"/>
                <a:gd name="connsiteX23" fmla="*/ 15897 w 1535803"/>
                <a:gd name="connsiteY23" fmla="*/ 61285 h 731561"/>
                <a:gd name="connsiteX24" fmla="*/ 21822 w 1535803"/>
                <a:gd name="connsiteY24" fmla="*/ 62 h 731561"/>
                <a:gd name="connsiteX0" fmla="*/ 21822 w 1535803"/>
                <a:gd name="connsiteY0" fmla="*/ 62 h 731561"/>
                <a:gd name="connsiteX1" fmla="*/ 167968 w 1535803"/>
                <a:gd name="connsiteY1" fmla="*/ 71160 h 731561"/>
                <a:gd name="connsiteX2" fmla="*/ 323988 w 1535803"/>
                <a:gd name="connsiteY2" fmla="*/ 120534 h 731561"/>
                <a:gd name="connsiteX3" fmla="*/ 470134 w 1535803"/>
                <a:gd name="connsiteY3" fmla="*/ 163983 h 731561"/>
                <a:gd name="connsiteX4" fmla="*/ 618255 w 1535803"/>
                <a:gd name="connsiteY4" fmla="*/ 217306 h 731561"/>
                <a:gd name="connsiteX5" fmla="*/ 774276 w 1535803"/>
                <a:gd name="connsiteY5" fmla="*/ 201507 h 731561"/>
                <a:gd name="connsiteX6" fmla="*/ 922397 w 1535803"/>
                <a:gd name="connsiteY6" fmla="*/ 205456 h 731561"/>
                <a:gd name="connsiteX7" fmla="*/ 1078418 w 1535803"/>
                <a:gd name="connsiteY7" fmla="*/ 213356 h 731561"/>
                <a:gd name="connsiteX8" fmla="*/ 1218639 w 1535803"/>
                <a:gd name="connsiteY8" fmla="*/ 213356 h 731561"/>
                <a:gd name="connsiteX9" fmla="*/ 1372685 w 1535803"/>
                <a:gd name="connsiteY9" fmla="*/ 189657 h 731561"/>
                <a:gd name="connsiteX10" fmla="*/ 1524756 w 1535803"/>
                <a:gd name="connsiteY10" fmla="*/ 167932 h 731561"/>
                <a:gd name="connsiteX11" fmla="*/ 1518831 w 1535803"/>
                <a:gd name="connsiteY11" fmla="*/ 288404 h 731561"/>
                <a:gd name="connsiteX12" fmla="*/ 1524756 w 1535803"/>
                <a:gd name="connsiteY12" fmla="*/ 584646 h 731561"/>
                <a:gd name="connsiteX13" fmla="*/ 1524755 w 1535803"/>
                <a:gd name="connsiteY13" fmla="*/ 724867 h 731561"/>
                <a:gd name="connsiteX14" fmla="*/ 1378610 w 1535803"/>
                <a:gd name="connsiteY14" fmla="*/ 705118 h 731561"/>
                <a:gd name="connsiteX15" fmla="*/ 1210739 w 1535803"/>
                <a:gd name="connsiteY15" fmla="*/ 669569 h 731561"/>
                <a:gd name="connsiteX16" fmla="*/ 1062618 w 1535803"/>
                <a:gd name="connsiteY16" fmla="*/ 614270 h 731561"/>
                <a:gd name="connsiteX17" fmla="*/ 920422 w 1535803"/>
                <a:gd name="connsiteY17" fmla="*/ 558972 h 731561"/>
                <a:gd name="connsiteX18" fmla="*/ 764401 w 1535803"/>
                <a:gd name="connsiteY18" fmla="*/ 489849 h 731561"/>
                <a:gd name="connsiteX19" fmla="*/ 622205 w 1535803"/>
                <a:gd name="connsiteY19" fmla="*/ 432575 h 731561"/>
                <a:gd name="connsiteX20" fmla="*/ 476059 w 1535803"/>
                <a:gd name="connsiteY20" fmla="*/ 393076 h 731561"/>
                <a:gd name="connsiteX21" fmla="*/ 316089 w 1535803"/>
                <a:gd name="connsiteY21" fmla="*/ 276554 h 731561"/>
                <a:gd name="connsiteX22" fmla="*/ 167968 w 1535803"/>
                <a:gd name="connsiteY22" fmla="*/ 193607 h 731561"/>
                <a:gd name="connsiteX23" fmla="*/ 15897 w 1535803"/>
                <a:gd name="connsiteY23" fmla="*/ 61285 h 731561"/>
                <a:gd name="connsiteX24" fmla="*/ 21822 w 1535803"/>
                <a:gd name="connsiteY24" fmla="*/ 62 h 731561"/>
                <a:gd name="connsiteX0" fmla="*/ 21822 w 1535728"/>
                <a:gd name="connsiteY0" fmla="*/ 62 h 731561"/>
                <a:gd name="connsiteX1" fmla="*/ 167968 w 1535728"/>
                <a:gd name="connsiteY1" fmla="*/ 71160 h 731561"/>
                <a:gd name="connsiteX2" fmla="*/ 323988 w 1535728"/>
                <a:gd name="connsiteY2" fmla="*/ 120534 h 731561"/>
                <a:gd name="connsiteX3" fmla="*/ 470134 w 1535728"/>
                <a:gd name="connsiteY3" fmla="*/ 163983 h 731561"/>
                <a:gd name="connsiteX4" fmla="*/ 618255 w 1535728"/>
                <a:gd name="connsiteY4" fmla="*/ 217306 h 731561"/>
                <a:gd name="connsiteX5" fmla="*/ 774276 w 1535728"/>
                <a:gd name="connsiteY5" fmla="*/ 201507 h 731561"/>
                <a:gd name="connsiteX6" fmla="*/ 922397 w 1535728"/>
                <a:gd name="connsiteY6" fmla="*/ 205456 h 731561"/>
                <a:gd name="connsiteX7" fmla="*/ 1078418 w 1535728"/>
                <a:gd name="connsiteY7" fmla="*/ 213356 h 731561"/>
                <a:gd name="connsiteX8" fmla="*/ 1218639 w 1535728"/>
                <a:gd name="connsiteY8" fmla="*/ 213356 h 731561"/>
                <a:gd name="connsiteX9" fmla="*/ 1372685 w 1535728"/>
                <a:gd name="connsiteY9" fmla="*/ 189657 h 731561"/>
                <a:gd name="connsiteX10" fmla="*/ 1524756 w 1535728"/>
                <a:gd name="connsiteY10" fmla="*/ 167932 h 731561"/>
                <a:gd name="connsiteX11" fmla="*/ 1520806 w 1535728"/>
                <a:gd name="connsiteY11" fmla="*/ 286429 h 731561"/>
                <a:gd name="connsiteX12" fmla="*/ 1524756 w 1535728"/>
                <a:gd name="connsiteY12" fmla="*/ 584646 h 731561"/>
                <a:gd name="connsiteX13" fmla="*/ 1524755 w 1535728"/>
                <a:gd name="connsiteY13" fmla="*/ 724867 h 731561"/>
                <a:gd name="connsiteX14" fmla="*/ 1378610 w 1535728"/>
                <a:gd name="connsiteY14" fmla="*/ 705118 h 731561"/>
                <a:gd name="connsiteX15" fmla="*/ 1210739 w 1535728"/>
                <a:gd name="connsiteY15" fmla="*/ 669569 h 731561"/>
                <a:gd name="connsiteX16" fmla="*/ 1062618 w 1535728"/>
                <a:gd name="connsiteY16" fmla="*/ 614270 h 731561"/>
                <a:gd name="connsiteX17" fmla="*/ 920422 w 1535728"/>
                <a:gd name="connsiteY17" fmla="*/ 558972 h 731561"/>
                <a:gd name="connsiteX18" fmla="*/ 764401 w 1535728"/>
                <a:gd name="connsiteY18" fmla="*/ 489849 h 731561"/>
                <a:gd name="connsiteX19" fmla="*/ 622205 w 1535728"/>
                <a:gd name="connsiteY19" fmla="*/ 432575 h 731561"/>
                <a:gd name="connsiteX20" fmla="*/ 476059 w 1535728"/>
                <a:gd name="connsiteY20" fmla="*/ 393076 h 731561"/>
                <a:gd name="connsiteX21" fmla="*/ 316089 w 1535728"/>
                <a:gd name="connsiteY21" fmla="*/ 276554 h 731561"/>
                <a:gd name="connsiteX22" fmla="*/ 167968 w 1535728"/>
                <a:gd name="connsiteY22" fmla="*/ 193607 h 731561"/>
                <a:gd name="connsiteX23" fmla="*/ 15897 w 1535728"/>
                <a:gd name="connsiteY23" fmla="*/ 61285 h 731561"/>
                <a:gd name="connsiteX24" fmla="*/ 21822 w 1535728"/>
                <a:gd name="connsiteY24" fmla="*/ 62 h 731561"/>
                <a:gd name="connsiteX0" fmla="*/ 21822 w 1535728"/>
                <a:gd name="connsiteY0" fmla="*/ 62 h 731561"/>
                <a:gd name="connsiteX1" fmla="*/ 167968 w 1535728"/>
                <a:gd name="connsiteY1" fmla="*/ 71160 h 731561"/>
                <a:gd name="connsiteX2" fmla="*/ 323988 w 1535728"/>
                <a:gd name="connsiteY2" fmla="*/ 120534 h 731561"/>
                <a:gd name="connsiteX3" fmla="*/ 470134 w 1535728"/>
                <a:gd name="connsiteY3" fmla="*/ 163983 h 731561"/>
                <a:gd name="connsiteX4" fmla="*/ 618255 w 1535728"/>
                <a:gd name="connsiteY4" fmla="*/ 217306 h 731561"/>
                <a:gd name="connsiteX5" fmla="*/ 774276 w 1535728"/>
                <a:gd name="connsiteY5" fmla="*/ 201507 h 731561"/>
                <a:gd name="connsiteX6" fmla="*/ 922397 w 1535728"/>
                <a:gd name="connsiteY6" fmla="*/ 205456 h 731561"/>
                <a:gd name="connsiteX7" fmla="*/ 1078418 w 1535728"/>
                <a:gd name="connsiteY7" fmla="*/ 213356 h 731561"/>
                <a:gd name="connsiteX8" fmla="*/ 1218639 w 1535728"/>
                <a:gd name="connsiteY8" fmla="*/ 213356 h 731561"/>
                <a:gd name="connsiteX9" fmla="*/ 1372685 w 1535728"/>
                <a:gd name="connsiteY9" fmla="*/ 189657 h 731561"/>
                <a:gd name="connsiteX10" fmla="*/ 1524756 w 1535728"/>
                <a:gd name="connsiteY10" fmla="*/ 167932 h 731561"/>
                <a:gd name="connsiteX11" fmla="*/ 1520806 w 1535728"/>
                <a:gd name="connsiteY11" fmla="*/ 286429 h 731561"/>
                <a:gd name="connsiteX12" fmla="*/ 1524756 w 1535728"/>
                <a:gd name="connsiteY12" fmla="*/ 584646 h 731561"/>
                <a:gd name="connsiteX13" fmla="*/ 1524755 w 1535728"/>
                <a:gd name="connsiteY13" fmla="*/ 724867 h 731561"/>
                <a:gd name="connsiteX14" fmla="*/ 1378610 w 1535728"/>
                <a:gd name="connsiteY14" fmla="*/ 705118 h 731561"/>
                <a:gd name="connsiteX15" fmla="*/ 1210739 w 1535728"/>
                <a:gd name="connsiteY15" fmla="*/ 669569 h 731561"/>
                <a:gd name="connsiteX16" fmla="*/ 1062618 w 1535728"/>
                <a:gd name="connsiteY16" fmla="*/ 614270 h 731561"/>
                <a:gd name="connsiteX17" fmla="*/ 920422 w 1535728"/>
                <a:gd name="connsiteY17" fmla="*/ 558972 h 731561"/>
                <a:gd name="connsiteX18" fmla="*/ 764401 w 1535728"/>
                <a:gd name="connsiteY18" fmla="*/ 489849 h 731561"/>
                <a:gd name="connsiteX19" fmla="*/ 622205 w 1535728"/>
                <a:gd name="connsiteY19" fmla="*/ 432575 h 731561"/>
                <a:gd name="connsiteX20" fmla="*/ 476059 w 1535728"/>
                <a:gd name="connsiteY20" fmla="*/ 393076 h 731561"/>
                <a:gd name="connsiteX21" fmla="*/ 316089 w 1535728"/>
                <a:gd name="connsiteY21" fmla="*/ 276554 h 731561"/>
                <a:gd name="connsiteX22" fmla="*/ 167968 w 1535728"/>
                <a:gd name="connsiteY22" fmla="*/ 193607 h 731561"/>
                <a:gd name="connsiteX23" fmla="*/ 15897 w 1535728"/>
                <a:gd name="connsiteY23" fmla="*/ 61285 h 731561"/>
                <a:gd name="connsiteX24" fmla="*/ 21822 w 1535728"/>
                <a:gd name="connsiteY24" fmla="*/ 62 h 731561"/>
                <a:gd name="connsiteX0" fmla="*/ 21822 w 1525493"/>
                <a:gd name="connsiteY0" fmla="*/ 62 h 731561"/>
                <a:gd name="connsiteX1" fmla="*/ 167968 w 1525493"/>
                <a:gd name="connsiteY1" fmla="*/ 71160 h 731561"/>
                <a:gd name="connsiteX2" fmla="*/ 323988 w 1525493"/>
                <a:gd name="connsiteY2" fmla="*/ 120534 h 731561"/>
                <a:gd name="connsiteX3" fmla="*/ 470134 w 1525493"/>
                <a:gd name="connsiteY3" fmla="*/ 163983 h 731561"/>
                <a:gd name="connsiteX4" fmla="*/ 618255 w 1525493"/>
                <a:gd name="connsiteY4" fmla="*/ 217306 h 731561"/>
                <a:gd name="connsiteX5" fmla="*/ 774276 w 1525493"/>
                <a:gd name="connsiteY5" fmla="*/ 201507 h 731561"/>
                <a:gd name="connsiteX6" fmla="*/ 922397 w 1525493"/>
                <a:gd name="connsiteY6" fmla="*/ 205456 h 731561"/>
                <a:gd name="connsiteX7" fmla="*/ 1078418 w 1525493"/>
                <a:gd name="connsiteY7" fmla="*/ 213356 h 731561"/>
                <a:gd name="connsiteX8" fmla="*/ 1218639 w 1525493"/>
                <a:gd name="connsiteY8" fmla="*/ 213356 h 731561"/>
                <a:gd name="connsiteX9" fmla="*/ 1372685 w 1525493"/>
                <a:gd name="connsiteY9" fmla="*/ 189657 h 731561"/>
                <a:gd name="connsiteX10" fmla="*/ 1524756 w 1525493"/>
                <a:gd name="connsiteY10" fmla="*/ 167932 h 731561"/>
                <a:gd name="connsiteX11" fmla="*/ 1520806 w 1525493"/>
                <a:gd name="connsiteY11" fmla="*/ 286429 h 731561"/>
                <a:gd name="connsiteX12" fmla="*/ 1524756 w 1525493"/>
                <a:gd name="connsiteY12" fmla="*/ 584646 h 731561"/>
                <a:gd name="connsiteX13" fmla="*/ 1524755 w 1525493"/>
                <a:gd name="connsiteY13" fmla="*/ 724867 h 731561"/>
                <a:gd name="connsiteX14" fmla="*/ 1378610 w 1525493"/>
                <a:gd name="connsiteY14" fmla="*/ 705118 h 731561"/>
                <a:gd name="connsiteX15" fmla="*/ 1210739 w 1525493"/>
                <a:gd name="connsiteY15" fmla="*/ 669569 h 731561"/>
                <a:gd name="connsiteX16" fmla="*/ 1062618 w 1525493"/>
                <a:gd name="connsiteY16" fmla="*/ 614270 h 731561"/>
                <a:gd name="connsiteX17" fmla="*/ 920422 w 1525493"/>
                <a:gd name="connsiteY17" fmla="*/ 558972 h 731561"/>
                <a:gd name="connsiteX18" fmla="*/ 764401 w 1525493"/>
                <a:gd name="connsiteY18" fmla="*/ 489849 h 731561"/>
                <a:gd name="connsiteX19" fmla="*/ 622205 w 1525493"/>
                <a:gd name="connsiteY19" fmla="*/ 432575 h 731561"/>
                <a:gd name="connsiteX20" fmla="*/ 476059 w 1525493"/>
                <a:gd name="connsiteY20" fmla="*/ 393076 h 731561"/>
                <a:gd name="connsiteX21" fmla="*/ 316089 w 1525493"/>
                <a:gd name="connsiteY21" fmla="*/ 276554 h 731561"/>
                <a:gd name="connsiteX22" fmla="*/ 167968 w 1525493"/>
                <a:gd name="connsiteY22" fmla="*/ 193607 h 731561"/>
                <a:gd name="connsiteX23" fmla="*/ 15897 w 1525493"/>
                <a:gd name="connsiteY23" fmla="*/ 61285 h 731561"/>
                <a:gd name="connsiteX24" fmla="*/ 21822 w 1525493"/>
                <a:gd name="connsiteY24" fmla="*/ 62 h 73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5493" h="731561">
                  <a:moveTo>
                    <a:pt x="21822" y="62"/>
                  </a:moveTo>
                  <a:cubicBezTo>
                    <a:pt x="47167" y="1708"/>
                    <a:pt x="117607" y="51081"/>
                    <a:pt x="167968" y="71160"/>
                  </a:cubicBezTo>
                  <a:cubicBezTo>
                    <a:pt x="218329" y="91239"/>
                    <a:pt x="273627" y="105064"/>
                    <a:pt x="323988" y="120534"/>
                  </a:cubicBezTo>
                  <a:cubicBezTo>
                    <a:pt x="374349" y="136004"/>
                    <a:pt x="421089" y="147854"/>
                    <a:pt x="470134" y="163983"/>
                  </a:cubicBezTo>
                  <a:cubicBezTo>
                    <a:pt x="519179" y="180112"/>
                    <a:pt x="567565" y="211052"/>
                    <a:pt x="618255" y="217306"/>
                  </a:cubicBezTo>
                  <a:cubicBezTo>
                    <a:pt x="668945" y="223560"/>
                    <a:pt x="723586" y="203482"/>
                    <a:pt x="774276" y="201507"/>
                  </a:cubicBezTo>
                  <a:cubicBezTo>
                    <a:pt x="824966" y="199532"/>
                    <a:pt x="871707" y="203481"/>
                    <a:pt x="922397" y="205456"/>
                  </a:cubicBezTo>
                  <a:cubicBezTo>
                    <a:pt x="973087" y="207431"/>
                    <a:pt x="1029044" y="212039"/>
                    <a:pt x="1078418" y="213356"/>
                  </a:cubicBezTo>
                  <a:cubicBezTo>
                    <a:pt x="1127792" y="214673"/>
                    <a:pt x="1169595" y="217306"/>
                    <a:pt x="1218639" y="213356"/>
                  </a:cubicBezTo>
                  <a:cubicBezTo>
                    <a:pt x="1267683" y="209406"/>
                    <a:pt x="1321666" y="197228"/>
                    <a:pt x="1372685" y="189657"/>
                  </a:cubicBezTo>
                  <a:cubicBezTo>
                    <a:pt x="1423704" y="182086"/>
                    <a:pt x="1521794" y="132054"/>
                    <a:pt x="1524756" y="167932"/>
                  </a:cubicBezTo>
                  <a:cubicBezTo>
                    <a:pt x="1527718" y="203810"/>
                    <a:pt x="1520806" y="216977"/>
                    <a:pt x="1520806" y="286429"/>
                  </a:cubicBezTo>
                  <a:cubicBezTo>
                    <a:pt x="1520806" y="355881"/>
                    <a:pt x="1524098" y="511573"/>
                    <a:pt x="1524756" y="584646"/>
                  </a:cubicBezTo>
                  <a:cubicBezTo>
                    <a:pt x="1525414" y="657719"/>
                    <a:pt x="1525413" y="704788"/>
                    <a:pt x="1524755" y="724867"/>
                  </a:cubicBezTo>
                  <a:cubicBezTo>
                    <a:pt x="1524097" y="744946"/>
                    <a:pt x="1430946" y="714334"/>
                    <a:pt x="1378610" y="705118"/>
                  </a:cubicBezTo>
                  <a:cubicBezTo>
                    <a:pt x="1326274" y="695902"/>
                    <a:pt x="1263404" y="684710"/>
                    <a:pt x="1210739" y="669569"/>
                  </a:cubicBezTo>
                  <a:cubicBezTo>
                    <a:pt x="1158074" y="654428"/>
                    <a:pt x="1062618" y="614270"/>
                    <a:pt x="1062618" y="614270"/>
                  </a:cubicBezTo>
                  <a:cubicBezTo>
                    <a:pt x="1014232" y="595837"/>
                    <a:pt x="970125" y="579709"/>
                    <a:pt x="920422" y="558972"/>
                  </a:cubicBezTo>
                  <a:cubicBezTo>
                    <a:pt x="870719" y="538235"/>
                    <a:pt x="814104" y="510915"/>
                    <a:pt x="764401" y="489849"/>
                  </a:cubicBezTo>
                  <a:cubicBezTo>
                    <a:pt x="714698" y="468783"/>
                    <a:pt x="670262" y="448704"/>
                    <a:pt x="622205" y="432575"/>
                  </a:cubicBezTo>
                  <a:cubicBezTo>
                    <a:pt x="574148" y="416446"/>
                    <a:pt x="527078" y="419079"/>
                    <a:pt x="476059" y="393076"/>
                  </a:cubicBezTo>
                  <a:cubicBezTo>
                    <a:pt x="425040" y="367073"/>
                    <a:pt x="367437" y="309799"/>
                    <a:pt x="316089" y="276554"/>
                  </a:cubicBezTo>
                  <a:cubicBezTo>
                    <a:pt x="264741" y="243309"/>
                    <a:pt x="218000" y="229485"/>
                    <a:pt x="167968" y="193607"/>
                  </a:cubicBezTo>
                  <a:cubicBezTo>
                    <a:pt x="117936" y="157729"/>
                    <a:pt x="40255" y="93213"/>
                    <a:pt x="15897" y="61285"/>
                  </a:cubicBezTo>
                  <a:cubicBezTo>
                    <a:pt x="-8461" y="29357"/>
                    <a:pt x="-3523" y="-1584"/>
                    <a:pt x="21822" y="62"/>
                  </a:cubicBezTo>
                  <a:close/>
                </a:path>
              </a:pathLst>
            </a:custGeom>
            <a:solidFill>
              <a:srgbClr val="0099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51137820-3F13-4407-8031-C94FBC534989}"/>
                </a:ext>
              </a:extLst>
            </p:cNvPr>
            <p:cNvSpPr/>
            <p:nvPr/>
          </p:nvSpPr>
          <p:spPr>
            <a:xfrm>
              <a:off x="5479926" y="1097936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9730A9A3-3DBF-4981-A68F-098840354E7F}"/>
                </a:ext>
              </a:extLst>
            </p:cNvPr>
            <p:cNvSpPr/>
            <p:nvPr/>
          </p:nvSpPr>
          <p:spPr>
            <a:xfrm>
              <a:off x="5633541" y="11059824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AEA48C85-0D2F-49B4-9B4C-FE1978218001}"/>
                </a:ext>
              </a:extLst>
            </p:cNvPr>
            <p:cNvSpPr/>
            <p:nvPr/>
          </p:nvSpPr>
          <p:spPr>
            <a:xfrm>
              <a:off x="5785941" y="11123349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643C2123-DF12-4B85-942F-49F35AB47DDE}"/>
                </a:ext>
              </a:extLst>
            </p:cNvPr>
            <p:cNvSpPr/>
            <p:nvPr/>
          </p:nvSpPr>
          <p:spPr>
            <a:xfrm>
              <a:off x="5938341" y="11159228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87107DF9-91CD-4428-A854-F7D891B7B53D}"/>
                </a:ext>
              </a:extLst>
            </p:cNvPr>
            <p:cNvSpPr/>
            <p:nvPr/>
          </p:nvSpPr>
          <p:spPr>
            <a:xfrm>
              <a:off x="6090741" y="11236578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19F09C2E-B017-4AAB-869A-C0CFDE8F42B4}"/>
                </a:ext>
              </a:extLst>
            </p:cNvPr>
            <p:cNvSpPr/>
            <p:nvPr/>
          </p:nvSpPr>
          <p:spPr>
            <a:xfrm>
              <a:off x="6243141" y="11286282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B2F071D1-1CB4-4444-886C-E07B71237AA0}"/>
                </a:ext>
              </a:extLst>
            </p:cNvPr>
            <p:cNvSpPr/>
            <p:nvPr/>
          </p:nvSpPr>
          <p:spPr>
            <a:xfrm>
              <a:off x="6387641" y="11339932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62510109-241F-4C11-840F-62E7A105E58B}"/>
                </a:ext>
              </a:extLst>
            </p:cNvPr>
            <p:cNvSpPr/>
            <p:nvPr/>
          </p:nvSpPr>
          <p:spPr>
            <a:xfrm>
              <a:off x="6538066" y="11375807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7806CEAB-7B37-49F4-8138-8E5C9E060813}"/>
                </a:ext>
              </a:extLst>
            </p:cNvPr>
            <p:cNvSpPr/>
            <p:nvPr/>
          </p:nvSpPr>
          <p:spPr>
            <a:xfrm>
              <a:off x="6688479" y="11393807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F76485B1-F92D-4D98-9BC1-978BD22C3DCA}"/>
                </a:ext>
              </a:extLst>
            </p:cNvPr>
            <p:cNvSpPr/>
            <p:nvPr/>
          </p:nvSpPr>
          <p:spPr>
            <a:xfrm>
              <a:off x="6835550" y="11421284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448C81DB-0D45-4C7C-BAF5-AB7CBE361044}"/>
                </a:ext>
              </a:extLst>
            </p:cNvPr>
            <p:cNvSpPr/>
            <p:nvPr/>
          </p:nvSpPr>
          <p:spPr>
            <a:xfrm>
              <a:off x="5485192" y="10833188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e 51">
              <a:extLst>
                <a:ext uri="{FF2B5EF4-FFF2-40B4-BE49-F238E27FC236}">
                  <a16:creationId xmlns:a16="http://schemas.microsoft.com/office/drawing/2014/main" id="{425F46CC-56A0-4585-8B97-744F7696EC05}"/>
                </a:ext>
              </a:extLst>
            </p:cNvPr>
            <p:cNvSpPr/>
            <p:nvPr/>
          </p:nvSpPr>
          <p:spPr>
            <a:xfrm>
              <a:off x="5638807" y="10913651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Ovale 52">
              <a:extLst>
                <a:ext uri="{FF2B5EF4-FFF2-40B4-BE49-F238E27FC236}">
                  <a16:creationId xmlns:a16="http://schemas.microsoft.com/office/drawing/2014/main" id="{926ACF79-ACEF-4E2F-93AA-3D552DE22BE0}"/>
                </a:ext>
              </a:extLst>
            </p:cNvPr>
            <p:cNvSpPr/>
            <p:nvPr/>
          </p:nvSpPr>
          <p:spPr>
            <a:xfrm>
              <a:off x="5789521" y="10987973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97EBA1D8-A655-44A0-92A6-AB080C70A71B}"/>
                </a:ext>
              </a:extLst>
            </p:cNvPr>
            <p:cNvSpPr/>
            <p:nvPr/>
          </p:nvSpPr>
          <p:spPr>
            <a:xfrm>
              <a:off x="5935306" y="1104341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E8ADBEA2-886C-4E04-AF95-6A12CDB5B1F7}"/>
                </a:ext>
              </a:extLst>
            </p:cNvPr>
            <p:cNvSpPr/>
            <p:nvPr/>
          </p:nvSpPr>
          <p:spPr>
            <a:xfrm>
              <a:off x="6086100" y="1108076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D6A372DB-F773-4F47-AC56-62A2090C8A0C}"/>
                </a:ext>
              </a:extLst>
            </p:cNvPr>
            <p:cNvSpPr/>
            <p:nvPr/>
          </p:nvSpPr>
          <p:spPr>
            <a:xfrm>
              <a:off x="6240614" y="1111255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e 56">
              <a:extLst>
                <a:ext uri="{FF2B5EF4-FFF2-40B4-BE49-F238E27FC236}">
                  <a16:creationId xmlns:a16="http://schemas.microsoft.com/office/drawing/2014/main" id="{BC1286DE-BC2F-4C0E-8BA8-7C996BD75E43}"/>
                </a:ext>
              </a:extLst>
            </p:cNvPr>
            <p:cNvSpPr/>
            <p:nvPr/>
          </p:nvSpPr>
          <p:spPr>
            <a:xfrm>
              <a:off x="6386982" y="1113055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Ovale 57">
              <a:extLst>
                <a:ext uri="{FF2B5EF4-FFF2-40B4-BE49-F238E27FC236}">
                  <a16:creationId xmlns:a16="http://schemas.microsoft.com/office/drawing/2014/main" id="{5FA2B54C-0B82-4D86-8FE9-1CEAF675E3A1}"/>
                </a:ext>
              </a:extLst>
            </p:cNvPr>
            <p:cNvSpPr/>
            <p:nvPr/>
          </p:nvSpPr>
          <p:spPr>
            <a:xfrm>
              <a:off x="6543332" y="1114273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Ovale 58">
              <a:extLst>
                <a:ext uri="{FF2B5EF4-FFF2-40B4-BE49-F238E27FC236}">
                  <a16:creationId xmlns:a16="http://schemas.microsoft.com/office/drawing/2014/main" id="{7FB9C764-1429-47D0-91B4-4A0FBCD97E7C}"/>
                </a:ext>
              </a:extLst>
            </p:cNvPr>
            <p:cNvSpPr/>
            <p:nvPr/>
          </p:nvSpPr>
          <p:spPr>
            <a:xfrm>
              <a:off x="6693745" y="1114888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7576A91A-BF93-4871-ADC9-21BDFCF47B6A}"/>
                </a:ext>
              </a:extLst>
            </p:cNvPr>
            <p:cNvSpPr/>
            <p:nvPr/>
          </p:nvSpPr>
          <p:spPr>
            <a:xfrm>
              <a:off x="6840816" y="11158586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42985D8D-22DC-46E6-BE7F-4FF8CA6E7446}"/>
                </a:ext>
              </a:extLst>
            </p:cNvPr>
            <p:cNvGrpSpPr/>
            <p:nvPr/>
          </p:nvGrpSpPr>
          <p:grpSpPr>
            <a:xfrm>
              <a:off x="5205293" y="11323573"/>
              <a:ext cx="899259" cy="305510"/>
              <a:chOff x="5714840" y="9871588"/>
              <a:chExt cx="899259" cy="305510"/>
            </a:xfrm>
          </p:grpSpPr>
          <p:sp>
            <p:nvSpPr>
              <p:cNvPr id="63" name="Rettangolo 62">
                <a:extLst>
                  <a:ext uri="{FF2B5EF4-FFF2-40B4-BE49-F238E27FC236}">
                    <a16:creationId xmlns:a16="http://schemas.microsoft.com/office/drawing/2014/main" id="{F9D43279-7678-4AC5-A685-D371320041AB}"/>
                  </a:ext>
                </a:extLst>
              </p:cNvPr>
              <p:cNvSpPr/>
              <p:nvPr/>
            </p:nvSpPr>
            <p:spPr>
              <a:xfrm>
                <a:off x="5905150" y="9920715"/>
                <a:ext cx="522483" cy="209803"/>
              </a:xfrm>
              <a:prstGeom prst="rect">
                <a:avLst/>
              </a:prstGeom>
              <a:solidFill>
                <a:srgbClr val="D0CEC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EBE9E6D-0429-48EC-A787-66A83C80CD0A}"/>
                  </a:ext>
                </a:extLst>
              </p:cNvPr>
              <p:cNvSpPr txBox="1"/>
              <p:nvPr/>
            </p:nvSpPr>
            <p:spPr>
              <a:xfrm>
                <a:off x="5714840" y="9871588"/>
                <a:ext cx="8963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00" dirty="0">
                    <a:solidFill>
                      <a:srgbClr val="FF00FF"/>
                    </a:solidFill>
                  </a:rPr>
                  <a:t>Forecast n.1</a:t>
                </a:r>
                <a:endParaRPr lang="en-GB" sz="800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2F80195C-68A7-4381-BA8A-8795C7D089A7}"/>
                  </a:ext>
                </a:extLst>
              </p:cNvPr>
              <p:cNvSpPr txBox="1"/>
              <p:nvPr/>
            </p:nvSpPr>
            <p:spPr>
              <a:xfrm>
                <a:off x="5717758" y="9961654"/>
                <a:ext cx="8963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00" dirty="0">
                    <a:solidFill>
                      <a:srgbClr val="0099CC"/>
                    </a:solidFill>
                  </a:rPr>
                  <a:t>Forecast n.2</a:t>
                </a:r>
                <a:endParaRPr lang="en-GB" sz="800" dirty="0">
                  <a:solidFill>
                    <a:srgbClr val="0099CC"/>
                  </a:solidFill>
                </a:endParaRPr>
              </a:p>
            </p:txBody>
          </p:sp>
        </p:grp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53774F42-7B03-4A8D-BEF2-67140CFC6ABE}"/>
                </a:ext>
              </a:extLst>
            </p:cNvPr>
            <p:cNvSpPr txBox="1"/>
            <p:nvPr/>
          </p:nvSpPr>
          <p:spPr>
            <a:xfrm>
              <a:off x="4885796" y="10431129"/>
              <a:ext cx="2431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Area under the ROC Curve (AROC) </a:t>
              </a:r>
            </a:p>
            <a:p>
              <a:pPr algn="ctr"/>
              <a:r>
                <a:rPr lang="it-IT" sz="800" dirty="0"/>
                <a:t>(for Rainfall &gt;= x mm )</a:t>
              </a:r>
              <a:endParaRPr lang="en-GB" sz="800" dirty="0"/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50A11B58-74C3-470D-B850-D41C0E0CD72A}"/>
              </a:ext>
            </a:extLst>
          </p:cNvPr>
          <p:cNvGrpSpPr/>
          <p:nvPr/>
        </p:nvGrpSpPr>
        <p:grpSpPr>
          <a:xfrm>
            <a:off x="4791880" y="4726035"/>
            <a:ext cx="1579352" cy="1673568"/>
            <a:chOff x="3039203" y="9564065"/>
            <a:chExt cx="1579352" cy="1673568"/>
          </a:xfrm>
        </p:grpSpPr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87044320-B856-4C9A-AA6E-19DE3D472558}"/>
                </a:ext>
              </a:extLst>
            </p:cNvPr>
            <p:cNvSpPr txBox="1"/>
            <p:nvPr/>
          </p:nvSpPr>
          <p:spPr>
            <a:xfrm>
              <a:off x="3245743" y="9564065"/>
              <a:ext cx="1372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ROC Curve </a:t>
              </a:r>
            </a:p>
            <a:p>
              <a:pPr algn="ctr"/>
              <a:r>
                <a:rPr lang="it-IT" sz="800" dirty="0"/>
                <a:t>(for Rainfall &gt;= x mm )</a:t>
              </a:r>
              <a:endParaRPr lang="en-GB" sz="800" dirty="0"/>
            </a:p>
          </p:txBody>
        </p: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33B738CC-2A85-420C-B133-4E63CDB67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579" y="9872002"/>
              <a:ext cx="900000" cy="90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igura a mano libera: forma 68">
              <a:extLst>
                <a:ext uri="{FF2B5EF4-FFF2-40B4-BE49-F238E27FC236}">
                  <a16:creationId xmlns:a16="http://schemas.microsoft.com/office/drawing/2014/main" id="{6F9F9978-6D62-47DA-B036-AEC2E669C562}"/>
                </a:ext>
              </a:extLst>
            </p:cNvPr>
            <p:cNvSpPr/>
            <p:nvPr/>
          </p:nvSpPr>
          <p:spPr>
            <a:xfrm>
              <a:off x="3470776" y="9876702"/>
              <a:ext cx="900000" cy="893899"/>
            </a:xfrm>
            <a:custGeom>
              <a:avLst/>
              <a:gdLst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334735 w 889907"/>
                <a:gd name="connsiteY2" fmla="*/ 1687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2655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8162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8162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2251 w 892158"/>
                <a:gd name="connsiteY0" fmla="*/ 892629 h 892629"/>
                <a:gd name="connsiteX1" fmla="*/ 2249 w 892158"/>
                <a:gd name="connsiteY1" fmla="*/ 612321 h 892629"/>
                <a:gd name="connsiteX2" fmla="*/ 184586 w 892158"/>
                <a:gd name="connsiteY2" fmla="*/ 97971 h 892629"/>
                <a:gd name="connsiteX3" fmla="*/ 892158 w 892158"/>
                <a:gd name="connsiteY3" fmla="*/ 0 h 892629"/>
                <a:gd name="connsiteX0" fmla="*/ 764 w 890671"/>
                <a:gd name="connsiteY0" fmla="*/ 892629 h 892629"/>
                <a:gd name="connsiteX1" fmla="*/ 762 w 890671"/>
                <a:gd name="connsiteY1" fmla="*/ 612321 h 892629"/>
                <a:gd name="connsiteX2" fmla="*/ 183099 w 890671"/>
                <a:gd name="connsiteY2" fmla="*/ 97971 h 892629"/>
                <a:gd name="connsiteX3" fmla="*/ 890671 w 890671"/>
                <a:gd name="connsiteY3" fmla="*/ 0 h 892629"/>
                <a:gd name="connsiteX0" fmla="*/ 4009 w 893916"/>
                <a:gd name="connsiteY0" fmla="*/ 892629 h 892629"/>
                <a:gd name="connsiteX1" fmla="*/ 4007 w 893916"/>
                <a:gd name="connsiteY1" fmla="*/ 612321 h 892629"/>
                <a:gd name="connsiteX2" fmla="*/ 186344 w 893916"/>
                <a:gd name="connsiteY2" fmla="*/ 97971 h 892629"/>
                <a:gd name="connsiteX3" fmla="*/ 893916 w 893916"/>
                <a:gd name="connsiteY3" fmla="*/ 0 h 892629"/>
                <a:gd name="connsiteX0" fmla="*/ 2799 w 892706"/>
                <a:gd name="connsiteY0" fmla="*/ 892629 h 892629"/>
                <a:gd name="connsiteX1" fmla="*/ 5518 w 892706"/>
                <a:gd name="connsiteY1" fmla="*/ 517071 h 892629"/>
                <a:gd name="connsiteX2" fmla="*/ 185134 w 892706"/>
                <a:gd name="connsiteY2" fmla="*/ 97971 h 892629"/>
                <a:gd name="connsiteX3" fmla="*/ 892706 w 892706"/>
                <a:gd name="connsiteY3" fmla="*/ 0 h 89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06" h="892629">
                  <a:moveTo>
                    <a:pt x="2799" y="892629"/>
                  </a:moveTo>
                  <a:cubicBezTo>
                    <a:pt x="-1964" y="728436"/>
                    <a:pt x="-377" y="657679"/>
                    <a:pt x="5518" y="517071"/>
                  </a:cubicBezTo>
                  <a:cubicBezTo>
                    <a:pt x="11413" y="376463"/>
                    <a:pt x="54505" y="171903"/>
                    <a:pt x="185134" y="97971"/>
                  </a:cubicBezTo>
                  <a:cubicBezTo>
                    <a:pt x="315763" y="24039"/>
                    <a:pt x="792467" y="31750"/>
                    <a:pt x="892706" y="0"/>
                  </a:cubicBezTo>
                </a:path>
              </a:pathLst>
            </a:custGeom>
            <a:noFill/>
            <a:ln w="63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Figura a mano libera: forma 69">
              <a:extLst>
                <a:ext uri="{FF2B5EF4-FFF2-40B4-BE49-F238E27FC236}">
                  <a16:creationId xmlns:a16="http://schemas.microsoft.com/office/drawing/2014/main" id="{D578F205-8A1A-4BFF-A30F-0110EE07FCAE}"/>
                </a:ext>
              </a:extLst>
            </p:cNvPr>
            <p:cNvSpPr/>
            <p:nvPr/>
          </p:nvSpPr>
          <p:spPr>
            <a:xfrm>
              <a:off x="3469137" y="9876702"/>
              <a:ext cx="902441" cy="893899"/>
            </a:xfrm>
            <a:custGeom>
              <a:avLst/>
              <a:gdLst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334735 w 889907"/>
                <a:gd name="connsiteY2" fmla="*/ 1687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2655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7016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9048 w 889907"/>
                <a:gd name="connsiteY1" fmla="*/ 772887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5441 w 889907"/>
                <a:gd name="connsiteY1" fmla="*/ 77016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13 w 889920"/>
                <a:gd name="connsiteY0" fmla="*/ 892629 h 892629"/>
                <a:gd name="connsiteX1" fmla="*/ 5454 w 889920"/>
                <a:gd name="connsiteY1" fmla="*/ 770165 h 892629"/>
                <a:gd name="connsiteX2" fmla="*/ 127919 w 889920"/>
                <a:gd name="connsiteY2" fmla="*/ 378278 h 892629"/>
                <a:gd name="connsiteX3" fmla="*/ 889920 w 889920"/>
                <a:gd name="connsiteY3" fmla="*/ 0 h 892629"/>
                <a:gd name="connsiteX0" fmla="*/ 0 w 889907"/>
                <a:gd name="connsiteY0" fmla="*/ 892629 h 892629"/>
                <a:gd name="connsiteX1" fmla="*/ 5441 w 889907"/>
                <a:gd name="connsiteY1" fmla="*/ 77016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907" h="892629">
                  <a:moveTo>
                    <a:pt x="0" y="892629"/>
                  </a:moveTo>
                  <a:cubicBezTo>
                    <a:pt x="8844" y="690336"/>
                    <a:pt x="-2270" y="864054"/>
                    <a:pt x="5441" y="770165"/>
                  </a:cubicBezTo>
                  <a:cubicBezTo>
                    <a:pt x="13152" y="676276"/>
                    <a:pt x="-2723" y="452210"/>
                    <a:pt x="127906" y="378278"/>
                  </a:cubicBezTo>
                  <a:cubicBezTo>
                    <a:pt x="258535" y="304346"/>
                    <a:pt x="789668" y="31750"/>
                    <a:pt x="889907" y="0"/>
                  </a:cubicBezTo>
                </a:path>
              </a:pathLst>
            </a:custGeom>
            <a:noFill/>
            <a:ln w="6350"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0BAFB9D8-A95D-47B7-8C8E-8DC5DA3FC5F5}"/>
                </a:ext>
              </a:extLst>
            </p:cNvPr>
            <p:cNvSpPr/>
            <p:nvPr/>
          </p:nvSpPr>
          <p:spPr>
            <a:xfrm>
              <a:off x="3471579" y="9876702"/>
              <a:ext cx="900000" cy="8991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Ovale 71">
              <a:extLst>
                <a:ext uri="{FF2B5EF4-FFF2-40B4-BE49-F238E27FC236}">
                  <a16:creationId xmlns:a16="http://schemas.microsoft.com/office/drawing/2014/main" id="{81C44C21-2336-4463-81EE-3606D6C09417}"/>
                </a:ext>
              </a:extLst>
            </p:cNvPr>
            <p:cNvSpPr/>
            <p:nvPr/>
          </p:nvSpPr>
          <p:spPr>
            <a:xfrm>
              <a:off x="3555179" y="1025852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Ovale 72">
              <a:extLst>
                <a:ext uri="{FF2B5EF4-FFF2-40B4-BE49-F238E27FC236}">
                  <a16:creationId xmlns:a16="http://schemas.microsoft.com/office/drawing/2014/main" id="{07AA6E6F-49D1-4289-B6C9-CEC1403F9B0C}"/>
                </a:ext>
              </a:extLst>
            </p:cNvPr>
            <p:cNvSpPr/>
            <p:nvPr/>
          </p:nvSpPr>
          <p:spPr>
            <a:xfrm>
              <a:off x="3519179" y="1029452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FF33"/>
                </a:solidFill>
              </a:endParaRPr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BCCB28ED-F305-4BF5-84C6-330026D0BB96}"/>
                </a:ext>
              </a:extLst>
            </p:cNvPr>
            <p:cNvSpPr/>
            <p:nvPr/>
          </p:nvSpPr>
          <p:spPr>
            <a:xfrm>
              <a:off x="3483179" y="1038025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99E2A72A-BD70-424C-B39B-473DC6DDB6F8}"/>
                </a:ext>
              </a:extLst>
            </p:cNvPr>
            <p:cNvSpPr/>
            <p:nvPr/>
          </p:nvSpPr>
          <p:spPr>
            <a:xfrm>
              <a:off x="3468335" y="1046597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433BAF6D-6EA1-4170-B161-A1B76924DCF1}"/>
                </a:ext>
              </a:extLst>
            </p:cNvPr>
            <p:cNvSpPr/>
            <p:nvPr/>
          </p:nvSpPr>
          <p:spPr>
            <a:xfrm>
              <a:off x="3452341" y="1055170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AF36DC2C-1168-47A2-BDDB-E413D31CF55D}"/>
                </a:ext>
              </a:extLst>
            </p:cNvPr>
            <p:cNvSpPr/>
            <p:nvPr/>
          </p:nvSpPr>
          <p:spPr>
            <a:xfrm>
              <a:off x="3450335" y="1063742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987AA287-9628-4342-8641-4DCCE4490E2E}"/>
                </a:ext>
              </a:extLst>
            </p:cNvPr>
            <p:cNvSpPr/>
            <p:nvPr/>
          </p:nvSpPr>
          <p:spPr>
            <a:xfrm>
              <a:off x="3450335" y="1075260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47948B58-9951-43CF-8256-BABC2E203586}"/>
                </a:ext>
              </a:extLst>
            </p:cNvPr>
            <p:cNvSpPr/>
            <p:nvPr/>
          </p:nvSpPr>
          <p:spPr>
            <a:xfrm>
              <a:off x="4344398" y="9866743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30E4DC33-9886-4445-B25D-CF991DB382AF}"/>
                </a:ext>
              </a:extLst>
            </p:cNvPr>
            <p:cNvSpPr/>
            <p:nvPr/>
          </p:nvSpPr>
          <p:spPr>
            <a:xfrm>
              <a:off x="3743623" y="992554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4EDEA6C1-D2B3-4D00-8F4B-A232D47C3AFB}"/>
                </a:ext>
              </a:extLst>
            </p:cNvPr>
            <p:cNvSpPr/>
            <p:nvPr/>
          </p:nvSpPr>
          <p:spPr>
            <a:xfrm>
              <a:off x="3635623" y="996154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72FAC6F2-82B6-4C11-9929-2872BE3E9E76}"/>
                </a:ext>
              </a:extLst>
            </p:cNvPr>
            <p:cNvSpPr/>
            <p:nvPr/>
          </p:nvSpPr>
          <p:spPr>
            <a:xfrm>
              <a:off x="3573179" y="1001361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68F37D86-CFB7-498D-895E-802571C8BB39}"/>
                </a:ext>
              </a:extLst>
            </p:cNvPr>
            <p:cNvSpPr/>
            <p:nvPr/>
          </p:nvSpPr>
          <p:spPr>
            <a:xfrm>
              <a:off x="3519179" y="1010007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868C1BA1-B2C5-46EC-A65F-2D6521FC32B6}"/>
                </a:ext>
              </a:extLst>
            </p:cNvPr>
            <p:cNvSpPr/>
            <p:nvPr/>
          </p:nvSpPr>
          <p:spPr>
            <a:xfrm>
              <a:off x="3487662" y="1020093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15C9CD80-F240-4041-8158-B605DE401B1B}"/>
                </a:ext>
              </a:extLst>
            </p:cNvPr>
            <p:cNvSpPr/>
            <p:nvPr/>
          </p:nvSpPr>
          <p:spPr>
            <a:xfrm>
              <a:off x="3463958" y="1030466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EB9F9744-067A-4B50-8B16-6EF34CD224AE}"/>
                </a:ext>
              </a:extLst>
            </p:cNvPr>
            <p:cNvSpPr/>
            <p:nvPr/>
          </p:nvSpPr>
          <p:spPr>
            <a:xfrm>
              <a:off x="3455419" y="1039971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339C4EC7-0D3C-4C80-9AE7-5D7773FB3D47}"/>
                </a:ext>
              </a:extLst>
            </p:cNvPr>
            <p:cNvSpPr/>
            <p:nvPr/>
          </p:nvSpPr>
          <p:spPr>
            <a:xfrm>
              <a:off x="3457720" y="10506676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AE957CA3-0201-4687-A730-178AF2F2CBE2}"/>
                </a:ext>
              </a:extLst>
            </p:cNvPr>
            <p:cNvSpPr/>
            <p:nvPr/>
          </p:nvSpPr>
          <p:spPr>
            <a:xfrm>
              <a:off x="3453093" y="10593638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42581443-121A-4B45-8466-C6FBAA2A6E4F}"/>
                </a:ext>
              </a:extLst>
            </p:cNvPr>
            <p:cNvSpPr/>
            <p:nvPr/>
          </p:nvSpPr>
          <p:spPr>
            <a:xfrm>
              <a:off x="3453429" y="1068913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8AE83950-BDDE-4CA9-9634-D3C478B7F70E}"/>
                </a:ext>
              </a:extLst>
            </p:cNvPr>
            <p:cNvSpPr txBox="1"/>
            <p:nvPr/>
          </p:nvSpPr>
          <p:spPr>
            <a:xfrm>
              <a:off x="3414335" y="10752601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AABFB459-96D8-4944-B70E-D18FD68E4BE6}"/>
                </a:ext>
              </a:extLst>
            </p:cNvPr>
            <p:cNvSpPr txBox="1"/>
            <p:nvPr/>
          </p:nvSpPr>
          <p:spPr>
            <a:xfrm>
              <a:off x="3751730" y="10752601"/>
              <a:ext cx="337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0.5</a:t>
              </a:r>
              <a:endParaRPr lang="en-GB" sz="800" dirty="0"/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BA12067F-0B6F-4A3C-8F52-0865A7290788}"/>
                </a:ext>
              </a:extLst>
            </p:cNvPr>
            <p:cNvSpPr txBox="1"/>
            <p:nvPr/>
          </p:nvSpPr>
          <p:spPr>
            <a:xfrm>
              <a:off x="4309184" y="10752601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89C51A13-9E6C-4316-BC21-825322C7701E}"/>
                </a:ext>
              </a:extLst>
            </p:cNvPr>
            <p:cNvSpPr txBox="1"/>
            <p:nvPr/>
          </p:nvSpPr>
          <p:spPr>
            <a:xfrm>
              <a:off x="3326743" y="10655426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CD581017-FB74-44E3-A91E-2F9299843264}"/>
                </a:ext>
              </a:extLst>
            </p:cNvPr>
            <p:cNvSpPr txBox="1"/>
            <p:nvPr/>
          </p:nvSpPr>
          <p:spPr>
            <a:xfrm>
              <a:off x="3341886" y="976898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027D44AF-0DE9-4EC8-8D8C-C7BF86CB8137}"/>
                </a:ext>
              </a:extLst>
            </p:cNvPr>
            <p:cNvSpPr txBox="1"/>
            <p:nvPr/>
          </p:nvSpPr>
          <p:spPr>
            <a:xfrm>
              <a:off x="3173107" y="10191040"/>
              <a:ext cx="337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0.5</a:t>
              </a:r>
              <a:endParaRPr lang="en-GB" sz="800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93AED0F4-C8E1-4EDD-A0D0-CDEC35C8E3E8}"/>
                </a:ext>
              </a:extLst>
            </p:cNvPr>
            <p:cNvSpPr txBox="1"/>
            <p:nvPr/>
          </p:nvSpPr>
          <p:spPr>
            <a:xfrm>
              <a:off x="3470316" y="10899079"/>
              <a:ext cx="896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False Alarm Rate (FAR)</a:t>
              </a:r>
              <a:endParaRPr lang="en-GB" sz="800" dirty="0"/>
            </a:p>
          </p:txBody>
        </p:sp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B56F2308-DF92-4778-AD99-489F2641DE83}"/>
                </a:ext>
              </a:extLst>
            </p:cNvPr>
            <p:cNvSpPr txBox="1"/>
            <p:nvPr/>
          </p:nvSpPr>
          <p:spPr>
            <a:xfrm>
              <a:off x="3039203" y="9856168"/>
              <a:ext cx="307777" cy="89389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sz="800" dirty="0"/>
                <a:t>Hit Rate (HR)</a:t>
              </a:r>
              <a:endParaRPr lang="en-GB" sz="800" dirty="0"/>
            </a:p>
          </p:txBody>
        </p:sp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1AF06920-328F-4EF8-AC68-E382C9D606D2}"/>
                </a:ext>
              </a:extLst>
            </p:cNvPr>
            <p:cNvSpPr/>
            <p:nvPr/>
          </p:nvSpPr>
          <p:spPr>
            <a:xfrm>
              <a:off x="3816926" y="10531597"/>
              <a:ext cx="522483" cy="209803"/>
            </a:xfrm>
            <a:prstGeom prst="rect">
              <a:avLst/>
            </a:prstGeom>
            <a:solidFill>
              <a:srgbClr val="D0CEC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6E916970-60D6-4194-AD84-3686A8E11B4A}"/>
                </a:ext>
              </a:extLst>
            </p:cNvPr>
            <p:cNvSpPr txBox="1"/>
            <p:nvPr/>
          </p:nvSpPr>
          <p:spPr>
            <a:xfrm>
              <a:off x="3626616" y="10482470"/>
              <a:ext cx="8963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rgbClr val="FF00FF"/>
                  </a:solidFill>
                </a:rPr>
                <a:t>Forecast n.1</a:t>
              </a:r>
              <a:endParaRPr lang="en-GB" sz="800" dirty="0">
                <a:solidFill>
                  <a:srgbClr val="FF00FF"/>
                </a:solidFill>
              </a:endParaRP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DB219E09-7C93-4906-901A-41BE778B1FCA}"/>
                </a:ext>
              </a:extLst>
            </p:cNvPr>
            <p:cNvSpPr txBox="1"/>
            <p:nvPr/>
          </p:nvSpPr>
          <p:spPr>
            <a:xfrm>
              <a:off x="3629534" y="10572536"/>
              <a:ext cx="89634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rgbClr val="0099CC"/>
                  </a:solidFill>
                </a:rPr>
                <a:t>Forecast n.2</a:t>
              </a:r>
              <a:endParaRPr lang="en-GB" sz="800" dirty="0">
                <a:solidFill>
                  <a:srgbClr val="0099CC"/>
                </a:solidFill>
              </a:endParaRPr>
            </a:p>
          </p:txBody>
        </p:sp>
      </p:grp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978B61C2-DC86-AA28-81CC-E0FD2018979D}"/>
              </a:ext>
            </a:extLst>
          </p:cNvPr>
          <p:cNvSpPr/>
          <p:nvPr/>
        </p:nvSpPr>
        <p:spPr>
          <a:xfrm>
            <a:off x="761048" y="1130295"/>
            <a:ext cx="900000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75DA1BA7-6EE2-F013-F5F7-271456125676}"/>
              </a:ext>
            </a:extLst>
          </p:cNvPr>
          <p:cNvSpPr txBox="1"/>
          <p:nvPr/>
        </p:nvSpPr>
        <p:spPr>
          <a:xfrm>
            <a:off x="703804" y="1988791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7FD05153-9463-C1A1-248B-611093A48494}"/>
              </a:ext>
            </a:extLst>
          </p:cNvPr>
          <p:cNvSpPr txBox="1"/>
          <p:nvPr/>
        </p:nvSpPr>
        <p:spPr>
          <a:xfrm>
            <a:off x="1487788" y="1988791"/>
            <a:ext cx="414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1000</a:t>
            </a:r>
            <a:endParaRPr lang="en-GB" sz="800" dirty="0"/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BEFC27C2-1410-3758-2348-7EA062F1E2B0}"/>
              </a:ext>
            </a:extLst>
          </p:cNvPr>
          <p:cNvSpPr txBox="1"/>
          <p:nvPr/>
        </p:nvSpPr>
        <p:spPr>
          <a:xfrm>
            <a:off x="477103" y="96213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100</a:t>
            </a:r>
            <a:endParaRPr lang="en-GB" sz="800" dirty="0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519AD59D-AD9B-82AA-93E1-DF735FFAB1F7}"/>
              </a:ext>
            </a:extLst>
          </p:cNvPr>
          <p:cNvSpPr txBox="1"/>
          <p:nvPr/>
        </p:nvSpPr>
        <p:spPr>
          <a:xfrm>
            <a:off x="691988" y="2150336"/>
            <a:ext cx="1038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[mm</a:t>
            </a:r>
            <a:r>
              <a:rPr lang="it-IT" sz="800" dirty="0"/>
              <a:t>/</a:t>
            </a:r>
            <a:r>
              <a:rPr lang="en-GB" sz="800" dirty="0"/>
              <a:t>12h]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8DDDBD70-B8A2-1130-874A-8D4E4E08E130}"/>
              </a:ext>
            </a:extLst>
          </p:cNvPr>
          <p:cNvSpPr txBox="1"/>
          <p:nvPr/>
        </p:nvSpPr>
        <p:spPr>
          <a:xfrm>
            <a:off x="328674" y="1130645"/>
            <a:ext cx="30777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Frequency (%)</a:t>
            </a:r>
            <a:endParaRPr lang="en-GB" sz="800" dirty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8D91B256-FBB8-03CF-7DB6-614FBCE540DA}"/>
              </a:ext>
            </a:extLst>
          </p:cNvPr>
          <p:cNvSpPr txBox="1"/>
          <p:nvPr/>
        </p:nvSpPr>
        <p:spPr>
          <a:xfrm>
            <a:off x="470704" y="191530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655C79E4-7BF5-8AAE-627B-12E9BCE2E7FA}"/>
              </a:ext>
            </a:extLst>
          </p:cNvPr>
          <p:cNvSpPr txBox="1"/>
          <p:nvPr/>
        </p:nvSpPr>
        <p:spPr>
          <a:xfrm>
            <a:off x="470704" y="144898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50</a:t>
            </a:r>
            <a:endParaRPr lang="en-GB" sz="800" dirty="0"/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05331975-A2FD-5C04-2F11-DEEF35A040C4}"/>
              </a:ext>
            </a:extLst>
          </p:cNvPr>
          <p:cNvSpPr txBox="1"/>
          <p:nvPr/>
        </p:nvSpPr>
        <p:spPr>
          <a:xfrm>
            <a:off x="477103" y="1076587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S2</a:t>
            </a:r>
            <a:endParaRPr lang="en-GB" sz="800" dirty="0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9909AEEC-4EEA-DA69-E52A-9FE8A6B73CBE}"/>
              </a:ext>
            </a:extLst>
          </p:cNvPr>
          <p:cNvSpPr txBox="1"/>
          <p:nvPr/>
        </p:nvSpPr>
        <p:spPr>
          <a:xfrm>
            <a:off x="477111" y="118760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S1</a:t>
            </a:r>
            <a:endParaRPr lang="en-GB" sz="800" dirty="0"/>
          </a:p>
        </p:txBody>
      </p:sp>
      <p:sp>
        <p:nvSpPr>
          <p:cNvPr id="140" name="Figura a mano libera: forma 139">
            <a:extLst>
              <a:ext uri="{FF2B5EF4-FFF2-40B4-BE49-F238E27FC236}">
                <a16:creationId xmlns:a16="http://schemas.microsoft.com/office/drawing/2014/main" id="{3979E54B-D0C1-2C24-9C0B-E846F9FA0613}"/>
              </a:ext>
            </a:extLst>
          </p:cNvPr>
          <p:cNvSpPr/>
          <p:nvPr/>
        </p:nvSpPr>
        <p:spPr>
          <a:xfrm>
            <a:off x="960565" y="1130643"/>
            <a:ext cx="701421" cy="883508"/>
          </a:xfrm>
          <a:custGeom>
            <a:avLst/>
            <a:gdLst>
              <a:gd name="connsiteX0" fmla="*/ 1681 w 699838"/>
              <a:gd name="connsiteY0" fmla="*/ 883508 h 883508"/>
              <a:gd name="connsiteX1" fmla="*/ 7859 w 699838"/>
              <a:gd name="connsiteY1" fmla="*/ 636373 h 883508"/>
              <a:gd name="connsiteX2" fmla="*/ 63465 w 699838"/>
              <a:gd name="connsiteY2" fmla="*/ 451022 h 883508"/>
              <a:gd name="connsiteX3" fmla="*/ 180854 w 699838"/>
              <a:gd name="connsiteY3" fmla="*/ 327454 h 883508"/>
              <a:gd name="connsiteX4" fmla="*/ 322957 w 699838"/>
              <a:gd name="connsiteY4" fmla="*/ 197708 h 883508"/>
              <a:gd name="connsiteX5" fmla="*/ 434168 w 699838"/>
              <a:gd name="connsiteY5" fmla="*/ 117389 h 883508"/>
              <a:gd name="connsiteX6" fmla="*/ 600984 w 699838"/>
              <a:gd name="connsiteY6" fmla="*/ 49427 h 883508"/>
              <a:gd name="connsiteX7" fmla="*/ 699838 w 699838"/>
              <a:gd name="connsiteY7" fmla="*/ 0 h 883508"/>
              <a:gd name="connsiteX0" fmla="*/ 5069 w 703226"/>
              <a:gd name="connsiteY0" fmla="*/ 883508 h 883508"/>
              <a:gd name="connsiteX1" fmla="*/ 5069 w 703226"/>
              <a:gd name="connsiteY1" fmla="*/ 679622 h 883508"/>
              <a:gd name="connsiteX2" fmla="*/ 66853 w 703226"/>
              <a:gd name="connsiteY2" fmla="*/ 451022 h 883508"/>
              <a:gd name="connsiteX3" fmla="*/ 184242 w 703226"/>
              <a:gd name="connsiteY3" fmla="*/ 327454 h 883508"/>
              <a:gd name="connsiteX4" fmla="*/ 326345 w 703226"/>
              <a:gd name="connsiteY4" fmla="*/ 197708 h 883508"/>
              <a:gd name="connsiteX5" fmla="*/ 437556 w 703226"/>
              <a:gd name="connsiteY5" fmla="*/ 117389 h 883508"/>
              <a:gd name="connsiteX6" fmla="*/ 604372 w 703226"/>
              <a:gd name="connsiteY6" fmla="*/ 49427 h 883508"/>
              <a:gd name="connsiteX7" fmla="*/ 703226 w 703226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82437 w 701421"/>
              <a:gd name="connsiteY3" fmla="*/ 327454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421" h="883508">
                <a:moveTo>
                  <a:pt x="3264" y="883508"/>
                </a:moveTo>
                <a:cubicBezTo>
                  <a:pt x="1204" y="795981"/>
                  <a:pt x="-2915" y="754792"/>
                  <a:pt x="3264" y="679622"/>
                </a:cubicBezTo>
                <a:cubicBezTo>
                  <a:pt x="9443" y="604452"/>
                  <a:pt x="21800" y="499420"/>
                  <a:pt x="40335" y="432487"/>
                </a:cubicBezTo>
                <a:cubicBezTo>
                  <a:pt x="58870" y="365554"/>
                  <a:pt x="76375" y="324365"/>
                  <a:pt x="114475" y="278027"/>
                </a:cubicBezTo>
                <a:cubicBezTo>
                  <a:pt x="152575" y="231689"/>
                  <a:pt x="215695" y="185658"/>
                  <a:pt x="268934" y="154459"/>
                </a:cubicBezTo>
                <a:cubicBezTo>
                  <a:pt x="322173" y="123260"/>
                  <a:pt x="383173" y="109537"/>
                  <a:pt x="433907" y="90833"/>
                </a:cubicBezTo>
                <a:cubicBezTo>
                  <a:pt x="484641" y="72129"/>
                  <a:pt x="499649" y="61801"/>
                  <a:pt x="573337" y="42236"/>
                </a:cubicBezTo>
                <a:cubicBezTo>
                  <a:pt x="617615" y="22671"/>
                  <a:pt x="674133" y="14931"/>
                  <a:pt x="701421" y="0"/>
                </a:cubicBezTo>
              </a:path>
            </a:pathLst>
          </a:custGeom>
          <a:noFill/>
          <a:ln>
            <a:solidFill>
              <a:srgbClr val="FFA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id="{0F74718A-9E00-E37C-0D39-8E5DEA112286}"/>
              </a:ext>
            </a:extLst>
          </p:cNvPr>
          <p:cNvCxnSpPr>
            <a:cxnSpLocks/>
          </p:cNvCxnSpPr>
          <p:nvPr/>
        </p:nvCxnSpPr>
        <p:spPr>
          <a:xfrm flipH="1">
            <a:off x="1196936" y="1305106"/>
            <a:ext cx="0" cy="730800"/>
          </a:xfrm>
          <a:prstGeom prst="line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636B60C0-65E0-E361-9CDD-064E428997F4}"/>
              </a:ext>
            </a:extLst>
          </p:cNvPr>
          <p:cNvCxnSpPr>
            <a:cxnSpLocks/>
          </p:cNvCxnSpPr>
          <p:nvPr/>
        </p:nvCxnSpPr>
        <p:spPr>
          <a:xfrm flipH="1">
            <a:off x="1485127" y="1181824"/>
            <a:ext cx="0" cy="846000"/>
          </a:xfrm>
          <a:prstGeom prst="line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8AEB426-F528-A51B-FBBC-830E3C076CA0}"/>
              </a:ext>
            </a:extLst>
          </p:cNvPr>
          <p:cNvCxnSpPr>
            <a:cxnSpLocks/>
          </p:cNvCxnSpPr>
          <p:nvPr/>
        </p:nvCxnSpPr>
        <p:spPr>
          <a:xfrm flipV="1">
            <a:off x="767043" y="1303492"/>
            <a:ext cx="4320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146">
            <a:extLst>
              <a:ext uri="{FF2B5EF4-FFF2-40B4-BE49-F238E27FC236}">
                <a16:creationId xmlns:a16="http://schemas.microsoft.com/office/drawing/2014/main" id="{D421D0A8-95FD-D981-0856-B05B4D2F1D48}"/>
              </a:ext>
            </a:extLst>
          </p:cNvPr>
          <p:cNvCxnSpPr>
            <a:cxnSpLocks/>
          </p:cNvCxnSpPr>
          <p:nvPr/>
        </p:nvCxnSpPr>
        <p:spPr>
          <a:xfrm flipV="1">
            <a:off x="761048" y="1179683"/>
            <a:ext cx="7272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DAD0495-D085-A644-236C-5C365489F84D}"/>
              </a:ext>
            </a:extLst>
          </p:cNvPr>
          <p:cNvSpPr txBox="1"/>
          <p:nvPr/>
        </p:nvSpPr>
        <p:spPr>
          <a:xfrm>
            <a:off x="1279910" y="198879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E2</a:t>
            </a:r>
            <a:endParaRPr lang="en-GB" sz="800" dirty="0"/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51385929-0519-E2C1-FFB3-CA61881C0C2F}"/>
              </a:ext>
            </a:extLst>
          </p:cNvPr>
          <p:cNvSpPr txBox="1"/>
          <p:nvPr/>
        </p:nvSpPr>
        <p:spPr>
          <a:xfrm>
            <a:off x="985567" y="198879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E1</a:t>
            </a:r>
            <a:endParaRPr lang="en-GB" sz="800" dirty="0"/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C4C422B9-11D1-CEE6-15AC-ECEC05E9C8FA}"/>
              </a:ext>
            </a:extLst>
          </p:cNvPr>
          <p:cNvSpPr txBox="1"/>
          <p:nvPr/>
        </p:nvSpPr>
        <p:spPr>
          <a:xfrm>
            <a:off x="1838625" y="1079712"/>
            <a:ext cx="108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/>
              <a:t>E1</a:t>
            </a:r>
            <a:r>
              <a:rPr lang="it-IT" sz="800" dirty="0"/>
              <a:t>: rainfall event associated with a medium/severe (</a:t>
            </a:r>
            <a:r>
              <a:rPr lang="it-IT" sz="800" b="1" dirty="0"/>
              <a:t>S1</a:t>
            </a:r>
            <a:r>
              <a:rPr lang="it-IT" sz="800" dirty="0"/>
              <a:t>) flash flood event </a:t>
            </a:r>
            <a:endParaRPr lang="en-GB" sz="800" dirty="0"/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5412D783-1DC5-59A0-3494-EACAA8467E0E}"/>
              </a:ext>
            </a:extLst>
          </p:cNvPr>
          <p:cNvSpPr txBox="1"/>
          <p:nvPr/>
        </p:nvSpPr>
        <p:spPr>
          <a:xfrm>
            <a:off x="1839561" y="1680096"/>
            <a:ext cx="108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/>
              <a:t>E2</a:t>
            </a:r>
            <a:r>
              <a:rPr lang="it-IT" sz="800" dirty="0"/>
              <a:t>: rainfall event associated with an extremely severe (</a:t>
            </a:r>
            <a:r>
              <a:rPr lang="it-IT" sz="800" b="1" dirty="0"/>
              <a:t>S2</a:t>
            </a:r>
            <a:r>
              <a:rPr lang="it-IT" sz="800" dirty="0"/>
              <a:t>) flash flood event 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458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8079</TotalTime>
  <Words>696</Words>
  <Application>Microsoft Office PowerPoint</Application>
  <PresentationFormat>Personalizzato</PresentationFormat>
  <Paragraphs>96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cp:lastPrinted>2023-03-01T12:35:57Z</cp:lastPrinted>
  <dcterms:created xsi:type="dcterms:W3CDTF">2022-09-02T13:09:39Z</dcterms:created>
  <dcterms:modified xsi:type="dcterms:W3CDTF">2023-03-01T22:46:02Z</dcterms:modified>
</cp:coreProperties>
</file>