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5616575" cy="5651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F4EAC-532F-4C2F-83FE-A785B282EBE7}" v="8" dt="2023-10-12T16:36:22.171"/>
    <p1510:client id="{8F5DB484-C2E2-42CD-A9CA-97503B8E62D5}" v="24" dt="2023-10-13T15:40:18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0" d="100"/>
          <a:sy n="90" d="100"/>
        </p:scale>
        <p:origin x="2266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58EF4EAC-532F-4C2F-83FE-A785B282EBE7}"/>
    <pc:docChg chg="undo custSel modSld modMainMaster">
      <pc:chgData name="Fatima Pillosu" userId="a6295d4dc9e22643" providerId="LiveId" clId="{58EF4EAC-532F-4C2F-83FE-A785B282EBE7}" dt="2023-10-12T16:36:34.506" v="203" actId="1037"/>
      <pc:docMkLst>
        <pc:docMk/>
      </pc:docMkLst>
      <pc:sldChg chg="addSp delSp modSp mod">
        <pc:chgData name="Fatima Pillosu" userId="a6295d4dc9e22643" providerId="LiveId" clId="{58EF4EAC-532F-4C2F-83FE-A785B282EBE7}" dt="2023-10-12T16:36:34.506" v="203" actId="1037"/>
        <pc:sldMkLst>
          <pc:docMk/>
          <pc:sldMk cId="1738335416" sldId="256"/>
        </pc:sldMkLst>
        <pc:spChg chg="del mod">
          <ac:chgData name="Fatima Pillosu" userId="a6295d4dc9e22643" providerId="LiveId" clId="{58EF4EAC-532F-4C2F-83FE-A785B282EBE7}" dt="2023-10-12T16:35:51.887" v="196" actId="21"/>
          <ac:spMkLst>
            <pc:docMk/>
            <pc:sldMk cId="1738335416" sldId="256"/>
            <ac:spMk id="29" creationId="{C17C8085-F68D-2410-B013-03CB28D0CDC6}"/>
          </ac:spMkLst>
        </pc:spChg>
        <pc:spChg chg="del mod">
          <ac:chgData name="Fatima Pillosu" userId="a6295d4dc9e22643" providerId="LiveId" clId="{58EF4EAC-532F-4C2F-83FE-A785B282EBE7}" dt="2023-10-12T16:35:51.887" v="196" actId="21"/>
          <ac:spMkLst>
            <pc:docMk/>
            <pc:sldMk cId="1738335416" sldId="256"/>
            <ac:spMk id="30" creationId="{6936580D-6A0E-EA63-40FE-7F717AD63AB2}"/>
          </ac:spMkLst>
        </pc:spChg>
        <pc:spChg chg="del mod">
          <ac:chgData name="Fatima Pillosu" userId="a6295d4dc9e22643" providerId="LiveId" clId="{58EF4EAC-532F-4C2F-83FE-A785B282EBE7}" dt="2023-10-12T16:35:51.887" v="196" actId="21"/>
          <ac:spMkLst>
            <pc:docMk/>
            <pc:sldMk cId="1738335416" sldId="256"/>
            <ac:spMk id="31" creationId="{0C15EDFF-909C-D6B0-589E-C37AD6D35785}"/>
          </ac:spMkLst>
        </pc:spChg>
        <pc:spChg chg="del mod">
          <ac:chgData name="Fatima Pillosu" userId="a6295d4dc9e22643" providerId="LiveId" clId="{58EF4EAC-532F-4C2F-83FE-A785B282EBE7}" dt="2023-10-12T16:35:51.887" v="196" actId="21"/>
          <ac:spMkLst>
            <pc:docMk/>
            <pc:sldMk cId="1738335416" sldId="256"/>
            <ac:spMk id="32" creationId="{BEDE5396-C00A-426E-4DCB-73AA225D474F}"/>
          </ac:spMkLst>
        </pc:spChg>
        <pc:spChg chg="del mod">
          <ac:chgData name="Fatima Pillosu" userId="a6295d4dc9e22643" providerId="LiveId" clId="{58EF4EAC-532F-4C2F-83FE-A785B282EBE7}" dt="2023-10-12T16:35:51.887" v="196" actId="21"/>
          <ac:spMkLst>
            <pc:docMk/>
            <pc:sldMk cId="1738335416" sldId="256"/>
            <ac:spMk id="34" creationId="{B787E9EE-9009-97BE-0457-105C3D4FFC87}"/>
          </ac:spMkLst>
        </pc:spChg>
        <pc:spChg chg="del mod">
          <ac:chgData name="Fatima Pillosu" userId="a6295d4dc9e22643" providerId="LiveId" clId="{58EF4EAC-532F-4C2F-83FE-A785B282EBE7}" dt="2023-10-12T16:35:51.887" v="196" actId="21"/>
          <ac:spMkLst>
            <pc:docMk/>
            <pc:sldMk cId="1738335416" sldId="256"/>
            <ac:spMk id="36" creationId="{E0DEFEE7-D023-6481-BA15-9B270D1CA1ED}"/>
          </ac:spMkLst>
        </pc:spChg>
        <pc:spChg chg="mod">
          <ac:chgData name="Fatima Pillosu" userId="a6295d4dc9e22643" providerId="LiveId" clId="{58EF4EAC-532F-4C2F-83FE-A785B282EBE7}" dt="2023-10-12T16:32:59.225" v="92" actId="165"/>
          <ac:spMkLst>
            <pc:docMk/>
            <pc:sldMk cId="1738335416" sldId="256"/>
            <ac:spMk id="55" creationId="{82BCB260-69EA-F923-1861-75CD6F05A031}"/>
          </ac:spMkLst>
        </pc:spChg>
        <pc:spChg chg="mod topLvl">
          <ac:chgData name="Fatima Pillosu" userId="a6295d4dc9e22643" providerId="LiveId" clId="{58EF4EAC-532F-4C2F-83FE-A785B282EBE7}" dt="2023-10-12T16:35:20.289" v="188" actId="164"/>
          <ac:spMkLst>
            <pc:docMk/>
            <pc:sldMk cId="1738335416" sldId="256"/>
            <ac:spMk id="56" creationId="{7074C780-8E86-B8AF-117F-8F50F4DF1CB8}"/>
          </ac:spMkLst>
        </pc:spChg>
        <pc:spChg chg="mod topLvl">
          <ac:chgData name="Fatima Pillosu" userId="a6295d4dc9e22643" providerId="LiveId" clId="{58EF4EAC-532F-4C2F-83FE-A785B282EBE7}" dt="2023-10-12T16:35:20.289" v="188" actId="164"/>
          <ac:spMkLst>
            <pc:docMk/>
            <pc:sldMk cId="1738335416" sldId="256"/>
            <ac:spMk id="57" creationId="{CEAC8D72-1A15-C959-48A6-F6F131680649}"/>
          </ac:spMkLst>
        </pc:spChg>
        <pc:spChg chg="mod topLvl">
          <ac:chgData name="Fatima Pillosu" userId="a6295d4dc9e22643" providerId="LiveId" clId="{58EF4EAC-532F-4C2F-83FE-A785B282EBE7}" dt="2023-10-12T16:35:20.289" v="188" actId="164"/>
          <ac:spMkLst>
            <pc:docMk/>
            <pc:sldMk cId="1738335416" sldId="256"/>
            <ac:spMk id="58" creationId="{BD3D7DFD-F4B4-4292-62F0-8EFF9CAAB564}"/>
          </ac:spMkLst>
        </pc:spChg>
        <pc:spChg chg="mod topLvl">
          <ac:chgData name="Fatima Pillosu" userId="a6295d4dc9e22643" providerId="LiveId" clId="{58EF4EAC-532F-4C2F-83FE-A785B282EBE7}" dt="2023-10-12T16:35:20.289" v="188" actId="164"/>
          <ac:spMkLst>
            <pc:docMk/>
            <pc:sldMk cId="1738335416" sldId="256"/>
            <ac:spMk id="59" creationId="{EA2385F2-F04E-6031-B040-0027723EBFEE}"/>
          </ac:spMkLst>
        </pc:spChg>
        <pc:spChg chg="mod topLvl">
          <ac:chgData name="Fatima Pillosu" userId="a6295d4dc9e22643" providerId="LiveId" clId="{58EF4EAC-532F-4C2F-83FE-A785B282EBE7}" dt="2023-10-12T16:35:20.289" v="188" actId="164"/>
          <ac:spMkLst>
            <pc:docMk/>
            <pc:sldMk cId="1738335416" sldId="256"/>
            <ac:spMk id="60" creationId="{0B7714FB-779B-473A-7597-3EE59D2D03BB}"/>
          </ac:spMkLst>
        </pc:spChg>
        <pc:spChg chg="mod topLvl">
          <ac:chgData name="Fatima Pillosu" userId="a6295d4dc9e22643" providerId="LiveId" clId="{58EF4EAC-532F-4C2F-83FE-A785B282EBE7}" dt="2023-10-12T16:35:20.289" v="188" actId="164"/>
          <ac:spMkLst>
            <pc:docMk/>
            <pc:sldMk cId="1738335416" sldId="256"/>
            <ac:spMk id="61" creationId="{73335A59-2E1C-2CF1-752D-208369E0044A}"/>
          </ac:spMkLst>
        </pc:spChg>
        <pc:spChg chg="mod topLvl">
          <ac:chgData name="Fatima Pillosu" userId="a6295d4dc9e22643" providerId="LiveId" clId="{58EF4EAC-532F-4C2F-83FE-A785B282EBE7}" dt="2023-10-12T16:35:20.289" v="188" actId="164"/>
          <ac:spMkLst>
            <pc:docMk/>
            <pc:sldMk cId="1738335416" sldId="256"/>
            <ac:spMk id="62" creationId="{882E8466-1484-A29F-2724-0CF3C28803DC}"/>
          </ac:spMkLst>
        </pc:spChg>
        <pc:spChg chg="mod topLvl">
          <ac:chgData name="Fatima Pillosu" userId="a6295d4dc9e22643" providerId="LiveId" clId="{58EF4EAC-532F-4C2F-83FE-A785B282EBE7}" dt="2023-10-12T16:35:20.289" v="188" actId="164"/>
          <ac:spMkLst>
            <pc:docMk/>
            <pc:sldMk cId="1738335416" sldId="256"/>
            <ac:spMk id="63" creationId="{EDD69FEC-5B18-E857-6E59-5842655A7C22}"/>
          </ac:spMkLst>
        </pc:spChg>
        <pc:spChg chg="mod topLvl">
          <ac:chgData name="Fatima Pillosu" userId="a6295d4dc9e22643" providerId="LiveId" clId="{58EF4EAC-532F-4C2F-83FE-A785B282EBE7}" dt="2023-10-12T16:35:20.289" v="188" actId="164"/>
          <ac:spMkLst>
            <pc:docMk/>
            <pc:sldMk cId="1738335416" sldId="256"/>
            <ac:spMk id="64" creationId="{66395FBA-CF94-1F34-B87F-7902ED1B444E}"/>
          </ac:spMkLst>
        </pc:spChg>
        <pc:spChg chg="mod topLvl">
          <ac:chgData name="Fatima Pillosu" userId="a6295d4dc9e22643" providerId="LiveId" clId="{58EF4EAC-532F-4C2F-83FE-A785B282EBE7}" dt="2023-10-12T16:35:20.289" v="188" actId="164"/>
          <ac:spMkLst>
            <pc:docMk/>
            <pc:sldMk cId="1738335416" sldId="256"/>
            <ac:spMk id="65" creationId="{D96C5CD7-3F25-03CD-706F-72CE730A401F}"/>
          </ac:spMkLst>
        </pc:spChg>
        <pc:spChg chg="mod topLvl">
          <ac:chgData name="Fatima Pillosu" userId="a6295d4dc9e22643" providerId="LiveId" clId="{58EF4EAC-532F-4C2F-83FE-A785B282EBE7}" dt="2023-10-12T16:35:20.289" v="188" actId="164"/>
          <ac:spMkLst>
            <pc:docMk/>
            <pc:sldMk cId="1738335416" sldId="256"/>
            <ac:spMk id="66" creationId="{22F67CD1-AB3A-4541-36AB-0AA95EEF5BD3}"/>
          </ac:spMkLst>
        </pc:spChg>
        <pc:spChg chg="mod topLvl">
          <ac:chgData name="Fatima Pillosu" userId="a6295d4dc9e22643" providerId="LiveId" clId="{58EF4EAC-532F-4C2F-83FE-A785B282EBE7}" dt="2023-10-12T16:35:20.289" v="188" actId="164"/>
          <ac:spMkLst>
            <pc:docMk/>
            <pc:sldMk cId="1738335416" sldId="256"/>
            <ac:spMk id="67" creationId="{A100207C-A3F7-1CA3-1F71-5F1810D823D4}"/>
          </ac:spMkLst>
        </pc:spChg>
        <pc:spChg chg="mod topLvl">
          <ac:chgData name="Fatima Pillosu" userId="a6295d4dc9e22643" providerId="LiveId" clId="{58EF4EAC-532F-4C2F-83FE-A785B282EBE7}" dt="2023-10-12T16:35:20.289" v="188" actId="164"/>
          <ac:spMkLst>
            <pc:docMk/>
            <pc:sldMk cId="1738335416" sldId="256"/>
            <ac:spMk id="68" creationId="{6CA735F7-9ED7-3C77-CEF1-1A834E76BCA1}"/>
          </ac:spMkLst>
        </pc:spChg>
        <pc:spChg chg="mod topLvl">
          <ac:chgData name="Fatima Pillosu" userId="a6295d4dc9e22643" providerId="LiveId" clId="{58EF4EAC-532F-4C2F-83FE-A785B282EBE7}" dt="2023-10-12T16:35:20.289" v="188" actId="164"/>
          <ac:spMkLst>
            <pc:docMk/>
            <pc:sldMk cId="1738335416" sldId="256"/>
            <ac:spMk id="69" creationId="{3CABAC8F-E3A2-E035-24D4-F92A0F0C17DA}"/>
          </ac:spMkLst>
        </pc:spChg>
        <pc:spChg chg="mod topLvl">
          <ac:chgData name="Fatima Pillosu" userId="a6295d4dc9e22643" providerId="LiveId" clId="{58EF4EAC-532F-4C2F-83FE-A785B282EBE7}" dt="2023-10-12T16:35:20.289" v="188" actId="164"/>
          <ac:spMkLst>
            <pc:docMk/>
            <pc:sldMk cId="1738335416" sldId="256"/>
            <ac:spMk id="70" creationId="{270E9C1F-6DB5-2E26-5DC0-61BE2FBE7940}"/>
          </ac:spMkLst>
        </pc:spChg>
        <pc:spChg chg="mod topLvl">
          <ac:chgData name="Fatima Pillosu" userId="a6295d4dc9e22643" providerId="LiveId" clId="{58EF4EAC-532F-4C2F-83FE-A785B282EBE7}" dt="2023-10-12T16:35:20.289" v="188" actId="164"/>
          <ac:spMkLst>
            <pc:docMk/>
            <pc:sldMk cId="1738335416" sldId="256"/>
            <ac:spMk id="71" creationId="{3A09B2BE-2435-00E0-649D-BD4BE23B897C}"/>
          </ac:spMkLst>
        </pc:spChg>
        <pc:spChg chg="mod topLvl">
          <ac:chgData name="Fatima Pillosu" userId="a6295d4dc9e22643" providerId="LiveId" clId="{58EF4EAC-532F-4C2F-83FE-A785B282EBE7}" dt="2023-10-12T16:35:20.289" v="188" actId="164"/>
          <ac:spMkLst>
            <pc:docMk/>
            <pc:sldMk cId="1738335416" sldId="256"/>
            <ac:spMk id="72" creationId="{BD429A10-CC1D-1D3F-F16A-941DB148DB61}"/>
          </ac:spMkLst>
        </pc:spChg>
        <pc:spChg chg="mod topLvl">
          <ac:chgData name="Fatima Pillosu" userId="a6295d4dc9e22643" providerId="LiveId" clId="{58EF4EAC-532F-4C2F-83FE-A785B282EBE7}" dt="2023-10-12T16:35:20.289" v="188" actId="164"/>
          <ac:spMkLst>
            <pc:docMk/>
            <pc:sldMk cId="1738335416" sldId="256"/>
            <ac:spMk id="73" creationId="{B5A0785B-DAA7-910C-C83E-9B745BF93A35}"/>
          </ac:spMkLst>
        </pc:spChg>
        <pc:spChg chg="add del">
          <ac:chgData name="Fatima Pillosu" userId="a6295d4dc9e22643" providerId="LiveId" clId="{58EF4EAC-532F-4C2F-83FE-A785B282EBE7}" dt="2023-10-12T16:35:48.941" v="195" actId="478"/>
          <ac:spMkLst>
            <pc:docMk/>
            <pc:sldMk cId="1738335416" sldId="256"/>
            <ac:spMk id="79" creationId="{87E15A68-359A-BC67-55DA-5406869C7BB8}"/>
          </ac:spMkLst>
        </pc:spChg>
        <pc:spChg chg="add del mod">
          <ac:chgData name="Fatima Pillosu" userId="a6295d4dc9e22643" providerId="LiveId" clId="{58EF4EAC-532F-4C2F-83FE-A785B282EBE7}" dt="2023-10-12T16:36:07.306" v="198"/>
          <ac:spMkLst>
            <pc:docMk/>
            <pc:sldMk cId="1738335416" sldId="256"/>
            <ac:spMk id="80" creationId="{1EC11A96-794D-E338-7EA1-067F7AD05A3C}"/>
          </ac:spMkLst>
        </pc:spChg>
        <pc:spChg chg="add del mod">
          <ac:chgData name="Fatima Pillosu" userId="a6295d4dc9e22643" providerId="LiveId" clId="{58EF4EAC-532F-4C2F-83FE-A785B282EBE7}" dt="2023-10-12T16:36:07.306" v="198"/>
          <ac:spMkLst>
            <pc:docMk/>
            <pc:sldMk cId="1738335416" sldId="256"/>
            <ac:spMk id="81" creationId="{D3113937-613F-6651-D32B-52F9F8B9AB3A}"/>
          </ac:spMkLst>
        </pc:spChg>
        <pc:spChg chg="add del mod">
          <ac:chgData name="Fatima Pillosu" userId="a6295d4dc9e22643" providerId="LiveId" clId="{58EF4EAC-532F-4C2F-83FE-A785B282EBE7}" dt="2023-10-12T16:36:07.306" v="198"/>
          <ac:spMkLst>
            <pc:docMk/>
            <pc:sldMk cId="1738335416" sldId="256"/>
            <ac:spMk id="82" creationId="{ECF9A5E4-7F9C-88C0-833C-F4A052A25004}"/>
          </ac:spMkLst>
        </pc:spChg>
        <pc:spChg chg="add del mod">
          <ac:chgData name="Fatima Pillosu" userId="a6295d4dc9e22643" providerId="LiveId" clId="{58EF4EAC-532F-4C2F-83FE-A785B282EBE7}" dt="2023-10-12T16:36:07.306" v="198"/>
          <ac:spMkLst>
            <pc:docMk/>
            <pc:sldMk cId="1738335416" sldId="256"/>
            <ac:spMk id="83" creationId="{0A21C784-4623-4838-D84D-10F247404FA2}"/>
          </ac:spMkLst>
        </pc:spChg>
        <pc:spChg chg="add del mod">
          <ac:chgData name="Fatima Pillosu" userId="a6295d4dc9e22643" providerId="LiveId" clId="{58EF4EAC-532F-4C2F-83FE-A785B282EBE7}" dt="2023-10-12T16:36:07.306" v="198"/>
          <ac:spMkLst>
            <pc:docMk/>
            <pc:sldMk cId="1738335416" sldId="256"/>
            <ac:spMk id="84" creationId="{252FA4BB-9385-7679-DB7F-31E5BB01DF8A}"/>
          </ac:spMkLst>
        </pc:spChg>
        <pc:spChg chg="add del mod">
          <ac:chgData name="Fatima Pillosu" userId="a6295d4dc9e22643" providerId="LiveId" clId="{58EF4EAC-532F-4C2F-83FE-A785B282EBE7}" dt="2023-10-12T16:36:07.306" v="198"/>
          <ac:spMkLst>
            <pc:docMk/>
            <pc:sldMk cId="1738335416" sldId="256"/>
            <ac:spMk id="85" creationId="{A107758E-4822-E199-87BA-7DA274D5F947}"/>
          </ac:spMkLst>
        </pc:spChg>
        <pc:spChg chg="mod">
          <ac:chgData name="Fatima Pillosu" userId="a6295d4dc9e22643" providerId="LiveId" clId="{58EF4EAC-532F-4C2F-83FE-A785B282EBE7}" dt="2023-10-12T16:36:05.581" v="197"/>
          <ac:spMkLst>
            <pc:docMk/>
            <pc:sldMk cId="1738335416" sldId="256"/>
            <ac:spMk id="94" creationId="{60330DE8-30EB-9511-D56F-6CDA26C5232B}"/>
          </ac:spMkLst>
        </pc:spChg>
        <pc:spChg chg="mod">
          <ac:chgData name="Fatima Pillosu" userId="a6295d4dc9e22643" providerId="LiveId" clId="{58EF4EAC-532F-4C2F-83FE-A785B282EBE7}" dt="2023-10-12T16:36:05.581" v="197"/>
          <ac:spMkLst>
            <pc:docMk/>
            <pc:sldMk cId="1738335416" sldId="256"/>
            <ac:spMk id="95" creationId="{03D3D016-EE71-12B4-E838-4902A32304D9}"/>
          </ac:spMkLst>
        </pc:spChg>
        <pc:spChg chg="mod">
          <ac:chgData name="Fatima Pillosu" userId="a6295d4dc9e22643" providerId="LiveId" clId="{58EF4EAC-532F-4C2F-83FE-A785B282EBE7}" dt="2023-10-12T16:36:05.581" v="197"/>
          <ac:spMkLst>
            <pc:docMk/>
            <pc:sldMk cId="1738335416" sldId="256"/>
            <ac:spMk id="96" creationId="{C04E9825-3028-1520-6291-7C8DEDC58855}"/>
          </ac:spMkLst>
        </pc:spChg>
        <pc:spChg chg="mod">
          <ac:chgData name="Fatima Pillosu" userId="a6295d4dc9e22643" providerId="LiveId" clId="{58EF4EAC-532F-4C2F-83FE-A785B282EBE7}" dt="2023-10-12T16:36:05.581" v="197"/>
          <ac:spMkLst>
            <pc:docMk/>
            <pc:sldMk cId="1738335416" sldId="256"/>
            <ac:spMk id="97" creationId="{485EC2C6-61D3-2993-3ACC-C439F78BA3AB}"/>
          </ac:spMkLst>
        </pc:spChg>
        <pc:spChg chg="mod">
          <ac:chgData name="Fatima Pillosu" userId="a6295d4dc9e22643" providerId="LiveId" clId="{58EF4EAC-532F-4C2F-83FE-A785B282EBE7}" dt="2023-10-12T16:36:05.581" v="197"/>
          <ac:spMkLst>
            <pc:docMk/>
            <pc:sldMk cId="1738335416" sldId="256"/>
            <ac:spMk id="98" creationId="{017DA316-788D-A56E-9FB6-DBD0C4D29372}"/>
          </ac:spMkLst>
        </pc:spChg>
        <pc:spChg chg="mod">
          <ac:chgData name="Fatima Pillosu" userId="a6295d4dc9e22643" providerId="LiveId" clId="{58EF4EAC-532F-4C2F-83FE-A785B282EBE7}" dt="2023-10-12T16:36:05.581" v="197"/>
          <ac:spMkLst>
            <pc:docMk/>
            <pc:sldMk cId="1738335416" sldId="256"/>
            <ac:spMk id="99" creationId="{34D6EF67-7A57-E817-329B-8AF25F545CEB}"/>
          </ac:spMkLst>
        </pc:spChg>
        <pc:spChg chg="mod">
          <ac:chgData name="Fatima Pillosu" userId="a6295d4dc9e22643" providerId="LiveId" clId="{58EF4EAC-532F-4C2F-83FE-A785B282EBE7}" dt="2023-10-12T16:36:05.581" v="197"/>
          <ac:spMkLst>
            <pc:docMk/>
            <pc:sldMk cId="1738335416" sldId="256"/>
            <ac:spMk id="100" creationId="{E245D424-64A9-EA38-2CED-7223A868404E}"/>
          </ac:spMkLst>
        </pc:spChg>
        <pc:spChg chg="mod">
          <ac:chgData name="Fatima Pillosu" userId="a6295d4dc9e22643" providerId="LiveId" clId="{58EF4EAC-532F-4C2F-83FE-A785B282EBE7}" dt="2023-10-12T16:36:05.581" v="197"/>
          <ac:spMkLst>
            <pc:docMk/>
            <pc:sldMk cId="1738335416" sldId="256"/>
            <ac:spMk id="101" creationId="{07FCCDFB-FBE4-411F-EAFF-5F603D9E2D59}"/>
          </ac:spMkLst>
        </pc:spChg>
        <pc:spChg chg="mod">
          <ac:chgData name="Fatima Pillosu" userId="a6295d4dc9e22643" providerId="LiveId" clId="{58EF4EAC-532F-4C2F-83FE-A785B282EBE7}" dt="2023-10-12T16:36:05.581" v="197"/>
          <ac:spMkLst>
            <pc:docMk/>
            <pc:sldMk cId="1738335416" sldId="256"/>
            <ac:spMk id="102" creationId="{CB89BC97-0907-F736-3129-F8F903A9C88E}"/>
          </ac:spMkLst>
        </pc:spChg>
        <pc:spChg chg="mod">
          <ac:chgData name="Fatima Pillosu" userId="a6295d4dc9e22643" providerId="LiveId" clId="{58EF4EAC-532F-4C2F-83FE-A785B282EBE7}" dt="2023-10-12T16:36:05.581" v="197"/>
          <ac:spMkLst>
            <pc:docMk/>
            <pc:sldMk cId="1738335416" sldId="256"/>
            <ac:spMk id="103" creationId="{A84255CA-0B1E-A14D-2C1D-BEF8AFB5FD80}"/>
          </ac:spMkLst>
        </pc:spChg>
        <pc:spChg chg="mod">
          <ac:chgData name="Fatima Pillosu" userId="a6295d4dc9e22643" providerId="LiveId" clId="{58EF4EAC-532F-4C2F-83FE-A785B282EBE7}" dt="2023-10-12T16:36:05.581" v="197"/>
          <ac:spMkLst>
            <pc:docMk/>
            <pc:sldMk cId="1738335416" sldId="256"/>
            <ac:spMk id="104" creationId="{67B88F60-09BD-78F2-ECD3-DDDE52B30BF5}"/>
          </ac:spMkLst>
        </pc:spChg>
        <pc:spChg chg="mod">
          <ac:chgData name="Fatima Pillosu" userId="a6295d4dc9e22643" providerId="LiveId" clId="{58EF4EAC-532F-4C2F-83FE-A785B282EBE7}" dt="2023-10-12T16:36:05.581" v="197"/>
          <ac:spMkLst>
            <pc:docMk/>
            <pc:sldMk cId="1738335416" sldId="256"/>
            <ac:spMk id="105" creationId="{45792BCB-0DFA-786D-9A27-C41849D31C0E}"/>
          </ac:spMkLst>
        </pc:spChg>
        <pc:spChg chg="mod">
          <ac:chgData name="Fatima Pillosu" userId="a6295d4dc9e22643" providerId="LiveId" clId="{58EF4EAC-532F-4C2F-83FE-A785B282EBE7}" dt="2023-10-12T16:36:05.581" v="197"/>
          <ac:spMkLst>
            <pc:docMk/>
            <pc:sldMk cId="1738335416" sldId="256"/>
            <ac:spMk id="106" creationId="{F6E04CDE-FEA2-DD52-E8F2-68678009EE76}"/>
          </ac:spMkLst>
        </pc:spChg>
        <pc:spChg chg="mod">
          <ac:chgData name="Fatima Pillosu" userId="a6295d4dc9e22643" providerId="LiveId" clId="{58EF4EAC-532F-4C2F-83FE-A785B282EBE7}" dt="2023-10-12T16:36:05.581" v="197"/>
          <ac:spMkLst>
            <pc:docMk/>
            <pc:sldMk cId="1738335416" sldId="256"/>
            <ac:spMk id="107" creationId="{AAE5A613-E381-428F-8213-66A61AC82906}"/>
          </ac:spMkLst>
        </pc:spChg>
        <pc:spChg chg="mod">
          <ac:chgData name="Fatima Pillosu" userId="a6295d4dc9e22643" providerId="LiveId" clId="{58EF4EAC-532F-4C2F-83FE-A785B282EBE7}" dt="2023-10-12T16:36:05.581" v="197"/>
          <ac:spMkLst>
            <pc:docMk/>
            <pc:sldMk cId="1738335416" sldId="256"/>
            <ac:spMk id="108" creationId="{6A5BF32B-A1D6-1AD1-BE87-090634D29A6A}"/>
          </ac:spMkLst>
        </pc:spChg>
        <pc:spChg chg="mod">
          <ac:chgData name="Fatima Pillosu" userId="a6295d4dc9e22643" providerId="LiveId" clId="{58EF4EAC-532F-4C2F-83FE-A785B282EBE7}" dt="2023-10-12T16:36:05.581" v="197"/>
          <ac:spMkLst>
            <pc:docMk/>
            <pc:sldMk cId="1738335416" sldId="256"/>
            <ac:spMk id="109" creationId="{CB74CC90-6096-3879-36CE-F9D2B06FB133}"/>
          </ac:spMkLst>
        </pc:spChg>
        <pc:spChg chg="mod">
          <ac:chgData name="Fatima Pillosu" userId="a6295d4dc9e22643" providerId="LiveId" clId="{58EF4EAC-532F-4C2F-83FE-A785B282EBE7}" dt="2023-10-12T16:36:05.581" v="197"/>
          <ac:spMkLst>
            <pc:docMk/>
            <pc:sldMk cId="1738335416" sldId="256"/>
            <ac:spMk id="110" creationId="{0869E487-14EC-D8B5-8E4F-3491A6A6A922}"/>
          </ac:spMkLst>
        </pc:spChg>
        <pc:spChg chg="mod">
          <ac:chgData name="Fatima Pillosu" userId="a6295d4dc9e22643" providerId="LiveId" clId="{58EF4EAC-532F-4C2F-83FE-A785B282EBE7}" dt="2023-10-12T16:36:05.581" v="197"/>
          <ac:spMkLst>
            <pc:docMk/>
            <pc:sldMk cId="1738335416" sldId="256"/>
            <ac:spMk id="111" creationId="{8FFF1359-9F9E-78F6-386D-00D72B64684E}"/>
          </ac:spMkLst>
        </pc:spChg>
        <pc:spChg chg="mod">
          <ac:chgData name="Fatima Pillosu" userId="a6295d4dc9e22643" providerId="LiveId" clId="{58EF4EAC-532F-4C2F-83FE-A785B282EBE7}" dt="2023-10-12T16:36:05.581" v="197"/>
          <ac:spMkLst>
            <pc:docMk/>
            <pc:sldMk cId="1738335416" sldId="256"/>
            <ac:spMk id="113" creationId="{55F8D589-89DA-AD7C-FBCE-5011F590CDC4}"/>
          </ac:spMkLst>
        </pc:spChg>
        <pc:spChg chg="add mod">
          <ac:chgData name="Fatima Pillosu" userId="a6295d4dc9e22643" providerId="LiveId" clId="{58EF4EAC-532F-4C2F-83FE-A785B282EBE7}" dt="2023-10-12T16:36:22.171" v="200"/>
          <ac:spMkLst>
            <pc:docMk/>
            <pc:sldMk cId="1738335416" sldId="256"/>
            <ac:spMk id="114" creationId="{50A2990E-C84D-24B3-1686-87C1D36E1CE7}"/>
          </ac:spMkLst>
        </pc:spChg>
        <pc:spChg chg="add mod">
          <ac:chgData name="Fatima Pillosu" userId="a6295d4dc9e22643" providerId="LiveId" clId="{58EF4EAC-532F-4C2F-83FE-A785B282EBE7}" dt="2023-10-12T16:36:22.171" v="200"/>
          <ac:spMkLst>
            <pc:docMk/>
            <pc:sldMk cId="1738335416" sldId="256"/>
            <ac:spMk id="115" creationId="{EE33ACF5-8358-090D-AC6B-69FC0F1B77B3}"/>
          </ac:spMkLst>
        </pc:spChg>
        <pc:spChg chg="add mod">
          <ac:chgData name="Fatima Pillosu" userId="a6295d4dc9e22643" providerId="LiveId" clId="{58EF4EAC-532F-4C2F-83FE-A785B282EBE7}" dt="2023-10-12T16:36:22.171" v="200"/>
          <ac:spMkLst>
            <pc:docMk/>
            <pc:sldMk cId="1738335416" sldId="256"/>
            <ac:spMk id="116" creationId="{E79833CD-7996-E16A-D55A-58E61F82E176}"/>
          </ac:spMkLst>
        </pc:spChg>
        <pc:spChg chg="add mod">
          <ac:chgData name="Fatima Pillosu" userId="a6295d4dc9e22643" providerId="LiveId" clId="{58EF4EAC-532F-4C2F-83FE-A785B282EBE7}" dt="2023-10-12T16:36:22.171" v="200"/>
          <ac:spMkLst>
            <pc:docMk/>
            <pc:sldMk cId="1738335416" sldId="256"/>
            <ac:spMk id="117" creationId="{1D867F1A-A8E6-C7E2-777C-5640D377CE83}"/>
          </ac:spMkLst>
        </pc:spChg>
        <pc:spChg chg="add mod">
          <ac:chgData name="Fatima Pillosu" userId="a6295d4dc9e22643" providerId="LiveId" clId="{58EF4EAC-532F-4C2F-83FE-A785B282EBE7}" dt="2023-10-12T16:36:22.171" v="200"/>
          <ac:spMkLst>
            <pc:docMk/>
            <pc:sldMk cId="1738335416" sldId="256"/>
            <ac:spMk id="118" creationId="{14657CF8-9BBC-AD01-933C-3F4BB0E72240}"/>
          </ac:spMkLst>
        </pc:spChg>
        <pc:spChg chg="add mod">
          <ac:chgData name="Fatima Pillosu" userId="a6295d4dc9e22643" providerId="LiveId" clId="{58EF4EAC-532F-4C2F-83FE-A785B282EBE7}" dt="2023-10-12T16:36:22.171" v="200"/>
          <ac:spMkLst>
            <pc:docMk/>
            <pc:sldMk cId="1738335416" sldId="256"/>
            <ac:spMk id="119" creationId="{CC3A5CB0-1FB0-D498-570B-A9823F6BEC12}"/>
          </ac:spMkLst>
        </pc:spChg>
        <pc:spChg chg="mod">
          <ac:chgData name="Fatima Pillosu" userId="a6295d4dc9e22643" providerId="LiveId" clId="{58EF4EAC-532F-4C2F-83FE-A785B282EBE7}" dt="2023-10-12T16:36:22.171" v="200"/>
          <ac:spMkLst>
            <pc:docMk/>
            <pc:sldMk cId="1738335416" sldId="256"/>
            <ac:spMk id="128" creationId="{DBFB4A9A-728A-0556-E9A1-10397BAE3605}"/>
          </ac:spMkLst>
        </pc:spChg>
        <pc:spChg chg="mod">
          <ac:chgData name="Fatima Pillosu" userId="a6295d4dc9e22643" providerId="LiveId" clId="{58EF4EAC-532F-4C2F-83FE-A785B282EBE7}" dt="2023-10-12T16:36:22.171" v="200"/>
          <ac:spMkLst>
            <pc:docMk/>
            <pc:sldMk cId="1738335416" sldId="256"/>
            <ac:spMk id="129" creationId="{05E75F41-09D1-E11B-9D1E-768FB1431AEE}"/>
          </ac:spMkLst>
        </pc:spChg>
        <pc:spChg chg="mod">
          <ac:chgData name="Fatima Pillosu" userId="a6295d4dc9e22643" providerId="LiveId" clId="{58EF4EAC-532F-4C2F-83FE-A785B282EBE7}" dt="2023-10-12T16:36:22.171" v="200"/>
          <ac:spMkLst>
            <pc:docMk/>
            <pc:sldMk cId="1738335416" sldId="256"/>
            <ac:spMk id="130" creationId="{858C6F59-F553-B1F8-468A-20E68AEF58A3}"/>
          </ac:spMkLst>
        </pc:spChg>
        <pc:spChg chg="mod">
          <ac:chgData name="Fatima Pillosu" userId="a6295d4dc9e22643" providerId="LiveId" clId="{58EF4EAC-532F-4C2F-83FE-A785B282EBE7}" dt="2023-10-12T16:36:22.171" v="200"/>
          <ac:spMkLst>
            <pc:docMk/>
            <pc:sldMk cId="1738335416" sldId="256"/>
            <ac:spMk id="131" creationId="{A574A0CE-B21C-CDC9-515D-7C2E213D1706}"/>
          </ac:spMkLst>
        </pc:spChg>
        <pc:spChg chg="mod">
          <ac:chgData name="Fatima Pillosu" userId="a6295d4dc9e22643" providerId="LiveId" clId="{58EF4EAC-532F-4C2F-83FE-A785B282EBE7}" dt="2023-10-12T16:36:22.171" v="200"/>
          <ac:spMkLst>
            <pc:docMk/>
            <pc:sldMk cId="1738335416" sldId="256"/>
            <ac:spMk id="132" creationId="{3346CEAE-C1EB-6C08-12FA-755E5A6B3450}"/>
          </ac:spMkLst>
        </pc:spChg>
        <pc:spChg chg="mod">
          <ac:chgData name="Fatima Pillosu" userId="a6295d4dc9e22643" providerId="LiveId" clId="{58EF4EAC-532F-4C2F-83FE-A785B282EBE7}" dt="2023-10-12T16:36:22.171" v="200"/>
          <ac:spMkLst>
            <pc:docMk/>
            <pc:sldMk cId="1738335416" sldId="256"/>
            <ac:spMk id="133" creationId="{15193328-5AEE-F734-22A7-9BC6250332EE}"/>
          </ac:spMkLst>
        </pc:spChg>
        <pc:spChg chg="mod">
          <ac:chgData name="Fatima Pillosu" userId="a6295d4dc9e22643" providerId="LiveId" clId="{58EF4EAC-532F-4C2F-83FE-A785B282EBE7}" dt="2023-10-12T16:36:22.171" v="200"/>
          <ac:spMkLst>
            <pc:docMk/>
            <pc:sldMk cId="1738335416" sldId="256"/>
            <ac:spMk id="134" creationId="{E840799B-B0A9-CBCC-2EFC-12BF6AA4F213}"/>
          </ac:spMkLst>
        </pc:spChg>
        <pc:spChg chg="mod">
          <ac:chgData name="Fatima Pillosu" userId="a6295d4dc9e22643" providerId="LiveId" clId="{58EF4EAC-532F-4C2F-83FE-A785B282EBE7}" dt="2023-10-12T16:36:22.171" v="200"/>
          <ac:spMkLst>
            <pc:docMk/>
            <pc:sldMk cId="1738335416" sldId="256"/>
            <ac:spMk id="135" creationId="{C6282261-D13D-1008-569E-855F7E945137}"/>
          </ac:spMkLst>
        </pc:spChg>
        <pc:spChg chg="mod">
          <ac:chgData name="Fatima Pillosu" userId="a6295d4dc9e22643" providerId="LiveId" clId="{58EF4EAC-532F-4C2F-83FE-A785B282EBE7}" dt="2023-10-12T16:36:22.171" v="200"/>
          <ac:spMkLst>
            <pc:docMk/>
            <pc:sldMk cId="1738335416" sldId="256"/>
            <ac:spMk id="136" creationId="{6CC04E07-DE04-96B8-8109-B572F83B205D}"/>
          </ac:spMkLst>
        </pc:spChg>
        <pc:spChg chg="mod">
          <ac:chgData name="Fatima Pillosu" userId="a6295d4dc9e22643" providerId="LiveId" clId="{58EF4EAC-532F-4C2F-83FE-A785B282EBE7}" dt="2023-10-12T16:36:22.171" v="200"/>
          <ac:spMkLst>
            <pc:docMk/>
            <pc:sldMk cId="1738335416" sldId="256"/>
            <ac:spMk id="137" creationId="{7221DBE7-676E-811B-A8BC-802DCF0F2C86}"/>
          </ac:spMkLst>
        </pc:spChg>
        <pc:spChg chg="mod">
          <ac:chgData name="Fatima Pillosu" userId="a6295d4dc9e22643" providerId="LiveId" clId="{58EF4EAC-532F-4C2F-83FE-A785B282EBE7}" dt="2023-10-12T16:36:22.171" v="200"/>
          <ac:spMkLst>
            <pc:docMk/>
            <pc:sldMk cId="1738335416" sldId="256"/>
            <ac:spMk id="138" creationId="{E7B6AE10-E380-4F96-1B2D-6256EBD299F2}"/>
          </ac:spMkLst>
        </pc:spChg>
        <pc:spChg chg="mod">
          <ac:chgData name="Fatima Pillosu" userId="a6295d4dc9e22643" providerId="LiveId" clId="{58EF4EAC-532F-4C2F-83FE-A785B282EBE7}" dt="2023-10-12T16:36:22.171" v="200"/>
          <ac:spMkLst>
            <pc:docMk/>
            <pc:sldMk cId="1738335416" sldId="256"/>
            <ac:spMk id="139" creationId="{A5D03558-1E5E-EC73-9947-374792138EFA}"/>
          </ac:spMkLst>
        </pc:spChg>
        <pc:spChg chg="mod">
          <ac:chgData name="Fatima Pillosu" userId="a6295d4dc9e22643" providerId="LiveId" clId="{58EF4EAC-532F-4C2F-83FE-A785B282EBE7}" dt="2023-10-12T16:36:22.171" v="200"/>
          <ac:spMkLst>
            <pc:docMk/>
            <pc:sldMk cId="1738335416" sldId="256"/>
            <ac:spMk id="140" creationId="{4EF5D968-7304-BD24-7995-CCD2FC3D1394}"/>
          </ac:spMkLst>
        </pc:spChg>
        <pc:spChg chg="mod">
          <ac:chgData name="Fatima Pillosu" userId="a6295d4dc9e22643" providerId="LiveId" clId="{58EF4EAC-532F-4C2F-83FE-A785B282EBE7}" dt="2023-10-12T16:36:22.171" v="200"/>
          <ac:spMkLst>
            <pc:docMk/>
            <pc:sldMk cId="1738335416" sldId="256"/>
            <ac:spMk id="141" creationId="{B41012B8-ED7F-0AE1-DAFC-172744AD7150}"/>
          </ac:spMkLst>
        </pc:spChg>
        <pc:spChg chg="mod">
          <ac:chgData name="Fatima Pillosu" userId="a6295d4dc9e22643" providerId="LiveId" clId="{58EF4EAC-532F-4C2F-83FE-A785B282EBE7}" dt="2023-10-12T16:36:22.171" v="200"/>
          <ac:spMkLst>
            <pc:docMk/>
            <pc:sldMk cId="1738335416" sldId="256"/>
            <ac:spMk id="142" creationId="{0C5C4B76-E785-05D5-E004-F89A0CC02732}"/>
          </ac:spMkLst>
        </pc:spChg>
        <pc:spChg chg="mod">
          <ac:chgData name="Fatima Pillosu" userId="a6295d4dc9e22643" providerId="LiveId" clId="{58EF4EAC-532F-4C2F-83FE-A785B282EBE7}" dt="2023-10-12T16:36:22.171" v="200"/>
          <ac:spMkLst>
            <pc:docMk/>
            <pc:sldMk cId="1738335416" sldId="256"/>
            <ac:spMk id="143" creationId="{EA790655-8C9B-88B3-17D1-DB2CBEB8CE6D}"/>
          </ac:spMkLst>
        </pc:spChg>
        <pc:spChg chg="mod">
          <ac:chgData name="Fatima Pillosu" userId="a6295d4dc9e22643" providerId="LiveId" clId="{58EF4EAC-532F-4C2F-83FE-A785B282EBE7}" dt="2023-10-12T16:36:22.171" v="200"/>
          <ac:spMkLst>
            <pc:docMk/>
            <pc:sldMk cId="1738335416" sldId="256"/>
            <ac:spMk id="144" creationId="{0BDBAC42-E215-B34A-1173-352FF17AD04C}"/>
          </ac:spMkLst>
        </pc:spChg>
        <pc:spChg chg="mod">
          <ac:chgData name="Fatima Pillosu" userId="a6295d4dc9e22643" providerId="LiveId" clId="{58EF4EAC-532F-4C2F-83FE-A785B282EBE7}" dt="2023-10-12T16:36:34.506" v="203" actId="1037"/>
          <ac:spMkLst>
            <pc:docMk/>
            <pc:sldMk cId="1738335416" sldId="256"/>
            <ac:spMk id="145" creationId="{E330F955-7327-2CA7-96C4-814D352A0EA8}"/>
          </ac:spMkLst>
        </pc:spChg>
        <pc:spChg chg="mod">
          <ac:chgData name="Fatima Pillosu" userId="a6295d4dc9e22643" providerId="LiveId" clId="{58EF4EAC-532F-4C2F-83FE-A785B282EBE7}" dt="2023-10-12T16:36:22.171" v="200"/>
          <ac:spMkLst>
            <pc:docMk/>
            <pc:sldMk cId="1738335416" sldId="256"/>
            <ac:spMk id="147" creationId="{BBAFF569-C05B-FB47-5CC3-E48EA3DFE8BF}"/>
          </ac:spMkLst>
        </pc:spChg>
        <pc:grpChg chg="mod topLvl">
          <ac:chgData name="Fatima Pillosu" userId="a6295d4dc9e22643" providerId="LiveId" clId="{58EF4EAC-532F-4C2F-83FE-A785B282EBE7}" dt="2023-10-12T16:35:20.289" v="188" actId="164"/>
          <ac:grpSpMkLst>
            <pc:docMk/>
            <pc:sldMk cId="1738335416" sldId="256"/>
            <ac:grpSpMk id="53" creationId="{E5E20E91-8AFF-95B9-4D18-F7C2B8C16FDE}"/>
          </ac:grpSpMkLst>
        </pc:grpChg>
        <pc:grpChg chg="del mod">
          <ac:chgData name="Fatima Pillosu" userId="a6295d4dc9e22643" providerId="LiveId" clId="{58EF4EAC-532F-4C2F-83FE-A785B282EBE7}" dt="2023-10-12T16:32:59.225" v="92" actId="165"/>
          <ac:grpSpMkLst>
            <pc:docMk/>
            <pc:sldMk cId="1738335416" sldId="256"/>
            <ac:grpSpMk id="77" creationId="{79327BF8-A3A2-392F-270A-9CD4B2ECDD75}"/>
          </ac:grpSpMkLst>
        </pc:grpChg>
        <pc:grpChg chg="add del mod">
          <ac:chgData name="Fatima Pillosu" userId="a6295d4dc9e22643" providerId="LiveId" clId="{58EF4EAC-532F-4C2F-83FE-A785B282EBE7}" dt="2023-10-12T16:35:51.887" v="196" actId="21"/>
          <ac:grpSpMkLst>
            <pc:docMk/>
            <pc:sldMk cId="1738335416" sldId="256"/>
            <ac:grpSpMk id="78" creationId="{1616D62F-8C67-4FF4-5002-AF785484ED36}"/>
          </ac:grpSpMkLst>
        </pc:grpChg>
        <pc:grpChg chg="add del mod">
          <ac:chgData name="Fatima Pillosu" userId="a6295d4dc9e22643" providerId="LiveId" clId="{58EF4EAC-532F-4C2F-83FE-A785B282EBE7}" dt="2023-10-12T16:36:07.306" v="198"/>
          <ac:grpSpMkLst>
            <pc:docMk/>
            <pc:sldMk cId="1738335416" sldId="256"/>
            <ac:grpSpMk id="92" creationId="{145C60E7-B8F1-32BE-341A-3584A28AC8C6}"/>
          </ac:grpSpMkLst>
        </pc:grpChg>
        <pc:grpChg chg="mod">
          <ac:chgData name="Fatima Pillosu" userId="a6295d4dc9e22643" providerId="LiveId" clId="{58EF4EAC-532F-4C2F-83FE-A785B282EBE7}" dt="2023-10-12T16:36:05.581" v="197"/>
          <ac:grpSpMkLst>
            <pc:docMk/>
            <pc:sldMk cId="1738335416" sldId="256"/>
            <ac:grpSpMk id="93" creationId="{44E8F7DD-33E7-8D55-306F-CFFF32C5639E}"/>
          </ac:grpSpMkLst>
        </pc:grpChg>
        <pc:grpChg chg="add mod">
          <ac:chgData name="Fatima Pillosu" userId="a6295d4dc9e22643" providerId="LiveId" clId="{58EF4EAC-532F-4C2F-83FE-A785B282EBE7}" dt="2023-10-12T16:36:30.637" v="201" actId="1037"/>
          <ac:grpSpMkLst>
            <pc:docMk/>
            <pc:sldMk cId="1738335416" sldId="256"/>
            <ac:grpSpMk id="126" creationId="{FD922A55-1A9A-C9E3-D0DC-6F34E83B6682}"/>
          </ac:grpSpMkLst>
        </pc:grpChg>
        <pc:grpChg chg="mod">
          <ac:chgData name="Fatima Pillosu" userId="a6295d4dc9e22643" providerId="LiveId" clId="{58EF4EAC-532F-4C2F-83FE-A785B282EBE7}" dt="2023-10-12T16:36:22.171" v="200"/>
          <ac:grpSpMkLst>
            <pc:docMk/>
            <pc:sldMk cId="1738335416" sldId="256"/>
            <ac:grpSpMk id="127" creationId="{8D9283D1-5358-53D8-7019-51CA4C782CE9}"/>
          </ac:grpSpMkLst>
        </pc:grpChg>
        <pc:picChg chg="del mod">
          <ac:chgData name="Fatima Pillosu" userId="a6295d4dc9e22643" providerId="LiveId" clId="{58EF4EAC-532F-4C2F-83FE-A785B282EBE7}" dt="2023-10-12T16:35:51.887" v="196" actId="21"/>
          <ac:picMkLst>
            <pc:docMk/>
            <pc:sldMk cId="1738335416" sldId="256"/>
            <ac:picMk id="38" creationId="{D4AB3EE1-30EA-7EA9-6148-5EE9DDB86C16}"/>
          </ac:picMkLst>
        </pc:picChg>
        <pc:picChg chg="del mod">
          <ac:chgData name="Fatima Pillosu" userId="a6295d4dc9e22643" providerId="LiveId" clId="{58EF4EAC-532F-4C2F-83FE-A785B282EBE7}" dt="2023-10-12T16:35:51.887" v="196" actId="21"/>
          <ac:picMkLst>
            <pc:docMk/>
            <pc:sldMk cId="1738335416" sldId="256"/>
            <ac:picMk id="40" creationId="{7999C70B-CF18-6766-8B37-8B385CCF5259}"/>
          </ac:picMkLst>
        </pc:picChg>
        <pc:picChg chg="del mod">
          <ac:chgData name="Fatima Pillosu" userId="a6295d4dc9e22643" providerId="LiveId" clId="{58EF4EAC-532F-4C2F-83FE-A785B282EBE7}" dt="2023-10-12T16:35:51.887" v="196" actId="21"/>
          <ac:picMkLst>
            <pc:docMk/>
            <pc:sldMk cId="1738335416" sldId="256"/>
            <ac:picMk id="42" creationId="{6501231A-061E-FC0B-36F4-FD32B650D611}"/>
          </ac:picMkLst>
        </pc:picChg>
        <pc:picChg chg="del mod">
          <ac:chgData name="Fatima Pillosu" userId="a6295d4dc9e22643" providerId="LiveId" clId="{58EF4EAC-532F-4C2F-83FE-A785B282EBE7}" dt="2023-10-12T16:35:51.887" v="196" actId="21"/>
          <ac:picMkLst>
            <pc:docMk/>
            <pc:sldMk cId="1738335416" sldId="256"/>
            <ac:picMk id="44" creationId="{B8B374C2-C227-6F97-07D0-0BF23D48FB03}"/>
          </ac:picMkLst>
        </pc:picChg>
        <pc:picChg chg="del mod">
          <ac:chgData name="Fatima Pillosu" userId="a6295d4dc9e22643" providerId="LiveId" clId="{58EF4EAC-532F-4C2F-83FE-A785B282EBE7}" dt="2023-10-12T16:35:51.887" v="196" actId="21"/>
          <ac:picMkLst>
            <pc:docMk/>
            <pc:sldMk cId="1738335416" sldId="256"/>
            <ac:picMk id="46" creationId="{8A3DA63F-3E44-DD63-58AC-CC883F6163BA}"/>
          </ac:picMkLst>
        </pc:picChg>
        <pc:picChg chg="del mod">
          <ac:chgData name="Fatima Pillosu" userId="a6295d4dc9e22643" providerId="LiveId" clId="{58EF4EAC-532F-4C2F-83FE-A785B282EBE7}" dt="2023-10-12T16:35:51.887" v="196" actId="21"/>
          <ac:picMkLst>
            <pc:docMk/>
            <pc:sldMk cId="1738335416" sldId="256"/>
            <ac:picMk id="48" creationId="{38E0D932-BE9D-0631-4BB1-685BFCBCFD4D}"/>
          </ac:picMkLst>
        </pc:picChg>
        <pc:picChg chg="mod">
          <ac:chgData name="Fatima Pillosu" userId="a6295d4dc9e22643" providerId="LiveId" clId="{58EF4EAC-532F-4C2F-83FE-A785B282EBE7}" dt="2023-10-12T16:32:59.225" v="92" actId="165"/>
          <ac:picMkLst>
            <pc:docMk/>
            <pc:sldMk cId="1738335416" sldId="256"/>
            <ac:picMk id="54" creationId="{09A63DA4-882A-B04B-90F3-1727A12D2FA6}"/>
          </ac:picMkLst>
        </pc:picChg>
        <pc:picChg chg="add del mod">
          <ac:chgData name="Fatima Pillosu" userId="a6295d4dc9e22643" providerId="LiveId" clId="{58EF4EAC-532F-4C2F-83FE-A785B282EBE7}" dt="2023-10-12T16:36:07.306" v="198"/>
          <ac:picMkLst>
            <pc:docMk/>
            <pc:sldMk cId="1738335416" sldId="256"/>
            <ac:picMk id="86" creationId="{AF4D26C4-B0AE-69F2-B2D3-143948461408}"/>
          </ac:picMkLst>
        </pc:picChg>
        <pc:picChg chg="add del mod">
          <ac:chgData name="Fatima Pillosu" userId="a6295d4dc9e22643" providerId="LiveId" clId="{58EF4EAC-532F-4C2F-83FE-A785B282EBE7}" dt="2023-10-12T16:36:07.306" v="198"/>
          <ac:picMkLst>
            <pc:docMk/>
            <pc:sldMk cId="1738335416" sldId="256"/>
            <ac:picMk id="87" creationId="{7E04C7A5-C8CC-1503-D3E6-A18A681F32F4}"/>
          </ac:picMkLst>
        </pc:picChg>
        <pc:picChg chg="add del mod">
          <ac:chgData name="Fatima Pillosu" userId="a6295d4dc9e22643" providerId="LiveId" clId="{58EF4EAC-532F-4C2F-83FE-A785B282EBE7}" dt="2023-10-12T16:36:07.306" v="198"/>
          <ac:picMkLst>
            <pc:docMk/>
            <pc:sldMk cId="1738335416" sldId="256"/>
            <ac:picMk id="88" creationId="{BD342A80-13D0-951D-0538-7C78A7B2371B}"/>
          </ac:picMkLst>
        </pc:picChg>
        <pc:picChg chg="add del mod">
          <ac:chgData name="Fatima Pillosu" userId="a6295d4dc9e22643" providerId="LiveId" clId="{58EF4EAC-532F-4C2F-83FE-A785B282EBE7}" dt="2023-10-12T16:36:07.306" v="198"/>
          <ac:picMkLst>
            <pc:docMk/>
            <pc:sldMk cId="1738335416" sldId="256"/>
            <ac:picMk id="89" creationId="{EDF01053-714D-D464-4DD2-61FC81E56EDA}"/>
          </ac:picMkLst>
        </pc:picChg>
        <pc:picChg chg="add del mod">
          <ac:chgData name="Fatima Pillosu" userId="a6295d4dc9e22643" providerId="LiveId" clId="{58EF4EAC-532F-4C2F-83FE-A785B282EBE7}" dt="2023-10-12T16:36:07.306" v="198"/>
          <ac:picMkLst>
            <pc:docMk/>
            <pc:sldMk cId="1738335416" sldId="256"/>
            <ac:picMk id="90" creationId="{85472AE9-3CE0-0D8A-CDAB-AE6928EB60A0}"/>
          </ac:picMkLst>
        </pc:picChg>
        <pc:picChg chg="add del mod">
          <ac:chgData name="Fatima Pillosu" userId="a6295d4dc9e22643" providerId="LiveId" clId="{58EF4EAC-532F-4C2F-83FE-A785B282EBE7}" dt="2023-10-12T16:36:07.306" v="198"/>
          <ac:picMkLst>
            <pc:docMk/>
            <pc:sldMk cId="1738335416" sldId="256"/>
            <ac:picMk id="91" creationId="{2E3E4051-D167-BE1C-B057-B5D66481A42C}"/>
          </ac:picMkLst>
        </pc:picChg>
        <pc:picChg chg="mod">
          <ac:chgData name="Fatima Pillosu" userId="a6295d4dc9e22643" providerId="LiveId" clId="{58EF4EAC-532F-4C2F-83FE-A785B282EBE7}" dt="2023-10-12T16:36:05.581" v="197"/>
          <ac:picMkLst>
            <pc:docMk/>
            <pc:sldMk cId="1738335416" sldId="256"/>
            <ac:picMk id="112" creationId="{6CDAB405-7203-480F-D39A-FDC0295F614F}"/>
          </ac:picMkLst>
        </pc:picChg>
        <pc:picChg chg="add mod">
          <ac:chgData name="Fatima Pillosu" userId="a6295d4dc9e22643" providerId="LiveId" clId="{58EF4EAC-532F-4C2F-83FE-A785B282EBE7}" dt="2023-10-12T16:36:22.171" v="200"/>
          <ac:picMkLst>
            <pc:docMk/>
            <pc:sldMk cId="1738335416" sldId="256"/>
            <ac:picMk id="120" creationId="{72ED8149-601F-853F-F402-70A692A97330}"/>
          </ac:picMkLst>
        </pc:picChg>
        <pc:picChg chg="add mod">
          <ac:chgData name="Fatima Pillosu" userId="a6295d4dc9e22643" providerId="LiveId" clId="{58EF4EAC-532F-4C2F-83FE-A785B282EBE7}" dt="2023-10-12T16:36:22.171" v="200"/>
          <ac:picMkLst>
            <pc:docMk/>
            <pc:sldMk cId="1738335416" sldId="256"/>
            <ac:picMk id="121" creationId="{1EC0C712-62FC-0497-1021-AAB201990F57}"/>
          </ac:picMkLst>
        </pc:picChg>
        <pc:picChg chg="add mod">
          <ac:chgData name="Fatima Pillosu" userId="a6295d4dc9e22643" providerId="LiveId" clId="{58EF4EAC-532F-4C2F-83FE-A785B282EBE7}" dt="2023-10-12T16:36:22.171" v="200"/>
          <ac:picMkLst>
            <pc:docMk/>
            <pc:sldMk cId="1738335416" sldId="256"/>
            <ac:picMk id="122" creationId="{7D3B6259-DAC3-FC2D-BA5F-C7C8D579C3D0}"/>
          </ac:picMkLst>
        </pc:picChg>
        <pc:picChg chg="add mod">
          <ac:chgData name="Fatima Pillosu" userId="a6295d4dc9e22643" providerId="LiveId" clId="{58EF4EAC-532F-4C2F-83FE-A785B282EBE7}" dt="2023-10-12T16:36:22.171" v="200"/>
          <ac:picMkLst>
            <pc:docMk/>
            <pc:sldMk cId="1738335416" sldId="256"/>
            <ac:picMk id="123" creationId="{0E0FE7DB-D5EB-C144-1F76-BE1BCA60B520}"/>
          </ac:picMkLst>
        </pc:picChg>
        <pc:picChg chg="add mod">
          <ac:chgData name="Fatima Pillosu" userId="a6295d4dc9e22643" providerId="LiveId" clId="{58EF4EAC-532F-4C2F-83FE-A785B282EBE7}" dt="2023-10-12T16:36:22.171" v="200"/>
          <ac:picMkLst>
            <pc:docMk/>
            <pc:sldMk cId="1738335416" sldId="256"/>
            <ac:picMk id="124" creationId="{17EFB73A-25BF-EF8A-4CD4-D60A54DA2919}"/>
          </ac:picMkLst>
        </pc:picChg>
        <pc:picChg chg="add mod">
          <ac:chgData name="Fatima Pillosu" userId="a6295d4dc9e22643" providerId="LiveId" clId="{58EF4EAC-532F-4C2F-83FE-A785B282EBE7}" dt="2023-10-12T16:36:22.171" v="200"/>
          <ac:picMkLst>
            <pc:docMk/>
            <pc:sldMk cId="1738335416" sldId="256"/>
            <ac:picMk id="125" creationId="{D908E141-71FF-194C-9FF0-23CA34C9AF5B}"/>
          </ac:picMkLst>
        </pc:picChg>
        <pc:picChg chg="mod">
          <ac:chgData name="Fatima Pillosu" userId="a6295d4dc9e22643" providerId="LiveId" clId="{58EF4EAC-532F-4C2F-83FE-A785B282EBE7}" dt="2023-10-12T16:36:22.171" v="200"/>
          <ac:picMkLst>
            <pc:docMk/>
            <pc:sldMk cId="1738335416" sldId="256"/>
            <ac:picMk id="146" creationId="{3EFCF026-CC62-3D6C-90AD-035EBBE54E5A}"/>
          </ac:picMkLst>
        </pc:picChg>
      </pc:sldChg>
      <pc:sldMasterChg chg="modSp modSldLayout">
        <pc:chgData name="Fatima Pillosu" userId="a6295d4dc9e22643" providerId="LiveId" clId="{58EF4EAC-532F-4C2F-83FE-A785B282EBE7}" dt="2023-10-12T16:36:08.433" v="199"/>
        <pc:sldMasterMkLst>
          <pc:docMk/>
          <pc:sldMasterMk cId="2738856038" sldId="2147483660"/>
        </pc:sldMasterMkLst>
        <pc:spChg chg="mod">
          <ac:chgData name="Fatima Pillosu" userId="a6295d4dc9e22643" providerId="LiveId" clId="{58EF4EAC-532F-4C2F-83FE-A785B282EBE7}" dt="2023-10-12T16:36:08.433" v="199"/>
          <ac:spMkLst>
            <pc:docMk/>
            <pc:sldMasterMk cId="2738856038" sldId="2147483660"/>
            <ac:spMk id="2" creationId="{00000000-0000-0000-0000-000000000000}"/>
          </ac:spMkLst>
        </pc:spChg>
        <pc:spChg chg="mod">
          <ac:chgData name="Fatima Pillosu" userId="a6295d4dc9e22643" providerId="LiveId" clId="{58EF4EAC-532F-4C2F-83FE-A785B282EBE7}" dt="2023-10-12T16:36:08.433" v="199"/>
          <ac:spMkLst>
            <pc:docMk/>
            <pc:sldMasterMk cId="2738856038" sldId="2147483660"/>
            <ac:spMk id="3" creationId="{00000000-0000-0000-0000-000000000000}"/>
          </ac:spMkLst>
        </pc:spChg>
        <pc:spChg chg="mod">
          <ac:chgData name="Fatima Pillosu" userId="a6295d4dc9e22643" providerId="LiveId" clId="{58EF4EAC-532F-4C2F-83FE-A785B282EBE7}" dt="2023-10-12T16:36:08.433" v="199"/>
          <ac:spMkLst>
            <pc:docMk/>
            <pc:sldMasterMk cId="2738856038" sldId="2147483660"/>
            <ac:spMk id="4" creationId="{00000000-0000-0000-0000-000000000000}"/>
          </ac:spMkLst>
        </pc:spChg>
        <pc:spChg chg="mod">
          <ac:chgData name="Fatima Pillosu" userId="a6295d4dc9e22643" providerId="LiveId" clId="{58EF4EAC-532F-4C2F-83FE-A785B282EBE7}" dt="2023-10-12T16:36:08.433" v="199"/>
          <ac:spMkLst>
            <pc:docMk/>
            <pc:sldMasterMk cId="2738856038" sldId="2147483660"/>
            <ac:spMk id="5" creationId="{00000000-0000-0000-0000-000000000000}"/>
          </ac:spMkLst>
        </pc:spChg>
        <pc:spChg chg="mod">
          <ac:chgData name="Fatima Pillosu" userId="a6295d4dc9e22643" providerId="LiveId" clId="{58EF4EAC-532F-4C2F-83FE-A785B282EBE7}" dt="2023-10-12T16:36:08.433" v="199"/>
          <ac:spMkLst>
            <pc:docMk/>
            <pc:sldMasterMk cId="2738856038" sldId="2147483660"/>
            <ac:spMk id="6" creationId="{00000000-0000-0000-0000-000000000000}"/>
          </ac:spMkLst>
        </pc:spChg>
        <pc:sldLayoutChg chg="modSp">
          <pc:chgData name="Fatima Pillosu" userId="a6295d4dc9e22643" providerId="LiveId" clId="{58EF4EAC-532F-4C2F-83FE-A785B282EBE7}" dt="2023-10-12T16:36:08.433" v="199"/>
          <pc:sldLayoutMkLst>
            <pc:docMk/>
            <pc:sldMasterMk cId="2738856038" sldId="2147483660"/>
            <pc:sldLayoutMk cId="17650532" sldId="2147483661"/>
          </pc:sldLayoutMkLst>
          <pc:spChg chg="mod">
            <ac:chgData name="Fatima Pillosu" userId="a6295d4dc9e22643" providerId="LiveId" clId="{58EF4EAC-532F-4C2F-83FE-A785B282EBE7}" dt="2023-10-12T16:36:08.433" v="199"/>
            <ac:spMkLst>
              <pc:docMk/>
              <pc:sldMasterMk cId="2738856038" sldId="2147483660"/>
              <pc:sldLayoutMk cId="17650532" sldId="2147483661"/>
              <ac:spMk id="2" creationId="{00000000-0000-0000-0000-000000000000}"/>
            </ac:spMkLst>
          </pc:spChg>
          <pc:spChg chg="mod">
            <ac:chgData name="Fatima Pillosu" userId="a6295d4dc9e22643" providerId="LiveId" clId="{58EF4EAC-532F-4C2F-83FE-A785B282EBE7}" dt="2023-10-12T16:36:08.433" v="199"/>
            <ac:spMkLst>
              <pc:docMk/>
              <pc:sldMasterMk cId="2738856038" sldId="2147483660"/>
              <pc:sldLayoutMk cId="17650532" sldId="2147483661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58EF4EAC-532F-4C2F-83FE-A785B282EBE7}" dt="2023-10-12T16:36:08.433" v="199"/>
          <pc:sldLayoutMkLst>
            <pc:docMk/>
            <pc:sldMasterMk cId="2738856038" sldId="2147483660"/>
            <pc:sldLayoutMk cId="3324573203" sldId="2147483663"/>
          </pc:sldLayoutMkLst>
          <pc:spChg chg="mod">
            <ac:chgData name="Fatima Pillosu" userId="a6295d4dc9e22643" providerId="LiveId" clId="{58EF4EAC-532F-4C2F-83FE-A785B282EBE7}" dt="2023-10-12T16:36:08.433" v="199"/>
            <ac:spMkLst>
              <pc:docMk/>
              <pc:sldMasterMk cId="2738856038" sldId="2147483660"/>
              <pc:sldLayoutMk cId="3324573203" sldId="2147483663"/>
              <ac:spMk id="2" creationId="{00000000-0000-0000-0000-000000000000}"/>
            </ac:spMkLst>
          </pc:spChg>
          <pc:spChg chg="mod">
            <ac:chgData name="Fatima Pillosu" userId="a6295d4dc9e22643" providerId="LiveId" clId="{58EF4EAC-532F-4C2F-83FE-A785B282EBE7}" dt="2023-10-12T16:36:08.433" v="199"/>
            <ac:spMkLst>
              <pc:docMk/>
              <pc:sldMasterMk cId="2738856038" sldId="2147483660"/>
              <pc:sldLayoutMk cId="3324573203" sldId="2147483663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58EF4EAC-532F-4C2F-83FE-A785B282EBE7}" dt="2023-10-12T16:36:08.433" v="199"/>
          <pc:sldLayoutMkLst>
            <pc:docMk/>
            <pc:sldMasterMk cId="2738856038" sldId="2147483660"/>
            <pc:sldLayoutMk cId="2126249553" sldId="2147483664"/>
          </pc:sldLayoutMkLst>
          <pc:spChg chg="mod">
            <ac:chgData name="Fatima Pillosu" userId="a6295d4dc9e22643" providerId="LiveId" clId="{58EF4EAC-532F-4C2F-83FE-A785B282EBE7}" dt="2023-10-12T16:36:08.433" v="199"/>
            <ac:spMkLst>
              <pc:docMk/>
              <pc:sldMasterMk cId="2738856038" sldId="2147483660"/>
              <pc:sldLayoutMk cId="2126249553" sldId="2147483664"/>
              <ac:spMk id="3" creationId="{00000000-0000-0000-0000-000000000000}"/>
            </ac:spMkLst>
          </pc:spChg>
          <pc:spChg chg="mod">
            <ac:chgData name="Fatima Pillosu" userId="a6295d4dc9e22643" providerId="LiveId" clId="{58EF4EAC-532F-4C2F-83FE-A785B282EBE7}" dt="2023-10-12T16:36:08.433" v="199"/>
            <ac:spMkLst>
              <pc:docMk/>
              <pc:sldMasterMk cId="2738856038" sldId="2147483660"/>
              <pc:sldLayoutMk cId="2126249553" sldId="214748366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58EF4EAC-532F-4C2F-83FE-A785B282EBE7}" dt="2023-10-12T16:36:08.433" v="199"/>
          <pc:sldLayoutMkLst>
            <pc:docMk/>
            <pc:sldMasterMk cId="2738856038" sldId="2147483660"/>
            <pc:sldLayoutMk cId="2710666610" sldId="2147483665"/>
          </pc:sldLayoutMkLst>
          <pc:spChg chg="mod">
            <ac:chgData name="Fatima Pillosu" userId="a6295d4dc9e22643" providerId="LiveId" clId="{58EF4EAC-532F-4C2F-83FE-A785B282EBE7}" dt="2023-10-12T16:36:08.433" v="199"/>
            <ac:spMkLst>
              <pc:docMk/>
              <pc:sldMasterMk cId="2738856038" sldId="2147483660"/>
              <pc:sldLayoutMk cId="2710666610" sldId="2147483665"/>
              <ac:spMk id="2" creationId="{00000000-0000-0000-0000-000000000000}"/>
            </ac:spMkLst>
          </pc:spChg>
          <pc:spChg chg="mod">
            <ac:chgData name="Fatima Pillosu" userId="a6295d4dc9e22643" providerId="LiveId" clId="{58EF4EAC-532F-4C2F-83FE-A785B282EBE7}" dt="2023-10-12T16:36:08.433" v="199"/>
            <ac:spMkLst>
              <pc:docMk/>
              <pc:sldMasterMk cId="2738856038" sldId="2147483660"/>
              <pc:sldLayoutMk cId="2710666610" sldId="2147483665"/>
              <ac:spMk id="3" creationId="{00000000-0000-0000-0000-000000000000}"/>
            </ac:spMkLst>
          </pc:spChg>
          <pc:spChg chg="mod">
            <ac:chgData name="Fatima Pillosu" userId="a6295d4dc9e22643" providerId="LiveId" clId="{58EF4EAC-532F-4C2F-83FE-A785B282EBE7}" dt="2023-10-12T16:36:08.433" v="199"/>
            <ac:spMkLst>
              <pc:docMk/>
              <pc:sldMasterMk cId="2738856038" sldId="2147483660"/>
              <pc:sldLayoutMk cId="2710666610" sldId="2147483665"/>
              <ac:spMk id="4" creationId="{00000000-0000-0000-0000-000000000000}"/>
            </ac:spMkLst>
          </pc:spChg>
          <pc:spChg chg="mod">
            <ac:chgData name="Fatima Pillosu" userId="a6295d4dc9e22643" providerId="LiveId" clId="{58EF4EAC-532F-4C2F-83FE-A785B282EBE7}" dt="2023-10-12T16:36:08.433" v="199"/>
            <ac:spMkLst>
              <pc:docMk/>
              <pc:sldMasterMk cId="2738856038" sldId="2147483660"/>
              <pc:sldLayoutMk cId="2710666610" sldId="2147483665"/>
              <ac:spMk id="5" creationId="{00000000-0000-0000-0000-000000000000}"/>
            </ac:spMkLst>
          </pc:spChg>
          <pc:spChg chg="mod">
            <ac:chgData name="Fatima Pillosu" userId="a6295d4dc9e22643" providerId="LiveId" clId="{58EF4EAC-532F-4C2F-83FE-A785B282EBE7}" dt="2023-10-12T16:36:08.433" v="199"/>
            <ac:spMkLst>
              <pc:docMk/>
              <pc:sldMasterMk cId="2738856038" sldId="2147483660"/>
              <pc:sldLayoutMk cId="2710666610" sldId="2147483665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58EF4EAC-532F-4C2F-83FE-A785B282EBE7}" dt="2023-10-12T16:36:08.433" v="199"/>
          <pc:sldLayoutMkLst>
            <pc:docMk/>
            <pc:sldMasterMk cId="2738856038" sldId="2147483660"/>
            <pc:sldLayoutMk cId="2425081793" sldId="2147483668"/>
          </pc:sldLayoutMkLst>
          <pc:spChg chg="mod">
            <ac:chgData name="Fatima Pillosu" userId="a6295d4dc9e22643" providerId="LiveId" clId="{58EF4EAC-532F-4C2F-83FE-A785B282EBE7}" dt="2023-10-12T16:36:08.433" v="199"/>
            <ac:spMkLst>
              <pc:docMk/>
              <pc:sldMasterMk cId="2738856038" sldId="2147483660"/>
              <pc:sldLayoutMk cId="2425081793" sldId="2147483668"/>
              <ac:spMk id="2" creationId="{00000000-0000-0000-0000-000000000000}"/>
            </ac:spMkLst>
          </pc:spChg>
          <pc:spChg chg="mod">
            <ac:chgData name="Fatima Pillosu" userId="a6295d4dc9e22643" providerId="LiveId" clId="{58EF4EAC-532F-4C2F-83FE-A785B282EBE7}" dt="2023-10-12T16:36:08.433" v="199"/>
            <ac:spMkLst>
              <pc:docMk/>
              <pc:sldMasterMk cId="2738856038" sldId="2147483660"/>
              <pc:sldLayoutMk cId="2425081793" sldId="2147483668"/>
              <ac:spMk id="3" creationId="{00000000-0000-0000-0000-000000000000}"/>
            </ac:spMkLst>
          </pc:spChg>
          <pc:spChg chg="mod">
            <ac:chgData name="Fatima Pillosu" userId="a6295d4dc9e22643" providerId="LiveId" clId="{58EF4EAC-532F-4C2F-83FE-A785B282EBE7}" dt="2023-10-12T16:36:08.433" v="199"/>
            <ac:spMkLst>
              <pc:docMk/>
              <pc:sldMasterMk cId="2738856038" sldId="2147483660"/>
              <pc:sldLayoutMk cId="2425081793" sldId="2147483668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58EF4EAC-532F-4C2F-83FE-A785B282EBE7}" dt="2023-10-12T16:36:08.433" v="199"/>
          <pc:sldLayoutMkLst>
            <pc:docMk/>
            <pc:sldMasterMk cId="2738856038" sldId="2147483660"/>
            <pc:sldLayoutMk cId="3471758516" sldId="2147483669"/>
          </pc:sldLayoutMkLst>
          <pc:spChg chg="mod">
            <ac:chgData name="Fatima Pillosu" userId="a6295d4dc9e22643" providerId="LiveId" clId="{58EF4EAC-532F-4C2F-83FE-A785B282EBE7}" dt="2023-10-12T16:36:08.433" v="199"/>
            <ac:spMkLst>
              <pc:docMk/>
              <pc:sldMasterMk cId="2738856038" sldId="2147483660"/>
              <pc:sldLayoutMk cId="3471758516" sldId="2147483669"/>
              <ac:spMk id="2" creationId="{00000000-0000-0000-0000-000000000000}"/>
            </ac:spMkLst>
          </pc:spChg>
          <pc:spChg chg="mod">
            <ac:chgData name="Fatima Pillosu" userId="a6295d4dc9e22643" providerId="LiveId" clId="{58EF4EAC-532F-4C2F-83FE-A785B282EBE7}" dt="2023-10-12T16:36:08.433" v="199"/>
            <ac:spMkLst>
              <pc:docMk/>
              <pc:sldMasterMk cId="2738856038" sldId="2147483660"/>
              <pc:sldLayoutMk cId="3471758516" sldId="2147483669"/>
              <ac:spMk id="3" creationId="{00000000-0000-0000-0000-000000000000}"/>
            </ac:spMkLst>
          </pc:spChg>
          <pc:spChg chg="mod">
            <ac:chgData name="Fatima Pillosu" userId="a6295d4dc9e22643" providerId="LiveId" clId="{58EF4EAC-532F-4C2F-83FE-A785B282EBE7}" dt="2023-10-12T16:36:08.433" v="199"/>
            <ac:spMkLst>
              <pc:docMk/>
              <pc:sldMasterMk cId="2738856038" sldId="2147483660"/>
              <pc:sldLayoutMk cId="3471758516" sldId="2147483669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58EF4EAC-532F-4C2F-83FE-A785B282EBE7}" dt="2023-10-12T16:36:08.433" v="199"/>
          <pc:sldLayoutMkLst>
            <pc:docMk/>
            <pc:sldMasterMk cId="2738856038" sldId="2147483660"/>
            <pc:sldLayoutMk cId="1134918517" sldId="2147483671"/>
          </pc:sldLayoutMkLst>
          <pc:spChg chg="mod">
            <ac:chgData name="Fatima Pillosu" userId="a6295d4dc9e22643" providerId="LiveId" clId="{58EF4EAC-532F-4C2F-83FE-A785B282EBE7}" dt="2023-10-12T16:36:08.433" v="199"/>
            <ac:spMkLst>
              <pc:docMk/>
              <pc:sldMasterMk cId="2738856038" sldId="2147483660"/>
              <pc:sldLayoutMk cId="1134918517" sldId="2147483671"/>
              <ac:spMk id="2" creationId="{00000000-0000-0000-0000-000000000000}"/>
            </ac:spMkLst>
          </pc:spChg>
          <pc:spChg chg="mod">
            <ac:chgData name="Fatima Pillosu" userId="a6295d4dc9e22643" providerId="LiveId" clId="{58EF4EAC-532F-4C2F-83FE-A785B282EBE7}" dt="2023-10-12T16:36:08.433" v="199"/>
            <ac:spMkLst>
              <pc:docMk/>
              <pc:sldMasterMk cId="2738856038" sldId="2147483660"/>
              <pc:sldLayoutMk cId="1134918517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8F5DB484-C2E2-42CD-A9CA-97503B8E62D5}"/>
    <pc:docChg chg="undo redo custSel addSld delSld modSld modMainMaster">
      <pc:chgData name="Fatima Pillosu" userId="a6295d4dc9e22643" providerId="LiveId" clId="{8F5DB484-C2E2-42CD-A9CA-97503B8E62D5}" dt="2023-10-13T15:40:31.984" v="657" actId="1038"/>
      <pc:docMkLst>
        <pc:docMk/>
      </pc:docMkLst>
      <pc:sldChg chg="addSp delSp modSp del mod">
        <pc:chgData name="Fatima Pillosu" userId="a6295d4dc9e22643" providerId="LiveId" clId="{8F5DB484-C2E2-42CD-A9CA-97503B8E62D5}" dt="2023-10-13T15:34:32.604" v="457" actId="2696"/>
        <pc:sldMkLst>
          <pc:docMk/>
          <pc:sldMk cId="1738335416" sldId="256"/>
        </pc:sldMkLst>
        <pc:spChg chg="add del mod">
          <ac:chgData name="Fatima Pillosu" userId="a6295d4dc9e22643" providerId="LiveId" clId="{8F5DB484-C2E2-42CD-A9CA-97503B8E62D5}" dt="2023-10-12T20:02:54.713" v="173" actId="478"/>
          <ac:spMkLst>
            <pc:docMk/>
            <pc:sldMk cId="1738335416" sldId="256"/>
            <ac:spMk id="2" creationId="{3864D47E-19CF-3CE5-1FA6-1F727BB35677}"/>
          </ac:spMkLst>
        </pc:spChg>
        <pc:spChg chg="add del mod">
          <ac:chgData name="Fatima Pillosu" userId="a6295d4dc9e22643" providerId="LiveId" clId="{8F5DB484-C2E2-42CD-A9CA-97503B8E62D5}" dt="2023-10-12T20:02:36.434" v="169"/>
          <ac:spMkLst>
            <pc:docMk/>
            <pc:sldMk cId="1738335416" sldId="256"/>
            <ac:spMk id="3" creationId="{3B9C9C0E-E3D4-A136-6DC5-A03056512ED5}"/>
          </ac:spMkLst>
        </pc:spChg>
        <pc:spChg chg="add del mod">
          <ac:chgData name="Fatima Pillosu" userId="a6295d4dc9e22643" providerId="LiveId" clId="{8F5DB484-C2E2-42CD-A9CA-97503B8E62D5}" dt="2023-10-12T20:02:36.434" v="169"/>
          <ac:spMkLst>
            <pc:docMk/>
            <pc:sldMk cId="1738335416" sldId="256"/>
            <ac:spMk id="4" creationId="{29FBDBB5-2DB8-6FF1-E8F7-618B614531CF}"/>
          </ac:spMkLst>
        </pc:spChg>
        <pc:spChg chg="add del mod">
          <ac:chgData name="Fatima Pillosu" userId="a6295d4dc9e22643" providerId="LiveId" clId="{8F5DB484-C2E2-42CD-A9CA-97503B8E62D5}" dt="2023-10-12T20:02:36.434" v="169"/>
          <ac:spMkLst>
            <pc:docMk/>
            <pc:sldMk cId="1738335416" sldId="256"/>
            <ac:spMk id="5" creationId="{F1295228-03D5-0B8E-16FD-2FF3647779A6}"/>
          </ac:spMkLst>
        </pc:spChg>
        <pc:spChg chg="add del mod">
          <ac:chgData name="Fatima Pillosu" userId="a6295d4dc9e22643" providerId="LiveId" clId="{8F5DB484-C2E2-42CD-A9CA-97503B8E62D5}" dt="2023-10-12T20:02:36.434" v="169"/>
          <ac:spMkLst>
            <pc:docMk/>
            <pc:sldMk cId="1738335416" sldId="256"/>
            <ac:spMk id="6" creationId="{98865263-020F-396C-BB91-D30B3EFB42DE}"/>
          </ac:spMkLst>
        </pc:spChg>
        <pc:spChg chg="add del mod">
          <ac:chgData name="Fatima Pillosu" userId="a6295d4dc9e22643" providerId="LiveId" clId="{8F5DB484-C2E2-42CD-A9CA-97503B8E62D5}" dt="2023-10-12T20:02:36.434" v="169"/>
          <ac:spMkLst>
            <pc:docMk/>
            <pc:sldMk cId="1738335416" sldId="256"/>
            <ac:spMk id="7" creationId="{8F9D3C80-4D0C-7BAC-2E13-DCCFED74F0BC}"/>
          </ac:spMkLst>
        </pc:spChg>
        <pc:spChg chg="add del mod">
          <ac:chgData name="Fatima Pillosu" userId="a6295d4dc9e22643" providerId="LiveId" clId="{8F5DB484-C2E2-42CD-A9CA-97503B8E62D5}" dt="2023-10-12T20:02:36.434" v="169"/>
          <ac:spMkLst>
            <pc:docMk/>
            <pc:sldMk cId="1738335416" sldId="256"/>
            <ac:spMk id="8" creationId="{85FDB554-7CE7-2909-5C23-0497E37BF9AE}"/>
          </ac:spMkLst>
        </pc:spChg>
        <pc:spChg chg="mod">
          <ac:chgData name="Fatima Pillosu" userId="a6295d4dc9e22643" providerId="LiveId" clId="{8F5DB484-C2E2-42CD-A9CA-97503B8E62D5}" dt="2023-10-12T20:02:24.429" v="168"/>
          <ac:spMkLst>
            <pc:docMk/>
            <pc:sldMk cId="1738335416" sldId="256"/>
            <ac:spMk id="17" creationId="{5BE545D9-E04A-5DDE-78E4-06214160013B}"/>
          </ac:spMkLst>
        </pc:spChg>
        <pc:spChg chg="mod">
          <ac:chgData name="Fatima Pillosu" userId="a6295d4dc9e22643" providerId="LiveId" clId="{8F5DB484-C2E2-42CD-A9CA-97503B8E62D5}" dt="2023-10-12T20:02:24.429" v="168"/>
          <ac:spMkLst>
            <pc:docMk/>
            <pc:sldMk cId="1738335416" sldId="256"/>
            <ac:spMk id="18" creationId="{3AFD8F60-3E16-60AD-E69B-A56EC4250DB4}"/>
          </ac:spMkLst>
        </pc:spChg>
        <pc:spChg chg="mod">
          <ac:chgData name="Fatima Pillosu" userId="a6295d4dc9e22643" providerId="LiveId" clId="{8F5DB484-C2E2-42CD-A9CA-97503B8E62D5}" dt="2023-10-12T20:02:24.429" v="168"/>
          <ac:spMkLst>
            <pc:docMk/>
            <pc:sldMk cId="1738335416" sldId="256"/>
            <ac:spMk id="19" creationId="{9AAB4DF4-8204-7A4B-8FDC-81DFA9E02B7B}"/>
          </ac:spMkLst>
        </pc:spChg>
        <pc:spChg chg="mod">
          <ac:chgData name="Fatima Pillosu" userId="a6295d4dc9e22643" providerId="LiveId" clId="{8F5DB484-C2E2-42CD-A9CA-97503B8E62D5}" dt="2023-10-12T20:02:24.429" v="168"/>
          <ac:spMkLst>
            <pc:docMk/>
            <pc:sldMk cId="1738335416" sldId="256"/>
            <ac:spMk id="20" creationId="{53A71DEE-2203-66E2-209B-35E20DB315A8}"/>
          </ac:spMkLst>
        </pc:spChg>
        <pc:spChg chg="mod">
          <ac:chgData name="Fatima Pillosu" userId="a6295d4dc9e22643" providerId="LiveId" clId="{8F5DB484-C2E2-42CD-A9CA-97503B8E62D5}" dt="2023-10-12T20:02:24.429" v="168"/>
          <ac:spMkLst>
            <pc:docMk/>
            <pc:sldMk cId="1738335416" sldId="256"/>
            <ac:spMk id="21" creationId="{01F28927-3B78-D1D2-F76A-5F9EF29E1B08}"/>
          </ac:spMkLst>
        </pc:spChg>
        <pc:spChg chg="mod">
          <ac:chgData name="Fatima Pillosu" userId="a6295d4dc9e22643" providerId="LiveId" clId="{8F5DB484-C2E2-42CD-A9CA-97503B8E62D5}" dt="2023-10-12T20:02:24.429" v="168"/>
          <ac:spMkLst>
            <pc:docMk/>
            <pc:sldMk cId="1738335416" sldId="256"/>
            <ac:spMk id="22" creationId="{12790298-A0C7-261F-0A6F-33F96F4A2CB7}"/>
          </ac:spMkLst>
        </pc:spChg>
        <pc:spChg chg="mod">
          <ac:chgData name="Fatima Pillosu" userId="a6295d4dc9e22643" providerId="LiveId" clId="{8F5DB484-C2E2-42CD-A9CA-97503B8E62D5}" dt="2023-10-12T20:02:24.429" v="168"/>
          <ac:spMkLst>
            <pc:docMk/>
            <pc:sldMk cId="1738335416" sldId="256"/>
            <ac:spMk id="23" creationId="{1C7C32FE-6612-89E7-C5F8-9B6376DE0B86}"/>
          </ac:spMkLst>
        </pc:spChg>
        <pc:spChg chg="mod">
          <ac:chgData name="Fatima Pillosu" userId="a6295d4dc9e22643" providerId="LiveId" clId="{8F5DB484-C2E2-42CD-A9CA-97503B8E62D5}" dt="2023-10-12T20:02:24.429" v="168"/>
          <ac:spMkLst>
            <pc:docMk/>
            <pc:sldMk cId="1738335416" sldId="256"/>
            <ac:spMk id="24" creationId="{66A5C5E2-E871-A828-65C7-1A9673319773}"/>
          </ac:spMkLst>
        </pc:spChg>
        <pc:spChg chg="mod">
          <ac:chgData name="Fatima Pillosu" userId="a6295d4dc9e22643" providerId="LiveId" clId="{8F5DB484-C2E2-42CD-A9CA-97503B8E62D5}" dt="2023-10-12T20:02:24.429" v="168"/>
          <ac:spMkLst>
            <pc:docMk/>
            <pc:sldMk cId="1738335416" sldId="256"/>
            <ac:spMk id="25" creationId="{088BE806-5A4C-9220-8D26-D976CD39DEF0}"/>
          </ac:spMkLst>
        </pc:spChg>
        <pc:spChg chg="mod">
          <ac:chgData name="Fatima Pillosu" userId="a6295d4dc9e22643" providerId="LiveId" clId="{8F5DB484-C2E2-42CD-A9CA-97503B8E62D5}" dt="2023-10-12T20:02:24.429" v="168"/>
          <ac:spMkLst>
            <pc:docMk/>
            <pc:sldMk cId="1738335416" sldId="256"/>
            <ac:spMk id="26" creationId="{BF2B680F-ADB6-4963-DF32-3FFA532A7C8C}"/>
          </ac:spMkLst>
        </pc:spChg>
        <pc:spChg chg="mod">
          <ac:chgData name="Fatima Pillosu" userId="a6295d4dc9e22643" providerId="LiveId" clId="{8F5DB484-C2E2-42CD-A9CA-97503B8E62D5}" dt="2023-10-12T20:02:24.429" v="168"/>
          <ac:spMkLst>
            <pc:docMk/>
            <pc:sldMk cId="1738335416" sldId="256"/>
            <ac:spMk id="27" creationId="{9ABF9DCD-DCEC-3AB4-E3C7-C353C44B1209}"/>
          </ac:spMkLst>
        </pc:spChg>
        <pc:spChg chg="mod">
          <ac:chgData name="Fatima Pillosu" userId="a6295d4dc9e22643" providerId="LiveId" clId="{8F5DB484-C2E2-42CD-A9CA-97503B8E62D5}" dt="2023-10-12T20:02:24.429" v="168"/>
          <ac:spMkLst>
            <pc:docMk/>
            <pc:sldMk cId="1738335416" sldId="256"/>
            <ac:spMk id="28" creationId="{28F70B1E-85C1-E270-6062-E30960B21626}"/>
          </ac:spMkLst>
        </pc:spChg>
        <pc:spChg chg="mod">
          <ac:chgData name="Fatima Pillosu" userId="a6295d4dc9e22643" providerId="LiveId" clId="{8F5DB484-C2E2-42CD-A9CA-97503B8E62D5}" dt="2023-10-12T20:02:24.429" v="168"/>
          <ac:spMkLst>
            <pc:docMk/>
            <pc:sldMk cId="1738335416" sldId="256"/>
            <ac:spMk id="29" creationId="{66F82828-4F67-EC45-49F6-57525DF77C53}"/>
          </ac:spMkLst>
        </pc:spChg>
        <pc:spChg chg="mod">
          <ac:chgData name="Fatima Pillosu" userId="a6295d4dc9e22643" providerId="LiveId" clId="{8F5DB484-C2E2-42CD-A9CA-97503B8E62D5}" dt="2023-10-12T20:02:24.429" v="168"/>
          <ac:spMkLst>
            <pc:docMk/>
            <pc:sldMk cId="1738335416" sldId="256"/>
            <ac:spMk id="30" creationId="{809F890B-0590-D0C4-0647-87D762882C97}"/>
          </ac:spMkLst>
        </pc:spChg>
        <pc:spChg chg="mod">
          <ac:chgData name="Fatima Pillosu" userId="a6295d4dc9e22643" providerId="LiveId" clId="{8F5DB484-C2E2-42CD-A9CA-97503B8E62D5}" dt="2023-10-12T20:02:24.429" v="168"/>
          <ac:spMkLst>
            <pc:docMk/>
            <pc:sldMk cId="1738335416" sldId="256"/>
            <ac:spMk id="31" creationId="{610B5BCF-4CE7-5264-E819-5AF71E6227E0}"/>
          </ac:spMkLst>
        </pc:spChg>
        <pc:spChg chg="mod">
          <ac:chgData name="Fatima Pillosu" userId="a6295d4dc9e22643" providerId="LiveId" clId="{8F5DB484-C2E2-42CD-A9CA-97503B8E62D5}" dt="2023-10-12T20:02:24.429" v="168"/>
          <ac:spMkLst>
            <pc:docMk/>
            <pc:sldMk cId="1738335416" sldId="256"/>
            <ac:spMk id="32" creationId="{9B2D0166-1FA3-B7EE-6AD5-0F3DE36F57EF}"/>
          </ac:spMkLst>
        </pc:spChg>
        <pc:spChg chg="mod">
          <ac:chgData name="Fatima Pillosu" userId="a6295d4dc9e22643" providerId="LiveId" clId="{8F5DB484-C2E2-42CD-A9CA-97503B8E62D5}" dt="2023-10-12T20:02:24.429" v="168"/>
          <ac:spMkLst>
            <pc:docMk/>
            <pc:sldMk cId="1738335416" sldId="256"/>
            <ac:spMk id="33" creationId="{1AE3E378-23FC-FCBF-DD2F-97C0728AF281}"/>
          </ac:spMkLst>
        </pc:spChg>
        <pc:spChg chg="mod">
          <ac:chgData name="Fatima Pillosu" userId="a6295d4dc9e22643" providerId="LiveId" clId="{8F5DB484-C2E2-42CD-A9CA-97503B8E62D5}" dt="2023-10-12T20:02:24.429" v="168"/>
          <ac:spMkLst>
            <pc:docMk/>
            <pc:sldMk cId="1738335416" sldId="256"/>
            <ac:spMk id="34" creationId="{4F5985E8-648F-6592-44A1-AEA15677D9CB}"/>
          </ac:spMkLst>
        </pc:spChg>
        <pc:spChg chg="mod">
          <ac:chgData name="Fatima Pillosu" userId="a6295d4dc9e22643" providerId="LiveId" clId="{8F5DB484-C2E2-42CD-A9CA-97503B8E62D5}" dt="2023-10-12T20:02:24.429" v="168"/>
          <ac:spMkLst>
            <pc:docMk/>
            <pc:sldMk cId="1738335416" sldId="256"/>
            <ac:spMk id="36" creationId="{6E47B97C-C63B-EBDD-76B5-DD30A6DEF606}"/>
          </ac:spMkLst>
        </pc:spChg>
        <pc:spChg chg="add del mod">
          <ac:chgData name="Fatima Pillosu" userId="a6295d4dc9e22643" providerId="LiveId" clId="{8F5DB484-C2E2-42CD-A9CA-97503B8E62D5}" dt="2023-10-12T20:22:17.349" v="221" actId="478"/>
          <ac:spMkLst>
            <pc:docMk/>
            <pc:sldMk cId="1738335416" sldId="256"/>
            <ac:spMk id="37" creationId="{B53CDE1B-088A-E2A9-BCCB-A99B735255CA}"/>
          </ac:spMkLst>
        </pc:spChg>
        <pc:spChg chg="add del mod">
          <ac:chgData name="Fatima Pillosu" userId="a6295d4dc9e22643" providerId="LiveId" clId="{8F5DB484-C2E2-42CD-A9CA-97503B8E62D5}" dt="2023-10-12T20:24:55.270" v="286" actId="21"/>
          <ac:spMkLst>
            <pc:docMk/>
            <pc:sldMk cId="1738335416" sldId="256"/>
            <ac:spMk id="38" creationId="{BF3D3FEB-9A6D-EEC4-AF05-2B03B324AEC1}"/>
          </ac:spMkLst>
        </pc:spChg>
        <pc:spChg chg="add del mod">
          <ac:chgData name="Fatima Pillosu" userId="a6295d4dc9e22643" providerId="LiveId" clId="{8F5DB484-C2E2-42CD-A9CA-97503B8E62D5}" dt="2023-10-12T20:24:55.270" v="286" actId="21"/>
          <ac:spMkLst>
            <pc:docMk/>
            <pc:sldMk cId="1738335416" sldId="256"/>
            <ac:spMk id="39" creationId="{DAB0C986-C460-E507-90EB-98C5B6A8A3A1}"/>
          </ac:spMkLst>
        </pc:spChg>
        <pc:spChg chg="add del mod">
          <ac:chgData name="Fatima Pillosu" userId="a6295d4dc9e22643" providerId="LiveId" clId="{8F5DB484-C2E2-42CD-A9CA-97503B8E62D5}" dt="2023-10-12T20:24:55.270" v="286" actId="21"/>
          <ac:spMkLst>
            <pc:docMk/>
            <pc:sldMk cId="1738335416" sldId="256"/>
            <ac:spMk id="40" creationId="{2CAFC0D7-DBDA-777E-BED9-681D3B5BF986}"/>
          </ac:spMkLst>
        </pc:spChg>
        <pc:spChg chg="add del mod">
          <ac:chgData name="Fatima Pillosu" userId="a6295d4dc9e22643" providerId="LiveId" clId="{8F5DB484-C2E2-42CD-A9CA-97503B8E62D5}" dt="2023-10-12T20:24:55.270" v="286" actId="21"/>
          <ac:spMkLst>
            <pc:docMk/>
            <pc:sldMk cId="1738335416" sldId="256"/>
            <ac:spMk id="41" creationId="{7732443C-1993-C6C6-63DF-7CA8871987D0}"/>
          </ac:spMkLst>
        </pc:spChg>
        <pc:spChg chg="add del mod">
          <ac:chgData name="Fatima Pillosu" userId="a6295d4dc9e22643" providerId="LiveId" clId="{8F5DB484-C2E2-42CD-A9CA-97503B8E62D5}" dt="2023-10-12T20:24:55.270" v="286" actId="21"/>
          <ac:spMkLst>
            <pc:docMk/>
            <pc:sldMk cId="1738335416" sldId="256"/>
            <ac:spMk id="42" creationId="{31394975-3B3D-BD11-41CF-64970B774E07}"/>
          </ac:spMkLst>
        </pc:spChg>
        <pc:spChg chg="mod">
          <ac:chgData name="Fatima Pillosu" userId="a6295d4dc9e22643" providerId="LiveId" clId="{8F5DB484-C2E2-42CD-A9CA-97503B8E62D5}" dt="2023-10-12T20:03:23.938" v="175"/>
          <ac:spMkLst>
            <pc:docMk/>
            <pc:sldMk cId="1738335416" sldId="256"/>
            <ac:spMk id="51" creationId="{F9A06AE7-5AA0-211C-ECB3-4578CB14ADD0}"/>
          </ac:spMkLst>
        </pc:spChg>
        <pc:spChg chg="mod">
          <ac:chgData name="Fatima Pillosu" userId="a6295d4dc9e22643" providerId="LiveId" clId="{8F5DB484-C2E2-42CD-A9CA-97503B8E62D5}" dt="2023-10-12T20:03:23.938" v="175"/>
          <ac:spMkLst>
            <pc:docMk/>
            <pc:sldMk cId="1738335416" sldId="256"/>
            <ac:spMk id="52" creationId="{C831D169-35B5-14D5-4FE3-3C677BC2ABCE}"/>
          </ac:spMkLst>
        </pc:spChg>
        <pc:spChg chg="mod">
          <ac:chgData name="Fatima Pillosu" userId="a6295d4dc9e22643" providerId="LiveId" clId="{8F5DB484-C2E2-42CD-A9CA-97503B8E62D5}" dt="2023-10-12T20:03:23.938" v="175"/>
          <ac:spMkLst>
            <pc:docMk/>
            <pc:sldMk cId="1738335416" sldId="256"/>
            <ac:spMk id="53" creationId="{49D592FA-6557-DAB0-855A-76F7C16E8F59}"/>
          </ac:spMkLst>
        </pc:spChg>
        <pc:spChg chg="mod">
          <ac:chgData name="Fatima Pillosu" userId="a6295d4dc9e22643" providerId="LiveId" clId="{8F5DB484-C2E2-42CD-A9CA-97503B8E62D5}" dt="2023-10-12T20:03:23.938" v="175"/>
          <ac:spMkLst>
            <pc:docMk/>
            <pc:sldMk cId="1738335416" sldId="256"/>
            <ac:spMk id="54" creationId="{BFB172B9-2596-36E9-FC85-2428560CE680}"/>
          </ac:spMkLst>
        </pc:spChg>
        <pc:spChg chg="mod">
          <ac:chgData name="Fatima Pillosu" userId="a6295d4dc9e22643" providerId="LiveId" clId="{8F5DB484-C2E2-42CD-A9CA-97503B8E62D5}" dt="2023-10-12T20:03:23.938" v="175"/>
          <ac:spMkLst>
            <pc:docMk/>
            <pc:sldMk cId="1738335416" sldId="256"/>
            <ac:spMk id="55" creationId="{2F5D2497-0D56-0349-33F5-CB41AF0656BA}"/>
          </ac:spMkLst>
        </pc:spChg>
        <pc:spChg chg="mod">
          <ac:chgData name="Fatima Pillosu" userId="a6295d4dc9e22643" providerId="LiveId" clId="{8F5DB484-C2E2-42CD-A9CA-97503B8E62D5}" dt="2023-10-12T20:03:23.938" v="175"/>
          <ac:spMkLst>
            <pc:docMk/>
            <pc:sldMk cId="1738335416" sldId="256"/>
            <ac:spMk id="56" creationId="{BAF9CAFA-F5DA-8EEC-EC6C-592612A86FCE}"/>
          </ac:spMkLst>
        </pc:spChg>
        <pc:spChg chg="mod">
          <ac:chgData name="Fatima Pillosu" userId="a6295d4dc9e22643" providerId="LiveId" clId="{8F5DB484-C2E2-42CD-A9CA-97503B8E62D5}" dt="2023-10-12T20:03:23.938" v="175"/>
          <ac:spMkLst>
            <pc:docMk/>
            <pc:sldMk cId="1738335416" sldId="256"/>
            <ac:spMk id="57" creationId="{EEA744BA-4642-4FB0-6643-66890C96DE34}"/>
          </ac:spMkLst>
        </pc:spChg>
        <pc:spChg chg="mod">
          <ac:chgData name="Fatima Pillosu" userId="a6295d4dc9e22643" providerId="LiveId" clId="{8F5DB484-C2E2-42CD-A9CA-97503B8E62D5}" dt="2023-10-12T20:03:23.938" v="175"/>
          <ac:spMkLst>
            <pc:docMk/>
            <pc:sldMk cId="1738335416" sldId="256"/>
            <ac:spMk id="58" creationId="{78F181B0-432E-7BF3-EDB0-59B56378E63E}"/>
          </ac:spMkLst>
        </pc:spChg>
        <pc:spChg chg="mod">
          <ac:chgData name="Fatima Pillosu" userId="a6295d4dc9e22643" providerId="LiveId" clId="{8F5DB484-C2E2-42CD-A9CA-97503B8E62D5}" dt="2023-10-12T20:03:23.938" v="175"/>
          <ac:spMkLst>
            <pc:docMk/>
            <pc:sldMk cId="1738335416" sldId="256"/>
            <ac:spMk id="59" creationId="{2C94A681-6741-6EB0-567C-D3CBC22DB5C6}"/>
          </ac:spMkLst>
        </pc:spChg>
        <pc:spChg chg="mod">
          <ac:chgData name="Fatima Pillosu" userId="a6295d4dc9e22643" providerId="LiveId" clId="{8F5DB484-C2E2-42CD-A9CA-97503B8E62D5}" dt="2023-10-12T20:03:23.938" v="175"/>
          <ac:spMkLst>
            <pc:docMk/>
            <pc:sldMk cId="1738335416" sldId="256"/>
            <ac:spMk id="60" creationId="{94587D65-F1B3-BE98-EB0C-3E4D126ABD01}"/>
          </ac:spMkLst>
        </pc:spChg>
        <pc:spChg chg="mod">
          <ac:chgData name="Fatima Pillosu" userId="a6295d4dc9e22643" providerId="LiveId" clId="{8F5DB484-C2E2-42CD-A9CA-97503B8E62D5}" dt="2023-10-12T20:03:23.938" v="175"/>
          <ac:spMkLst>
            <pc:docMk/>
            <pc:sldMk cId="1738335416" sldId="256"/>
            <ac:spMk id="61" creationId="{353ACB08-C207-A907-E954-E32C737FFA0C}"/>
          </ac:spMkLst>
        </pc:spChg>
        <pc:spChg chg="mod">
          <ac:chgData name="Fatima Pillosu" userId="a6295d4dc9e22643" providerId="LiveId" clId="{8F5DB484-C2E2-42CD-A9CA-97503B8E62D5}" dt="2023-10-12T20:03:23.938" v="175"/>
          <ac:spMkLst>
            <pc:docMk/>
            <pc:sldMk cId="1738335416" sldId="256"/>
            <ac:spMk id="62" creationId="{3B227A07-A6B5-9ECB-E48F-006EC2F4B1F0}"/>
          </ac:spMkLst>
        </pc:spChg>
        <pc:spChg chg="mod">
          <ac:chgData name="Fatima Pillosu" userId="a6295d4dc9e22643" providerId="LiveId" clId="{8F5DB484-C2E2-42CD-A9CA-97503B8E62D5}" dt="2023-10-12T20:03:23.938" v="175"/>
          <ac:spMkLst>
            <pc:docMk/>
            <pc:sldMk cId="1738335416" sldId="256"/>
            <ac:spMk id="63" creationId="{10B829DC-9F3A-F4E5-B6B7-AEC7FE3C715D}"/>
          </ac:spMkLst>
        </pc:spChg>
        <pc:spChg chg="mod">
          <ac:chgData name="Fatima Pillosu" userId="a6295d4dc9e22643" providerId="LiveId" clId="{8F5DB484-C2E2-42CD-A9CA-97503B8E62D5}" dt="2023-10-12T20:03:23.938" v="175"/>
          <ac:spMkLst>
            <pc:docMk/>
            <pc:sldMk cId="1738335416" sldId="256"/>
            <ac:spMk id="64" creationId="{8BE7E6BA-CC97-C235-6EF7-D1B10E49379D}"/>
          </ac:spMkLst>
        </pc:spChg>
        <pc:spChg chg="mod">
          <ac:chgData name="Fatima Pillosu" userId="a6295d4dc9e22643" providerId="LiveId" clId="{8F5DB484-C2E2-42CD-A9CA-97503B8E62D5}" dt="2023-10-12T20:03:23.938" v="175"/>
          <ac:spMkLst>
            <pc:docMk/>
            <pc:sldMk cId="1738335416" sldId="256"/>
            <ac:spMk id="65" creationId="{5CF513E8-5BFD-8BAF-AB96-38DB86C58B26}"/>
          </ac:spMkLst>
        </pc:spChg>
        <pc:spChg chg="mod">
          <ac:chgData name="Fatima Pillosu" userId="a6295d4dc9e22643" providerId="LiveId" clId="{8F5DB484-C2E2-42CD-A9CA-97503B8E62D5}" dt="2023-10-12T20:03:23.938" v="175"/>
          <ac:spMkLst>
            <pc:docMk/>
            <pc:sldMk cId="1738335416" sldId="256"/>
            <ac:spMk id="66" creationId="{9EC8202B-3C8F-D0E8-54E0-FBD31E2EA1F5}"/>
          </ac:spMkLst>
        </pc:spChg>
        <pc:spChg chg="mod">
          <ac:chgData name="Fatima Pillosu" userId="a6295d4dc9e22643" providerId="LiveId" clId="{8F5DB484-C2E2-42CD-A9CA-97503B8E62D5}" dt="2023-10-12T20:03:23.938" v="175"/>
          <ac:spMkLst>
            <pc:docMk/>
            <pc:sldMk cId="1738335416" sldId="256"/>
            <ac:spMk id="67" creationId="{1E7E8BF7-3E5B-08A3-51FF-A34B293FED07}"/>
          </ac:spMkLst>
        </pc:spChg>
        <pc:spChg chg="mod">
          <ac:chgData name="Fatima Pillosu" userId="a6295d4dc9e22643" providerId="LiveId" clId="{8F5DB484-C2E2-42CD-A9CA-97503B8E62D5}" dt="2023-10-12T20:23:15.559" v="235" actId="1037"/>
          <ac:spMkLst>
            <pc:docMk/>
            <pc:sldMk cId="1738335416" sldId="256"/>
            <ac:spMk id="68" creationId="{199F2362-06C0-2D4D-1401-A5C33DC9E4C8}"/>
          </ac:spMkLst>
        </pc:spChg>
        <pc:spChg chg="mod">
          <ac:chgData name="Fatima Pillosu" userId="a6295d4dc9e22643" providerId="LiveId" clId="{8F5DB484-C2E2-42CD-A9CA-97503B8E62D5}" dt="2023-10-12T20:03:23.938" v="175"/>
          <ac:spMkLst>
            <pc:docMk/>
            <pc:sldMk cId="1738335416" sldId="256"/>
            <ac:spMk id="70" creationId="{CF0AF380-6D15-AE43-0AAA-8797EC6D609A}"/>
          </ac:spMkLst>
        </pc:spChg>
        <pc:spChg chg="add del mod">
          <ac:chgData name="Fatima Pillosu" userId="a6295d4dc9e22643" providerId="LiveId" clId="{8F5DB484-C2E2-42CD-A9CA-97503B8E62D5}" dt="2023-10-12T20:22:24.531" v="222" actId="478"/>
          <ac:spMkLst>
            <pc:docMk/>
            <pc:sldMk cId="1738335416" sldId="256"/>
            <ac:spMk id="71" creationId="{CEF7F866-2E9D-960D-0DAC-86CF7E82AFDD}"/>
          </ac:spMkLst>
        </pc:spChg>
        <pc:spChg chg="add del mod">
          <ac:chgData name="Fatima Pillosu" userId="a6295d4dc9e22643" providerId="LiveId" clId="{8F5DB484-C2E2-42CD-A9CA-97503B8E62D5}" dt="2023-10-12T20:22:24.531" v="222" actId="478"/>
          <ac:spMkLst>
            <pc:docMk/>
            <pc:sldMk cId="1738335416" sldId="256"/>
            <ac:spMk id="72" creationId="{37AA3FB2-9515-09BD-4F10-39339241FD43}"/>
          </ac:spMkLst>
        </pc:spChg>
        <pc:spChg chg="add del mod">
          <ac:chgData name="Fatima Pillosu" userId="a6295d4dc9e22643" providerId="LiveId" clId="{8F5DB484-C2E2-42CD-A9CA-97503B8E62D5}" dt="2023-10-12T20:24:55.270" v="286" actId="21"/>
          <ac:spMkLst>
            <pc:docMk/>
            <pc:sldMk cId="1738335416" sldId="256"/>
            <ac:spMk id="73" creationId="{A4DDA29B-84FA-8053-E47F-788730041EAD}"/>
          </ac:spMkLst>
        </pc:spChg>
        <pc:spChg chg="add del mod">
          <ac:chgData name="Fatima Pillosu" userId="a6295d4dc9e22643" providerId="LiveId" clId="{8F5DB484-C2E2-42CD-A9CA-97503B8E62D5}" dt="2023-10-12T20:24:55.270" v="286" actId="21"/>
          <ac:spMkLst>
            <pc:docMk/>
            <pc:sldMk cId="1738335416" sldId="256"/>
            <ac:spMk id="74" creationId="{45B6F4BE-B3A4-0DBC-D708-9CDD2B254C7B}"/>
          </ac:spMkLst>
        </pc:spChg>
        <pc:spChg chg="add del mod">
          <ac:chgData name="Fatima Pillosu" userId="a6295d4dc9e22643" providerId="LiveId" clId="{8F5DB484-C2E2-42CD-A9CA-97503B8E62D5}" dt="2023-10-12T20:24:55.270" v="286" actId="21"/>
          <ac:spMkLst>
            <pc:docMk/>
            <pc:sldMk cId="1738335416" sldId="256"/>
            <ac:spMk id="75" creationId="{C57B960F-A185-4C2C-5F68-B0E2C57108A4}"/>
          </ac:spMkLst>
        </pc:spChg>
        <pc:spChg chg="add del mod">
          <ac:chgData name="Fatima Pillosu" userId="a6295d4dc9e22643" providerId="LiveId" clId="{8F5DB484-C2E2-42CD-A9CA-97503B8E62D5}" dt="2023-10-12T20:24:55.270" v="286" actId="21"/>
          <ac:spMkLst>
            <pc:docMk/>
            <pc:sldMk cId="1738335416" sldId="256"/>
            <ac:spMk id="76" creationId="{B939B8AA-CCB0-1F05-E530-B7BB96EB51D2}"/>
          </ac:spMkLst>
        </pc:spChg>
        <pc:spChg chg="add del mod">
          <ac:chgData name="Fatima Pillosu" userId="a6295d4dc9e22643" providerId="LiveId" clId="{8F5DB484-C2E2-42CD-A9CA-97503B8E62D5}" dt="2023-10-12T20:24:53.294" v="285" actId="478"/>
          <ac:spMkLst>
            <pc:docMk/>
            <pc:sldMk cId="1738335416" sldId="256"/>
            <ac:spMk id="77" creationId="{C3594EEB-4AD0-AA94-BB71-B93BD3FD6837}"/>
          </ac:spMkLst>
        </pc:spChg>
        <pc:spChg chg="add mod">
          <ac:chgData name="Fatima Pillosu" userId="a6295d4dc9e22643" providerId="LiveId" clId="{8F5DB484-C2E2-42CD-A9CA-97503B8E62D5}" dt="2023-10-13T14:50:57.024" v="330" actId="1036"/>
          <ac:spMkLst>
            <pc:docMk/>
            <pc:sldMk cId="1738335416" sldId="256"/>
            <ac:spMk id="78" creationId="{124F2AB3-7D88-545D-5661-533C57B94944}"/>
          </ac:spMkLst>
        </pc:spChg>
        <pc:spChg chg="add mod">
          <ac:chgData name="Fatima Pillosu" userId="a6295d4dc9e22643" providerId="LiveId" clId="{8F5DB484-C2E2-42CD-A9CA-97503B8E62D5}" dt="2023-10-13T14:50:52.022" v="325" actId="1036"/>
          <ac:spMkLst>
            <pc:docMk/>
            <pc:sldMk cId="1738335416" sldId="256"/>
            <ac:spMk id="79" creationId="{0E577919-C53F-7823-F107-B1C2CA2C9E82}"/>
          </ac:spMkLst>
        </pc:spChg>
        <pc:spChg chg="add mod">
          <ac:chgData name="Fatima Pillosu" userId="a6295d4dc9e22643" providerId="LiveId" clId="{8F5DB484-C2E2-42CD-A9CA-97503B8E62D5}" dt="2023-10-13T14:50:52.022" v="325" actId="1036"/>
          <ac:spMkLst>
            <pc:docMk/>
            <pc:sldMk cId="1738335416" sldId="256"/>
            <ac:spMk id="80" creationId="{88314BFA-92C0-2215-E86A-ADEC92DF625B}"/>
          </ac:spMkLst>
        </pc:spChg>
        <pc:spChg chg="add mod">
          <ac:chgData name="Fatima Pillosu" userId="a6295d4dc9e22643" providerId="LiveId" clId="{8F5DB484-C2E2-42CD-A9CA-97503B8E62D5}" dt="2023-10-13T14:51:07.942" v="334" actId="1035"/>
          <ac:spMkLst>
            <pc:docMk/>
            <pc:sldMk cId="1738335416" sldId="256"/>
            <ac:spMk id="81" creationId="{ABEC31DB-7757-50F7-B42E-58DC5E0D95EB}"/>
          </ac:spMkLst>
        </pc:spChg>
        <pc:spChg chg="add mod">
          <ac:chgData name="Fatima Pillosu" userId="a6295d4dc9e22643" providerId="LiveId" clId="{8F5DB484-C2E2-42CD-A9CA-97503B8E62D5}" dt="2023-10-13T14:50:57.024" v="330" actId="1036"/>
          <ac:spMkLst>
            <pc:docMk/>
            <pc:sldMk cId="1738335416" sldId="256"/>
            <ac:spMk id="82" creationId="{9454BC93-8445-1CD6-F7A4-FB4F0AFF4585}"/>
          </ac:spMkLst>
        </pc:spChg>
        <pc:spChg chg="mod">
          <ac:chgData name="Fatima Pillosu" userId="a6295d4dc9e22643" providerId="LiveId" clId="{8F5DB484-C2E2-42CD-A9CA-97503B8E62D5}" dt="2023-10-12T20:25:21.131" v="287"/>
          <ac:spMkLst>
            <pc:docMk/>
            <pc:sldMk cId="1738335416" sldId="256"/>
            <ac:spMk id="89" creationId="{F78F81FC-E235-F330-FAAA-FEF71447547B}"/>
          </ac:spMkLst>
        </pc:spChg>
        <pc:spChg chg="mod">
          <ac:chgData name="Fatima Pillosu" userId="a6295d4dc9e22643" providerId="LiveId" clId="{8F5DB484-C2E2-42CD-A9CA-97503B8E62D5}" dt="2023-10-12T20:25:21.131" v="287"/>
          <ac:spMkLst>
            <pc:docMk/>
            <pc:sldMk cId="1738335416" sldId="256"/>
            <ac:spMk id="90" creationId="{BD0A22BB-B97C-A0A0-8C57-5AD4C3C45249}"/>
          </ac:spMkLst>
        </pc:spChg>
        <pc:spChg chg="mod">
          <ac:chgData name="Fatima Pillosu" userId="a6295d4dc9e22643" providerId="LiveId" clId="{8F5DB484-C2E2-42CD-A9CA-97503B8E62D5}" dt="2023-10-12T20:25:21.131" v="287"/>
          <ac:spMkLst>
            <pc:docMk/>
            <pc:sldMk cId="1738335416" sldId="256"/>
            <ac:spMk id="91" creationId="{7BFF05A9-A99E-B56B-20A7-E223F87F0143}"/>
          </ac:spMkLst>
        </pc:spChg>
        <pc:spChg chg="mod">
          <ac:chgData name="Fatima Pillosu" userId="a6295d4dc9e22643" providerId="LiveId" clId="{8F5DB484-C2E2-42CD-A9CA-97503B8E62D5}" dt="2023-10-12T20:25:21.131" v="287"/>
          <ac:spMkLst>
            <pc:docMk/>
            <pc:sldMk cId="1738335416" sldId="256"/>
            <ac:spMk id="92" creationId="{F0F042DC-698C-7A58-A34A-8F3DD3EC6BCE}"/>
          </ac:spMkLst>
        </pc:spChg>
        <pc:spChg chg="mod">
          <ac:chgData name="Fatima Pillosu" userId="a6295d4dc9e22643" providerId="LiveId" clId="{8F5DB484-C2E2-42CD-A9CA-97503B8E62D5}" dt="2023-10-12T20:25:21.131" v="287"/>
          <ac:spMkLst>
            <pc:docMk/>
            <pc:sldMk cId="1738335416" sldId="256"/>
            <ac:spMk id="93" creationId="{32F5422D-47FD-C8C3-4B35-FACEB1F67838}"/>
          </ac:spMkLst>
        </pc:spChg>
        <pc:spChg chg="mod">
          <ac:chgData name="Fatima Pillosu" userId="a6295d4dc9e22643" providerId="LiveId" clId="{8F5DB484-C2E2-42CD-A9CA-97503B8E62D5}" dt="2023-10-12T20:25:21.131" v="287"/>
          <ac:spMkLst>
            <pc:docMk/>
            <pc:sldMk cId="1738335416" sldId="256"/>
            <ac:spMk id="94" creationId="{48112399-003F-14BA-1644-CC6281D957BF}"/>
          </ac:spMkLst>
        </pc:spChg>
        <pc:spChg chg="mod">
          <ac:chgData name="Fatima Pillosu" userId="a6295d4dc9e22643" providerId="LiveId" clId="{8F5DB484-C2E2-42CD-A9CA-97503B8E62D5}" dt="2023-10-12T20:25:21.131" v="287"/>
          <ac:spMkLst>
            <pc:docMk/>
            <pc:sldMk cId="1738335416" sldId="256"/>
            <ac:spMk id="95" creationId="{8CDBEC67-4C93-6981-ED76-817D5F0633E1}"/>
          </ac:spMkLst>
        </pc:spChg>
        <pc:spChg chg="mod">
          <ac:chgData name="Fatima Pillosu" userId="a6295d4dc9e22643" providerId="LiveId" clId="{8F5DB484-C2E2-42CD-A9CA-97503B8E62D5}" dt="2023-10-12T20:25:21.131" v="287"/>
          <ac:spMkLst>
            <pc:docMk/>
            <pc:sldMk cId="1738335416" sldId="256"/>
            <ac:spMk id="96" creationId="{3C804565-2C93-B593-DCC8-B8B5A29D4091}"/>
          </ac:spMkLst>
        </pc:spChg>
        <pc:spChg chg="mod">
          <ac:chgData name="Fatima Pillosu" userId="a6295d4dc9e22643" providerId="LiveId" clId="{8F5DB484-C2E2-42CD-A9CA-97503B8E62D5}" dt="2023-10-12T20:25:21.131" v="287"/>
          <ac:spMkLst>
            <pc:docMk/>
            <pc:sldMk cId="1738335416" sldId="256"/>
            <ac:spMk id="97" creationId="{F670CE34-B755-FE0C-611C-EDFDB2465A0B}"/>
          </ac:spMkLst>
        </pc:spChg>
        <pc:spChg chg="mod">
          <ac:chgData name="Fatima Pillosu" userId="a6295d4dc9e22643" providerId="LiveId" clId="{8F5DB484-C2E2-42CD-A9CA-97503B8E62D5}" dt="2023-10-12T20:25:21.131" v="287"/>
          <ac:spMkLst>
            <pc:docMk/>
            <pc:sldMk cId="1738335416" sldId="256"/>
            <ac:spMk id="98" creationId="{3EF28BAE-95DC-C8A9-82E4-0BF3800711DE}"/>
          </ac:spMkLst>
        </pc:spChg>
        <pc:spChg chg="mod">
          <ac:chgData name="Fatima Pillosu" userId="a6295d4dc9e22643" providerId="LiveId" clId="{8F5DB484-C2E2-42CD-A9CA-97503B8E62D5}" dt="2023-10-12T20:25:21.131" v="287"/>
          <ac:spMkLst>
            <pc:docMk/>
            <pc:sldMk cId="1738335416" sldId="256"/>
            <ac:spMk id="99" creationId="{46429970-F17B-D9AC-FBC9-31585BE78D42}"/>
          </ac:spMkLst>
        </pc:spChg>
        <pc:spChg chg="mod">
          <ac:chgData name="Fatima Pillosu" userId="a6295d4dc9e22643" providerId="LiveId" clId="{8F5DB484-C2E2-42CD-A9CA-97503B8E62D5}" dt="2023-10-12T20:25:21.131" v="287"/>
          <ac:spMkLst>
            <pc:docMk/>
            <pc:sldMk cId="1738335416" sldId="256"/>
            <ac:spMk id="100" creationId="{C43A90F0-BC08-1B7F-B0DC-40B2249C4CDB}"/>
          </ac:spMkLst>
        </pc:spChg>
        <pc:spChg chg="mod">
          <ac:chgData name="Fatima Pillosu" userId="a6295d4dc9e22643" providerId="LiveId" clId="{8F5DB484-C2E2-42CD-A9CA-97503B8E62D5}" dt="2023-10-12T20:25:21.131" v="287"/>
          <ac:spMkLst>
            <pc:docMk/>
            <pc:sldMk cId="1738335416" sldId="256"/>
            <ac:spMk id="101" creationId="{A5444567-83E1-81D3-6A12-8E9218ABEB99}"/>
          </ac:spMkLst>
        </pc:spChg>
        <pc:spChg chg="mod">
          <ac:chgData name="Fatima Pillosu" userId="a6295d4dc9e22643" providerId="LiveId" clId="{8F5DB484-C2E2-42CD-A9CA-97503B8E62D5}" dt="2023-10-12T20:25:21.131" v="287"/>
          <ac:spMkLst>
            <pc:docMk/>
            <pc:sldMk cId="1738335416" sldId="256"/>
            <ac:spMk id="102" creationId="{36FE9D3E-D0E9-40C7-0EA7-CD96DC57764A}"/>
          </ac:spMkLst>
        </pc:spChg>
        <pc:spChg chg="mod">
          <ac:chgData name="Fatima Pillosu" userId="a6295d4dc9e22643" providerId="LiveId" clId="{8F5DB484-C2E2-42CD-A9CA-97503B8E62D5}" dt="2023-10-12T20:25:21.131" v="287"/>
          <ac:spMkLst>
            <pc:docMk/>
            <pc:sldMk cId="1738335416" sldId="256"/>
            <ac:spMk id="103" creationId="{2717B7B2-1CC6-A7CF-E045-988D822EDDCB}"/>
          </ac:spMkLst>
        </pc:spChg>
        <pc:spChg chg="mod">
          <ac:chgData name="Fatima Pillosu" userId="a6295d4dc9e22643" providerId="LiveId" clId="{8F5DB484-C2E2-42CD-A9CA-97503B8E62D5}" dt="2023-10-12T20:25:21.131" v="287"/>
          <ac:spMkLst>
            <pc:docMk/>
            <pc:sldMk cId="1738335416" sldId="256"/>
            <ac:spMk id="104" creationId="{00D8EE7C-2BF1-4F9D-9550-30387F1AD7B6}"/>
          </ac:spMkLst>
        </pc:spChg>
        <pc:spChg chg="mod">
          <ac:chgData name="Fatima Pillosu" userId="a6295d4dc9e22643" providerId="LiveId" clId="{8F5DB484-C2E2-42CD-A9CA-97503B8E62D5}" dt="2023-10-12T20:25:21.131" v="287"/>
          <ac:spMkLst>
            <pc:docMk/>
            <pc:sldMk cId="1738335416" sldId="256"/>
            <ac:spMk id="105" creationId="{BE713EE4-0200-E2B7-46A2-8C1132F78231}"/>
          </ac:spMkLst>
        </pc:spChg>
        <pc:spChg chg="mod">
          <ac:chgData name="Fatima Pillosu" userId="a6295d4dc9e22643" providerId="LiveId" clId="{8F5DB484-C2E2-42CD-A9CA-97503B8E62D5}" dt="2023-10-12T20:25:21.131" v="287"/>
          <ac:spMkLst>
            <pc:docMk/>
            <pc:sldMk cId="1738335416" sldId="256"/>
            <ac:spMk id="106" creationId="{15F34167-FD76-B1DE-896D-BE8215800538}"/>
          </ac:spMkLst>
        </pc:spChg>
        <pc:spChg chg="mod">
          <ac:chgData name="Fatima Pillosu" userId="a6295d4dc9e22643" providerId="LiveId" clId="{8F5DB484-C2E2-42CD-A9CA-97503B8E62D5}" dt="2023-10-12T20:25:21.131" v="287"/>
          <ac:spMkLst>
            <pc:docMk/>
            <pc:sldMk cId="1738335416" sldId="256"/>
            <ac:spMk id="108" creationId="{31818D67-5E2D-EF73-8C81-AE8974012A1C}"/>
          </ac:spMkLst>
        </pc:spChg>
        <pc:spChg chg="add mod">
          <ac:chgData name="Fatima Pillosu" userId="a6295d4dc9e22643" providerId="LiveId" clId="{8F5DB484-C2E2-42CD-A9CA-97503B8E62D5}" dt="2023-10-13T14:50:52.022" v="325" actId="1036"/>
          <ac:spMkLst>
            <pc:docMk/>
            <pc:sldMk cId="1738335416" sldId="256"/>
            <ac:spMk id="109" creationId="{06ACE284-1EFC-CE3E-00A3-ADF8D28E657A}"/>
          </ac:spMkLst>
        </pc:spChg>
        <pc:spChg chg="add mod">
          <ac:chgData name="Fatima Pillosu" userId="a6295d4dc9e22643" providerId="LiveId" clId="{8F5DB484-C2E2-42CD-A9CA-97503B8E62D5}" dt="2023-10-13T14:50:52.022" v="325" actId="1036"/>
          <ac:spMkLst>
            <pc:docMk/>
            <pc:sldMk cId="1738335416" sldId="256"/>
            <ac:spMk id="110" creationId="{C85EE933-68B2-B471-9D81-46D3C90326A3}"/>
          </ac:spMkLst>
        </pc:spChg>
        <pc:spChg chg="add mod">
          <ac:chgData name="Fatima Pillosu" userId="a6295d4dc9e22643" providerId="LiveId" clId="{8F5DB484-C2E2-42CD-A9CA-97503B8E62D5}" dt="2023-10-13T14:50:52.022" v="325" actId="1036"/>
          <ac:spMkLst>
            <pc:docMk/>
            <pc:sldMk cId="1738335416" sldId="256"/>
            <ac:spMk id="111" creationId="{EAB546A1-2459-35F6-A5AE-18EE8A66D07C}"/>
          </ac:spMkLst>
        </pc:spChg>
        <pc:spChg chg="add mod">
          <ac:chgData name="Fatima Pillosu" userId="a6295d4dc9e22643" providerId="LiveId" clId="{8F5DB484-C2E2-42CD-A9CA-97503B8E62D5}" dt="2023-10-13T14:50:52.022" v="325" actId="1036"/>
          <ac:spMkLst>
            <pc:docMk/>
            <pc:sldMk cId="1738335416" sldId="256"/>
            <ac:spMk id="112" creationId="{3A0EBBD4-D4CE-A7B9-8360-3D2A1ECD7488}"/>
          </ac:spMkLst>
        </pc:spChg>
        <pc:spChg chg="add del mod ord">
          <ac:chgData name="Fatima Pillosu" userId="a6295d4dc9e22643" providerId="LiveId" clId="{8F5DB484-C2E2-42CD-A9CA-97503B8E62D5}" dt="2023-10-12T20:02:56.639" v="174" actId="21"/>
          <ac:spMkLst>
            <pc:docMk/>
            <pc:sldMk cId="1738335416" sldId="256"/>
            <ac:spMk id="114" creationId="{50A2990E-C84D-24B3-1686-87C1D36E1CE7}"/>
          </ac:spMkLst>
        </pc:spChg>
        <pc:spChg chg="add del mod">
          <ac:chgData name="Fatima Pillosu" userId="a6295d4dc9e22643" providerId="LiveId" clId="{8F5DB484-C2E2-42CD-A9CA-97503B8E62D5}" dt="2023-10-12T20:02:56.639" v="174" actId="21"/>
          <ac:spMkLst>
            <pc:docMk/>
            <pc:sldMk cId="1738335416" sldId="256"/>
            <ac:spMk id="115" creationId="{EE33ACF5-8358-090D-AC6B-69FC0F1B77B3}"/>
          </ac:spMkLst>
        </pc:spChg>
        <pc:spChg chg="add del mod">
          <ac:chgData name="Fatima Pillosu" userId="a6295d4dc9e22643" providerId="LiveId" clId="{8F5DB484-C2E2-42CD-A9CA-97503B8E62D5}" dt="2023-10-12T20:02:56.639" v="174" actId="21"/>
          <ac:spMkLst>
            <pc:docMk/>
            <pc:sldMk cId="1738335416" sldId="256"/>
            <ac:spMk id="116" creationId="{E79833CD-7996-E16A-D55A-58E61F82E176}"/>
          </ac:spMkLst>
        </pc:spChg>
        <pc:spChg chg="add del mod">
          <ac:chgData name="Fatima Pillosu" userId="a6295d4dc9e22643" providerId="LiveId" clId="{8F5DB484-C2E2-42CD-A9CA-97503B8E62D5}" dt="2023-10-12T20:02:56.639" v="174" actId="21"/>
          <ac:spMkLst>
            <pc:docMk/>
            <pc:sldMk cId="1738335416" sldId="256"/>
            <ac:spMk id="117" creationId="{1D867F1A-A8E6-C7E2-777C-5640D377CE83}"/>
          </ac:spMkLst>
        </pc:spChg>
        <pc:spChg chg="add del mod ord">
          <ac:chgData name="Fatima Pillosu" userId="a6295d4dc9e22643" providerId="LiveId" clId="{8F5DB484-C2E2-42CD-A9CA-97503B8E62D5}" dt="2023-10-12T20:02:56.639" v="174" actId="21"/>
          <ac:spMkLst>
            <pc:docMk/>
            <pc:sldMk cId="1738335416" sldId="256"/>
            <ac:spMk id="118" creationId="{14657CF8-9BBC-AD01-933C-3F4BB0E72240}"/>
          </ac:spMkLst>
        </pc:spChg>
        <pc:spChg chg="add del mod">
          <ac:chgData name="Fatima Pillosu" userId="a6295d4dc9e22643" providerId="LiveId" clId="{8F5DB484-C2E2-42CD-A9CA-97503B8E62D5}" dt="2023-10-12T20:02:56.639" v="174" actId="21"/>
          <ac:spMkLst>
            <pc:docMk/>
            <pc:sldMk cId="1738335416" sldId="256"/>
            <ac:spMk id="119" creationId="{CC3A5CB0-1FB0-D498-570B-A9823F6BEC12}"/>
          </ac:spMkLst>
        </pc:spChg>
        <pc:spChg chg="mod">
          <ac:chgData name="Fatima Pillosu" userId="a6295d4dc9e22643" providerId="LiveId" clId="{8F5DB484-C2E2-42CD-A9CA-97503B8E62D5}" dt="2023-10-12T19:59:54.152" v="134" actId="255"/>
          <ac:spMkLst>
            <pc:docMk/>
            <pc:sldMk cId="1738335416" sldId="256"/>
            <ac:spMk id="145" creationId="{E330F955-7327-2CA7-96C4-814D352A0EA8}"/>
          </ac:spMkLst>
        </pc:spChg>
        <pc:grpChg chg="add del mod">
          <ac:chgData name="Fatima Pillosu" userId="a6295d4dc9e22643" providerId="LiveId" clId="{8F5DB484-C2E2-42CD-A9CA-97503B8E62D5}" dt="2023-10-12T20:02:36.434" v="169"/>
          <ac:grpSpMkLst>
            <pc:docMk/>
            <pc:sldMk cId="1738335416" sldId="256"/>
            <ac:grpSpMk id="15" creationId="{554EEDC3-A544-E8B0-53AC-95340520D42C}"/>
          </ac:grpSpMkLst>
        </pc:grpChg>
        <pc:grpChg chg="mod">
          <ac:chgData name="Fatima Pillosu" userId="a6295d4dc9e22643" providerId="LiveId" clId="{8F5DB484-C2E2-42CD-A9CA-97503B8E62D5}" dt="2023-10-12T20:02:24.429" v="168"/>
          <ac:grpSpMkLst>
            <pc:docMk/>
            <pc:sldMk cId="1738335416" sldId="256"/>
            <ac:grpSpMk id="16" creationId="{0E01EACB-C6C5-1C69-9447-21582241546C}"/>
          </ac:grpSpMkLst>
        </pc:grpChg>
        <pc:grpChg chg="add del mod">
          <ac:chgData name="Fatima Pillosu" userId="a6295d4dc9e22643" providerId="LiveId" clId="{8F5DB484-C2E2-42CD-A9CA-97503B8E62D5}" dt="2023-10-12T20:24:55.270" v="286" actId="21"/>
          <ac:grpSpMkLst>
            <pc:docMk/>
            <pc:sldMk cId="1738335416" sldId="256"/>
            <ac:grpSpMk id="49" creationId="{8602DFF6-9E1A-ECC3-51B2-25EF152FC91B}"/>
          </ac:grpSpMkLst>
        </pc:grpChg>
        <pc:grpChg chg="mod">
          <ac:chgData name="Fatima Pillosu" userId="a6295d4dc9e22643" providerId="LiveId" clId="{8F5DB484-C2E2-42CD-A9CA-97503B8E62D5}" dt="2023-10-12T20:03:23.938" v="175"/>
          <ac:grpSpMkLst>
            <pc:docMk/>
            <pc:sldMk cId="1738335416" sldId="256"/>
            <ac:grpSpMk id="50" creationId="{523B34D9-52D2-015E-CDDB-B3969C358601}"/>
          </ac:grpSpMkLst>
        </pc:grpChg>
        <pc:grpChg chg="add mod">
          <ac:chgData name="Fatima Pillosu" userId="a6295d4dc9e22643" providerId="LiveId" clId="{8F5DB484-C2E2-42CD-A9CA-97503B8E62D5}" dt="2023-10-13T14:50:52.022" v="325" actId="1036"/>
          <ac:grpSpMkLst>
            <pc:docMk/>
            <pc:sldMk cId="1738335416" sldId="256"/>
            <ac:grpSpMk id="87" creationId="{CF37DC29-5421-09E0-282A-34FEEE5EFC76}"/>
          </ac:grpSpMkLst>
        </pc:grpChg>
        <pc:grpChg chg="mod">
          <ac:chgData name="Fatima Pillosu" userId="a6295d4dc9e22643" providerId="LiveId" clId="{8F5DB484-C2E2-42CD-A9CA-97503B8E62D5}" dt="2023-10-12T20:25:21.131" v="287"/>
          <ac:grpSpMkLst>
            <pc:docMk/>
            <pc:sldMk cId="1738335416" sldId="256"/>
            <ac:grpSpMk id="88" creationId="{2776A172-1408-E94D-A02E-D011587EB8F8}"/>
          </ac:grpSpMkLst>
        </pc:grpChg>
        <pc:grpChg chg="add del mod">
          <ac:chgData name="Fatima Pillosu" userId="a6295d4dc9e22643" providerId="LiveId" clId="{8F5DB484-C2E2-42CD-A9CA-97503B8E62D5}" dt="2023-10-12T20:02:56.639" v="174" actId="21"/>
          <ac:grpSpMkLst>
            <pc:docMk/>
            <pc:sldMk cId="1738335416" sldId="256"/>
            <ac:grpSpMk id="126" creationId="{FD922A55-1A9A-C9E3-D0DC-6F34E83B6682}"/>
          </ac:grpSpMkLst>
        </pc:grpChg>
        <pc:picChg chg="add del mod">
          <ac:chgData name="Fatima Pillosu" userId="a6295d4dc9e22643" providerId="LiveId" clId="{8F5DB484-C2E2-42CD-A9CA-97503B8E62D5}" dt="2023-10-12T20:02:36.434" v="169"/>
          <ac:picMkLst>
            <pc:docMk/>
            <pc:sldMk cId="1738335416" sldId="256"/>
            <ac:picMk id="9" creationId="{F89C7821-91CC-8252-BD55-DC62383438FF}"/>
          </ac:picMkLst>
        </pc:picChg>
        <pc:picChg chg="add del mod">
          <ac:chgData name="Fatima Pillosu" userId="a6295d4dc9e22643" providerId="LiveId" clId="{8F5DB484-C2E2-42CD-A9CA-97503B8E62D5}" dt="2023-10-12T20:02:36.434" v="169"/>
          <ac:picMkLst>
            <pc:docMk/>
            <pc:sldMk cId="1738335416" sldId="256"/>
            <ac:picMk id="10" creationId="{49DED08D-CD07-4C88-F804-C313ADEB1983}"/>
          </ac:picMkLst>
        </pc:picChg>
        <pc:picChg chg="add del mod">
          <ac:chgData name="Fatima Pillosu" userId="a6295d4dc9e22643" providerId="LiveId" clId="{8F5DB484-C2E2-42CD-A9CA-97503B8E62D5}" dt="2023-10-12T20:02:36.434" v="169"/>
          <ac:picMkLst>
            <pc:docMk/>
            <pc:sldMk cId="1738335416" sldId="256"/>
            <ac:picMk id="11" creationId="{872495C4-5741-B82B-7DB1-D54C8010471E}"/>
          </ac:picMkLst>
        </pc:picChg>
        <pc:picChg chg="add del mod">
          <ac:chgData name="Fatima Pillosu" userId="a6295d4dc9e22643" providerId="LiveId" clId="{8F5DB484-C2E2-42CD-A9CA-97503B8E62D5}" dt="2023-10-12T20:02:36.434" v="169"/>
          <ac:picMkLst>
            <pc:docMk/>
            <pc:sldMk cId="1738335416" sldId="256"/>
            <ac:picMk id="12" creationId="{BCEED088-7534-491E-1B31-AD0D360DD494}"/>
          </ac:picMkLst>
        </pc:picChg>
        <pc:picChg chg="add del mod">
          <ac:chgData name="Fatima Pillosu" userId="a6295d4dc9e22643" providerId="LiveId" clId="{8F5DB484-C2E2-42CD-A9CA-97503B8E62D5}" dt="2023-10-12T20:02:36.434" v="169"/>
          <ac:picMkLst>
            <pc:docMk/>
            <pc:sldMk cId="1738335416" sldId="256"/>
            <ac:picMk id="13" creationId="{F2BACF2D-3D66-B40F-2033-9403924D6D31}"/>
          </ac:picMkLst>
        </pc:picChg>
        <pc:picChg chg="add del mod">
          <ac:chgData name="Fatima Pillosu" userId="a6295d4dc9e22643" providerId="LiveId" clId="{8F5DB484-C2E2-42CD-A9CA-97503B8E62D5}" dt="2023-10-12T20:02:36.434" v="169"/>
          <ac:picMkLst>
            <pc:docMk/>
            <pc:sldMk cId="1738335416" sldId="256"/>
            <ac:picMk id="14" creationId="{FBF9E6BA-67D6-FCE7-E1B7-52795533B193}"/>
          </ac:picMkLst>
        </pc:picChg>
        <pc:picChg chg="mod">
          <ac:chgData name="Fatima Pillosu" userId="a6295d4dc9e22643" providerId="LiveId" clId="{8F5DB484-C2E2-42CD-A9CA-97503B8E62D5}" dt="2023-10-12T20:02:24.429" v="168"/>
          <ac:picMkLst>
            <pc:docMk/>
            <pc:sldMk cId="1738335416" sldId="256"/>
            <ac:picMk id="35" creationId="{7D7C70BA-D6A8-70C9-27CF-DBEC68E99F45}"/>
          </ac:picMkLst>
        </pc:picChg>
        <pc:picChg chg="add del mod">
          <ac:chgData name="Fatima Pillosu" userId="a6295d4dc9e22643" providerId="LiveId" clId="{8F5DB484-C2E2-42CD-A9CA-97503B8E62D5}" dt="2023-10-12T20:22:17.349" v="221" actId="478"/>
          <ac:picMkLst>
            <pc:docMk/>
            <pc:sldMk cId="1738335416" sldId="256"/>
            <ac:picMk id="43" creationId="{334D7B22-16C9-D18D-293E-489C47C48120}"/>
          </ac:picMkLst>
        </pc:picChg>
        <pc:picChg chg="add del mod">
          <ac:chgData name="Fatima Pillosu" userId="a6295d4dc9e22643" providerId="LiveId" clId="{8F5DB484-C2E2-42CD-A9CA-97503B8E62D5}" dt="2023-10-12T20:24:55.270" v="286" actId="21"/>
          <ac:picMkLst>
            <pc:docMk/>
            <pc:sldMk cId="1738335416" sldId="256"/>
            <ac:picMk id="44" creationId="{A9ECE94F-CADD-AD66-8B6A-9639A8582665}"/>
          </ac:picMkLst>
        </pc:picChg>
        <pc:picChg chg="add del mod">
          <ac:chgData name="Fatima Pillosu" userId="a6295d4dc9e22643" providerId="LiveId" clId="{8F5DB484-C2E2-42CD-A9CA-97503B8E62D5}" dt="2023-10-12T20:24:55.270" v="286" actId="21"/>
          <ac:picMkLst>
            <pc:docMk/>
            <pc:sldMk cId="1738335416" sldId="256"/>
            <ac:picMk id="45" creationId="{26588EEE-980B-804E-CB6F-769089449897}"/>
          </ac:picMkLst>
        </pc:picChg>
        <pc:picChg chg="add del mod">
          <ac:chgData name="Fatima Pillosu" userId="a6295d4dc9e22643" providerId="LiveId" clId="{8F5DB484-C2E2-42CD-A9CA-97503B8E62D5}" dt="2023-10-12T20:22:17.349" v="221" actId="478"/>
          <ac:picMkLst>
            <pc:docMk/>
            <pc:sldMk cId="1738335416" sldId="256"/>
            <ac:picMk id="46" creationId="{488C09CE-C05A-A800-4CF3-043B38F02DC8}"/>
          </ac:picMkLst>
        </pc:picChg>
        <pc:picChg chg="add del mod">
          <ac:chgData name="Fatima Pillosu" userId="a6295d4dc9e22643" providerId="LiveId" clId="{8F5DB484-C2E2-42CD-A9CA-97503B8E62D5}" dt="2023-10-12T20:24:55.270" v="286" actId="21"/>
          <ac:picMkLst>
            <pc:docMk/>
            <pc:sldMk cId="1738335416" sldId="256"/>
            <ac:picMk id="47" creationId="{EE616BD8-651C-5C30-EDA9-727064AF01AD}"/>
          </ac:picMkLst>
        </pc:picChg>
        <pc:picChg chg="add del mod">
          <ac:chgData name="Fatima Pillosu" userId="a6295d4dc9e22643" providerId="LiveId" clId="{8F5DB484-C2E2-42CD-A9CA-97503B8E62D5}" dt="2023-10-12T20:24:55.270" v="286" actId="21"/>
          <ac:picMkLst>
            <pc:docMk/>
            <pc:sldMk cId="1738335416" sldId="256"/>
            <ac:picMk id="48" creationId="{EE64C113-7CCC-BF21-AA32-9E71B2CEB1FE}"/>
          </ac:picMkLst>
        </pc:picChg>
        <pc:picChg chg="mod">
          <ac:chgData name="Fatima Pillosu" userId="a6295d4dc9e22643" providerId="LiveId" clId="{8F5DB484-C2E2-42CD-A9CA-97503B8E62D5}" dt="2023-10-12T20:03:23.938" v="175"/>
          <ac:picMkLst>
            <pc:docMk/>
            <pc:sldMk cId="1738335416" sldId="256"/>
            <ac:picMk id="69" creationId="{138C1BD6-A5D9-B2DB-09AE-D645EE595195}"/>
          </ac:picMkLst>
        </pc:picChg>
        <pc:picChg chg="add mod modCrop">
          <ac:chgData name="Fatima Pillosu" userId="a6295d4dc9e22643" providerId="LiveId" clId="{8F5DB484-C2E2-42CD-A9CA-97503B8E62D5}" dt="2023-10-13T14:50:52.022" v="325" actId="1036"/>
          <ac:picMkLst>
            <pc:docMk/>
            <pc:sldMk cId="1738335416" sldId="256"/>
            <ac:picMk id="83" creationId="{7C1D47D6-431C-8AAD-1E60-440FA865A7A7}"/>
          </ac:picMkLst>
        </pc:picChg>
        <pc:picChg chg="add mod">
          <ac:chgData name="Fatima Pillosu" userId="a6295d4dc9e22643" providerId="LiveId" clId="{8F5DB484-C2E2-42CD-A9CA-97503B8E62D5}" dt="2023-10-13T14:50:52.022" v="325" actId="1036"/>
          <ac:picMkLst>
            <pc:docMk/>
            <pc:sldMk cId="1738335416" sldId="256"/>
            <ac:picMk id="84" creationId="{73044409-6A29-646C-1F2C-D625A7E04EB6}"/>
          </ac:picMkLst>
        </pc:picChg>
        <pc:picChg chg="add mod modCrop">
          <ac:chgData name="Fatima Pillosu" userId="a6295d4dc9e22643" providerId="LiveId" clId="{8F5DB484-C2E2-42CD-A9CA-97503B8E62D5}" dt="2023-10-13T14:50:52.022" v="325" actId="1036"/>
          <ac:picMkLst>
            <pc:docMk/>
            <pc:sldMk cId="1738335416" sldId="256"/>
            <ac:picMk id="85" creationId="{91CCA377-8900-7ECA-59A4-AA9C14424E56}"/>
          </ac:picMkLst>
        </pc:picChg>
        <pc:picChg chg="add mod">
          <ac:chgData name="Fatima Pillosu" userId="a6295d4dc9e22643" providerId="LiveId" clId="{8F5DB484-C2E2-42CD-A9CA-97503B8E62D5}" dt="2023-10-13T14:50:52.022" v="325" actId="1036"/>
          <ac:picMkLst>
            <pc:docMk/>
            <pc:sldMk cId="1738335416" sldId="256"/>
            <ac:picMk id="86" creationId="{A669B03A-8041-46D8-A5AB-051F6C288D53}"/>
          </ac:picMkLst>
        </pc:picChg>
        <pc:picChg chg="mod">
          <ac:chgData name="Fatima Pillosu" userId="a6295d4dc9e22643" providerId="LiveId" clId="{8F5DB484-C2E2-42CD-A9CA-97503B8E62D5}" dt="2023-10-12T20:25:21.131" v="287"/>
          <ac:picMkLst>
            <pc:docMk/>
            <pc:sldMk cId="1738335416" sldId="256"/>
            <ac:picMk id="107" creationId="{B03383FF-97D2-1380-010E-8E839A3BFBA9}"/>
          </ac:picMkLst>
        </pc:picChg>
        <pc:picChg chg="add del mod">
          <ac:chgData name="Fatima Pillosu" userId="a6295d4dc9e22643" providerId="LiveId" clId="{8F5DB484-C2E2-42CD-A9CA-97503B8E62D5}" dt="2023-10-12T20:02:56.639" v="174" actId="21"/>
          <ac:picMkLst>
            <pc:docMk/>
            <pc:sldMk cId="1738335416" sldId="256"/>
            <ac:picMk id="120" creationId="{72ED8149-601F-853F-F402-70A692A97330}"/>
          </ac:picMkLst>
        </pc:picChg>
        <pc:picChg chg="add del mod">
          <ac:chgData name="Fatima Pillosu" userId="a6295d4dc9e22643" providerId="LiveId" clId="{8F5DB484-C2E2-42CD-A9CA-97503B8E62D5}" dt="2023-10-12T20:02:56.639" v="174" actId="21"/>
          <ac:picMkLst>
            <pc:docMk/>
            <pc:sldMk cId="1738335416" sldId="256"/>
            <ac:picMk id="121" creationId="{1EC0C712-62FC-0497-1021-AAB201990F57}"/>
          </ac:picMkLst>
        </pc:picChg>
        <pc:picChg chg="add del mod">
          <ac:chgData name="Fatima Pillosu" userId="a6295d4dc9e22643" providerId="LiveId" clId="{8F5DB484-C2E2-42CD-A9CA-97503B8E62D5}" dt="2023-10-12T20:02:56.639" v="174" actId="21"/>
          <ac:picMkLst>
            <pc:docMk/>
            <pc:sldMk cId="1738335416" sldId="256"/>
            <ac:picMk id="122" creationId="{7D3B6259-DAC3-FC2D-BA5F-C7C8D579C3D0}"/>
          </ac:picMkLst>
        </pc:picChg>
        <pc:picChg chg="add del mod">
          <ac:chgData name="Fatima Pillosu" userId="a6295d4dc9e22643" providerId="LiveId" clId="{8F5DB484-C2E2-42CD-A9CA-97503B8E62D5}" dt="2023-10-12T20:02:56.639" v="174" actId="21"/>
          <ac:picMkLst>
            <pc:docMk/>
            <pc:sldMk cId="1738335416" sldId="256"/>
            <ac:picMk id="123" creationId="{0E0FE7DB-D5EB-C144-1F76-BE1BCA60B520}"/>
          </ac:picMkLst>
        </pc:picChg>
        <pc:picChg chg="add del mod">
          <ac:chgData name="Fatima Pillosu" userId="a6295d4dc9e22643" providerId="LiveId" clId="{8F5DB484-C2E2-42CD-A9CA-97503B8E62D5}" dt="2023-10-12T20:02:56.639" v="174" actId="21"/>
          <ac:picMkLst>
            <pc:docMk/>
            <pc:sldMk cId="1738335416" sldId="256"/>
            <ac:picMk id="124" creationId="{17EFB73A-25BF-EF8A-4CD4-D60A54DA2919}"/>
          </ac:picMkLst>
        </pc:picChg>
        <pc:picChg chg="add del mod">
          <ac:chgData name="Fatima Pillosu" userId="a6295d4dc9e22643" providerId="LiveId" clId="{8F5DB484-C2E2-42CD-A9CA-97503B8E62D5}" dt="2023-10-12T20:02:56.639" v="174" actId="21"/>
          <ac:picMkLst>
            <pc:docMk/>
            <pc:sldMk cId="1738335416" sldId="256"/>
            <ac:picMk id="125" creationId="{D908E141-71FF-194C-9FF0-23CA34C9AF5B}"/>
          </ac:picMkLst>
        </pc:picChg>
      </pc:sldChg>
      <pc:sldChg chg="addSp delSp modSp new mod">
        <pc:chgData name="Fatima Pillosu" userId="a6295d4dc9e22643" providerId="LiveId" clId="{8F5DB484-C2E2-42CD-A9CA-97503B8E62D5}" dt="2023-10-13T15:40:31.984" v="657" actId="1038"/>
        <pc:sldMkLst>
          <pc:docMk/>
          <pc:sldMk cId="2493493775" sldId="257"/>
        </pc:sldMkLst>
        <pc:spChg chg="del">
          <ac:chgData name="Fatima Pillosu" userId="a6295d4dc9e22643" providerId="LiveId" clId="{8F5DB484-C2E2-42CD-A9CA-97503B8E62D5}" dt="2023-10-13T15:26:12.960" v="336" actId="478"/>
          <ac:spMkLst>
            <pc:docMk/>
            <pc:sldMk cId="2493493775" sldId="257"/>
            <ac:spMk id="2" creationId="{BAEE3F07-201A-D45E-38B1-E39090A82A40}"/>
          </ac:spMkLst>
        </pc:spChg>
        <pc:spChg chg="del">
          <ac:chgData name="Fatima Pillosu" userId="a6295d4dc9e22643" providerId="LiveId" clId="{8F5DB484-C2E2-42CD-A9CA-97503B8E62D5}" dt="2023-10-13T15:26:14.181" v="337" actId="478"/>
          <ac:spMkLst>
            <pc:docMk/>
            <pc:sldMk cId="2493493775" sldId="257"/>
            <ac:spMk id="3" creationId="{D1B1A3F5-C2DC-82B8-7E14-C5B7872DD581}"/>
          </ac:spMkLst>
        </pc:spChg>
        <pc:spChg chg="mod">
          <ac:chgData name="Fatima Pillosu" userId="a6295d4dc9e22643" providerId="LiveId" clId="{8F5DB484-C2E2-42CD-A9CA-97503B8E62D5}" dt="2023-10-13T15:32:45.427" v="403"/>
          <ac:spMkLst>
            <pc:docMk/>
            <pc:sldMk cId="2493493775" sldId="257"/>
            <ac:spMk id="14" creationId="{C7030EC3-29CC-8654-FE79-2D9FA134A0CB}"/>
          </ac:spMkLst>
        </pc:spChg>
        <pc:spChg chg="mod">
          <ac:chgData name="Fatima Pillosu" userId="a6295d4dc9e22643" providerId="LiveId" clId="{8F5DB484-C2E2-42CD-A9CA-97503B8E62D5}" dt="2023-10-13T15:32:45.427" v="403"/>
          <ac:spMkLst>
            <pc:docMk/>
            <pc:sldMk cId="2493493775" sldId="257"/>
            <ac:spMk id="15" creationId="{C753B1AC-1FC1-43B7-147D-A52305D7D271}"/>
          </ac:spMkLst>
        </pc:spChg>
        <pc:spChg chg="mod">
          <ac:chgData name="Fatima Pillosu" userId="a6295d4dc9e22643" providerId="LiveId" clId="{8F5DB484-C2E2-42CD-A9CA-97503B8E62D5}" dt="2023-10-13T15:32:45.427" v="403"/>
          <ac:spMkLst>
            <pc:docMk/>
            <pc:sldMk cId="2493493775" sldId="257"/>
            <ac:spMk id="16" creationId="{852DF884-B573-A288-D198-4A02438ED08D}"/>
          </ac:spMkLst>
        </pc:spChg>
        <pc:spChg chg="mod">
          <ac:chgData name="Fatima Pillosu" userId="a6295d4dc9e22643" providerId="LiveId" clId="{8F5DB484-C2E2-42CD-A9CA-97503B8E62D5}" dt="2023-10-13T15:32:45.427" v="403"/>
          <ac:spMkLst>
            <pc:docMk/>
            <pc:sldMk cId="2493493775" sldId="257"/>
            <ac:spMk id="17" creationId="{27330AB6-BD13-D337-0DA7-CB81E0F743C3}"/>
          </ac:spMkLst>
        </pc:spChg>
        <pc:spChg chg="mod">
          <ac:chgData name="Fatima Pillosu" userId="a6295d4dc9e22643" providerId="LiveId" clId="{8F5DB484-C2E2-42CD-A9CA-97503B8E62D5}" dt="2023-10-13T15:32:45.427" v="403"/>
          <ac:spMkLst>
            <pc:docMk/>
            <pc:sldMk cId="2493493775" sldId="257"/>
            <ac:spMk id="18" creationId="{9DEC6387-6B92-5EA8-F1A1-760DAD615B5E}"/>
          </ac:spMkLst>
        </pc:spChg>
        <pc:spChg chg="mod">
          <ac:chgData name="Fatima Pillosu" userId="a6295d4dc9e22643" providerId="LiveId" clId="{8F5DB484-C2E2-42CD-A9CA-97503B8E62D5}" dt="2023-10-13T15:32:45.427" v="403"/>
          <ac:spMkLst>
            <pc:docMk/>
            <pc:sldMk cId="2493493775" sldId="257"/>
            <ac:spMk id="19" creationId="{3455D87A-B0E8-EB12-3450-8735BB3D3407}"/>
          </ac:spMkLst>
        </pc:spChg>
        <pc:spChg chg="mod">
          <ac:chgData name="Fatima Pillosu" userId="a6295d4dc9e22643" providerId="LiveId" clId="{8F5DB484-C2E2-42CD-A9CA-97503B8E62D5}" dt="2023-10-13T15:32:45.427" v="403"/>
          <ac:spMkLst>
            <pc:docMk/>
            <pc:sldMk cId="2493493775" sldId="257"/>
            <ac:spMk id="20" creationId="{A18E4964-3DAF-2899-1708-41FAFC868AD5}"/>
          </ac:spMkLst>
        </pc:spChg>
        <pc:spChg chg="mod">
          <ac:chgData name="Fatima Pillosu" userId="a6295d4dc9e22643" providerId="LiveId" clId="{8F5DB484-C2E2-42CD-A9CA-97503B8E62D5}" dt="2023-10-13T15:32:45.427" v="403"/>
          <ac:spMkLst>
            <pc:docMk/>
            <pc:sldMk cId="2493493775" sldId="257"/>
            <ac:spMk id="21" creationId="{65A9761A-8EE7-E712-372D-470581CCB6A5}"/>
          </ac:spMkLst>
        </pc:spChg>
        <pc:spChg chg="mod">
          <ac:chgData name="Fatima Pillosu" userId="a6295d4dc9e22643" providerId="LiveId" clId="{8F5DB484-C2E2-42CD-A9CA-97503B8E62D5}" dt="2023-10-13T15:32:45.427" v="403"/>
          <ac:spMkLst>
            <pc:docMk/>
            <pc:sldMk cId="2493493775" sldId="257"/>
            <ac:spMk id="22" creationId="{CBBDB273-0BFF-6E07-FBD8-F3D4FCF619E8}"/>
          </ac:spMkLst>
        </pc:spChg>
        <pc:spChg chg="mod">
          <ac:chgData name="Fatima Pillosu" userId="a6295d4dc9e22643" providerId="LiveId" clId="{8F5DB484-C2E2-42CD-A9CA-97503B8E62D5}" dt="2023-10-13T15:32:45.427" v="403"/>
          <ac:spMkLst>
            <pc:docMk/>
            <pc:sldMk cId="2493493775" sldId="257"/>
            <ac:spMk id="23" creationId="{2B64D0A8-876B-C7C8-B211-C6D4B2AEC35C}"/>
          </ac:spMkLst>
        </pc:spChg>
        <pc:spChg chg="mod">
          <ac:chgData name="Fatima Pillosu" userId="a6295d4dc9e22643" providerId="LiveId" clId="{8F5DB484-C2E2-42CD-A9CA-97503B8E62D5}" dt="2023-10-13T15:32:45.427" v="403"/>
          <ac:spMkLst>
            <pc:docMk/>
            <pc:sldMk cId="2493493775" sldId="257"/>
            <ac:spMk id="24" creationId="{0ABC3418-1D17-F807-F774-9A6A9E66501C}"/>
          </ac:spMkLst>
        </pc:spChg>
        <pc:spChg chg="mod">
          <ac:chgData name="Fatima Pillosu" userId="a6295d4dc9e22643" providerId="LiveId" clId="{8F5DB484-C2E2-42CD-A9CA-97503B8E62D5}" dt="2023-10-13T15:32:45.427" v="403"/>
          <ac:spMkLst>
            <pc:docMk/>
            <pc:sldMk cId="2493493775" sldId="257"/>
            <ac:spMk id="25" creationId="{AF68EACD-0BAF-11B0-C862-5823AEB4242C}"/>
          </ac:spMkLst>
        </pc:spChg>
        <pc:spChg chg="mod">
          <ac:chgData name="Fatima Pillosu" userId="a6295d4dc9e22643" providerId="LiveId" clId="{8F5DB484-C2E2-42CD-A9CA-97503B8E62D5}" dt="2023-10-13T15:32:45.427" v="403"/>
          <ac:spMkLst>
            <pc:docMk/>
            <pc:sldMk cId="2493493775" sldId="257"/>
            <ac:spMk id="26" creationId="{CB3134D9-EB60-B47E-6327-9CE0B9E9E403}"/>
          </ac:spMkLst>
        </pc:spChg>
        <pc:spChg chg="mod">
          <ac:chgData name="Fatima Pillosu" userId="a6295d4dc9e22643" providerId="LiveId" clId="{8F5DB484-C2E2-42CD-A9CA-97503B8E62D5}" dt="2023-10-13T15:32:45.427" v="403"/>
          <ac:spMkLst>
            <pc:docMk/>
            <pc:sldMk cId="2493493775" sldId="257"/>
            <ac:spMk id="27" creationId="{6B6E85F1-BB9A-AA4E-CE11-4A47AEC311F0}"/>
          </ac:spMkLst>
        </pc:spChg>
        <pc:spChg chg="mod">
          <ac:chgData name="Fatima Pillosu" userId="a6295d4dc9e22643" providerId="LiveId" clId="{8F5DB484-C2E2-42CD-A9CA-97503B8E62D5}" dt="2023-10-13T15:32:45.427" v="403"/>
          <ac:spMkLst>
            <pc:docMk/>
            <pc:sldMk cId="2493493775" sldId="257"/>
            <ac:spMk id="28" creationId="{052C2C7F-EF27-DE18-0BD6-6762B754E759}"/>
          </ac:spMkLst>
        </pc:spChg>
        <pc:spChg chg="mod">
          <ac:chgData name="Fatima Pillosu" userId="a6295d4dc9e22643" providerId="LiveId" clId="{8F5DB484-C2E2-42CD-A9CA-97503B8E62D5}" dt="2023-10-13T15:32:45.427" v="403"/>
          <ac:spMkLst>
            <pc:docMk/>
            <pc:sldMk cId="2493493775" sldId="257"/>
            <ac:spMk id="29" creationId="{31FF83A8-1FF7-008E-EE51-5A37DE950CF9}"/>
          </ac:spMkLst>
        </pc:spChg>
        <pc:spChg chg="mod">
          <ac:chgData name="Fatima Pillosu" userId="a6295d4dc9e22643" providerId="LiveId" clId="{8F5DB484-C2E2-42CD-A9CA-97503B8E62D5}" dt="2023-10-13T15:32:45.427" v="403"/>
          <ac:spMkLst>
            <pc:docMk/>
            <pc:sldMk cId="2493493775" sldId="257"/>
            <ac:spMk id="30" creationId="{03B0A1DD-FC24-8128-ABA8-98F854374F26}"/>
          </ac:spMkLst>
        </pc:spChg>
        <pc:spChg chg="mod">
          <ac:chgData name="Fatima Pillosu" userId="a6295d4dc9e22643" providerId="LiveId" clId="{8F5DB484-C2E2-42CD-A9CA-97503B8E62D5}" dt="2023-10-13T15:32:45.427" v="403"/>
          <ac:spMkLst>
            <pc:docMk/>
            <pc:sldMk cId="2493493775" sldId="257"/>
            <ac:spMk id="31" creationId="{C6C158CD-DA8B-05CD-7A37-31D073895F32}"/>
          </ac:spMkLst>
        </pc:spChg>
        <pc:spChg chg="mod">
          <ac:chgData name="Fatima Pillosu" userId="a6295d4dc9e22643" providerId="LiveId" clId="{8F5DB484-C2E2-42CD-A9CA-97503B8E62D5}" dt="2023-10-13T15:32:45.427" v="403"/>
          <ac:spMkLst>
            <pc:docMk/>
            <pc:sldMk cId="2493493775" sldId="257"/>
            <ac:spMk id="33" creationId="{0C3FC2D8-4EE6-AE1E-893F-9AA3F13FAECC}"/>
          </ac:spMkLst>
        </pc:spChg>
        <pc:spChg chg="add del mod">
          <ac:chgData name="Fatima Pillosu" userId="a6295d4dc9e22643" providerId="LiveId" clId="{8F5DB484-C2E2-42CD-A9CA-97503B8E62D5}" dt="2023-10-13T15:34:39.253" v="458" actId="21"/>
          <ac:spMkLst>
            <pc:docMk/>
            <pc:sldMk cId="2493493775" sldId="257"/>
            <ac:spMk id="34" creationId="{89C4EAE0-6993-83FE-8BC8-4325ABFD6594}"/>
          </ac:spMkLst>
        </pc:spChg>
        <pc:spChg chg="add del mod">
          <ac:chgData name="Fatima Pillosu" userId="a6295d4dc9e22643" providerId="LiveId" clId="{8F5DB484-C2E2-42CD-A9CA-97503B8E62D5}" dt="2023-10-13T15:34:39.253" v="458" actId="21"/>
          <ac:spMkLst>
            <pc:docMk/>
            <pc:sldMk cId="2493493775" sldId="257"/>
            <ac:spMk id="35" creationId="{53F1242F-D0E6-4617-8CDD-B1D9BF46BA5E}"/>
          </ac:spMkLst>
        </pc:spChg>
        <pc:spChg chg="add del mod">
          <ac:chgData name="Fatima Pillosu" userId="a6295d4dc9e22643" providerId="LiveId" clId="{8F5DB484-C2E2-42CD-A9CA-97503B8E62D5}" dt="2023-10-13T15:34:39.253" v="458" actId="21"/>
          <ac:spMkLst>
            <pc:docMk/>
            <pc:sldMk cId="2493493775" sldId="257"/>
            <ac:spMk id="36" creationId="{647613ED-0490-A51A-6692-98DAA7C5BAFA}"/>
          </ac:spMkLst>
        </pc:spChg>
        <pc:spChg chg="add del mod">
          <ac:chgData name="Fatima Pillosu" userId="a6295d4dc9e22643" providerId="LiveId" clId="{8F5DB484-C2E2-42CD-A9CA-97503B8E62D5}" dt="2023-10-13T15:34:39.253" v="458" actId="21"/>
          <ac:spMkLst>
            <pc:docMk/>
            <pc:sldMk cId="2493493775" sldId="257"/>
            <ac:spMk id="37" creationId="{FD743C1C-4A94-E7D6-7E6E-5862C7D1903A}"/>
          </ac:spMkLst>
        </pc:spChg>
        <pc:spChg chg="add del mod">
          <ac:chgData name="Fatima Pillosu" userId="a6295d4dc9e22643" providerId="LiveId" clId="{8F5DB484-C2E2-42CD-A9CA-97503B8E62D5}" dt="2023-10-13T15:34:39.253" v="458" actId="21"/>
          <ac:spMkLst>
            <pc:docMk/>
            <pc:sldMk cId="2493493775" sldId="257"/>
            <ac:spMk id="38" creationId="{9E6DF7F8-224F-865D-6BD2-48D760C3749D}"/>
          </ac:spMkLst>
        </pc:spChg>
        <pc:spChg chg="add del mod">
          <ac:chgData name="Fatima Pillosu" userId="a6295d4dc9e22643" providerId="LiveId" clId="{8F5DB484-C2E2-42CD-A9CA-97503B8E62D5}" dt="2023-10-13T15:34:39.253" v="458" actId="21"/>
          <ac:spMkLst>
            <pc:docMk/>
            <pc:sldMk cId="2493493775" sldId="257"/>
            <ac:spMk id="39" creationId="{068B39EB-3908-2DF2-1CBE-4ECC147E1853}"/>
          </ac:spMkLst>
        </pc:spChg>
        <pc:spChg chg="add del mod">
          <ac:chgData name="Fatima Pillosu" userId="a6295d4dc9e22643" providerId="LiveId" clId="{8F5DB484-C2E2-42CD-A9CA-97503B8E62D5}" dt="2023-10-13T15:34:39.253" v="458" actId="21"/>
          <ac:spMkLst>
            <pc:docMk/>
            <pc:sldMk cId="2493493775" sldId="257"/>
            <ac:spMk id="40" creationId="{5BD46CFB-AF27-C427-9042-AFD25E4769BA}"/>
          </ac:spMkLst>
        </pc:spChg>
        <pc:spChg chg="add del mod">
          <ac:chgData name="Fatima Pillosu" userId="a6295d4dc9e22643" providerId="LiveId" clId="{8F5DB484-C2E2-42CD-A9CA-97503B8E62D5}" dt="2023-10-13T15:34:39.253" v="458" actId="21"/>
          <ac:spMkLst>
            <pc:docMk/>
            <pc:sldMk cId="2493493775" sldId="257"/>
            <ac:spMk id="41" creationId="{369C569B-481B-3B8C-813A-DB962592502F}"/>
          </ac:spMkLst>
        </pc:spChg>
        <pc:spChg chg="add del mod">
          <ac:chgData name="Fatima Pillosu" userId="a6295d4dc9e22643" providerId="LiveId" clId="{8F5DB484-C2E2-42CD-A9CA-97503B8E62D5}" dt="2023-10-13T15:34:39.253" v="458" actId="21"/>
          <ac:spMkLst>
            <pc:docMk/>
            <pc:sldMk cId="2493493775" sldId="257"/>
            <ac:spMk id="42" creationId="{2628932C-6F64-288B-265B-703959AC87D8}"/>
          </ac:spMkLst>
        </pc:spChg>
        <pc:spChg chg="mod">
          <ac:chgData name="Fatima Pillosu" userId="a6295d4dc9e22643" providerId="LiveId" clId="{8F5DB484-C2E2-42CD-A9CA-97503B8E62D5}" dt="2023-10-13T15:34:52.685" v="459"/>
          <ac:spMkLst>
            <pc:docMk/>
            <pc:sldMk cId="2493493775" sldId="257"/>
            <ac:spMk id="49" creationId="{C768BF30-A500-685E-F7FE-6ECB1B8C08AB}"/>
          </ac:spMkLst>
        </pc:spChg>
        <pc:spChg chg="mod">
          <ac:chgData name="Fatima Pillosu" userId="a6295d4dc9e22643" providerId="LiveId" clId="{8F5DB484-C2E2-42CD-A9CA-97503B8E62D5}" dt="2023-10-13T15:34:52.685" v="459"/>
          <ac:spMkLst>
            <pc:docMk/>
            <pc:sldMk cId="2493493775" sldId="257"/>
            <ac:spMk id="50" creationId="{EE8768F1-F636-0459-EE0D-8C19B2B32884}"/>
          </ac:spMkLst>
        </pc:spChg>
        <pc:spChg chg="mod">
          <ac:chgData name="Fatima Pillosu" userId="a6295d4dc9e22643" providerId="LiveId" clId="{8F5DB484-C2E2-42CD-A9CA-97503B8E62D5}" dt="2023-10-13T15:34:52.685" v="459"/>
          <ac:spMkLst>
            <pc:docMk/>
            <pc:sldMk cId="2493493775" sldId="257"/>
            <ac:spMk id="51" creationId="{282B37AE-237D-1304-3A7C-0D46C1579C2B}"/>
          </ac:spMkLst>
        </pc:spChg>
        <pc:spChg chg="mod">
          <ac:chgData name="Fatima Pillosu" userId="a6295d4dc9e22643" providerId="LiveId" clId="{8F5DB484-C2E2-42CD-A9CA-97503B8E62D5}" dt="2023-10-13T15:34:52.685" v="459"/>
          <ac:spMkLst>
            <pc:docMk/>
            <pc:sldMk cId="2493493775" sldId="257"/>
            <ac:spMk id="52" creationId="{085F98A9-D6A1-8EEC-67A8-6E703F5E308B}"/>
          </ac:spMkLst>
        </pc:spChg>
        <pc:spChg chg="mod">
          <ac:chgData name="Fatima Pillosu" userId="a6295d4dc9e22643" providerId="LiveId" clId="{8F5DB484-C2E2-42CD-A9CA-97503B8E62D5}" dt="2023-10-13T15:34:52.685" v="459"/>
          <ac:spMkLst>
            <pc:docMk/>
            <pc:sldMk cId="2493493775" sldId="257"/>
            <ac:spMk id="53" creationId="{9E22DFAA-DB33-3911-E41A-BE71FFAA8A8D}"/>
          </ac:spMkLst>
        </pc:spChg>
        <pc:spChg chg="mod">
          <ac:chgData name="Fatima Pillosu" userId="a6295d4dc9e22643" providerId="LiveId" clId="{8F5DB484-C2E2-42CD-A9CA-97503B8E62D5}" dt="2023-10-13T15:34:52.685" v="459"/>
          <ac:spMkLst>
            <pc:docMk/>
            <pc:sldMk cId="2493493775" sldId="257"/>
            <ac:spMk id="54" creationId="{3784078F-B28D-2D34-A159-430471C4245B}"/>
          </ac:spMkLst>
        </pc:spChg>
        <pc:spChg chg="mod">
          <ac:chgData name="Fatima Pillosu" userId="a6295d4dc9e22643" providerId="LiveId" clId="{8F5DB484-C2E2-42CD-A9CA-97503B8E62D5}" dt="2023-10-13T15:34:52.685" v="459"/>
          <ac:spMkLst>
            <pc:docMk/>
            <pc:sldMk cId="2493493775" sldId="257"/>
            <ac:spMk id="55" creationId="{6A393A22-E0A2-EF51-FBFE-193647E9BF45}"/>
          </ac:spMkLst>
        </pc:spChg>
        <pc:spChg chg="mod">
          <ac:chgData name="Fatima Pillosu" userId="a6295d4dc9e22643" providerId="LiveId" clId="{8F5DB484-C2E2-42CD-A9CA-97503B8E62D5}" dt="2023-10-13T15:34:52.685" v="459"/>
          <ac:spMkLst>
            <pc:docMk/>
            <pc:sldMk cId="2493493775" sldId="257"/>
            <ac:spMk id="56" creationId="{272FD6E6-4DF1-3472-E645-729528B6F57D}"/>
          </ac:spMkLst>
        </pc:spChg>
        <pc:spChg chg="mod">
          <ac:chgData name="Fatima Pillosu" userId="a6295d4dc9e22643" providerId="LiveId" clId="{8F5DB484-C2E2-42CD-A9CA-97503B8E62D5}" dt="2023-10-13T15:34:52.685" v="459"/>
          <ac:spMkLst>
            <pc:docMk/>
            <pc:sldMk cId="2493493775" sldId="257"/>
            <ac:spMk id="57" creationId="{6549833B-0341-34D3-D94F-CDBEA252685A}"/>
          </ac:spMkLst>
        </pc:spChg>
        <pc:spChg chg="mod">
          <ac:chgData name="Fatima Pillosu" userId="a6295d4dc9e22643" providerId="LiveId" clId="{8F5DB484-C2E2-42CD-A9CA-97503B8E62D5}" dt="2023-10-13T15:34:52.685" v="459"/>
          <ac:spMkLst>
            <pc:docMk/>
            <pc:sldMk cId="2493493775" sldId="257"/>
            <ac:spMk id="58" creationId="{A0B724FE-94F6-D983-E759-21F05BD0F4FE}"/>
          </ac:spMkLst>
        </pc:spChg>
        <pc:spChg chg="mod">
          <ac:chgData name="Fatima Pillosu" userId="a6295d4dc9e22643" providerId="LiveId" clId="{8F5DB484-C2E2-42CD-A9CA-97503B8E62D5}" dt="2023-10-13T15:34:52.685" v="459"/>
          <ac:spMkLst>
            <pc:docMk/>
            <pc:sldMk cId="2493493775" sldId="257"/>
            <ac:spMk id="59" creationId="{B1DFAD58-4FBA-7C6E-70A6-A80737173773}"/>
          </ac:spMkLst>
        </pc:spChg>
        <pc:spChg chg="mod">
          <ac:chgData name="Fatima Pillosu" userId="a6295d4dc9e22643" providerId="LiveId" clId="{8F5DB484-C2E2-42CD-A9CA-97503B8E62D5}" dt="2023-10-13T15:34:52.685" v="459"/>
          <ac:spMkLst>
            <pc:docMk/>
            <pc:sldMk cId="2493493775" sldId="257"/>
            <ac:spMk id="60" creationId="{4DD4820F-FE0B-A3B8-E7F4-78FDD352814E}"/>
          </ac:spMkLst>
        </pc:spChg>
        <pc:spChg chg="mod">
          <ac:chgData name="Fatima Pillosu" userId="a6295d4dc9e22643" providerId="LiveId" clId="{8F5DB484-C2E2-42CD-A9CA-97503B8E62D5}" dt="2023-10-13T15:34:52.685" v="459"/>
          <ac:spMkLst>
            <pc:docMk/>
            <pc:sldMk cId="2493493775" sldId="257"/>
            <ac:spMk id="61" creationId="{3B66C760-A1E5-96E5-9C73-DB1400D1B1CB}"/>
          </ac:spMkLst>
        </pc:spChg>
        <pc:spChg chg="mod">
          <ac:chgData name="Fatima Pillosu" userId="a6295d4dc9e22643" providerId="LiveId" clId="{8F5DB484-C2E2-42CD-A9CA-97503B8E62D5}" dt="2023-10-13T15:34:52.685" v="459"/>
          <ac:spMkLst>
            <pc:docMk/>
            <pc:sldMk cId="2493493775" sldId="257"/>
            <ac:spMk id="62" creationId="{6AA03EF1-896C-A3F9-7304-A71D43388B78}"/>
          </ac:spMkLst>
        </pc:spChg>
        <pc:spChg chg="mod">
          <ac:chgData name="Fatima Pillosu" userId="a6295d4dc9e22643" providerId="LiveId" clId="{8F5DB484-C2E2-42CD-A9CA-97503B8E62D5}" dt="2023-10-13T15:34:52.685" v="459"/>
          <ac:spMkLst>
            <pc:docMk/>
            <pc:sldMk cId="2493493775" sldId="257"/>
            <ac:spMk id="63" creationId="{D143E583-6B9D-E5EE-6B4D-613E8E42C8BC}"/>
          </ac:spMkLst>
        </pc:spChg>
        <pc:spChg chg="mod">
          <ac:chgData name="Fatima Pillosu" userId="a6295d4dc9e22643" providerId="LiveId" clId="{8F5DB484-C2E2-42CD-A9CA-97503B8E62D5}" dt="2023-10-13T15:34:52.685" v="459"/>
          <ac:spMkLst>
            <pc:docMk/>
            <pc:sldMk cId="2493493775" sldId="257"/>
            <ac:spMk id="64" creationId="{CF13A857-E2E4-20C9-D616-0B62DCB9F7A5}"/>
          </ac:spMkLst>
        </pc:spChg>
        <pc:spChg chg="mod">
          <ac:chgData name="Fatima Pillosu" userId="a6295d4dc9e22643" providerId="LiveId" clId="{8F5DB484-C2E2-42CD-A9CA-97503B8E62D5}" dt="2023-10-13T15:34:52.685" v="459"/>
          <ac:spMkLst>
            <pc:docMk/>
            <pc:sldMk cId="2493493775" sldId="257"/>
            <ac:spMk id="65" creationId="{98F4CE2F-86AB-EB7E-4C64-AB0C9348A9DD}"/>
          </ac:spMkLst>
        </pc:spChg>
        <pc:spChg chg="mod">
          <ac:chgData name="Fatima Pillosu" userId="a6295d4dc9e22643" providerId="LiveId" clId="{8F5DB484-C2E2-42CD-A9CA-97503B8E62D5}" dt="2023-10-13T15:34:52.685" v="459"/>
          <ac:spMkLst>
            <pc:docMk/>
            <pc:sldMk cId="2493493775" sldId="257"/>
            <ac:spMk id="66" creationId="{CD1ECF82-E3D6-F6E3-F0C4-B3DCE1FFD8BF}"/>
          </ac:spMkLst>
        </pc:spChg>
        <pc:spChg chg="mod">
          <ac:chgData name="Fatima Pillosu" userId="a6295d4dc9e22643" providerId="LiveId" clId="{8F5DB484-C2E2-42CD-A9CA-97503B8E62D5}" dt="2023-10-13T15:34:52.685" v="459"/>
          <ac:spMkLst>
            <pc:docMk/>
            <pc:sldMk cId="2493493775" sldId="257"/>
            <ac:spMk id="68" creationId="{CE6496D8-96FD-40A5-7F24-30A336073EDD}"/>
          </ac:spMkLst>
        </pc:spChg>
        <pc:spChg chg="add del mod">
          <ac:chgData name="Fatima Pillosu" userId="a6295d4dc9e22643" providerId="LiveId" clId="{8F5DB484-C2E2-42CD-A9CA-97503B8E62D5}" dt="2023-10-13T15:35:18.195" v="485" actId="21"/>
          <ac:spMkLst>
            <pc:docMk/>
            <pc:sldMk cId="2493493775" sldId="257"/>
            <ac:spMk id="69" creationId="{161C2400-464E-1764-C5F8-2A80A2EE6CF1}"/>
          </ac:spMkLst>
        </pc:spChg>
        <pc:spChg chg="add del mod">
          <ac:chgData name="Fatima Pillosu" userId="a6295d4dc9e22643" providerId="LiveId" clId="{8F5DB484-C2E2-42CD-A9CA-97503B8E62D5}" dt="2023-10-13T15:35:18.195" v="485" actId="21"/>
          <ac:spMkLst>
            <pc:docMk/>
            <pc:sldMk cId="2493493775" sldId="257"/>
            <ac:spMk id="70" creationId="{6F8FA39B-76EC-159A-6FAB-4C1987F2D506}"/>
          </ac:spMkLst>
        </pc:spChg>
        <pc:spChg chg="add del mod">
          <ac:chgData name="Fatima Pillosu" userId="a6295d4dc9e22643" providerId="LiveId" clId="{8F5DB484-C2E2-42CD-A9CA-97503B8E62D5}" dt="2023-10-13T15:35:18.195" v="485" actId="21"/>
          <ac:spMkLst>
            <pc:docMk/>
            <pc:sldMk cId="2493493775" sldId="257"/>
            <ac:spMk id="71" creationId="{8E46AFDA-6679-606A-27C2-CE59B797332D}"/>
          </ac:spMkLst>
        </pc:spChg>
        <pc:spChg chg="add del mod">
          <ac:chgData name="Fatima Pillosu" userId="a6295d4dc9e22643" providerId="LiveId" clId="{8F5DB484-C2E2-42CD-A9CA-97503B8E62D5}" dt="2023-10-13T15:35:18.195" v="485" actId="21"/>
          <ac:spMkLst>
            <pc:docMk/>
            <pc:sldMk cId="2493493775" sldId="257"/>
            <ac:spMk id="72" creationId="{D0AC7C4A-CD8A-7317-7E0F-46322C7139D7}"/>
          </ac:spMkLst>
        </pc:spChg>
        <pc:spChg chg="add del mod">
          <ac:chgData name="Fatima Pillosu" userId="a6295d4dc9e22643" providerId="LiveId" clId="{8F5DB484-C2E2-42CD-A9CA-97503B8E62D5}" dt="2023-10-13T15:35:18.195" v="485" actId="21"/>
          <ac:spMkLst>
            <pc:docMk/>
            <pc:sldMk cId="2493493775" sldId="257"/>
            <ac:spMk id="73" creationId="{ABBF903C-5665-9C84-8DBA-2D504ED111A3}"/>
          </ac:spMkLst>
        </pc:spChg>
        <pc:spChg chg="add del mod">
          <ac:chgData name="Fatima Pillosu" userId="a6295d4dc9e22643" providerId="LiveId" clId="{8F5DB484-C2E2-42CD-A9CA-97503B8E62D5}" dt="2023-10-13T15:35:18.195" v="485" actId="21"/>
          <ac:spMkLst>
            <pc:docMk/>
            <pc:sldMk cId="2493493775" sldId="257"/>
            <ac:spMk id="74" creationId="{81C1BE11-84E2-E1C2-E00E-6A407087C8B8}"/>
          </ac:spMkLst>
        </pc:spChg>
        <pc:spChg chg="add del mod">
          <ac:chgData name="Fatima Pillosu" userId="a6295d4dc9e22643" providerId="LiveId" clId="{8F5DB484-C2E2-42CD-A9CA-97503B8E62D5}" dt="2023-10-13T15:35:18.195" v="485" actId="21"/>
          <ac:spMkLst>
            <pc:docMk/>
            <pc:sldMk cId="2493493775" sldId="257"/>
            <ac:spMk id="75" creationId="{56FFABE6-1086-B0FD-91AF-D314B99425FC}"/>
          </ac:spMkLst>
        </pc:spChg>
        <pc:spChg chg="add del mod">
          <ac:chgData name="Fatima Pillosu" userId="a6295d4dc9e22643" providerId="LiveId" clId="{8F5DB484-C2E2-42CD-A9CA-97503B8E62D5}" dt="2023-10-13T15:35:18.195" v="485" actId="21"/>
          <ac:spMkLst>
            <pc:docMk/>
            <pc:sldMk cId="2493493775" sldId="257"/>
            <ac:spMk id="76" creationId="{0AAF32B3-51B1-19B0-2309-0748C5C0B5EF}"/>
          </ac:spMkLst>
        </pc:spChg>
        <pc:spChg chg="add del mod">
          <ac:chgData name="Fatima Pillosu" userId="a6295d4dc9e22643" providerId="LiveId" clId="{8F5DB484-C2E2-42CD-A9CA-97503B8E62D5}" dt="2023-10-13T15:35:18.195" v="485" actId="21"/>
          <ac:spMkLst>
            <pc:docMk/>
            <pc:sldMk cId="2493493775" sldId="257"/>
            <ac:spMk id="77" creationId="{300E6BDF-87E8-FAF8-CAE8-39D99A06F888}"/>
          </ac:spMkLst>
        </pc:spChg>
        <pc:spChg chg="mod">
          <ac:chgData name="Fatima Pillosu" userId="a6295d4dc9e22643" providerId="LiveId" clId="{8F5DB484-C2E2-42CD-A9CA-97503B8E62D5}" dt="2023-10-13T15:35:26.876" v="486"/>
          <ac:spMkLst>
            <pc:docMk/>
            <pc:sldMk cId="2493493775" sldId="257"/>
            <ac:spMk id="84" creationId="{3BD7600C-65DC-79CB-AA7E-D2605FAF7980}"/>
          </ac:spMkLst>
        </pc:spChg>
        <pc:spChg chg="mod">
          <ac:chgData name="Fatima Pillosu" userId="a6295d4dc9e22643" providerId="LiveId" clId="{8F5DB484-C2E2-42CD-A9CA-97503B8E62D5}" dt="2023-10-13T15:35:26.876" v="486"/>
          <ac:spMkLst>
            <pc:docMk/>
            <pc:sldMk cId="2493493775" sldId="257"/>
            <ac:spMk id="85" creationId="{898672CA-7F58-DA77-D1CA-CCC4D12DA4EF}"/>
          </ac:spMkLst>
        </pc:spChg>
        <pc:spChg chg="mod">
          <ac:chgData name="Fatima Pillosu" userId="a6295d4dc9e22643" providerId="LiveId" clId="{8F5DB484-C2E2-42CD-A9CA-97503B8E62D5}" dt="2023-10-13T15:35:26.876" v="486"/>
          <ac:spMkLst>
            <pc:docMk/>
            <pc:sldMk cId="2493493775" sldId="257"/>
            <ac:spMk id="86" creationId="{8A72BC94-FF42-E267-628E-B9119AF3A26E}"/>
          </ac:spMkLst>
        </pc:spChg>
        <pc:spChg chg="mod">
          <ac:chgData name="Fatima Pillosu" userId="a6295d4dc9e22643" providerId="LiveId" clId="{8F5DB484-C2E2-42CD-A9CA-97503B8E62D5}" dt="2023-10-13T15:35:26.876" v="486"/>
          <ac:spMkLst>
            <pc:docMk/>
            <pc:sldMk cId="2493493775" sldId="257"/>
            <ac:spMk id="87" creationId="{718BB773-CADA-E755-1F12-6B2800FDA093}"/>
          </ac:spMkLst>
        </pc:spChg>
        <pc:spChg chg="mod">
          <ac:chgData name="Fatima Pillosu" userId="a6295d4dc9e22643" providerId="LiveId" clId="{8F5DB484-C2E2-42CD-A9CA-97503B8E62D5}" dt="2023-10-13T15:35:26.876" v="486"/>
          <ac:spMkLst>
            <pc:docMk/>
            <pc:sldMk cId="2493493775" sldId="257"/>
            <ac:spMk id="88" creationId="{AF4ABBDA-5697-422A-A212-CBF63603B26C}"/>
          </ac:spMkLst>
        </pc:spChg>
        <pc:spChg chg="mod">
          <ac:chgData name="Fatima Pillosu" userId="a6295d4dc9e22643" providerId="LiveId" clId="{8F5DB484-C2E2-42CD-A9CA-97503B8E62D5}" dt="2023-10-13T15:35:26.876" v="486"/>
          <ac:spMkLst>
            <pc:docMk/>
            <pc:sldMk cId="2493493775" sldId="257"/>
            <ac:spMk id="89" creationId="{58E0F665-7702-CB36-4A04-B5EF31CA7292}"/>
          </ac:spMkLst>
        </pc:spChg>
        <pc:spChg chg="mod">
          <ac:chgData name="Fatima Pillosu" userId="a6295d4dc9e22643" providerId="LiveId" clId="{8F5DB484-C2E2-42CD-A9CA-97503B8E62D5}" dt="2023-10-13T15:35:26.876" v="486"/>
          <ac:spMkLst>
            <pc:docMk/>
            <pc:sldMk cId="2493493775" sldId="257"/>
            <ac:spMk id="90" creationId="{3B49DD4A-175F-368B-F3C9-32FFE91C6B7B}"/>
          </ac:spMkLst>
        </pc:spChg>
        <pc:spChg chg="mod">
          <ac:chgData name="Fatima Pillosu" userId="a6295d4dc9e22643" providerId="LiveId" clId="{8F5DB484-C2E2-42CD-A9CA-97503B8E62D5}" dt="2023-10-13T15:35:26.876" v="486"/>
          <ac:spMkLst>
            <pc:docMk/>
            <pc:sldMk cId="2493493775" sldId="257"/>
            <ac:spMk id="91" creationId="{8FE5DC63-EBD3-0FA4-67C4-ADE069045B75}"/>
          </ac:spMkLst>
        </pc:spChg>
        <pc:spChg chg="mod">
          <ac:chgData name="Fatima Pillosu" userId="a6295d4dc9e22643" providerId="LiveId" clId="{8F5DB484-C2E2-42CD-A9CA-97503B8E62D5}" dt="2023-10-13T15:35:26.876" v="486"/>
          <ac:spMkLst>
            <pc:docMk/>
            <pc:sldMk cId="2493493775" sldId="257"/>
            <ac:spMk id="92" creationId="{3BDDB04C-9CE0-4E7D-2446-23EA3747BB53}"/>
          </ac:spMkLst>
        </pc:spChg>
        <pc:spChg chg="mod">
          <ac:chgData name="Fatima Pillosu" userId="a6295d4dc9e22643" providerId="LiveId" clId="{8F5DB484-C2E2-42CD-A9CA-97503B8E62D5}" dt="2023-10-13T15:35:26.876" v="486"/>
          <ac:spMkLst>
            <pc:docMk/>
            <pc:sldMk cId="2493493775" sldId="257"/>
            <ac:spMk id="93" creationId="{63D0CD14-08B8-CF13-554D-50B1F4B66C94}"/>
          </ac:spMkLst>
        </pc:spChg>
        <pc:spChg chg="mod">
          <ac:chgData name="Fatima Pillosu" userId="a6295d4dc9e22643" providerId="LiveId" clId="{8F5DB484-C2E2-42CD-A9CA-97503B8E62D5}" dt="2023-10-13T15:35:26.876" v="486"/>
          <ac:spMkLst>
            <pc:docMk/>
            <pc:sldMk cId="2493493775" sldId="257"/>
            <ac:spMk id="94" creationId="{D18BBF7E-8E47-1512-775A-C8198E59EDF0}"/>
          </ac:spMkLst>
        </pc:spChg>
        <pc:spChg chg="mod">
          <ac:chgData name="Fatima Pillosu" userId="a6295d4dc9e22643" providerId="LiveId" clId="{8F5DB484-C2E2-42CD-A9CA-97503B8E62D5}" dt="2023-10-13T15:35:26.876" v="486"/>
          <ac:spMkLst>
            <pc:docMk/>
            <pc:sldMk cId="2493493775" sldId="257"/>
            <ac:spMk id="95" creationId="{1C46198A-9342-197E-108C-6D648D23C767}"/>
          </ac:spMkLst>
        </pc:spChg>
        <pc:spChg chg="mod">
          <ac:chgData name="Fatima Pillosu" userId="a6295d4dc9e22643" providerId="LiveId" clId="{8F5DB484-C2E2-42CD-A9CA-97503B8E62D5}" dt="2023-10-13T15:35:26.876" v="486"/>
          <ac:spMkLst>
            <pc:docMk/>
            <pc:sldMk cId="2493493775" sldId="257"/>
            <ac:spMk id="96" creationId="{73877C97-5F5E-4829-44D1-0A386191CAE1}"/>
          </ac:spMkLst>
        </pc:spChg>
        <pc:spChg chg="mod">
          <ac:chgData name="Fatima Pillosu" userId="a6295d4dc9e22643" providerId="LiveId" clId="{8F5DB484-C2E2-42CD-A9CA-97503B8E62D5}" dt="2023-10-13T15:35:26.876" v="486"/>
          <ac:spMkLst>
            <pc:docMk/>
            <pc:sldMk cId="2493493775" sldId="257"/>
            <ac:spMk id="97" creationId="{4E804CBE-0D78-5AA3-B08E-8B1A7CDE6388}"/>
          </ac:spMkLst>
        </pc:spChg>
        <pc:spChg chg="mod">
          <ac:chgData name="Fatima Pillosu" userId="a6295d4dc9e22643" providerId="LiveId" clId="{8F5DB484-C2E2-42CD-A9CA-97503B8E62D5}" dt="2023-10-13T15:35:26.876" v="486"/>
          <ac:spMkLst>
            <pc:docMk/>
            <pc:sldMk cId="2493493775" sldId="257"/>
            <ac:spMk id="98" creationId="{D808E63E-E7BE-B035-F686-BD98F25FAEF2}"/>
          </ac:spMkLst>
        </pc:spChg>
        <pc:spChg chg="mod">
          <ac:chgData name="Fatima Pillosu" userId="a6295d4dc9e22643" providerId="LiveId" clId="{8F5DB484-C2E2-42CD-A9CA-97503B8E62D5}" dt="2023-10-13T15:35:26.876" v="486"/>
          <ac:spMkLst>
            <pc:docMk/>
            <pc:sldMk cId="2493493775" sldId="257"/>
            <ac:spMk id="99" creationId="{9F2B5EFF-1059-54B9-F285-376EBF200895}"/>
          </ac:spMkLst>
        </pc:spChg>
        <pc:spChg chg="mod">
          <ac:chgData name="Fatima Pillosu" userId="a6295d4dc9e22643" providerId="LiveId" clId="{8F5DB484-C2E2-42CD-A9CA-97503B8E62D5}" dt="2023-10-13T15:35:26.876" v="486"/>
          <ac:spMkLst>
            <pc:docMk/>
            <pc:sldMk cId="2493493775" sldId="257"/>
            <ac:spMk id="100" creationId="{5BAF7A80-3996-6E32-0939-E7AE5543EF78}"/>
          </ac:spMkLst>
        </pc:spChg>
        <pc:spChg chg="mod">
          <ac:chgData name="Fatima Pillosu" userId="a6295d4dc9e22643" providerId="LiveId" clId="{8F5DB484-C2E2-42CD-A9CA-97503B8E62D5}" dt="2023-10-13T15:35:26.876" v="486"/>
          <ac:spMkLst>
            <pc:docMk/>
            <pc:sldMk cId="2493493775" sldId="257"/>
            <ac:spMk id="101" creationId="{B68D3032-8610-AF3A-C376-3ED664615A82}"/>
          </ac:spMkLst>
        </pc:spChg>
        <pc:spChg chg="mod">
          <ac:chgData name="Fatima Pillosu" userId="a6295d4dc9e22643" providerId="LiveId" clId="{8F5DB484-C2E2-42CD-A9CA-97503B8E62D5}" dt="2023-10-13T15:35:26.876" v="486"/>
          <ac:spMkLst>
            <pc:docMk/>
            <pc:sldMk cId="2493493775" sldId="257"/>
            <ac:spMk id="103" creationId="{1FBFF032-42BC-9A80-6711-40AC9CFAE057}"/>
          </ac:spMkLst>
        </pc:spChg>
        <pc:spChg chg="add del mod">
          <ac:chgData name="Fatima Pillosu" userId="a6295d4dc9e22643" providerId="LiveId" clId="{8F5DB484-C2E2-42CD-A9CA-97503B8E62D5}" dt="2023-10-13T15:39:59.255" v="653" actId="21"/>
          <ac:spMkLst>
            <pc:docMk/>
            <pc:sldMk cId="2493493775" sldId="257"/>
            <ac:spMk id="104" creationId="{BEFE3099-F0BE-DA4D-DBAB-93659296E611}"/>
          </ac:spMkLst>
        </pc:spChg>
        <pc:spChg chg="add del mod">
          <ac:chgData name="Fatima Pillosu" userId="a6295d4dc9e22643" providerId="LiveId" clId="{8F5DB484-C2E2-42CD-A9CA-97503B8E62D5}" dt="2023-10-13T15:39:59.255" v="653" actId="21"/>
          <ac:spMkLst>
            <pc:docMk/>
            <pc:sldMk cId="2493493775" sldId="257"/>
            <ac:spMk id="105" creationId="{77B920E9-1FB1-F7CE-2690-AB71871A2A10}"/>
          </ac:spMkLst>
        </pc:spChg>
        <pc:spChg chg="add del mod">
          <ac:chgData name="Fatima Pillosu" userId="a6295d4dc9e22643" providerId="LiveId" clId="{8F5DB484-C2E2-42CD-A9CA-97503B8E62D5}" dt="2023-10-13T15:39:59.255" v="653" actId="21"/>
          <ac:spMkLst>
            <pc:docMk/>
            <pc:sldMk cId="2493493775" sldId="257"/>
            <ac:spMk id="106" creationId="{9FDDEA8A-FC6C-EAA8-E5A4-5FA255F4E10B}"/>
          </ac:spMkLst>
        </pc:spChg>
        <pc:spChg chg="add del mod">
          <ac:chgData name="Fatima Pillosu" userId="a6295d4dc9e22643" providerId="LiveId" clId="{8F5DB484-C2E2-42CD-A9CA-97503B8E62D5}" dt="2023-10-13T15:39:59.255" v="653" actId="21"/>
          <ac:spMkLst>
            <pc:docMk/>
            <pc:sldMk cId="2493493775" sldId="257"/>
            <ac:spMk id="107" creationId="{732591CA-A0C2-5976-083A-F504E484E5D3}"/>
          </ac:spMkLst>
        </pc:spChg>
        <pc:spChg chg="add del mod">
          <ac:chgData name="Fatima Pillosu" userId="a6295d4dc9e22643" providerId="LiveId" clId="{8F5DB484-C2E2-42CD-A9CA-97503B8E62D5}" dt="2023-10-13T15:39:59.255" v="653" actId="21"/>
          <ac:spMkLst>
            <pc:docMk/>
            <pc:sldMk cId="2493493775" sldId="257"/>
            <ac:spMk id="108" creationId="{F56E0D42-FF4B-6BA7-FDB0-5ADD2B7117C2}"/>
          </ac:spMkLst>
        </pc:spChg>
        <pc:spChg chg="add del mod">
          <ac:chgData name="Fatima Pillosu" userId="a6295d4dc9e22643" providerId="LiveId" clId="{8F5DB484-C2E2-42CD-A9CA-97503B8E62D5}" dt="2023-10-13T15:39:59.255" v="653" actId="21"/>
          <ac:spMkLst>
            <pc:docMk/>
            <pc:sldMk cId="2493493775" sldId="257"/>
            <ac:spMk id="109" creationId="{796E408E-9732-C0F2-95A7-C06FB3C11C8C}"/>
          </ac:spMkLst>
        </pc:spChg>
        <pc:spChg chg="add del mod">
          <ac:chgData name="Fatima Pillosu" userId="a6295d4dc9e22643" providerId="LiveId" clId="{8F5DB484-C2E2-42CD-A9CA-97503B8E62D5}" dt="2023-10-13T15:39:59.255" v="653" actId="21"/>
          <ac:spMkLst>
            <pc:docMk/>
            <pc:sldMk cId="2493493775" sldId="257"/>
            <ac:spMk id="110" creationId="{21C122CF-40B1-06B0-B0C2-677FC15AAEF8}"/>
          </ac:spMkLst>
        </pc:spChg>
        <pc:spChg chg="add del mod">
          <ac:chgData name="Fatima Pillosu" userId="a6295d4dc9e22643" providerId="LiveId" clId="{8F5DB484-C2E2-42CD-A9CA-97503B8E62D5}" dt="2023-10-13T15:39:59.255" v="653" actId="21"/>
          <ac:spMkLst>
            <pc:docMk/>
            <pc:sldMk cId="2493493775" sldId="257"/>
            <ac:spMk id="111" creationId="{EF194AC8-32F6-447F-790B-1CEFEB9B98AE}"/>
          </ac:spMkLst>
        </pc:spChg>
        <pc:spChg chg="add del mod">
          <ac:chgData name="Fatima Pillosu" userId="a6295d4dc9e22643" providerId="LiveId" clId="{8F5DB484-C2E2-42CD-A9CA-97503B8E62D5}" dt="2023-10-13T15:39:59.255" v="653" actId="21"/>
          <ac:spMkLst>
            <pc:docMk/>
            <pc:sldMk cId="2493493775" sldId="257"/>
            <ac:spMk id="112" creationId="{CD9A6FF7-FEC7-63BD-D63B-6B5B10549257}"/>
          </ac:spMkLst>
        </pc:spChg>
        <pc:spChg chg="add del mod">
          <ac:chgData name="Fatima Pillosu" userId="a6295d4dc9e22643" providerId="LiveId" clId="{8F5DB484-C2E2-42CD-A9CA-97503B8E62D5}" dt="2023-10-13T15:39:57.624" v="652" actId="478"/>
          <ac:spMkLst>
            <pc:docMk/>
            <pc:sldMk cId="2493493775" sldId="257"/>
            <ac:spMk id="113" creationId="{8194FF50-F238-B825-89C0-A87A5F445D9E}"/>
          </ac:spMkLst>
        </pc:spChg>
        <pc:spChg chg="mod">
          <ac:chgData name="Fatima Pillosu" userId="a6295d4dc9e22643" providerId="LiveId" clId="{8F5DB484-C2E2-42CD-A9CA-97503B8E62D5}" dt="2023-10-13T15:40:18.875" v="654"/>
          <ac:spMkLst>
            <pc:docMk/>
            <pc:sldMk cId="2493493775" sldId="257"/>
            <ac:spMk id="120" creationId="{012F7FBD-0C2C-95EF-2FD3-345463D86554}"/>
          </ac:spMkLst>
        </pc:spChg>
        <pc:spChg chg="mod">
          <ac:chgData name="Fatima Pillosu" userId="a6295d4dc9e22643" providerId="LiveId" clId="{8F5DB484-C2E2-42CD-A9CA-97503B8E62D5}" dt="2023-10-13T15:40:18.875" v="654"/>
          <ac:spMkLst>
            <pc:docMk/>
            <pc:sldMk cId="2493493775" sldId="257"/>
            <ac:spMk id="121" creationId="{4D3A994D-BE04-E36D-96FE-1224AB977722}"/>
          </ac:spMkLst>
        </pc:spChg>
        <pc:spChg chg="mod">
          <ac:chgData name="Fatima Pillosu" userId="a6295d4dc9e22643" providerId="LiveId" clId="{8F5DB484-C2E2-42CD-A9CA-97503B8E62D5}" dt="2023-10-13T15:40:18.875" v="654"/>
          <ac:spMkLst>
            <pc:docMk/>
            <pc:sldMk cId="2493493775" sldId="257"/>
            <ac:spMk id="122" creationId="{6171E825-F8DE-16C8-1DAB-E6BBE514C767}"/>
          </ac:spMkLst>
        </pc:spChg>
        <pc:spChg chg="mod">
          <ac:chgData name="Fatima Pillosu" userId="a6295d4dc9e22643" providerId="LiveId" clId="{8F5DB484-C2E2-42CD-A9CA-97503B8E62D5}" dt="2023-10-13T15:40:18.875" v="654"/>
          <ac:spMkLst>
            <pc:docMk/>
            <pc:sldMk cId="2493493775" sldId="257"/>
            <ac:spMk id="123" creationId="{5805B060-A6D9-EDE0-C159-319F91F652E5}"/>
          </ac:spMkLst>
        </pc:spChg>
        <pc:spChg chg="mod">
          <ac:chgData name="Fatima Pillosu" userId="a6295d4dc9e22643" providerId="LiveId" clId="{8F5DB484-C2E2-42CD-A9CA-97503B8E62D5}" dt="2023-10-13T15:40:18.875" v="654"/>
          <ac:spMkLst>
            <pc:docMk/>
            <pc:sldMk cId="2493493775" sldId="257"/>
            <ac:spMk id="124" creationId="{8FEBB7E3-129F-03ED-CE91-DD925A3E112F}"/>
          </ac:spMkLst>
        </pc:spChg>
        <pc:spChg chg="mod">
          <ac:chgData name="Fatima Pillosu" userId="a6295d4dc9e22643" providerId="LiveId" clId="{8F5DB484-C2E2-42CD-A9CA-97503B8E62D5}" dt="2023-10-13T15:40:18.875" v="654"/>
          <ac:spMkLst>
            <pc:docMk/>
            <pc:sldMk cId="2493493775" sldId="257"/>
            <ac:spMk id="125" creationId="{FFF06E47-4840-BB19-970D-3F8F3B8C81DA}"/>
          </ac:spMkLst>
        </pc:spChg>
        <pc:spChg chg="mod">
          <ac:chgData name="Fatima Pillosu" userId="a6295d4dc9e22643" providerId="LiveId" clId="{8F5DB484-C2E2-42CD-A9CA-97503B8E62D5}" dt="2023-10-13T15:40:18.875" v="654"/>
          <ac:spMkLst>
            <pc:docMk/>
            <pc:sldMk cId="2493493775" sldId="257"/>
            <ac:spMk id="126" creationId="{36724096-AAC9-212A-570C-574760A601F9}"/>
          </ac:spMkLst>
        </pc:spChg>
        <pc:spChg chg="mod">
          <ac:chgData name="Fatima Pillosu" userId="a6295d4dc9e22643" providerId="LiveId" clId="{8F5DB484-C2E2-42CD-A9CA-97503B8E62D5}" dt="2023-10-13T15:40:18.875" v="654"/>
          <ac:spMkLst>
            <pc:docMk/>
            <pc:sldMk cId="2493493775" sldId="257"/>
            <ac:spMk id="127" creationId="{58806FA0-4580-0E7B-6FBB-B506F06A8D61}"/>
          </ac:spMkLst>
        </pc:spChg>
        <pc:spChg chg="mod">
          <ac:chgData name="Fatima Pillosu" userId="a6295d4dc9e22643" providerId="LiveId" clId="{8F5DB484-C2E2-42CD-A9CA-97503B8E62D5}" dt="2023-10-13T15:40:18.875" v="654"/>
          <ac:spMkLst>
            <pc:docMk/>
            <pc:sldMk cId="2493493775" sldId="257"/>
            <ac:spMk id="128" creationId="{232A2A6C-ADBF-DFE7-7442-B2662DAABF0F}"/>
          </ac:spMkLst>
        </pc:spChg>
        <pc:spChg chg="mod">
          <ac:chgData name="Fatima Pillosu" userId="a6295d4dc9e22643" providerId="LiveId" clId="{8F5DB484-C2E2-42CD-A9CA-97503B8E62D5}" dt="2023-10-13T15:40:18.875" v="654"/>
          <ac:spMkLst>
            <pc:docMk/>
            <pc:sldMk cId="2493493775" sldId="257"/>
            <ac:spMk id="129" creationId="{BD09DB64-A80C-4B6E-1789-2E656B6450EF}"/>
          </ac:spMkLst>
        </pc:spChg>
        <pc:spChg chg="mod">
          <ac:chgData name="Fatima Pillosu" userId="a6295d4dc9e22643" providerId="LiveId" clId="{8F5DB484-C2E2-42CD-A9CA-97503B8E62D5}" dt="2023-10-13T15:40:18.875" v="654"/>
          <ac:spMkLst>
            <pc:docMk/>
            <pc:sldMk cId="2493493775" sldId="257"/>
            <ac:spMk id="130" creationId="{88606EEE-75AA-D436-51A8-2E75B48425DB}"/>
          </ac:spMkLst>
        </pc:spChg>
        <pc:spChg chg="mod">
          <ac:chgData name="Fatima Pillosu" userId="a6295d4dc9e22643" providerId="LiveId" clId="{8F5DB484-C2E2-42CD-A9CA-97503B8E62D5}" dt="2023-10-13T15:40:18.875" v="654"/>
          <ac:spMkLst>
            <pc:docMk/>
            <pc:sldMk cId="2493493775" sldId="257"/>
            <ac:spMk id="131" creationId="{F231E597-1162-C99C-1F3F-8EB8C723026C}"/>
          </ac:spMkLst>
        </pc:spChg>
        <pc:spChg chg="mod">
          <ac:chgData name="Fatima Pillosu" userId="a6295d4dc9e22643" providerId="LiveId" clId="{8F5DB484-C2E2-42CD-A9CA-97503B8E62D5}" dt="2023-10-13T15:40:18.875" v="654"/>
          <ac:spMkLst>
            <pc:docMk/>
            <pc:sldMk cId="2493493775" sldId="257"/>
            <ac:spMk id="132" creationId="{C20295B2-3E96-2F13-4D7B-2B2594AA6E0C}"/>
          </ac:spMkLst>
        </pc:spChg>
        <pc:spChg chg="mod">
          <ac:chgData name="Fatima Pillosu" userId="a6295d4dc9e22643" providerId="LiveId" clId="{8F5DB484-C2E2-42CD-A9CA-97503B8E62D5}" dt="2023-10-13T15:40:18.875" v="654"/>
          <ac:spMkLst>
            <pc:docMk/>
            <pc:sldMk cId="2493493775" sldId="257"/>
            <ac:spMk id="133" creationId="{77DFDD7A-7F9D-36A9-1FBC-66D590DA4C43}"/>
          </ac:spMkLst>
        </pc:spChg>
        <pc:spChg chg="mod">
          <ac:chgData name="Fatima Pillosu" userId="a6295d4dc9e22643" providerId="LiveId" clId="{8F5DB484-C2E2-42CD-A9CA-97503B8E62D5}" dt="2023-10-13T15:40:18.875" v="654"/>
          <ac:spMkLst>
            <pc:docMk/>
            <pc:sldMk cId="2493493775" sldId="257"/>
            <ac:spMk id="134" creationId="{B9224229-2035-FBF0-8030-4DBEDD739059}"/>
          </ac:spMkLst>
        </pc:spChg>
        <pc:spChg chg="mod">
          <ac:chgData name="Fatima Pillosu" userId="a6295d4dc9e22643" providerId="LiveId" clId="{8F5DB484-C2E2-42CD-A9CA-97503B8E62D5}" dt="2023-10-13T15:40:18.875" v="654"/>
          <ac:spMkLst>
            <pc:docMk/>
            <pc:sldMk cId="2493493775" sldId="257"/>
            <ac:spMk id="135" creationId="{99BFB1B7-3B7C-7A99-72E5-18D2BC18C07B}"/>
          </ac:spMkLst>
        </pc:spChg>
        <pc:spChg chg="mod">
          <ac:chgData name="Fatima Pillosu" userId="a6295d4dc9e22643" providerId="LiveId" clId="{8F5DB484-C2E2-42CD-A9CA-97503B8E62D5}" dt="2023-10-13T15:40:18.875" v="654"/>
          <ac:spMkLst>
            <pc:docMk/>
            <pc:sldMk cId="2493493775" sldId="257"/>
            <ac:spMk id="136" creationId="{21628C53-C860-5047-BBB6-A6A3C2C6E7FB}"/>
          </ac:spMkLst>
        </pc:spChg>
        <pc:spChg chg="mod">
          <ac:chgData name="Fatima Pillosu" userId="a6295d4dc9e22643" providerId="LiveId" clId="{8F5DB484-C2E2-42CD-A9CA-97503B8E62D5}" dt="2023-10-13T15:40:18.875" v="654"/>
          <ac:spMkLst>
            <pc:docMk/>
            <pc:sldMk cId="2493493775" sldId="257"/>
            <ac:spMk id="137" creationId="{49A86C78-5752-FB10-D702-8DC16A434440}"/>
          </ac:spMkLst>
        </pc:spChg>
        <pc:spChg chg="mod">
          <ac:chgData name="Fatima Pillosu" userId="a6295d4dc9e22643" providerId="LiveId" clId="{8F5DB484-C2E2-42CD-A9CA-97503B8E62D5}" dt="2023-10-13T15:40:18.875" v="654"/>
          <ac:spMkLst>
            <pc:docMk/>
            <pc:sldMk cId="2493493775" sldId="257"/>
            <ac:spMk id="139" creationId="{45A89C4F-C005-103B-E1E1-F88882988A21}"/>
          </ac:spMkLst>
        </pc:spChg>
        <pc:spChg chg="add mod">
          <ac:chgData name="Fatima Pillosu" userId="a6295d4dc9e22643" providerId="LiveId" clId="{8F5DB484-C2E2-42CD-A9CA-97503B8E62D5}" dt="2023-10-13T15:40:31.984" v="657" actId="1038"/>
          <ac:spMkLst>
            <pc:docMk/>
            <pc:sldMk cId="2493493775" sldId="257"/>
            <ac:spMk id="140" creationId="{C4BA3AB0-D271-A4F2-9C75-AE38A55553E4}"/>
          </ac:spMkLst>
        </pc:spChg>
        <pc:spChg chg="add mod">
          <ac:chgData name="Fatima Pillosu" userId="a6295d4dc9e22643" providerId="LiveId" clId="{8F5DB484-C2E2-42CD-A9CA-97503B8E62D5}" dt="2023-10-13T15:40:31.984" v="657" actId="1038"/>
          <ac:spMkLst>
            <pc:docMk/>
            <pc:sldMk cId="2493493775" sldId="257"/>
            <ac:spMk id="141" creationId="{82434833-9A55-4614-1C20-FCE792FEE0C0}"/>
          </ac:spMkLst>
        </pc:spChg>
        <pc:spChg chg="add mod">
          <ac:chgData name="Fatima Pillosu" userId="a6295d4dc9e22643" providerId="LiveId" clId="{8F5DB484-C2E2-42CD-A9CA-97503B8E62D5}" dt="2023-10-13T15:40:31.984" v="657" actId="1038"/>
          <ac:spMkLst>
            <pc:docMk/>
            <pc:sldMk cId="2493493775" sldId="257"/>
            <ac:spMk id="142" creationId="{15A5429B-9605-3B34-6D97-7D8EC944D23E}"/>
          </ac:spMkLst>
        </pc:spChg>
        <pc:spChg chg="add mod">
          <ac:chgData name="Fatima Pillosu" userId="a6295d4dc9e22643" providerId="LiveId" clId="{8F5DB484-C2E2-42CD-A9CA-97503B8E62D5}" dt="2023-10-13T15:40:31.984" v="657" actId="1038"/>
          <ac:spMkLst>
            <pc:docMk/>
            <pc:sldMk cId="2493493775" sldId="257"/>
            <ac:spMk id="143" creationId="{4BAF56B1-26C5-C460-33BE-40BA1BAE66B3}"/>
          </ac:spMkLst>
        </pc:spChg>
        <pc:spChg chg="add mod">
          <ac:chgData name="Fatima Pillosu" userId="a6295d4dc9e22643" providerId="LiveId" clId="{8F5DB484-C2E2-42CD-A9CA-97503B8E62D5}" dt="2023-10-13T15:40:31.984" v="657" actId="1038"/>
          <ac:spMkLst>
            <pc:docMk/>
            <pc:sldMk cId="2493493775" sldId="257"/>
            <ac:spMk id="144" creationId="{0410DB0A-E26F-A153-8880-E87F9A30B69D}"/>
          </ac:spMkLst>
        </pc:spChg>
        <pc:spChg chg="add mod">
          <ac:chgData name="Fatima Pillosu" userId="a6295d4dc9e22643" providerId="LiveId" clId="{8F5DB484-C2E2-42CD-A9CA-97503B8E62D5}" dt="2023-10-13T15:40:31.984" v="657" actId="1038"/>
          <ac:spMkLst>
            <pc:docMk/>
            <pc:sldMk cId="2493493775" sldId="257"/>
            <ac:spMk id="145" creationId="{613DBCFF-790E-DC41-3072-0EC8765A6690}"/>
          </ac:spMkLst>
        </pc:spChg>
        <pc:spChg chg="add mod">
          <ac:chgData name="Fatima Pillosu" userId="a6295d4dc9e22643" providerId="LiveId" clId="{8F5DB484-C2E2-42CD-A9CA-97503B8E62D5}" dt="2023-10-13T15:40:31.984" v="657" actId="1038"/>
          <ac:spMkLst>
            <pc:docMk/>
            <pc:sldMk cId="2493493775" sldId="257"/>
            <ac:spMk id="146" creationId="{99541D6C-ABB4-DB0A-6089-A79EBE727C87}"/>
          </ac:spMkLst>
        </pc:spChg>
        <pc:spChg chg="add mod">
          <ac:chgData name="Fatima Pillosu" userId="a6295d4dc9e22643" providerId="LiveId" clId="{8F5DB484-C2E2-42CD-A9CA-97503B8E62D5}" dt="2023-10-13T15:40:31.984" v="657" actId="1038"/>
          <ac:spMkLst>
            <pc:docMk/>
            <pc:sldMk cId="2493493775" sldId="257"/>
            <ac:spMk id="147" creationId="{04F1E067-6A20-0C55-6E1D-BE2F9E5D20D7}"/>
          </ac:spMkLst>
        </pc:spChg>
        <pc:spChg chg="add mod">
          <ac:chgData name="Fatima Pillosu" userId="a6295d4dc9e22643" providerId="LiveId" clId="{8F5DB484-C2E2-42CD-A9CA-97503B8E62D5}" dt="2023-10-13T15:40:31.984" v="657" actId="1038"/>
          <ac:spMkLst>
            <pc:docMk/>
            <pc:sldMk cId="2493493775" sldId="257"/>
            <ac:spMk id="148" creationId="{2EB56C9A-3740-4A1E-5325-86AE2C4B9DDF}"/>
          </ac:spMkLst>
        </pc:spChg>
        <pc:grpChg chg="add del mod">
          <ac:chgData name="Fatima Pillosu" userId="a6295d4dc9e22643" providerId="LiveId" clId="{8F5DB484-C2E2-42CD-A9CA-97503B8E62D5}" dt="2023-10-13T15:34:39.253" v="458" actId="21"/>
          <ac:grpSpMkLst>
            <pc:docMk/>
            <pc:sldMk cId="2493493775" sldId="257"/>
            <ac:grpSpMk id="12" creationId="{20AE6161-FD72-4114-B9D4-114B974E3189}"/>
          </ac:grpSpMkLst>
        </pc:grpChg>
        <pc:grpChg chg="mod">
          <ac:chgData name="Fatima Pillosu" userId="a6295d4dc9e22643" providerId="LiveId" clId="{8F5DB484-C2E2-42CD-A9CA-97503B8E62D5}" dt="2023-10-13T15:32:45.427" v="403"/>
          <ac:grpSpMkLst>
            <pc:docMk/>
            <pc:sldMk cId="2493493775" sldId="257"/>
            <ac:grpSpMk id="13" creationId="{2A9A7B2E-049F-B9C7-E711-C9A542937B8D}"/>
          </ac:grpSpMkLst>
        </pc:grpChg>
        <pc:grpChg chg="add del mod">
          <ac:chgData name="Fatima Pillosu" userId="a6295d4dc9e22643" providerId="LiveId" clId="{8F5DB484-C2E2-42CD-A9CA-97503B8E62D5}" dt="2023-10-13T15:35:18.195" v="485" actId="21"/>
          <ac:grpSpMkLst>
            <pc:docMk/>
            <pc:sldMk cId="2493493775" sldId="257"/>
            <ac:grpSpMk id="47" creationId="{F9F9C7B7-D64E-22E4-2DF5-F4AFC95E2789}"/>
          </ac:grpSpMkLst>
        </pc:grpChg>
        <pc:grpChg chg="mod">
          <ac:chgData name="Fatima Pillosu" userId="a6295d4dc9e22643" providerId="LiveId" clId="{8F5DB484-C2E2-42CD-A9CA-97503B8E62D5}" dt="2023-10-13T15:34:52.685" v="459"/>
          <ac:grpSpMkLst>
            <pc:docMk/>
            <pc:sldMk cId="2493493775" sldId="257"/>
            <ac:grpSpMk id="48" creationId="{B043AC2C-7380-F6C8-0FAD-E2E85998DA04}"/>
          </ac:grpSpMkLst>
        </pc:grpChg>
        <pc:grpChg chg="add del mod">
          <ac:chgData name="Fatima Pillosu" userId="a6295d4dc9e22643" providerId="LiveId" clId="{8F5DB484-C2E2-42CD-A9CA-97503B8E62D5}" dt="2023-10-13T15:39:59.255" v="653" actId="21"/>
          <ac:grpSpMkLst>
            <pc:docMk/>
            <pc:sldMk cId="2493493775" sldId="257"/>
            <ac:grpSpMk id="82" creationId="{6E36A578-0DAC-261F-B3B8-3739250634B9}"/>
          </ac:grpSpMkLst>
        </pc:grpChg>
        <pc:grpChg chg="mod">
          <ac:chgData name="Fatima Pillosu" userId="a6295d4dc9e22643" providerId="LiveId" clId="{8F5DB484-C2E2-42CD-A9CA-97503B8E62D5}" dt="2023-10-13T15:35:26.876" v="486"/>
          <ac:grpSpMkLst>
            <pc:docMk/>
            <pc:sldMk cId="2493493775" sldId="257"/>
            <ac:grpSpMk id="83" creationId="{AFAB15C7-6BDA-DB6D-9969-CF54633769F2}"/>
          </ac:grpSpMkLst>
        </pc:grpChg>
        <pc:grpChg chg="add mod">
          <ac:chgData name="Fatima Pillosu" userId="a6295d4dc9e22643" providerId="LiveId" clId="{8F5DB484-C2E2-42CD-A9CA-97503B8E62D5}" dt="2023-10-13T15:40:31.984" v="657" actId="1038"/>
          <ac:grpSpMkLst>
            <pc:docMk/>
            <pc:sldMk cId="2493493775" sldId="257"/>
            <ac:grpSpMk id="118" creationId="{8EAB3A9F-DCA0-2300-8A34-F94ED6A31842}"/>
          </ac:grpSpMkLst>
        </pc:grpChg>
        <pc:grpChg chg="mod">
          <ac:chgData name="Fatima Pillosu" userId="a6295d4dc9e22643" providerId="LiveId" clId="{8F5DB484-C2E2-42CD-A9CA-97503B8E62D5}" dt="2023-10-13T15:40:18.875" v="654"/>
          <ac:grpSpMkLst>
            <pc:docMk/>
            <pc:sldMk cId="2493493775" sldId="257"/>
            <ac:grpSpMk id="119" creationId="{B8218EC8-7C50-37B0-3C2B-3364476BC692}"/>
          </ac:grpSpMkLst>
        </pc:grpChg>
        <pc:picChg chg="add del mod modCrop">
          <ac:chgData name="Fatima Pillosu" userId="a6295d4dc9e22643" providerId="LiveId" clId="{8F5DB484-C2E2-42CD-A9CA-97503B8E62D5}" dt="2023-10-13T15:34:39.253" v="458" actId="21"/>
          <ac:picMkLst>
            <pc:docMk/>
            <pc:sldMk cId="2493493775" sldId="257"/>
            <ac:picMk id="5" creationId="{AAF1881E-61FE-0A2E-6688-282053D3C062}"/>
          </ac:picMkLst>
        </pc:picChg>
        <pc:picChg chg="add del mod modCrop">
          <ac:chgData name="Fatima Pillosu" userId="a6295d4dc9e22643" providerId="LiveId" clId="{8F5DB484-C2E2-42CD-A9CA-97503B8E62D5}" dt="2023-10-13T15:34:39.253" v="458" actId="21"/>
          <ac:picMkLst>
            <pc:docMk/>
            <pc:sldMk cId="2493493775" sldId="257"/>
            <ac:picMk id="7" creationId="{30AB2B40-1699-02E3-ABBF-41B07AAC233A}"/>
          </ac:picMkLst>
        </pc:picChg>
        <pc:picChg chg="add del mod modCrop">
          <ac:chgData name="Fatima Pillosu" userId="a6295d4dc9e22643" providerId="LiveId" clId="{8F5DB484-C2E2-42CD-A9CA-97503B8E62D5}" dt="2023-10-13T15:34:39.253" v="458" actId="21"/>
          <ac:picMkLst>
            <pc:docMk/>
            <pc:sldMk cId="2493493775" sldId="257"/>
            <ac:picMk id="9" creationId="{46DEE2AD-9747-D15A-881D-B09A73730240}"/>
          </ac:picMkLst>
        </pc:picChg>
        <pc:picChg chg="add del mod modCrop">
          <ac:chgData name="Fatima Pillosu" userId="a6295d4dc9e22643" providerId="LiveId" clId="{8F5DB484-C2E2-42CD-A9CA-97503B8E62D5}" dt="2023-10-13T15:34:39.253" v="458" actId="21"/>
          <ac:picMkLst>
            <pc:docMk/>
            <pc:sldMk cId="2493493775" sldId="257"/>
            <ac:picMk id="11" creationId="{FE77AF2D-0ACA-792F-3543-AFFAD4A06DF5}"/>
          </ac:picMkLst>
        </pc:picChg>
        <pc:picChg chg="mod">
          <ac:chgData name="Fatima Pillosu" userId="a6295d4dc9e22643" providerId="LiveId" clId="{8F5DB484-C2E2-42CD-A9CA-97503B8E62D5}" dt="2023-10-13T15:32:45.427" v="403"/>
          <ac:picMkLst>
            <pc:docMk/>
            <pc:sldMk cId="2493493775" sldId="257"/>
            <ac:picMk id="32" creationId="{B6FEDA87-E6CC-3625-EFFE-FA2533AD2F91}"/>
          </ac:picMkLst>
        </pc:picChg>
        <pc:picChg chg="add del mod">
          <ac:chgData name="Fatima Pillosu" userId="a6295d4dc9e22643" providerId="LiveId" clId="{8F5DB484-C2E2-42CD-A9CA-97503B8E62D5}" dt="2023-10-13T15:35:18.195" v="485" actId="21"/>
          <ac:picMkLst>
            <pc:docMk/>
            <pc:sldMk cId="2493493775" sldId="257"/>
            <ac:picMk id="43" creationId="{53D6502E-1E2F-D28B-750D-C8100CC79F3B}"/>
          </ac:picMkLst>
        </pc:picChg>
        <pc:picChg chg="add del mod">
          <ac:chgData name="Fatima Pillosu" userId="a6295d4dc9e22643" providerId="LiveId" clId="{8F5DB484-C2E2-42CD-A9CA-97503B8E62D5}" dt="2023-10-13T15:35:18.195" v="485" actId="21"/>
          <ac:picMkLst>
            <pc:docMk/>
            <pc:sldMk cId="2493493775" sldId="257"/>
            <ac:picMk id="44" creationId="{90E24E90-DDA8-6B17-635C-EEC574F2F4A4}"/>
          </ac:picMkLst>
        </pc:picChg>
        <pc:picChg chg="add del mod">
          <ac:chgData name="Fatima Pillosu" userId="a6295d4dc9e22643" providerId="LiveId" clId="{8F5DB484-C2E2-42CD-A9CA-97503B8E62D5}" dt="2023-10-13T15:35:18.195" v="485" actId="21"/>
          <ac:picMkLst>
            <pc:docMk/>
            <pc:sldMk cId="2493493775" sldId="257"/>
            <ac:picMk id="45" creationId="{DB8F665A-B9A4-9345-6EEC-2D6E311C33FD}"/>
          </ac:picMkLst>
        </pc:picChg>
        <pc:picChg chg="add del mod">
          <ac:chgData name="Fatima Pillosu" userId="a6295d4dc9e22643" providerId="LiveId" clId="{8F5DB484-C2E2-42CD-A9CA-97503B8E62D5}" dt="2023-10-13T15:35:18.195" v="485" actId="21"/>
          <ac:picMkLst>
            <pc:docMk/>
            <pc:sldMk cId="2493493775" sldId="257"/>
            <ac:picMk id="46" creationId="{67A3FBCB-FFBE-CE19-6804-8F9953AE025A}"/>
          </ac:picMkLst>
        </pc:picChg>
        <pc:picChg chg="mod">
          <ac:chgData name="Fatima Pillosu" userId="a6295d4dc9e22643" providerId="LiveId" clId="{8F5DB484-C2E2-42CD-A9CA-97503B8E62D5}" dt="2023-10-13T15:34:52.685" v="459"/>
          <ac:picMkLst>
            <pc:docMk/>
            <pc:sldMk cId="2493493775" sldId="257"/>
            <ac:picMk id="67" creationId="{012EE330-9A81-AF7E-2945-B16C640AB389}"/>
          </ac:picMkLst>
        </pc:picChg>
        <pc:picChg chg="add del mod">
          <ac:chgData name="Fatima Pillosu" userId="a6295d4dc9e22643" providerId="LiveId" clId="{8F5DB484-C2E2-42CD-A9CA-97503B8E62D5}" dt="2023-10-13T15:39:59.255" v="653" actId="21"/>
          <ac:picMkLst>
            <pc:docMk/>
            <pc:sldMk cId="2493493775" sldId="257"/>
            <ac:picMk id="78" creationId="{94BE763C-87E4-9807-015E-F79E98BD6B36}"/>
          </ac:picMkLst>
        </pc:picChg>
        <pc:picChg chg="add del mod">
          <ac:chgData name="Fatima Pillosu" userId="a6295d4dc9e22643" providerId="LiveId" clId="{8F5DB484-C2E2-42CD-A9CA-97503B8E62D5}" dt="2023-10-13T15:39:59.255" v="653" actId="21"/>
          <ac:picMkLst>
            <pc:docMk/>
            <pc:sldMk cId="2493493775" sldId="257"/>
            <ac:picMk id="79" creationId="{79E6562E-2DE0-F380-2CA0-2881FBB680E4}"/>
          </ac:picMkLst>
        </pc:picChg>
        <pc:picChg chg="add del mod">
          <ac:chgData name="Fatima Pillosu" userId="a6295d4dc9e22643" providerId="LiveId" clId="{8F5DB484-C2E2-42CD-A9CA-97503B8E62D5}" dt="2023-10-13T15:39:59.255" v="653" actId="21"/>
          <ac:picMkLst>
            <pc:docMk/>
            <pc:sldMk cId="2493493775" sldId="257"/>
            <ac:picMk id="80" creationId="{3641D7BB-5E9F-6002-7AB1-3D0E2FB8D715}"/>
          </ac:picMkLst>
        </pc:picChg>
        <pc:picChg chg="add del mod">
          <ac:chgData name="Fatima Pillosu" userId="a6295d4dc9e22643" providerId="LiveId" clId="{8F5DB484-C2E2-42CD-A9CA-97503B8E62D5}" dt="2023-10-13T15:39:59.255" v="653" actId="21"/>
          <ac:picMkLst>
            <pc:docMk/>
            <pc:sldMk cId="2493493775" sldId="257"/>
            <ac:picMk id="81" creationId="{30939DCC-B774-0AE0-CB61-8021BC486A39}"/>
          </ac:picMkLst>
        </pc:picChg>
        <pc:picChg chg="mod">
          <ac:chgData name="Fatima Pillosu" userId="a6295d4dc9e22643" providerId="LiveId" clId="{8F5DB484-C2E2-42CD-A9CA-97503B8E62D5}" dt="2023-10-13T15:35:26.876" v="486"/>
          <ac:picMkLst>
            <pc:docMk/>
            <pc:sldMk cId="2493493775" sldId="257"/>
            <ac:picMk id="102" creationId="{90310DDE-CE6B-EAA3-A7B6-BBDFF9EB5786}"/>
          </ac:picMkLst>
        </pc:picChg>
        <pc:picChg chg="add mod">
          <ac:chgData name="Fatima Pillosu" userId="a6295d4dc9e22643" providerId="LiveId" clId="{8F5DB484-C2E2-42CD-A9CA-97503B8E62D5}" dt="2023-10-13T15:40:31.984" v="657" actId="1038"/>
          <ac:picMkLst>
            <pc:docMk/>
            <pc:sldMk cId="2493493775" sldId="257"/>
            <ac:picMk id="114" creationId="{0A743BD6-CC61-0784-3379-6400F395C80D}"/>
          </ac:picMkLst>
        </pc:picChg>
        <pc:picChg chg="add mod">
          <ac:chgData name="Fatima Pillosu" userId="a6295d4dc9e22643" providerId="LiveId" clId="{8F5DB484-C2E2-42CD-A9CA-97503B8E62D5}" dt="2023-10-13T15:40:31.984" v="657" actId="1038"/>
          <ac:picMkLst>
            <pc:docMk/>
            <pc:sldMk cId="2493493775" sldId="257"/>
            <ac:picMk id="115" creationId="{4CEDEF24-2E07-976A-B812-D86EBAEBB412}"/>
          </ac:picMkLst>
        </pc:picChg>
        <pc:picChg chg="add mod">
          <ac:chgData name="Fatima Pillosu" userId="a6295d4dc9e22643" providerId="LiveId" clId="{8F5DB484-C2E2-42CD-A9CA-97503B8E62D5}" dt="2023-10-13T15:40:31.984" v="657" actId="1038"/>
          <ac:picMkLst>
            <pc:docMk/>
            <pc:sldMk cId="2493493775" sldId="257"/>
            <ac:picMk id="116" creationId="{AA68715E-FB4A-04EB-4803-1FC4C8E83C65}"/>
          </ac:picMkLst>
        </pc:picChg>
        <pc:picChg chg="add mod">
          <ac:chgData name="Fatima Pillosu" userId="a6295d4dc9e22643" providerId="LiveId" clId="{8F5DB484-C2E2-42CD-A9CA-97503B8E62D5}" dt="2023-10-13T15:40:31.984" v="657" actId="1038"/>
          <ac:picMkLst>
            <pc:docMk/>
            <pc:sldMk cId="2493493775" sldId="257"/>
            <ac:picMk id="117" creationId="{24CA8FDB-A7CD-B8F3-9420-72920F9173D3}"/>
          </ac:picMkLst>
        </pc:picChg>
        <pc:picChg chg="mod">
          <ac:chgData name="Fatima Pillosu" userId="a6295d4dc9e22643" providerId="LiveId" clId="{8F5DB484-C2E2-42CD-A9CA-97503B8E62D5}" dt="2023-10-13T15:40:18.875" v="654"/>
          <ac:picMkLst>
            <pc:docMk/>
            <pc:sldMk cId="2493493775" sldId="257"/>
            <ac:picMk id="138" creationId="{2812C43D-9A82-4851-733E-9F144CD269D2}"/>
          </ac:picMkLst>
        </pc:picChg>
      </pc:sldChg>
      <pc:sldMasterChg chg="modSp modSldLayout">
        <pc:chgData name="Fatima Pillosu" userId="a6295d4dc9e22643" providerId="LiveId" clId="{8F5DB484-C2E2-42CD-A9CA-97503B8E62D5}" dt="2023-10-12T20:02:36.895" v="170"/>
        <pc:sldMasterMkLst>
          <pc:docMk/>
          <pc:sldMasterMk cId="3660284594" sldId="2147483672"/>
        </pc:sldMasterMkLst>
        <pc:spChg chg="mod">
          <ac:chgData name="Fatima Pillosu" userId="a6295d4dc9e22643" providerId="LiveId" clId="{8F5DB484-C2E2-42CD-A9CA-97503B8E62D5}" dt="2023-10-12T20:02:36.895" v="170"/>
          <ac:spMkLst>
            <pc:docMk/>
            <pc:sldMasterMk cId="3660284594" sldId="2147483672"/>
            <ac:spMk id="2" creationId="{00000000-0000-0000-0000-000000000000}"/>
          </ac:spMkLst>
        </pc:spChg>
        <pc:spChg chg="mod">
          <ac:chgData name="Fatima Pillosu" userId="a6295d4dc9e22643" providerId="LiveId" clId="{8F5DB484-C2E2-42CD-A9CA-97503B8E62D5}" dt="2023-10-12T20:02:36.895" v="170"/>
          <ac:spMkLst>
            <pc:docMk/>
            <pc:sldMasterMk cId="3660284594" sldId="2147483672"/>
            <ac:spMk id="3" creationId="{00000000-0000-0000-0000-000000000000}"/>
          </ac:spMkLst>
        </pc:spChg>
        <pc:spChg chg="mod">
          <ac:chgData name="Fatima Pillosu" userId="a6295d4dc9e22643" providerId="LiveId" clId="{8F5DB484-C2E2-42CD-A9CA-97503B8E62D5}" dt="2023-10-12T20:02:36.895" v="170"/>
          <ac:spMkLst>
            <pc:docMk/>
            <pc:sldMasterMk cId="3660284594" sldId="2147483672"/>
            <ac:spMk id="4" creationId="{00000000-0000-0000-0000-000000000000}"/>
          </ac:spMkLst>
        </pc:spChg>
        <pc:spChg chg="mod">
          <ac:chgData name="Fatima Pillosu" userId="a6295d4dc9e22643" providerId="LiveId" clId="{8F5DB484-C2E2-42CD-A9CA-97503B8E62D5}" dt="2023-10-12T20:02:36.895" v="170"/>
          <ac:spMkLst>
            <pc:docMk/>
            <pc:sldMasterMk cId="3660284594" sldId="2147483672"/>
            <ac:spMk id="5" creationId="{00000000-0000-0000-0000-000000000000}"/>
          </ac:spMkLst>
        </pc:spChg>
        <pc:spChg chg="mod">
          <ac:chgData name="Fatima Pillosu" userId="a6295d4dc9e22643" providerId="LiveId" clId="{8F5DB484-C2E2-42CD-A9CA-97503B8E62D5}" dt="2023-10-12T20:02:36.895" v="170"/>
          <ac:spMkLst>
            <pc:docMk/>
            <pc:sldMasterMk cId="3660284594" sldId="2147483672"/>
            <ac:spMk id="6" creationId="{00000000-0000-0000-0000-000000000000}"/>
          </ac:spMkLst>
        </pc:spChg>
        <pc:sldLayoutChg chg="modSp">
          <pc:chgData name="Fatima Pillosu" userId="a6295d4dc9e22643" providerId="LiveId" clId="{8F5DB484-C2E2-42CD-A9CA-97503B8E62D5}" dt="2023-10-12T20:02:36.895" v="170"/>
          <pc:sldLayoutMkLst>
            <pc:docMk/>
            <pc:sldMasterMk cId="3660284594" sldId="2147483672"/>
            <pc:sldLayoutMk cId="263259641" sldId="2147483673"/>
          </pc:sldLayoutMkLst>
          <pc:spChg chg="mod">
            <ac:chgData name="Fatima Pillosu" userId="a6295d4dc9e22643" providerId="LiveId" clId="{8F5DB484-C2E2-42CD-A9CA-97503B8E62D5}" dt="2023-10-12T20:02:36.895" v="170"/>
            <ac:spMkLst>
              <pc:docMk/>
              <pc:sldMasterMk cId="3660284594" sldId="2147483672"/>
              <pc:sldLayoutMk cId="263259641" sldId="2147483673"/>
              <ac:spMk id="2" creationId="{00000000-0000-0000-0000-000000000000}"/>
            </ac:spMkLst>
          </pc:spChg>
          <pc:spChg chg="mod">
            <ac:chgData name="Fatima Pillosu" userId="a6295d4dc9e22643" providerId="LiveId" clId="{8F5DB484-C2E2-42CD-A9CA-97503B8E62D5}" dt="2023-10-12T20:02:36.895" v="170"/>
            <ac:spMkLst>
              <pc:docMk/>
              <pc:sldMasterMk cId="3660284594" sldId="2147483672"/>
              <pc:sldLayoutMk cId="263259641" sldId="2147483673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8F5DB484-C2E2-42CD-A9CA-97503B8E62D5}" dt="2023-10-12T20:02:36.895" v="170"/>
          <pc:sldLayoutMkLst>
            <pc:docMk/>
            <pc:sldMasterMk cId="3660284594" sldId="2147483672"/>
            <pc:sldLayoutMk cId="2292728344" sldId="2147483675"/>
          </pc:sldLayoutMkLst>
          <pc:spChg chg="mod">
            <ac:chgData name="Fatima Pillosu" userId="a6295d4dc9e22643" providerId="LiveId" clId="{8F5DB484-C2E2-42CD-A9CA-97503B8E62D5}" dt="2023-10-12T20:02:36.895" v="170"/>
            <ac:spMkLst>
              <pc:docMk/>
              <pc:sldMasterMk cId="3660284594" sldId="2147483672"/>
              <pc:sldLayoutMk cId="2292728344" sldId="2147483675"/>
              <ac:spMk id="2" creationId="{00000000-0000-0000-0000-000000000000}"/>
            </ac:spMkLst>
          </pc:spChg>
          <pc:spChg chg="mod">
            <ac:chgData name="Fatima Pillosu" userId="a6295d4dc9e22643" providerId="LiveId" clId="{8F5DB484-C2E2-42CD-A9CA-97503B8E62D5}" dt="2023-10-12T20:02:36.895" v="170"/>
            <ac:spMkLst>
              <pc:docMk/>
              <pc:sldMasterMk cId="3660284594" sldId="2147483672"/>
              <pc:sldLayoutMk cId="2292728344" sldId="2147483675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8F5DB484-C2E2-42CD-A9CA-97503B8E62D5}" dt="2023-10-12T20:02:36.895" v="170"/>
          <pc:sldLayoutMkLst>
            <pc:docMk/>
            <pc:sldMasterMk cId="3660284594" sldId="2147483672"/>
            <pc:sldLayoutMk cId="404014672" sldId="2147483676"/>
          </pc:sldLayoutMkLst>
          <pc:spChg chg="mod">
            <ac:chgData name="Fatima Pillosu" userId="a6295d4dc9e22643" providerId="LiveId" clId="{8F5DB484-C2E2-42CD-A9CA-97503B8E62D5}" dt="2023-10-12T20:02:36.895" v="170"/>
            <ac:spMkLst>
              <pc:docMk/>
              <pc:sldMasterMk cId="3660284594" sldId="2147483672"/>
              <pc:sldLayoutMk cId="404014672" sldId="2147483676"/>
              <ac:spMk id="3" creationId="{00000000-0000-0000-0000-000000000000}"/>
            </ac:spMkLst>
          </pc:spChg>
          <pc:spChg chg="mod">
            <ac:chgData name="Fatima Pillosu" userId="a6295d4dc9e22643" providerId="LiveId" clId="{8F5DB484-C2E2-42CD-A9CA-97503B8E62D5}" dt="2023-10-12T20:02:36.895" v="170"/>
            <ac:spMkLst>
              <pc:docMk/>
              <pc:sldMasterMk cId="3660284594" sldId="2147483672"/>
              <pc:sldLayoutMk cId="404014672" sldId="2147483676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8F5DB484-C2E2-42CD-A9CA-97503B8E62D5}" dt="2023-10-12T20:02:36.895" v="170"/>
          <pc:sldLayoutMkLst>
            <pc:docMk/>
            <pc:sldMasterMk cId="3660284594" sldId="2147483672"/>
            <pc:sldLayoutMk cId="1405187390" sldId="2147483677"/>
          </pc:sldLayoutMkLst>
          <pc:spChg chg="mod">
            <ac:chgData name="Fatima Pillosu" userId="a6295d4dc9e22643" providerId="LiveId" clId="{8F5DB484-C2E2-42CD-A9CA-97503B8E62D5}" dt="2023-10-12T20:02:36.895" v="170"/>
            <ac:spMkLst>
              <pc:docMk/>
              <pc:sldMasterMk cId="3660284594" sldId="2147483672"/>
              <pc:sldLayoutMk cId="1405187390" sldId="2147483677"/>
              <ac:spMk id="2" creationId="{00000000-0000-0000-0000-000000000000}"/>
            </ac:spMkLst>
          </pc:spChg>
          <pc:spChg chg="mod">
            <ac:chgData name="Fatima Pillosu" userId="a6295d4dc9e22643" providerId="LiveId" clId="{8F5DB484-C2E2-42CD-A9CA-97503B8E62D5}" dt="2023-10-12T20:02:36.895" v="170"/>
            <ac:spMkLst>
              <pc:docMk/>
              <pc:sldMasterMk cId="3660284594" sldId="2147483672"/>
              <pc:sldLayoutMk cId="1405187390" sldId="2147483677"/>
              <ac:spMk id="3" creationId="{00000000-0000-0000-0000-000000000000}"/>
            </ac:spMkLst>
          </pc:spChg>
          <pc:spChg chg="mod">
            <ac:chgData name="Fatima Pillosu" userId="a6295d4dc9e22643" providerId="LiveId" clId="{8F5DB484-C2E2-42CD-A9CA-97503B8E62D5}" dt="2023-10-12T20:02:36.895" v="170"/>
            <ac:spMkLst>
              <pc:docMk/>
              <pc:sldMasterMk cId="3660284594" sldId="2147483672"/>
              <pc:sldLayoutMk cId="1405187390" sldId="2147483677"/>
              <ac:spMk id="4" creationId="{00000000-0000-0000-0000-000000000000}"/>
            </ac:spMkLst>
          </pc:spChg>
          <pc:spChg chg="mod">
            <ac:chgData name="Fatima Pillosu" userId="a6295d4dc9e22643" providerId="LiveId" clId="{8F5DB484-C2E2-42CD-A9CA-97503B8E62D5}" dt="2023-10-12T20:02:36.895" v="170"/>
            <ac:spMkLst>
              <pc:docMk/>
              <pc:sldMasterMk cId="3660284594" sldId="2147483672"/>
              <pc:sldLayoutMk cId="1405187390" sldId="2147483677"/>
              <ac:spMk id="5" creationId="{00000000-0000-0000-0000-000000000000}"/>
            </ac:spMkLst>
          </pc:spChg>
          <pc:spChg chg="mod">
            <ac:chgData name="Fatima Pillosu" userId="a6295d4dc9e22643" providerId="LiveId" clId="{8F5DB484-C2E2-42CD-A9CA-97503B8E62D5}" dt="2023-10-12T20:02:36.895" v="170"/>
            <ac:spMkLst>
              <pc:docMk/>
              <pc:sldMasterMk cId="3660284594" sldId="2147483672"/>
              <pc:sldLayoutMk cId="1405187390" sldId="2147483677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8F5DB484-C2E2-42CD-A9CA-97503B8E62D5}" dt="2023-10-12T20:02:36.895" v="170"/>
          <pc:sldLayoutMkLst>
            <pc:docMk/>
            <pc:sldMasterMk cId="3660284594" sldId="2147483672"/>
            <pc:sldLayoutMk cId="2767224431" sldId="2147483680"/>
          </pc:sldLayoutMkLst>
          <pc:spChg chg="mod">
            <ac:chgData name="Fatima Pillosu" userId="a6295d4dc9e22643" providerId="LiveId" clId="{8F5DB484-C2E2-42CD-A9CA-97503B8E62D5}" dt="2023-10-12T20:02:36.895" v="170"/>
            <ac:spMkLst>
              <pc:docMk/>
              <pc:sldMasterMk cId="3660284594" sldId="2147483672"/>
              <pc:sldLayoutMk cId="2767224431" sldId="2147483680"/>
              <ac:spMk id="2" creationId="{00000000-0000-0000-0000-000000000000}"/>
            </ac:spMkLst>
          </pc:spChg>
          <pc:spChg chg="mod">
            <ac:chgData name="Fatima Pillosu" userId="a6295d4dc9e22643" providerId="LiveId" clId="{8F5DB484-C2E2-42CD-A9CA-97503B8E62D5}" dt="2023-10-12T20:02:36.895" v="170"/>
            <ac:spMkLst>
              <pc:docMk/>
              <pc:sldMasterMk cId="3660284594" sldId="2147483672"/>
              <pc:sldLayoutMk cId="2767224431" sldId="2147483680"/>
              <ac:spMk id="3" creationId="{00000000-0000-0000-0000-000000000000}"/>
            </ac:spMkLst>
          </pc:spChg>
          <pc:spChg chg="mod">
            <ac:chgData name="Fatima Pillosu" userId="a6295d4dc9e22643" providerId="LiveId" clId="{8F5DB484-C2E2-42CD-A9CA-97503B8E62D5}" dt="2023-10-12T20:02:36.895" v="170"/>
            <ac:spMkLst>
              <pc:docMk/>
              <pc:sldMasterMk cId="3660284594" sldId="2147483672"/>
              <pc:sldLayoutMk cId="2767224431" sldId="214748368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8F5DB484-C2E2-42CD-A9CA-97503B8E62D5}" dt="2023-10-12T20:02:36.895" v="170"/>
          <pc:sldLayoutMkLst>
            <pc:docMk/>
            <pc:sldMasterMk cId="3660284594" sldId="2147483672"/>
            <pc:sldLayoutMk cId="2992602702" sldId="2147483681"/>
          </pc:sldLayoutMkLst>
          <pc:spChg chg="mod">
            <ac:chgData name="Fatima Pillosu" userId="a6295d4dc9e22643" providerId="LiveId" clId="{8F5DB484-C2E2-42CD-A9CA-97503B8E62D5}" dt="2023-10-12T20:02:36.895" v="170"/>
            <ac:spMkLst>
              <pc:docMk/>
              <pc:sldMasterMk cId="3660284594" sldId="2147483672"/>
              <pc:sldLayoutMk cId="2992602702" sldId="2147483681"/>
              <ac:spMk id="2" creationId="{00000000-0000-0000-0000-000000000000}"/>
            </ac:spMkLst>
          </pc:spChg>
          <pc:spChg chg="mod">
            <ac:chgData name="Fatima Pillosu" userId="a6295d4dc9e22643" providerId="LiveId" clId="{8F5DB484-C2E2-42CD-A9CA-97503B8E62D5}" dt="2023-10-12T20:02:36.895" v="170"/>
            <ac:spMkLst>
              <pc:docMk/>
              <pc:sldMasterMk cId="3660284594" sldId="2147483672"/>
              <pc:sldLayoutMk cId="2992602702" sldId="2147483681"/>
              <ac:spMk id="3" creationId="{00000000-0000-0000-0000-000000000000}"/>
            </ac:spMkLst>
          </pc:spChg>
          <pc:spChg chg="mod">
            <ac:chgData name="Fatima Pillosu" userId="a6295d4dc9e22643" providerId="LiveId" clId="{8F5DB484-C2E2-42CD-A9CA-97503B8E62D5}" dt="2023-10-12T20:02:36.895" v="170"/>
            <ac:spMkLst>
              <pc:docMk/>
              <pc:sldMasterMk cId="3660284594" sldId="2147483672"/>
              <pc:sldLayoutMk cId="2992602702" sldId="2147483681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8F5DB484-C2E2-42CD-A9CA-97503B8E62D5}" dt="2023-10-12T20:02:36.895" v="170"/>
          <pc:sldLayoutMkLst>
            <pc:docMk/>
            <pc:sldMasterMk cId="3660284594" sldId="2147483672"/>
            <pc:sldLayoutMk cId="2794021543" sldId="2147483683"/>
          </pc:sldLayoutMkLst>
          <pc:spChg chg="mod">
            <ac:chgData name="Fatima Pillosu" userId="a6295d4dc9e22643" providerId="LiveId" clId="{8F5DB484-C2E2-42CD-A9CA-97503B8E62D5}" dt="2023-10-12T20:02:36.895" v="170"/>
            <ac:spMkLst>
              <pc:docMk/>
              <pc:sldMasterMk cId="3660284594" sldId="2147483672"/>
              <pc:sldLayoutMk cId="2794021543" sldId="2147483683"/>
              <ac:spMk id="2" creationId="{00000000-0000-0000-0000-000000000000}"/>
            </ac:spMkLst>
          </pc:spChg>
          <pc:spChg chg="mod">
            <ac:chgData name="Fatima Pillosu" userId="a6295d4dc9e22643" providerId="LiveId" clId="{8F5DB484-C2E2-42CD-A9CA-97503B8E62D5}" dt="2023-10-12T20:02:36.895" v="170"/>
            <ac:spMkLst>
              <pc:docMk/>
              <pc:sldMasterMk cId="3660284594" sldId="2147483672"/>
              <pc:sldLayoutMk cId="2794021543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243" y="924910"/>
            <a:ext cx="4774089" cy="1967559"/>
          </a:xfrm>
        </p:spPr>
        <p:txBody>
          <a:bodyPr anchor="b"/>
          <a:lstStyle>
            <a:lvl1pPr algn="ctr">
              <a:defRPr sz="368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072" y="2968346"/>
            <a:ext cx="4212431" cy="1364471"/>
          </a:xfrm>
        </p:spPr>
        <p:txBody>
          <a:bodyPr/>
          <a:lstStyle>
            <a:lvl1pPr marL="0" indent="0" algn="ctr">
              <a:buNone/>
              <a:defRPr sz="1474"/>
            </a:lvl1pPr>
            <a:lvl2pPr marL="280812" indent="0" algn="ctr">
              <a:buNone/>
              <a:defRPr sz="1228"/>
            </a:lvl2pPr>
            <a:lvl3pPr marL="561624" indent="0" algn="ctr">
              <a:buNone/>
              <a:defRPr sz="1106"/>
            </a:lvl3pPr>
            <a:lvl4pPr marL="842437" indent="0" algn="ctr">
              <a:buNone/>
              <a:defRPr sz="983"/>
            </a:lvl4pPr>
            <a:lvl5pPr marL="1123249" indent="0" algn="ctr">
              <a:buNone/>
              <a:defRPr sz="983"/>
            </a:lvl5pPr>
            <a:lvl6pPr marL="1404061" indent="0" algn="ctr">
              <a:buNone/>
              <a:defRPr sz="983"/>
            </a:lvl6pPr>
            <a:lvl7pPr marL="1684873" indent="0" algn="ctr">
              <a:buNone/>
              <a:defRPr sz="983"/>
            </a:lvl7pPr>
            <a:lvl8pPr marL="1965686" indent="0" algn="ctr">
              <a:buNone/>
              <a:defRPr sz="983"/>
            </a:lvl8pPr>
            <a:lvl9pPr marL="2246498" indent="0" algn="ctr">
              <a:buNone/>
              <a:defRPr sz="983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7B13-012E-4092-83D2-9A29B7077859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37E5-13DA-4278-A2BE-B76FB52E547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7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7B13-012E-4092-83D2-9A29B7077859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37E5-13DA-4278-A2BE-B76FB52E547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0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19362" y="300890"/>
            <a:ext cx="1211074" cy="478938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140" y="300890"/>
            <a:ext cx="3563015" cy="478938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7B13-012E-4092-83D2-9A29B7077859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37E5-13DA-4278-A2BE-B76FB52E547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85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7B13-012E-4092-83D2-9A29B7077859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37E5-13DA-4278-A2BE-B76FB52E547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33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215" y="1408952"/>
            <a:ext cx="4844296" cy="2350867"/>
          </a:xfrm>
        </p:spPr>
        <p:txBody>
          <a:bodyPr anchor="b"/>
          <a:lstStyle>
            <a:lvl1pPr>
              <a:defRPr sz="368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215" y="3782059"/>
            <a:ext cx="4844296" cy="1236265"/>
          </a:xfrm>
        </p:spPr>
        <p:txBody>
          <a:bodyPr/>
          <a:lstStyle>
            <a:lvl1pPr marL="0" indent="0">
              <a:buNone/>
              <a:defRPr sz="1474">
                <a:solidFill>
                  <a:schemeClr val="tx1"/>
                </a:solidFill>
              </a:defRPr>
            </a:lvl1pPr>
            <a:lvl2pPr marL="280812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2pPr>
            <a:lvl3pPr marL="561624" indent="0">
              <a:buNone/>
              <a:defRPr sz="1106">
                <a:solidFill>
                  <a:schemeClr val="tx1">
                    <a:tint val="75000"/>
                  </a:schemeClr>
                </a:solidFill>
              </a:defRPr>
            </a:lvl3pPr>
            <a:lvl4pPr marL="842437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4pPr>
            <a:lvl5pPr marL="1123249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5pPr>
            <a:lvl6pPr marL="1404061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6pPr>
            <a:lvl7pPr marL="1684873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7pPr>
            <a:lvl8pPr marL="1965686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8pPr>
            <a:lvl9pPr marL="2246498" indent="0">
              <a:buNone/>
              <a:defRPr sz="9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7B13-012E-4092-83D2-9A29B7077859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37E5-13DA-4278-A2BE-B76FB52E547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59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140" y="1504450"/>
            <a:ext cx="2387044" cy="35858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43391" y="1504450"/>
            <a:ext cx="2387044" cy="35858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7B13-012E-4092-83D2-9A29B7077859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37E5-13DA-4278-A2BE-B76FB52E547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29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71" y="300891"/>
            <a:ext cx="4844296" cy="109236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872" y="1385403"/>
            <a:ext cx="2376074" cy="678965"/>
          </a:xfrm>
        </p:spPr>
        <p:txBody>
          <a:bodyPr anchor="b"/>
          <a:lstStyle>
            <a:lvl1pPr marL="0" indent="0">
              <a:buNone/>
              <a:defRPr sz="1474" b="1"/>
            </a:lvl1pPr>
            <a:lvl2pPr marL="280812" indent="0">
              <a:buNone/>
              <a:defRPr sz="1228" b="1"/>
            </a:lvl2pPr>
            <a:lvl3pPr marL="561624" indent="0">
              <a:buNone/>
              <a:defRPr sz="1106" b="1"/>
            </a:lvl3pPr>
            <a:lvl4pPr marL="842437" indent="0">
              <a:buNone/>
              <a:defRPr sz="983" b="1"/>
            </a:lvl4pPr>
            <a:lvl5pPr marL="1123249" indent="0">
              <a:buNone/>
              <a:defRPr sz="983" b="1"/>
            </a:lvl5pPr>
            <a:lvl6pPr marL="1404061" indent="0">
              <a:buNone/>
              <a:defRPr sz="983" b="1"/>
            </a:lvl6pPr>
            <a:lvl7pPr marL="1684873" indent="0">
              <a:buNone/>
              <a:defRPr sz="983" b="1"/>
            </a:lvl7pPr>
            <a:lvl8pPr marL="1965686" indent="0">
              <a:buNone/>
              <a:defRPr sz="983" b="1"/>
            </a:lvl8pPr>
            <a:lvl9pPr marL="2246498" indent="0">
              <a:buNone/>
              <a:defRPr sz="98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2" y="2064368"/>
            <a:ext cx="2376074" cy="30363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43391" y="1385403"/>
            <a:ext cx="2387776" cy="678965"/>
          </a:xfrm>
        </p:spPr>
        <p:txBody>
          <a:bodyPr anchor="b"/>
          <a:lstStyle>
            <a:lvl1pPr marL="0" indent="0">
              <a:buNone/>
              <a:defRPr sz="1474" b="1"/>
            </a:lvl1pPr>
            <a:lvl2pPr marL="280812" indent="0">
              <a:buNone/>
              <a:defRPr sz="1228" b="1"/>
            </a:lvl2pPr>
            <a:lvl3pPr marL="561624" indent="0">
              <a:buNone/>
              <a:defRPr sz="1106" b="1"/>
            </a:lvl3pPr>
            <a:lvl4pPr marL="842437" indent="0">
              <a:buNone/>
              <a:defRPr sz="983" b="1"/>
            </a:lvl4pPr>
            <a:lvl5pPr marL="1123249" indent="0">
              <a:buNone/>
              <a:defRPr sz="983" b="1"/>
            </a:lvl5pPr>
            <a:lvl6pPr marL="1404061" indent="0">
              <a:buNone/>
              <a:defRPr sz="983" b="1"/>
            </a:lvl6pPr>
            <a:lvl7pPr marL="1684873" indent="0">
              <a:buNone/>
              <a:defRPr sz="983" b="1"/>
            </a:lvl7pPr>
            <a:lvl8pPr marL="1965686" indent="0">
              <a:buNone/>
              <a:defRPr sz="983" b="1"/>
            </a:lvl8pPr>
            <a:lvl9pPr marL="2246498" indent="0">
              <a:buNone/>
              <a:defRPr sz="98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43391" y="2064368"/>
            <a:ext cx="2387776" cy="30363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7B13-012E-4092-83D2-9A29B7077859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37E5-13DA-4278-A2BE-B76FB52E547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35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7B13-012E-4092-83D2-9A29B7077859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37E5-13DA-4278-A2BE-B76FB52E547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47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7B13-012E-4092-83D2-9A29B7077859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37E5-13DA-4278-A2BE-B76FB52E547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1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71" y="376767"/>
            <a:ext cx="1811492" cy="1318683"/>
          </a:xfrm>
        </p:spPr>
        <p:txBody>
          <a:bodyPr anchor="b"/>
          <a:lstStyle>
            <a:lvl1pPr>
              <a:defRPr sz="196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776" y="813713"/>
            <a:ext cx="2843391" cy="4016228"/>
          </a:xfrm>
        </p:spPr>
        <p:txBody>
          <a:bodyPr/>
          <a:lstStyle>
            <a:lvl1pPr>
              <a:defRPr sz="1965"/>
            </a:lvl1pPr>
            <a:lvl2pPr>
              <a:defRPr sz="1720"/>
            </a:lvl2pPr>
            <a:lvl3pPr>
              <a:defRPr sz="1474"/>
            </a:lvl3pPr>
            <a:lvl4pPr>
              <a:defRPr sz="1228"/>
            </a:lvl4pPr>
            <a:lvl5pPr>
              <a:defRPr sz="1228"/>
            </a:lvl5pPr>
            <a:lvl6pPr>
              <a:defRPr sz="1228"/>
            </a:lvl6pPr>
            <a:lvl7pPr>
              <a:defRPr sz="1228"/>
            </a:lvl7pPr>
            <a:lvl8pPr>
              <a:defRPr sz="1228"/>
            </a:lvl8pPr>
            <a:lvl9pPr>
              <a:defRPr sz="122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871" y="1695450"/>
            <a:ext cx="1811492" cy="3141031"/>
          </a:xfrm>
        </p:spPr>
        <p:txBody>
          <a:bodyPr/>
          <a:lstStyle>
            <a:lvl1pPr marL="0" indent="0">
              <a:buNone/>
              <a:defRPr sz="983"/>
            </a:lvl1pPr>
            <a:lvl2pPr marL="280812" indent="0">
              <a:buNone/>
              <a:defRPr sz="860"/>
            </a:lvl2pPr>
            <a:lvl3pPr marL="561624" indent="0">
              <a:buNone/>
              <a:defRPr sz="737"/>
            </a:lvl3pPr>
            <a:lvl4pPr marL="842437" indent="0">
              <a:buNone/>
              <a:defRPr sz="614"/>
            </a:lvl4pPr>
            <a:lvl5pPr marL="1123249" indent="0">
              <a:buNone/>
              <a:defRPr sz="614"/>
            </a:lvl5pPr>
            <a:lvl6pPr marL="1404061" indent="0">
              <a:buNone/>
              <a:defRPr sz="614"/>
            </a:lvl6pPr>
            <a:lvl7pPr marL="1684873" indent="0">
              <a:buNone/>
              <a:defRPr sz="614"/>
            </a:lvl7pPr>
            <a:lvl8pPr marL="1965686" indent="0">
              <a:buNone/>
              <a:defRPr sz="614"/>
            </a:lvl8pPr>
            <a:lvl9pPr marL="2246498" indent="0">
              <a:buNone/>
              <a:defRPr sz="61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7B13-012E-4092-83D2-9A29B7077859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37E5-13DA-4278-A2BE-B76FB52E547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99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71" y="376767"/>
            <a:ext cx="1811492" cy="1318683"/>
          </a:xfrm>
        </p:spPr>
        <p:txBody>
          <a:bodyPr anchor="b"/>
          <a:lstStyle>
            <a:lvl1pPr>
              <a:defRPr sz="196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7776" y="813713"/>
            <a:ext cx="2843391" cy="4016228"/>
          </a:xfrm>
        </p:spPr>
        <p:txBody>
          <a:bodyPr anchor="t"/>
          <a:lstStyle>
            <a:lvl1pPr marL="0" indent="0">
              <a:buNone/>
              <a:defRPr sz="1965"/>
            </a:lvl1pPr>
            <a:lvl2pPr marL="280812" indent="0">
              <a:buNone/>
              <a:defRPr sz="1720"/>
            </a:lvl2pPr>
            <a:lvl3pPr marL="561624" indent="0">
              <a:buNone/>
              <a:defRPr sz="1474"/>
            </a:lvl3pPr>
            <a:lvl4pPr marL="842437" indent="0">
              <a:buNone/>
              <a:defRPr sz="1228"/>
            </a:lvl4pPr>
            <a:lvl5pPr marL="1123249" indent="0">
              <a:buNone/>
              <a:defRPr sz="1228"/>
            </a:lvl5pPr>
            <a:lvl6pPr marL="1404061" indent="0">
              <a:buNone/>
              <a:defRPr sz="1228"/>
            </a:lvl6pPr>
            <a:lvl7pPr marL="1684873" indent="0">
              <a:buNone/>
              <a:defRPr sz="1228"/>
            </a:lvl7pPr>
            <a:lvl8pPr marL="1965686" indent="0">
              <a:buNone/>
              <a:defRPr sz="1228"/>
            </a:lvl8pPr>
            <a:lvl9pPr marL="2246498" indent="0">
              <a:buNone/>
              <a:defRPr sz="1228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871" y="1695450"/>
            <a:ext cx="1811492" cy="3141031"/>
          </a:xfrm>
        </p:spPr>
        <p:txBody>
          <a:bodyPr/>
          <a:lstStyle>
            <a:lvl1pPr marL="0" indent="0">
              <a:buNone/>
              <a:defRPr sz="983"/>
            </a:lvl1pPr>
            <a:lvl2pPr marL="280812" indent="0">
              <a:buNone/>
              <a:defRPr sz="860"/>
            </a:lvl2pPr>
            <a:lvl3pPr marL="561624" indent="0">
              <a:buNone/>
              <a:defRPr sz="737"/>
            </a:lvl3pPr>
            <a:lvl4pPr marL="842437" indent="0">
              <a:buNone/>
              <a:defRPr sz="614"/>
            </a:lvl4pPr>
            <a:lvl5pPr marL="1123249" indent="0">
              <a:buNone/>
              <a:defRPr sz="614"/>
            </a:lvl5pPr>
            <a:lvl6pPr marL="1404061" indent="0">
              <a:buNone/>
              <a:defRPr sz="614"/>
            </a:lvl6pPr>
            <a:lvl7pPr marL="1684873" indent="0">
              <a:buNone/>
              <a:defRPr sz="614"/>
            </a:lvl7pPr>
            <a:lvl8pPr marL="1965686" indent="0">
              <a:buNone/>
              <a:defRPr sz="614"/>
            </a:lvl8pPr>
            <a:lvl9pPr marL="2246498" indent="0">
              <a:buNone/>
              <a:defRPr sz="61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7B13-012E-4092-83D2-9A29B7077859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A37E5-13DA-4278-A2BE-B76FB52E547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43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140" y="300891"/>
            <a:ext cx="4844296" cy="109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40" y="1504450"/>
            <a:ext cx="4844296" cy="358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6140" y="5238105"/>
            <a:ext cx="1263729" cy="3008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F7B13-012E-4092-83D2-9A29B7077859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60491" y="5238105"/>
            <a:ext cx="1895594" cy="3008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6706" y="5238105"/>
            <a:ext cx="1263729" cy="3008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A37E5-13DA-4278-A2BE-B76FB52E547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61624" rtl="0" eaLnBrk="1" latinLnBrk="0" hangingPunct="1">
        <a:lnSpc>
          <a:spcPct val="90000"/>
        </a:lnSpc>
        <a:spcBef>
          <a:spcPct val="0"/>
        </a:spcBef>
        <a:buNone/>
        <a:defRPr sz="27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406" indent="-140406" algn="l" defTabSz="561624" rtl="0" eaLnBrk="1" latinLnBrk="0" hangingPunct="1">
        <a:lnSpc>
          <a:spcPct val="90000"/>
        </a:lnSpc>
        <a:spcBef>
          <a:spcPts val="614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1pPr>
      <a:lvl2pPr marL="421218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2pPr>
      <a:lvl3pPr marL="702031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82843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263655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544467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825280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2106092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386904" indent="-140406" algn="l" defTabSz="561624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1pPr>
      <a:lvl2pPr marL="280812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2pPr>
      <a:lvl3pPr marL="561624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3pPr>
      <a:lvl4pPr marL="842437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123249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404061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684873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1965686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246498" algn="l" defTabSz="561624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magine 113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0A743BD6-CC61-0784-3379-6400F395C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4" t="16530" r="39298" b="4505"/>
          <a:stretch/>
        </p:blipFill>
        <p:spPr>
          <a:xfrm>
            <a:off x="2662865" y="770250"/>
            <a:ext cx="2341938" cy="2441964"/>
          </a:xfrm>
          <a:prstGeom prst="rect">
            <a:avLst/>
          </a:prstGeom>
        </p:spPr>
      </p:pic>
      <p:pic>
        <p:nvPicPr>
          <p:cNvPr id="115" name="Immagine 114" descr="Immagine che contiene schermata, Policromia, testo, diagramma&#10;&#10;Descrizione generata automaticamente">
            <a:extLst>
              <a:ext uri="{FF2B5EF4-FFF2-40B4-BE49-F238E27FC236}">
                <a16:creationId xmlns:a16="http://schemas.microsoft.com/office/drawing/2014/main" id="{4CEDEF24-2E07-976A-B812-D86EBAEBB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2" t="19660" r="39298" b="1981"/>
          <a:stretch/>
        </p:blipFill>
        <p:spPr>
          <a:xfrm>
            <a:off x="2662865" y="3226193"/>
            <a:ext cx="2341938" cy="2423190"/>
          </a:xfrm>
          <a:prstGeom prst="rect">
            <a:avLst/>
          </a:prstGeom>
        </p:spPr>
      </p:pic>
      <p:pic>
        <p:nvPicPr>
          <p:cNvPr id="116" name="Immagine 115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AA68715E-FB4A-04EB-4803-1FC4C8E83C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" t="16530" r="42540" b="4505"/>
          <a:stretch/>
        </p:blipFill>
        <p:spPr>
          <a:xfrm>
            <a:off x="304801" y="770250"/>
            <a:ext cx="2341938" cy="2441964"/>
          </a:xfrm>
          <a:prstGeom prst="rect">
            <a:avLst/>
          </a:prstGeom>
        </p:spPr>
      </p:pic>
      <p:pic>
        <p:nvPicPr>
          <p:cNvPr id="117" name="Immagine 116" descr="Immagine che contiene schermata, testo, Policromia, diagramma&#10;&#10;Descrizione generata automaticamente">
            <a:extLst>
              <a:ext uri="{FF2B5EF4-FFF2-40B4-BE49-F238E27FC236}">
                <a16:creationId xmlns:a16="http://schemas.microsoft.com/office/drawing/2014/main" id="{24CA8FDB-A7CD-B8F3-9420-72920F9173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" t="19660" r="42540" b="1981"/>
          <a:stretch/>
        </p:blipFill>
        <p:spPr>
          <a:xfrm>
            <a:off x="304802" y="3226191"/>
            <a:ext cx="2341939" cy="2423191"/>
          </a:xfrm>
          <a:prstGeom prst="rect">
            <a:avLst/>
          </a:prstGeom>
        </p:spPr>
      </p:pic>
      <p:grpSp>
        <p:nvGrpSpPr>
          <p:cNvPr id="118" name="Group 125">
            <a:extLst>
              <a:ext uri="{FF2B5EF4-FFF2-40B4-BE49-F238E27FC236}">
                <a16:creationId xmlns:a16="http://schemas.microsoft.com/office/drawing/2014/main" id="{8EAB3A9F-DCA0-2300-8A34-F94ED6A31842}"/>
              </a:ext>
            </a:extLst>
          </p:cNvPr>
          <p:cNvGrpSpPr/>
          <p:nvPr/>
        </p:nvGrpSpPr>
        <p:grpSpPr>
          <a:xfrm>
            <a:off x="5073998" y="995718"/>
            <a:ext cx="1479726" cy="4699000"/>
            <a:chOff x="5855356" y="2443399"/>
            <a:chExt cx="1407825" cy="5329467"/>
          </a:xfrm>
        </p:grpSpPr>
        <p:grpSp>
          <p:nvGrpSpPr>
            <p:cNvPr id="119" name="Group 126">
              <a:extLst>
                <a:ext uri="{FF2B5EF4-FFF2-40B4-BE49-F238E27FC236}">
                  <a16:creationId xmlns:a16="http://schemas.microsoft.com/office/drawing/2014/main" id="{B8218EC8-7C50-37B0-3C2B-3364476BC692}"/>
                </a:ext>
              </a:extLst>
            </p:cNvPr>
            <p:cNvGrpSpPr/>
            <p:nvPr/>
          </p:nvGrpSpPr>
          <p:grpSpPr>
            <a:xfrm rot="5400000">
              <a:off x="3381614" y="5040254"/>
              <a:ext cx="5065005" cy="117521"/>
              <a:chOff x="537274" y="1310350"/>
              <a:chExt cx="6120000" cy="202441"/>
            </a:xfrm>
          </p:grpSpPr>
          <p:pic>
            <p:nvPicPr>
              <p:cNvPr id="138" name="Graphic 145">
                <a:extLst>
                  <a:ext uri="{FF2B5EF4-FFF2-40B4-BE49-F238E27FC236}">
                    <a16:creationId xmlns:a16="http://schemas.microsoft.com/office/drawing/2014/main" id="{2812C43D-9A82-4851-733E-9F144CD269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10099" t="16484" r="45974" b="81562"/>
              <a:stretch/>
            </p:blipFill>
            <p:spPr>
              <a:xfrm>
                <a:off x="537274" y="1320398"/>
                <a:ext cx="6120000" cy="192387"/>
              </a:xfrm>
              <a:prstGeom prst="rect">
                <a:avLst/>
              </a:prstGeom>
            </p:spPr>
          </p:pic>
          <p:sp>
            <p:nvSpPr>
              <p:cNvPr id="139" name="Rectangle 146">
                <a:extLst>
                  <a:ext uri="{FF2B5EF4-FFF2-40B4-BE49-F238E27FC236}">
                    <a16:creationId xmlns:a16="http://schemas.microsoft.com/office/drawing/2014/main" id="{45A89C4F-C005-103B-E1E1-F88882988A21}"/>
                  </a:ext>
                </a:extLst>
              </p:cNvPr>
              <p:cNvSpPr/>
              <p:nvPr/>
            </p:nvSpPr>
            <p:spPr>
              <a:xfrm>
                <a:off x="537274" y="1310350"/>
                <a:ext cx="6120000" cy="2024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120" name="TextBox 127">
              <a:extLst>
                <a:ext uri="{FF2B5EF4-FFF2-40B4-BE49-F238E27FC236}">
                  <a16:creationId xmlns:a16="http://schemas.microsoft.com/office/drawing/2014/main" id="{012F7FBD-0C2C-95EF-2FD3-345463D86554}"/>
                </a:ext>
              </a:extLst>
            </p:cNvPr>
            <p:cNvSpPr txBox="1"/>
            <p:nvPr/>
          </p:nvSpPr>
          <p:spPr>
            <a:xfrm>
              <a:off x="5939023" y="7526645"/>
              <a:ext cx="5671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500</a:t>
              </a:r>
            </a:p>
          </p:txBody>
        </p:sp>
        <p:sp>
          <p:nvSpPr>
            <p:cNvPr id="121" name="TextBox 128">
              <a:extLst>
                <a:ext uri="{FF2B5EF4-FFF2-40B4-BE49-F238E27FC236}">
                  <a16:creationId xmlns:a16="http://schemas.microsoft.com/office/drawing/2014/main" id="{4D3A994D-BE04-E36D-96FE-1224AB977722}"/>
                </a:ext>
              </a:extLst>
            </p:cNvPr>
            <p:cNvSpPr txBox="1"/>
            <p:nvPr/>
          </p:nvSpPr>
          <p:spPr>
            <a:xfrm>
              <a:off x="5939023" y="7208944"/>
              <a:ext cx="1091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300</a:t>
              </a:r>
            </a:p>
          </p:txBody>
        </p:sp>
        <p:sp>
          <p:nvSpPr>
            <p:cNvPr id="122" name="TextBox 129">
              <a:extLst>
                <a:ext uri="{FF2B5EF4-FFF2-40B4-BE49-F238E27FC236}">
                  <a16:creationId xmlns:a16="http://schemas.microsoft.com/office/drawing/2014/main" id="{6171E825-F8DE-16C8-1DAB-E6BBE514C767}"/>
                </a:ext>
              </a:extLst>
            </p:cNvPr>
            <p:cNvSpPr txBox="1"/>
            <p:nvPr/>
          </p:nvSpPr>
          <p:spPr>
            <a:xfrm>
              <a:off x="5939023" y="6891241"/>
              <a:ext cx="13241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200</a:t>
              </a:r>
            </a:p>
          </p:txBody>
        </p:sp>
        <p:sp>
          <p:nvSpPr>
            <p:cNvPr id="123" name="TextBox 130">
              <a:extLst>
                <a:ext uri="{FF2B5EF4-FFF2-40B4-BE49-F238E27FC236}">
                  <a16:creationId xmlns:a16="http://schemas.microsoft.com/office/drawing/2014/main" id="{5805B060-A6D9-EDE0-C159-319F91F652E5}"/>
                </a:ext>
              </a:extLst>
            </p:cNvPr>
            <p:cNvSpPr txBox="1"/>
            <p:nvPr/>
          </p:nvSpPr>
          <p:spPr>
            <a:xfrm>
              <a:off x="5939023" y="3078805"/>
              <a:ext cx="1091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24" name="TextBox 131">
              <a:extLst>
                <a:ext uri="{FF2B5EF4-FFF2-40B4-BE49-F238E27FC236}">
                  <a16:creationId xmlns:a16="http://schemas.microsoft.com/office/drawing/2014/main" id="{8FEBB7E3-129F-03ED-CE91-DD925A3E112F}"/>
                </a:ext>
              </a:extLst>
            </p:cNvPr>
            <p:cNvSpPr txBox="1"/>
            <p:nvPr/>
          </p:nvSpPr>
          <p:spPr>
            <a:xfrm>
              <a:off x="5939023" y="2761102"/>
              <a:ext cx="1091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</a:t>
              </a:r>
            </a:p>
          </p:txBody>
        </p:sp>
        <p:sp>
          <p:nvSpPr>
            <p:cNvPr id="125" name="TextBox 132">
              <a:extLst>
                <a:ext uri="{FF2B5EF4-FFF2-40B4-BE49-F238E27FC236}">
                  <a16:creationId xmlns:a16="http://schemas.microsoft.com/office/drawing/2014/main" id="{FFF06E47-4840-BB19-970D-3F8F3B8C81DA}"/>
                </a:ext>
              </a:extLst>
            </p:cNvPr>
            <p:cNvSpPr txBox="1"/>
            <p:nvPr/>
          </p:nvSpPr>
          <p:spPr>
            <a:xfrm>
              <a:off x="5939023" y="5302726"/>
              <a:ext cx="1091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60</a:t>
              </a:r>
            </a:p>
          </p:txBody>
        </p:sp>
        <p:sp>
          <p:nvSpPr>
            <p:cNvPr id="126" name="TextBox 133">
              <a:extLst>
                <a:ext uri="{FF2B5EF4-FFF2-40B4-BE49-F238E27FC236}">
                  <a16:creationId xmlns:a16="http://schemas.microsoft.com/office/drawing/2014/main" id="{36724096-AAC9-212A-570C-574760A601F9}"/>
                </a:ext>
              </a:extLst>
            </p:cNvPr>
            <p:cNvSpPr txBox="1"/>
            <p:nvPr/>
          </p:nvSpPr>
          <p:spPr>
            <a:xfrm>
              <a:off x="5939023" y="4031914"/>
              <a:ext cx="1091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</a:t>
              </a:r>
            </a:p>
          </p:txBody>
        </p:sp>
        <p:sp>
          <p:nvSpPr>
            <p:cNvPr id="127" name="TextBox 134">
              <a:extLst>
                <a:ext uri="{FF2B5EF4-FFF2-40B4-BE49-F238E27FC236}">
                  <a16:creationId xmlns:a16="http://schemas.microsoft.com/office/drawing/2014/main" id="{58806FA0-4580-0E7B-6FBB-B506F06A8D61}"/>
                </a:ext>
              </a:extLst>
            </p:cNvPr>
            <p:cNvSpPr txBox="1"/>
            <p:nvPr/>
          </p:nvSpPr>
          <p:spPr>
            <a:xfrm>
              <a:off x="5939023" y="3714211"/>
              <a:ext cx="1091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</a:p>
          </p:txBody>
        </p:sp>
        <p:sp>
          <p:nvSpPr>
            <p:cNvPr id="128" name="TextBox 135">
              <a:extLst>
                <a:ext uri="{FF2B5EF4-FFF2-40B4-BE49-F238E27FC236}">
                  <a16:creationId xmlns:a16="http://schemas.microsoft.com/office/drawing/2014/main" id="{232A2A6C-ADBF-DFE7-7442-B2662DAABF0F}"/>
                </a:ext>
              </a:extLst>
            </p:cNvPr>
            <p:cNvSpPr txBox="1"/>
            <p:nvPr/>
          </p:nvSpPr>
          <p:spPr>
            <a:xfrm>
              <a:off x="5939023" y="3396508"/>
              <a:ext cx="1091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</a:t>
              </a:r>
            </a:p>
          </p:txBody>
        </p:sp>
        <p:sp>
          <p:nvSpPr>
            <p:cNvPr id="129" name="TextBox 136">
              <a:extLst>
                <a:ext uri="{FF2B5EF4-FFF2-40B4-BE49-F238E27FC236}">
                  <a16:creationId xmlns:a16="http://schemas.microsoft.com/office/drawing/2014/main" id="{BD09DB64-A80C-4B6E-1789-2E656B6450EF}"/>
                </a:ext>
              </a:extLst>
            </p:cNvPr>
            <p:cNvSpPr txBox="1"/>
            <p:nvPr/>
          </p:nvSpPr>
          <p:spPr>
            <a:xfrm>
              <a:off x="5939023" y="4985023"/>
              <a:ext cx="1091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50</a:t>
              </a:r>
            </a:p>
          </p:txBody>
        </p:sp>
        <p:sp>
          <p:nvSpPr>
            <p:cNvPr id="130" name="TextBox 137">
              <a:extLst>
                <a:ext uri="{FF2B5EF4-FFF2-40B4-BE49-F238E27FC236}">
                  <a16:creationId xmlns:a16="http://schemas.microsoft.com/office/drawing/2014/main" id="{88606EEE-75AA-D436-51A8-2E75B48425DB}"/>
                </a:ext>
              </a:extLst>
            </p:cNvPr>
            <p:cNvSpPr txBox="1"/>
            <p:nvPr/>
          </p:nvSpPr>
          <p:spPr>
            <a:xfrm>
              <a:off x="5939023" y="4667320"/>
              <a:ext cx="1091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40</a:t>
              </a:r>
            </a:p>
          </p:txBody>
        </p:sp>
        <p:sp>
          <p:nvSpPr>
            <p:cNvPr id="131" name="TextBox 138">
              <a:extLst>
                <a:ext uri="{FF2B5EF4-FFF2-40B4-BE49-F238E27FC236}">
                  <a16:creationId xmlns:a16="http://schemas.microsoft.com/office/drawing/2014/main" id="{F231E597-1162-C99C-1F3F-8EB8C723026C}"/>
                </a:ext>
              </a:extLst>
            </p:cNvPr>
            <p:cNvSpPr txBox="1"/>
            <p:nvPr/>
          </p:nvSpPr>
          <p:spPr>
            <a:xfrm>
              <a:off x="5939023" y="4349617"/>
              <a:ext cx="1091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30</a:t>
              </a:r>
            </a:p>
          </p:txBody>
        </p:sp>
        <p:sp>
          <p:nvSpPr>
            <p:cNvPr id="132" name="TextBox 139">
              <a:extLst>
                <a:ext uri="{FF2B5EF4-FFF2-40B4-BE49-F238E27FC236}">
                  <a16:creationId xmlns:a16="http://schemas.microsoft.com/office/drawing/2014/main" id="{C20295B2-3E96-2F13-4D7B-2B2594AA6E0C}"/>
                </a:ext>
              </a:extLst>
            </p:cNvPr>
            <p:cNvSpPr txBox="1"/>
            <p:nvPr/>
          </p:nvSpPr>
          <p:spPr>
            <a:xfrm>
              <a:off x="5939023" y="6255835"/>
              <a:ext cx="1091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125</a:t>
              </a:r>
            </a:p>
          </p:txBody>
        </p:sp>
        <p:sp>
          <p:nvSpPr>
            <p:cNvPr id="133" name="TextBox 140">
              <a:extLst>
                <a:ext uri="{FF2B5EF4-FFF2-40B4-BE49-F238E27FC236}">
                  <a16:creationId xmlns:a16="http://schemas.microsoft.com/office/drawing/2014/main" id="{77DFDD7A-7F9D-36A9-1FBC-66D590DA4C43}"/>
                </a:ext>
              </a:extLst>
            </p:cNvPr>
            <p:cNvSpPr txBox="1"/>
            <p:nvPr/>
          </p:nvSpPr>
          <p:spPr>
            <a:xfrm>
              <a:off x="5939023" y="5938132"/>
              <a:ext cx="1091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100</a:t>
              </a:r>
            </a:p>
          </p:txBody>
        </p:sp>
        <p:sp>
          <p:nvSpPr>
            <p:cNvPr id="134" name="TextBox 141">
              <a:extLst>
                <a:ext uri="{FF2B5EF4-FFF2-40B4-BE49-F238E27FC236}">
                  <a16:creationId xmlns:a16="http://schemas.microsoft.com/office/drawing/2014/main" id="{B9224229-2035-FBF0-8030-4DBEDD739059}"/>
                </a:ext>
              </a:extLst>
            </p:cNvPr>
            <p:cNvSpPr txBox="1"/>
            <p:nvPr/>
          </p:nvSpPr>
          <p:spPr>
            <a:xfrm>
              <a:off x="5939023" y="5620429"/>
              <a:ext cx="1091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80</a:t>
              </a:r>
            </a:p>
          </p:txBody>
        </p:sp>
        <p:sp>
          <p:nvSpPr>
            <p:cNvPr id="135" name="TextBox 142">
              <a:extLst>
                <a:ext uri="{FF2B5EF4-FFF2-40B4-BE49-F238E27FC236}">
                  <a16:creationId xmlns:a16="http://schemas.microsoft.com/office/drawing/2014/main" id="{99BFB1B7-3B7C-7A99-72E5-18D2BC18C07B}"/>
                </a:ext>
              </a:extLst>
            </p:cNvPr>
            <p:cNvSpPr txBox="1"/>
            <p:nvPr/>
          </p:nvSpPr>
          <p:spPr>
            <a:xfrm>
              <a:off x="5939023" y="2443399"/>
              <a:ext cx="1091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</a:t>
              </a:r>
            </a:p>
          </p:txBody>
        </p:sp>
        <p:sp>
          <p:nvSpPr>
            <p:cNvPr id="136" name="TextBox 143">
              <a:extLst>
                <a:ext uri="{FF2B5EF4-FFF2-40B4-BE49-F238E27FC236}">
                  <a16:creationId xmlns:a16="http://schemas.microsoft.com/office/drawing/2014/main" id="{21628C53-C860-5047-BBB6-A6A3C2C6E7FB}"/>
                </a:ext>
              </a:extLst>
            </p:cNvPr>
            <p:cNvSpPr txBox="1"/>
            <p:nvPr/>
          </p:nvSpPr>
          <p:spPr>
            <a:xfrm>
              <a:off x="5939023" y="6573538"/>
              <a:ext cx="1091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150</a:t>
              </a:r>
            </a:p>
          </p:txBody>
        </p:sp>
        <p:sp>
          <p:nvSpPr>
            <p:cNvPr id="137" name="TextBox 144">
              <a:extLst>
                <a:ext uri="{FF2B5EF4-FFF2-40B4-BE49-F238E27FC236}">
                  <a16:creationId xmlns:a16="http://schemas.microsoft.com/office/drawing/2014/main" id="{49A86C78-5752-FB10-D702-8DC16A434440}"/>
                </a:ext>
              </a:extLst>
            </p:cNvPr>
            <p:cNvSpPr txBox="1"/>
            <p:nvPr/>
          </p:nvSpPr>
          <p:spPr>
            <a:xfrm rot="16200000">
              <a:off x="5912120" y="4991292"/>
              <a:ext cx="710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mm/12h</a:t>
              </a:r>
            </a:p>
          </p:txBody>
        </p:sp>
      </p:grpSp>
      <p:sp>
        <p:nvSpPr>
          <p:cNvPr id="140" name="TextBox 118">
            <a:extLst>
              <a:ext uri="{FF2B5EF4-FFF2-40B4-BE49-F238E27FC236}">
                <a16:creationId xmlns:a16="http://schemas.microsoft.com/office/drawing/2014/main" id="{C4BA3AB0-D271-A4F2-9C75-AE38A55553E4}"/>
              </a:ext>
            </a:extLst>
          </p:cNvPr>
          <p:cNvSpPr txBox="1"/>
          <p:nvPr/>
        </p:nvSpPr>
        <p:spPr>
          <a:xfrm>
            <a:off x="423334" y="-59332"/>
            <a:ext cx="4436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Percentiles for 12-hourly rainfall forecasts</a:t>
            </a:r>
          </a:p>
          <a:p>
            <a:pPr algn="ct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UN: 26</a:t>
            </a:r>
            <a:r>
              <a:rPr lang="en-GB" sz="10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February 2020, 00 UTC (t+60, t+72)</a:t>
            </a:r>
          </a:p>
          <a:p>
            <a:pPr algn="ctr"/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VT: 28</a:t>
            </a:r>
            <a:r>
              <a:rPr lang="en-GB" sz="10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February, from 06 to 18 UTC</a:t>
            </a:r>
          </a:p>
        </p:txBody>
      </p:sp>
      <p:sp>
        <p:nvSpPr>
          <p:cNvPr id="141" name="TextBox 115">
            <a:extLst>
              <a:ext uri="{FF2B5EF4-FFF2-40B4-BE49-F238E27FC236}">
                <a16:creationId xmlns:a16="http://schemas.microsoft.com/office/drawing/2014/main" id="{82434833-9A55-4614-1C20-FCE792FEE0C0}"/>
              </a:ext>
            </a:extLst>
          </p:cNvPr>
          <p:cNvSpPr txBox="1"/>
          <p:nvPr/>
        </p:nvSpPr>
        <p:spPr>
          <a:xfrm rot="16200000">
            <a:off x="-309992" y="2069286"/>
            <a:ext cx="903388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percentile</a:t>
            </a:r>
          </a:p>
        </p:txBody>
      </p:sp>
      <p:sp>
        <p:nvSpPr>
          <p:cNvPr id="142" name="TextBox 116">
            <a:extLst>
              <a:ext uri="{FF2B5EF4-FFF2-40B4-BE49-F238E27FC236}">
                <a16:creationId xmlns:a16="http://schemas.microsoft.com/office/drawing/2014/main" id="{15A5429B-9605-3B34-6D97-7D8EC944D23E}"/>
              </a:ext>
            </a:extLst>
          </p:cNvPr>
          <p:cNvSpPr txBox="1"/>
          <p:nvPr/>
        </p:nvSpPr>
        <p:spPr>
          <a:xfrm rot="16200000">
            <a:off x="-309992" y="4377752"/>
            <a:ext cx="903388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99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percentile</a:t>
            </a:r>
          </a:p>
        </p:txBody>
      </p:sp>
      <p:sp>
        <p:nvSpPr>
          <p:cNvPr id="143" name="TextBox 113">
            <a:extLst>
              <a:ext uri="{FF2B5EF4-FFF2-40B4-BE49-F238E27FC236}">
                <a16:creationId xmlns:a16="http://schemas.microsoft.com/office/drawing/2014/main" id="{4BAF56B1-26C5-C460-33BE-40BA1BAE66B3}"/>
              </a:ext>
            </a:extLst>
          </p:cNvPr>
          <p:cNvSpPr txBox="1"/>
          <p:nvPr/>
        </p:nvSpPr>
        <p:spPr>
          <a:xfrm>
            <a:off x="3462372" y="491631"/>
            <a:ext cx="598437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ecPoint</a:t>
            </a:r>
          </a:p>
        </p:txBody>
      </p:sp>
      <p:sp>
        <p:nvSpPr>
          <p:cNvPr id="144" name="TextBox 117">
            <a:extLst>
              <a:ext uri="{FF2B5EF4-FFF2-40B4-BE49-F238E27FC236}">
                <a16:creationId xmlns:a16="http://schemas.microsoft.com/office/drawing/2014/main" id="{0410DB0A-E26F-A153-8880-E87F9A30B69D}"/>
              </a:ext>
            </a:extLst>
          </p:cNvPr>
          <p:cNvSpPr txBox="1"/>
          <p:nvPr/>
        </p:nvSpPr>
        <p:spPr>
          <a:xfrm>
            <a:off x="1252306" y="496753"/>
            <a:ext cx="598437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ENS</a:t>
            </a:r>
          </a:p>
        </p:txBody>
      </p:sp>
      <p:sp>
        <p:nvSpPr>
          <p:cNvPr id="145" name="TextBox 24">
            <a:extLst>
              <a:ext uri="{FF2B5EF4-FFF2-40B4-BE49-F238E27FC236}">
                <a16:creationId xmlns:a16="http://schemas.microsoft.com/office/drawing/2014/main" id="{613DBCFF-790E-DC41-3072-0EC8765A6690}"/>
              </a:ext>
            </a:extLst>
          </p:cNvPr>
          <p:cNvSpPr txBox="1"/>
          <p:nvPr/>
        </p:nvSpPr>
        <p:spPr>
          <a:xfrm>
            <a:off x="2350032" y="3382274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TextBox 24">
            <a:extLst>
              <a:ext uri="{FF2B5EF4-FFF2-40B4-BE49-F238E27FC236}">
                <a16:creationId xmlns:a16="http://schemas.microsoft.com/office/drawing/2014/main" id="{99541D6C-ABB4-DB0A-6089-A79EBE727C87}"/>
              </a:ext>
            </a:extLst>
          </p:cNvPr>
          <p:cNvSpPr txBox="1"/>
          <p:nvPr/>
        </p:nvSpPr>
        <p:spPr>
          <a:xfrm>
            <a:off x="4467538" y="3382274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TextBox 24">
            <a:extLst>
              <a:ext uri="{FF2B5EF4-FFF2-40B4-BE49-F238E27FC236}">
                <a16:creationId xmlns:a16="http://schemas.microsoft.com/office/drawing/2014/main" id="{04F1E067-6A20-0C55-6E1D-BE2F9E5D20D7}"/>
              </a:ext>
            </a:extLst>
          </p:cNvPr>
          <p:cNvSpPr txBox="1"/>
          <p:nvPr/>
        </p:nvSpPr>
        <p:spPr>
          <a:xfrm>
            <a:off x="2350032" y="1127570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TextBox 24">
            <a:extLst>
              <a:ext uri="{FF2B5EF4-FFF2-40B4-BE49-F238E27FC236}">
                <a16:creationId xmlns:a16="http://schemas.microsoft.com/office/drawing/2014/main" id="{2EB56C9A-3740-4A1E-5325-86AE2C4B9DDF}"/>
              </a:ext>
            </a:extLst>
          </p:cNvPr>
          <p:cNvSpPr txBox="1"/>
          <p:nvPr/>
        </p:nvSpPr>
        <p:spPr>
          <a:xfrm>
            <a:off x="4467538" y="1127570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493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65</TotalTime>
  <Words>63</Words>
  <Application>Microsoft Office PowerPoint</Application>
  <PresentationFormat>Personalizzato</PresentationFormat>
  <Paragraphs>29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dcterms:created xsi:type="dcterms:W3CDTF">2023-10-12T15:40:36Z</dcterms:created>
  <dcterms:modified xsi:type="dcterms:W3CDTF">2023-10-13T15:40:37Z</dcterms:modified>
</cp:coreProperties>
</file>