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5292725" cy="8496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645AD-FFD9-48D7-998E-55749BAE9F89}" v="16" dt="2022-09-26T16:41:38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>
        <p:scale>
          <a:sx n="100" d="100"/>
          <a:sy n="100" d="100"/>
        </p:scale>
        <p:origin x="778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26645AD-FFD9-48D7-998E-55749BAE9F89}"/>
    <pc:docChg chg="undo custSel modSld">
      <pc:chgData name="Fatima Pillosu" userId="a6295d4dc9e22643" providerId="LiveId" clId="{126645AD-FFD9-48D7-998E-55749BAE9F89}" dt="2022-09-26T16:41:52.024" v="428" actId="1037"/>
      <pc:docMkLst>
        <pc:docMk/>
      </pc:docMkLst>
      <pc:sldChg chg="addSp delSp modSp mod">
        <pc:chgData name="Fatima Pillosu" userId="a6295d4dc9e22643" providerId="LiveId" clId="{126645AD-FFD9-48D7-998E-55749BAE9F89}" dt="2022-09-26T16:41:52.024" v="428" actId="1037"/>
        <pc:sldMkLst>
          <pc:docMk/>
          <pc:sldMk cId="757844797" sldId="257"/>
        </pc:sldMkLst>
        <pc:spChg chg="add del mod">
          <ac:chgData name="Fatima Pillosu" userId="a6295d4dc9e22643" providerId="LiveId" clId="{126645AD-FFD9-48D7-998E-55749BAE9F89}" dt="2022-09-26T09:14:28.347" v="212" actId="478"/>
          <ac:spMkLst>
            <pc:docMk/>
            <pc:sldMk cId="757844797" sldId="257"/>
            <ac:spMk id="3" creationId="{AFED1464-E0FA-4769-AA5A-FD25935CAA61}"/>
          </ac:spMkLst>
        </pc:spChg>
        <pc:spChg chg="add 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36" creationId="{9BEE48C2-CA14-4B69-88A2-87E59D384FE2}"/>
          </ac:spMkLst>
        </pc:spChg>
        <pc:spChg chg="add mod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37" creationId="{0123747F-4327-4A3F-AA0A-EC34732D5666}"/>
          </ac:spMkLst>
        </pc:spChg>
        <pc:spChg chg="add mod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38" creationId="{F37BACEB-E65F-4CC5-8B77-44D06A4C4C80}"/>
          </ac:spMkLst>
        </pc:spChg>
        <pc:spChg chg="add 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79" creationId="{68794E3D-8987-486C-B719-AF341AFABF81}"/>
          </ac:spMkLst>
        </pc:spChg>
        <pc:spChg chg="add 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80" creationId="{53DCC9EE-C5B9-4E96-95B2-F6FF9AF18363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85" creationId="{14F9647C-A0EA-4842-BCD0-6FA10AAA025E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88" creationId="{EE90108B-CCE6-4A54-AADA-92259E8FDD62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91" creationId="{40D7F759-D3D4-4F5D-9BDF-6D46DD2C3ECD}"/>
          </ac:spMkLst>
        </pc:spChg>
        <pc:spChg chg="add mod">
          <ac:chgData name="Fatima Pillosu" userId="a6295d4dc9e22643" providerId="LiveId" clId="{126645AD-FFD9-48D7-998E-55749BAE9F89}" dt="2022-09-26T16:39:45.880" v="363" actId="1035"/>
          <ac:spMkLst>
            <pc:docMk/>
            <pc:sldMk cId="757844797" sldId="257"/>
            <ac:spMk id="92" creationId="{37D9B613-D9C0-469C-BBC9-EEFE4A85A77A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93" creationId="{9D06E09E-CD98-438C-A701-22FF937B3ED0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5" creationId="{E9980B4C-2EFC-49A7-90B4-9C9A97721C26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6" creationId="{99A3E4F1-8198-4D88-AE12-C7F3BBAF4306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7" creationId="{294CA738-FE67-4CF4-9E40-86060B91CFDE}"/>
          </ac:spMkLst>
        </pc:spChg>
        <pc:spChg chg="mod topLvl">
          <ac:chgData name="Fatima Pillosu" userId="a6295d4dc9e22643" providerId="LiveId" clId="{126645AD-FFD9-48D7-998E-55749BAE9F89}" dt="2022-09-26T16:41:38.835" v="413" actId="164"/>
          <ac:spMkLst>
            <pc:docMk/>
            <pc:sldMk cId="757844797" sldId="257"/>
            <ac:spMk id="98" creationId="{B3C4AA53-4B7A-4886-BA01-9DEB0993365A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99" creationId="{BF248943-4EAD-4B54-8A2E-E71AF1EE239F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102" creationId="{197B5254-4999-4B44-A571-BBF557252F06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105" creationId="{79477594-F58D-492C-AB80-3D16A884286F}"/>
          </ac:spMkLst>
        </pc:spChg>
        <pc:spChg chg="mod">
          <ac:chgData name="Fatima Pillosu" userId="a6295d4dc9e22643" providerId="LiveId" clId="{126645AD-FFD9-48D7-998E-55749BAE9F89}" dt="2022-09-26T09:14:46.250" v="214"/>
          <ac:spMkLst>
            <pc:docMk/>
            <pc:sldMk cId="757844797" sldId="257"/>
            <ac:spMk id="108" creationId="{15EBC8E3-5377-45DA-A7E1-6F20EFEA60F5}"/>
          </ac:spMkLst>
        </pc:spChg>
        <pc:spChg chg="add mod">
          <ac:chgData name="Fatima Pillosu" userId="a6295d4dc9e22643" providerId="LiveId" clId="{126645AD-FFD9-48D7-998E-55749BAE9F89}" dt="2022-09-26T16:39:45.880" v="363" actId="1035"/>
          <ac:spMkLst>
            <pc:docMk/>
            <pc:sldMk cId="757844797" sldId="257"/>
            <ac:spMk id="109" creationId="{55779BBD-849C-4FD7-A1FC-BD93F101E1AB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0" creationId="{AFD52EBA-12FB-4422-9823-FE0863D8E1F6}"/>
          </ac:spMkLst>
        </pc:spChg>
        <pc:spChg chg="add mod">
          <ac:chgData name="Fatima Pillosu" userId="a6295d4dc9e22643" providerId="LiveId" clId="{126645AD-FFD9-48D7-998E-55749BAE9F89}" dt="2022-09-26T09:21:04.387" v="309" actId="164"/>
          <ac:spMkLst>
            <pc:docMk/>
            <pc:sldMk cId="757844797" sldId="257"/>
            <ac:spMk id="111" creationId="{71DC6237-B2A6-490B-BA6E-0C6F816A8A81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2" creationId="{928A9739-1930-41B0-BF0D-B0840A6BC98B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3" creationId="{948A4E9F-0DCD-44B0-A049-D468D58D7A00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4" creationId="{898FE3E2-3D30-4BF0-B727-F5A6861060D1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5" creationId="{39A92815-0DCA-4786-979B-FDE7DE11801D}"/>
          </ac:spMkLst>
        </pc:spChg>
        <pc:spChg chg="add mod">
          <ac:chgData name="Fatima Pillosu" userId="a6295d4dc9e22643" providerId="LiveId" clId="{126645AD-FFD9-48D7-998E-55749BAE9F89}" dt="2022-09-26T09:14:52.510" v="216" actId="1038"/>
          <ac:spMkLst>
            <pc:docMk/>
            <pc:sldMk cId="757844797" sldId="257"/>
            <ac:spMk id="116" creationId="{A7BEB4BB-01F0-40C9-A47A-CFFCBAF653E2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49" creationId="{62611C01-8B53-40E5-8632-638D8688A310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52" creationId="{8B85D75A-E0B9-4FEF-89BE-00DBCF874F0E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55" creationId="{1D17B043-030A-4E09-9AC6-9D13FB148BE2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56" creationId="{E236B713-810F-4E6F-A78E-17AC2B5726D2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57" creationId="{3B814173-EA5B-4635-A830-5AA82FE14015}"/>
          </ac:spMkLst>
        </pc:spChg>
        <pc:spChg chg="del mod">
          <ac:chgData name="Fatima Pillosu" userId="a6295d4dc9e22643" providerId="LiveId" clId="{126645AD-FFD9-48D7-998E-55749BAE9F89}" dt="2022-09-26T09:08:48.130" v="128" actId="478"/>
          <ac:spMkLst>
            <pc:docMk/>
            <pc:sldMk cId="757844797" sldId="257"/>
            <ac:spMk id="158" creationId="{CDE892BA-5001-4AA0-9736-AAA9CDA57B0B}"/>
          </ac:spMkLst>
        </pc:spChg>
        <pc:spChg chg="del mod">
          <ac:chgData name="Fatima Pillosu" userId="a6295d4dc9e22643" providerId="LiveId" clId="{126645AD-FFD9-48D7-998E-55749BAE9F89}" dt="2022-09-26T09:08:46.546" v="127" actId="478"/>
          <ac:spMkLst>
            <pc:docMk/>
            <pc:sldMk cId="757844797" sldId="257"/>
            <ac:spMk id="159" creationId="{328D13F7-A340-45F7-9EC8-1026D499FC07}"/>
          </ac:spMkLst>
        </pc:spChg>
        <pc:spChg chg="del mod">
          <ac:chgData name="Fatima Pillosu" userId="a6295d4dc9e22643" providerId="LiveId" clId="{126645AD-FFD9-48D7-998E-55749BAE9F89}" dt="2022-09-26T09:08:44.883" v="126" actId="478"/>
          <ac:spMkLst>
            <pc:docMk/>
            <pc:sldMk cId="757844797" sldId="257"/>
            <ac:spMk id="160" creationId="{307CB11F-57A9-4FDE-B62F-F5413151B52C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2" creationId="{D5A4CF9C-F9FD-4D82-8062-374FA0AB0195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3" creationId="{EE537E47-8EB2-4067-B7BB-A7FBDDC4343F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4" creationId="{64DB39A2-B287-49C1-A4E1-5AAD7FD8EF76}"/>
          </ac:spMkLst>
        </pc:spChg>
        <pc:spChg chg="mod topLvl">
          <ac:chgData name="Fatima Pillosu" userId="a6295d4dc9e22643" providerId="LiveId" clId="{126645AD-FFD9-48D7-998E-55749BAE9F89}" dt="2022-09-26T09:11:03.231" v="144" actId="164"/>
          <ac:spMkLst>
            <pc:docMk/>
            <pc:sldMk cId="757844797" sldId="257"/>
            <ac:spMk id="165" creationId="{2D097187-38D6-482F-8980-8487D97665F1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69" creationId="{917B005F-99BA-4B5F-8A14-71B600C8C7EB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72" creationId="{906262D5-7401-45CD-9835-96D7E48C9006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75" creationId="{C78FC88E-2D5D-4CCD-8A87-883ACE580AEB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76" creationId="{22BC0418-9058-477D-B918-8CEA01DAEF5A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77" creationId="{FCDF91D4-E6ED-4251-80FA-0E30C0864077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78" creationId="{096281BA-A3AF-4345-B8E5-6BCD4CF3CBE6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79" creationId="{EAD9F5E4-3805-44D6-9ED4-99DEACB85B8D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80" creationId="{DCAE8762-6D76-4FDE-896E-A187EDF49687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2" creationId="{350C8259-E63A-4F89-B207-2BAC6F8AD6E4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3" creationId="{D4B29703-F54D-4F15-83FD-F30DF8F79EFD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4" creationId="{85F81EF6-7F23-41F6-AE6C-2C7C2E13F429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85" creationId="{AE5D6649-F4C5-4A99-A023-69CBBA87214F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86" creationId="{721ED60A-8A7C-460A-AFCD-E42F5BF8429A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87" creationId="{156194CC-7D56-4810-8342-EE938E398DE0}"/>
          </ac:spMkLst>
        </pc:spChg>
        <pc:spChg chg="del mod">
          <ac:chgData name="Fatima Pillosu" userId="a6295d4dc9e22643" providerId="LiveId" clId="{126645AD-FFD9-48D7-998E-55749BAE9F89}" dt="2022-09-26T09:06:25.243" v="96" actId="478"/>
          <ac:spMkLst>
            <pc:docMk/>
            <pc:sldMk cId="757844797" sldId="257"/>
            <ac:spMk id="188" creationId="{0758FB20-987D-4239-B21B-E4C8740E872F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89" creationId="{37F9B521-BD9F-4AE5-BAFA-CA343EE1555F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90" creationId="{4EACFAEE-8505-46E5-AD46-4324D2D2E54A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2" creationId="{890905F4-BBAA-4CE4-92F1-B150EC010A37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3" creationId="{4159F6DC-CD72-4592-92F8-8325F8388B51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4" creationId="{AE4131B5-716F-47BA-B2B9-F3D00EBC879F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195" creationId="{FD4CFA49-1A4F-49FB-AAE3-50241ADAD8FC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196" creationId="{5F310C47-D330-410B-A9E0-4C4CC5F5E0FA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97" creationId="{43B32826-36E5-465F-A0C8-0926984C84FC}"/>
          </ac:spMkLst>
        </pc:spChg>
        <pc:spChg chg="del mod">
          <ac:chgData name="Fatima Pillosu" userId="a6295d4dc9e22643" providerId="LiveId" clId="{126645AD-FFD9-48D7-998E-55749BAE9F89}" dt="2022-09-26T09:08:49.810" v="130" actId="478"/>
          <ac:spMkLst>
            <pc:docMk/>
            <pc:sldMk cId="757844797" sldId="257"/>
            <ac:spMk id="198" creationId="{4A4FE463-3323-4EED-B80E-D4976FA841EC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199" creationId="{853ED319-629E-445C-8757-B9B9975C38DD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1" creationId="{04228910-B2FC-4D20-9401-6022491BF826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2" creationId="{5A2DFBF5-4D6C-4889-BF11-B9DCFD0CF172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3" creationId="{DEC1C742-9C58-47AE-A0DE-92F34F2675C4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04" creationId="{A8CFC30F-4F42-4E79-AE6C-A83D34D4C5DD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205" creationId="{09F8D598-A76F-4C16-90FB-A58A5245D91E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06" creationId="{CFC49940-849D-49F2-8242-98B4D8FBFB62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07" creationId="{E602BFFF-0DBA-4B90-8F80-8B4160240A9F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08" creationId="{61C0DBB3-301E-4420-BFCB-F4D008709A4A}"/>
          </ac:spMkLst>
        </pc:spChg>
        <pc:spChg chg="del mod">
          <ac:chgData name="Fatima Pillosu" userId="a6295d4dc9e22643" providerId="LiveId" clId="{126645AD-FFD9-48D7-998E-55749BAE9F89}" dt="2022-09-26T09:04:43.307" v="76" actId="478"/>
          <ac:spMkLst>
            <pc:docMk/>
            <pc:sldMk cId="757844797" sldId="257"/>
            <ac:spMk id="210" creationId="{8460C576-8FB6-47FD-9F73-50784BA240E3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1" creationId="{7A6E0B8F-DEDA-4C37-A594-098C28614F50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2" creationId="{B5DBFB15-6EF4-4E01-867A-CC9F008B160E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3" creationId="{B5709AB6-BC15-44BE-A6F0-6CE97695D817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214" creationId="{42D83B6A-B763-4E6A-B367-82D10832C53C}"/>
          </ac:spMkLst>
        </pc:spChg>
        <pc:spChg chg="del mod">
          <ac:chgData name="Fatima Pillosu" userId="a6295d4dc9e22643" providerId="LiveId" clId="{126645AD-FFD9-48D7-998E-55749BAE9F89}" dt="2022-09-26T09:06:26.809" v="97" actId="478"/>
          <ac:spMkLst>
            <pc:docMk/>
            <pc:sldMk cId="757844797" sldId="257"/>
            <ac:spMk id="215" creationId="{D1DA6A5D-539C-41C7-9632-5217CE1B339E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16" creationId="{9435E1C3-5B31-4CA6-87CB-FFC1E302BE68}"/>
          </ac:spMkLst>
        </pc:spChg>
        <pc:spChg chg="del mod">
          <ac:chgData name="Fatima Pillosu" userId="a6295d4dc9e22643" providerId="LiveId" clId="{126645AD-FFD9-48D7-998E-55749BAE9F89}" dt="2022-09-26T09:09:04.659" v="131" actId="478"/>
          <ac:spMkLst>
            <pc:docMk/>
            <pc:sldMk cId="757844797" sldId="257"/>
            <ac:spMk id="217" creationId="{EAFB6B25-D6CF-48D2-8467-EEC3975AAEBC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19" creationId="{6745A304-9380-4231-A6A3-BCCDB0D1D91F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20" creationId="{9AFEAB06-588E-4C80-BF96-E2A7F060B19C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21" creationId="{8A1D2076-C7B0-4A0F-9E91-71DE518CB78D}"/>
          </ac:spMkLst>
        </pc:spChg>
        <pc:spChg chg="mod">
          <ac:chgData name="Fatima Pillosu" userId="a6295d4dc9e22643" providerId="LiveId" clId="{126645AD-FFD9-48D7-998E-55749BAE9F89}" dt="2022-09-26T09:03:28.494" v="50" actId="255"/>
          <ac:spMkLst>
            <pc:docMk/>
            <pc:sldMk cId="757844797" sldId="257"/>
            <ac:spMk id="222" creationId="{98385B9C-318D-4A5F-A7EB-B58B33F210F7}"/>
          </ac:spMkLst>
        </pc:spChg>
        <pc:spChg chg="del mod">
          <ac:chgData name="Fatima Pillosu" userId="a6295d4dc9e22643" providerId="LiveId" clId="{126645AD-FFD9-48D7-998E-55749BAE9F89}" dt="2022-09-26T09:14:30.817" v="213" actId="21"/>
          <ac:spMkLst>
            <pc:docMk/>
            <pc:sldMk cId="757844797" sldId="257"/>
            <ac:spMk id="223" creationId="{C21F9788-CC2D-4667-8450-E33F2C41E544}"/>
          </ac:spMkLst>
        </pc:spChg>
        <pc:grpChg chg="add mod">
          <ac:chgData name="Fatima Pillosu" userId="a6295d4dc9e22643" providerId="LiveId" clId="{126645AD-FFD9-48D7-998E-55749BAE9F89}" dt="2022-09-26T16:41:52.024" v="428" actId="1037"/>
          <ac:grpSpMkLst>
            <pc:docMk/>
            <pc:sldMk cId="757844797" sldId="257"/>
            <ac:grpSpMk id="2" creationId="{18546E26-0DAE-4868-A527-05FBE2F241BA}"/>
          </ac:grpSpMkLst>
        </pc:grpChg>
        <pc:grpChg chg="add del mod">
          <ac:chgData name="Fatima Pillosu" userId="a6295d4dc9e22643" providerId="LiveId" clId="{126645AD-FFD9-48D7-998E-55749BAE9F89}" dt="2022-09-26T09:20:36.378" v="297" actId="165"/>
          <ac:grpSpMkLst>
            <pc:docMk/>
            <pc:sldMk cId="757844797" sldId="257"/>
            <ac:grpSpMk id="2" creationId="{B85F66A9-3F32-4A52-8119-80AE9DE6D19A}"/>
          </ac:grpSpMkLst>
        </pc:grpChg>
        <pc:grpChg chg="add 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2" creationId="{F8E2A966-293A-49D8-B867-7A9649DE5C5E}"/>
          </ac:grpSpMkLst>
        </pc:grpChg>
        <pc:grpChg chg="add mod">
          <ac:chgData name="Fatima Pillosu" userId="a6295d4dc9e22643" providerId="LiveId" clId="{126645AD-FFD9-48D7-998E-55749BAE9F89}" dt="2022-09-26T09:21:04.387" v="309" actId="164"/>
          <ac:grpSpMkLst>
            <pc:docMk/>
            <pc:sldMk cId="757844797" sldId="257"/>
            <ac:grpSpMk id="3" creationId="{C1B65536-1BDE-408F-82E5-45683B9C15E9}"/>
          </ac:grpSpMkLst>
        </pc:grpChg>
        <pc:grpChg chg="add del mod">
          <ac:chgData name="Fatima Pillosu" userId="a6295d4dc9e22643" providerId="LiveId" clId="{126645AD-FFD9-48D7-998E-55749BAE9F89}" dt="2022-09-26T16:38:51.457" v="347" actId="165"/>
          <ac:grpSpMkLst>
            <pc:docMk/>
            <pc:sldMk cId="757844797" sldId="257"/>
            <ac:grpSpMk id="4" creationId="{23CD0554-6FC3-4979-9C1F-C9A0DE2BFF0E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83" creationId="{08889A1E-937E-4C4F-8348-725EAEA453C9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86" creationId="{59286259-A77E-43CC-BB29-5455BA280895}"/>
          </ac:grpSpMkLst>
        </pc:grpChg>
        <pc:grpChg chg="add mod">
          <ac:chgData name="Fatima Pillosu" userId="a6295d4dc9e22643" providerId="LiveId" clId="{126645AD-FFD9-48D7-998E-55749BAE9F89}" dt="2022-09-26T16:38:11.143" v="339" actId="1076"/>
          <ac:grpSpMkLst>
            <pc:docMk/>
            <pc:sldMk cId="757844797" sldId="257"/>
            <ac:grpSpMk id="89" creationId="{3A2D4E9A-0093-4709-A1DA-C580661D622B}"/>
          </ac:grpSpMkLst>
        </pc:grpChg>
        <pc:grpChg chg="add del mod">
          <ac:chgData name="Fatima Pillosu" userId="a6295d4dc9e22643" providerId="LiveId" clId="{126645AD-FFD9-48D7-998E-55749BAE9F89}" dt="2022-09-26T09:18:55.334" v="217" actId="165"/>
          <ac:grpSpMkLst>
            <pc:docMk/>
            <pc:sldMk cId="757844797" sldId="257"/>
            <ac:grpSpMk id="94" creationId="{8D3E8EB2-2F27-4B20-A037-4BC2B14A3A8E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100" creationId="{745601C8-8CDC-4891-B9F0-2D9B3B30AFE5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103" creationId="{FC3CE34D-0ADE-42E4-BA77-FB893A9D5D23}"/>
          </ac:grpSpMkLst>
        </pc:grpChg>
        <pc:grpChg chg="add mod">
          <ac:chgData name="Fatima Pillosu" userId="a6295d4dc9e22643" providerId="LiveId" clId="{126645AD-FFD9-48D7-998E-55749BAE9F89}" dt="2022-09-26T09:14:52.510" v="216" actId="1038"/>
          <ac:grpSpMkLst>
            <pc:docMk/>
            <pc:sldMk cId="757844797" sldId="257"/>
            <ac:grpSpMk id="106" creationId="{3D979CE6-A489-4A82-88E1-06B4A3FAFC3C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47" creationId="{8E14FE84-71BF-43E8-8A88-54DBAC236672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50" creationId="{2CF73284-A092-4E14-A59C-378B75A86CAB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53" creationId="{723CA02B-5723-4BB6-BA61-8D5AE9B8E6F5}"/>
          </ac:grpSpMkLst>
        </pc:grpChg>
        <pc:grpChg chg="del mod">
          <ac:chgData name="Fatima Pillosu" userId="a6295d4dc9e22643" providerId="LiveId" clId="{126645AD-FFD9-48D7-998E-55749BAE9F89}" dt="2022-09-26T09:04:18.715" v="72" actId="165"/>
          <ac:grpSpMkLst>
            <pc:docMk/>
            <pc:sldMk cId="757844797" sldId="257"/>
            <ac:grpSpMk id="161" creationId="{E4381D38-F28F-4A04-87BE-729981573A0A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67" creationId="{32FACC2C-737B-4BD6-B7B1-2CA5F30F46E3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70" creationId="{EB1DD93B-C16E-434B-9ED1-F3A4AA2D5A60}"/>
          </ac:grpSpMkLst>
        </pc:grpChg>
        <pc:grpChg chg="del mod">
          <ac:chgData name="Fatima Pillosu" userId="a6295d4dc9e22643" providerId="LiveId" clId="{126645AD-FFD9-48D7-998E-55749BAE9F89}" dt="2022-09-26T09:14:30.817" v="213" actId="21"/>
          <ac:grpSpMkLst>
            <pc:docMk/>
            <pc:sldMk cId="757844797" sldId="257"/>
            <ac:grpSpMk id="173" creationId="{E29C483D-148B-4FC8-B657-D78BC26E8BB4}"/>
          </ac:grpSpMkLst>
        </pc:grpChg>
        <pc:grpChg chg="del mod">
          <ac:chgData name="Fatima Pillosu" userId="a6295d4dc9e22643" providerId="LiveId" clId="{126645AD-FFD9-48D7-998E-55749BAE9F89}" dt="2022-09-26T09:04:41.312" v="75" actId="478"/>
          <ac:grpSpMkLst>
            <pc:docMk/>
            <pc:sldMk cId="757844797" sldId="257"/>
            <ac:grpSpMk id="181" creationId="{EE6B6E68-EB14-49DA-9ADE-1A758CF4FBF6}"/>
          </ac:grpSpMkLst>
        </pc:grpChg>
        <pc:grpChg chg="del mod">
          <ac:chgData name="Fatima Pillosu" userId="a6295d4dc9e22643" providerId="LiveId" clId="{126645AD-FFD9-48D7-998E-55749BAE9F89}" dt="2022-09-26T09:04:48.490" v="78" actId="478"/>
          <ac:grpSpMkLst>
            <pc:docMk/>
            <pc:sldMk cId="757844797" sldId="257"/>
            <ac:grpSpMk id="191" creationId="{5138A374-8688-4BC5-80EC-2A14ECD2E36A}"/>
          </ac:grpSpMkLst>
        </pc:grpChg>
        <pc:grpChg chg="del mod">
          <ac:chgData name="Fatima Pillosu" userId="a6295d4dc9e22643" providerId="LiveId" clId="{126645AD-FFD9-48D7-998E-55749BAE9F89}" dt="2022-09-26T09:04:39.591" v="74" actId="478"/>
          <ac:grpSpMkLst>
            <pc:docMk/>
            <pc:sldMk cId="757844797" sldId="257"/>
            <ac:grpSpMk id="200" creationId="{AC2DECCF-D4E2-4D1C-9776-2438D0FDAC8E}"/>
          </ac:grpSpMkLst>
        </pc:grpChg>
        <pc:grpChg chg="del mod">
          <ac:chgData name="Fatima Pillosu" userId="a6295d4dc9e22643" providerId="LiveId" clId="{126645AD-FFD9-48D7-998E-55749BAE9F89}" dt="2022-09-26T09:04:46.307" v="77" actId="478"/>
          <ac:grpSpMkLst>
            <pc:docMk/>
            <pc:sldMk cId="757844797" sldId="257"/>
            <ac:grpSpMk id="209" creationId="{AE7F5A0E-1DA0-4D32-8E46-DDCF5CAA9F3A}"/>
          </ac:grpSpMkLst>
        </pc:grpChg>
        <pc:grpChg chg="del mod">
          <ac:chgData name="Fatima Pillosu" userId="a6295d4dc9e22643" providerId="LiveId" clId="{126645AD-FFD9-48D7-998E-55749BAE9F89}" dt="2022-09-26T09:04:50.752" v="79" actId="478"/>
          <ac:grpSpMkLst>
            <pc:docMk/>
            <pc:sldMk cId="757844797" sldId="257"/>
            <ac:grpSpMk id="218" creationId="{64DA2A4E-E61A-4E15-BF5B-1171C3B8CFB0}"/>
          </ac:grpSpMkLst>
        </pc:grp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84" creationId="{CEA26300-8F95-4941-A0EA-A1850EF08E18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87" creationId="{E95A0E27-99A8-4345-922F-708302E7CB79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90" creationId="{78368B6D-4D1D-4842-87CA-B66195276F69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101" creationId="{251B5695-0706-4DEE-AA0F-CD3EE48FECDB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104" creationId="{F02DF2F2-0EA4-4B2D-85D7-ADC469DCAB58}"/>
          </ac:picMkLst>
        </pc:picChg>
        <pc:picChg chg="mod">
          <ac:chgData name="Fatima Pillosu" userId="a6295d4dc9e22643" providerId="LiveId" clId="{126645AD-FFD9-48D7-998E-55749BAE9F89}" dt="2022-09-26T09:14:46.250" v="214"/>
          <ac:picMkLst>
            <pc:docMk/>
            <pc:sldMk cId="757844797" sldId="257"/>
            <ac:picMk id="107" creationId="{65FF2E0B-15FE-4DF7-A739-B68E8F4BC61C}"/>
          </ac:picMkLst>
        </pc:picChg>
      </pc:sldChg>
    </pc:docChg>
  </pc:docChgLst>
  <pc:docChgLst>
    <pc:chgData name="Fatima Pillosu" userId="a6295d4dc9e22643" providerId="LiveId" clId="{16502C53-3F73-4F51-97A2-1C1F67D6C938}"/>
    <pc:docChg chg="modSld">
      <pc:chgData name="Fatima Pillosu" userId="a6295d4dc9e22643" providerId="LiveId" clId="{16502C53-3F73-4F51-97A2-1C1F67D6C938}" dt="2022-06-07T10:48:48.777" v="3" actId="1582"/>
      <pc:docMkLst>
        <pc:docMk/>
      </pc:docMkLst>
      <pc:sldChg chg="modSp mod">
        <pc:chgData name="Fatima Pillosu" userId="a6295d4dc9e22643" providerId="LiveId" clId="{16502C53-3F73-4F51-97A2-1C1F67D6C938}" dt="2022-06-07T10:48:48.777" v="3" actId="1582"/>
        <pc:sldMkLst>
          <pc:docMk/>
          <pc:sldMk cId="757844797" sldId="257"/>
        </pc:sldMkLst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86" creationId="{721ED60A-8A7C-460A-AFCD-E42F5BF8429A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196" creationId="{5F310C47-D330-410B-A9E0-4C4CC5F5E0FA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05" creationId="{09F8D598-A76F-4C16-90FB-A58A5245D91E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14" creationId="{42D83B6A-B763-4E6A-B367-82D10832C53C}"/>
          </ac:spMkLst>
        </pc:spChg>
        <pc:spChg chg="mod">
          <ac:chgData name="Fatima Pillosu" userId="a6295d4dc9e22643" providerId="LiveId" clId="{16502C53-3F73-4F51-97A2-1C1F67D6C938}" dt="2022-06-07T10:48:48.777" v="3" actId="1582"/>
          <ac:spMkLst>
            <pc:docMk/>
            <pc:sldMk cId="757844797" sldId="257"/>
            <ac:spMk id="223" creationId="{C21F9788-CC2D-4667-8450-E33F2C41E544}"/>
          </ac:spMkLst>
        </pc:spChg>
      </pc:sldChg>
    </pc:docChg>
  </pc:docChgLst>
  <pc:docChgLst>
    <pc:chgData name="Fatima Pillosu" userId="a6295d4dc9e22643" providerId="LiveId" clId="{4813F61A-5605-4E27-81CD-D9DF12AF5641}"/>
    <pc:docChg chg="undo custSel addSld delSld modSld">
      <pc:chgData name="Fatima Pillosu" userId="a6295d4dc9e22643" providerId="LiveId" clId="{4813F61A-5605-4E27-81CD-D9DF12AF5641}" dt="2021-12-31T04:15:22.129" v="471" actId="2696"/>
      <pc:docMkLst>
        <pc:docMk/>
      </pc:docMkLst>
      <pc:sldChg chg="addSp delSp modSp mod">
        <pc:chgData name="Fatima Pillosu" userId="a6295d4dc9e22643" providerId="LiveId" clId="{4813F61A-5605-4E27-81CD-D9DF12AF5641}" dt="2021-12-30T16:48:20.782" v="470" actId="20577"/>
        <pc:sldMkLst>
          <pc:docMk/>
          <pc:sldMk cId="757844797" sldId="257"/>
        </pc:sldMkLst>
        <pc:spChg chg="add del mod">
          <ac:chgData name="Fatima Pillosu" userId="a6295d4dc9e22643" providerId="LiveId" clId="{4813F61A-5605-4E27-81CD-D9DF12AF5641}" dt="2021-12-30T16:30:35.429" v="277" actId="478"/>
          <ac:spMkLst>
            <pc:docMk/>
            <pc:sldMk cId="757844797" sldId="257"/>
            <ac:spMk id="3" creationId="{27D0065D-29D4-43DF-AD03-E047F612E1FC}"/>
          </ac:spMkLst>
        </pc:spChg>
        <pc:spChg chg="add del">
          <ac:chgData name="Fatima Pillosu" userId="a6295d4dc9e22643" providerId="LiveId" clId="{4813F61A-5605-4E27-81CD-D9DF12AF5641}" dt="2021-12-30T16:47:47.487" v="452" actId="478"/>
          <ac:spMkLst>
            <pc:docMk/>
            <pc:sldMk cId="757844797" sldId="257"/>
            <ac:spMk id="18" creationId="{F66AE24F-9531-41EA-B2AA-5C1768575E36}"/>
          </ac:spMkLst>
        </pc:spChg>
        <pc:spChg chg="add 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41" creationId="{936E502E-1EF8-4EC3-87AD-9FC84D94F011}"/>
          </ac:spMkLst>
        </pc:spChg>
        <pc:spChg chg="mod topLvl">
          <ac:chgData name="Fatima Pillosu" userId="a6295d4dc9e22643" providerId="LiveId" clId="{4813F61A-5605-4E27-81CD-D9DF12AF5641}" dt="2021-12-30T16:41:13.842" v="392" actId="164"/>
          <ac:spMkLst>
            <pc:docMk/>
            <pc:sldMk cId="757844797" sldId="257"/>
            <ac:spMk id="44" creationId="{518DEEE1-44A2-4C23-9F25-78678D13B973}"/>
          </ac:spMkLst>
        </pc:spChg>
        <pc:spChg chg="mod topLvl">
          <ac:chgData name="Fatima Pillosu" userId="a6295d4dc9e22643" providerId="LiveId" clId="{4813F61A-5605-4E27-81CD-D9DF12AF5641}" dt="2021-12-30T16:41:09.636" v="391" actId="164"/>
          <ac:spMkLst>
            <pc:docMk/>
            <pc:sldMk cId="757844797" sldId="257"/>
            <ac:spMk id="47" creationId="{71AD200D-92D3-419A-8200-60BF61F496AC}"/>
          </ac:spMkLst>
        </pc:spChg>
        <pc:spChg chg="mod topLvl">
          <ac:chgData name="Fatima Pillosu" userId="a6295d4dc9e22643" providerId="LiveId" clId="{4813F61A-5605-4E27-81CD-D9DF12AF5641}" dt="2021-12-30T16:40:56.355" v="388" actId="164"/>
          <ac:spMkLst>
            <pc:docMk/>
            <pc:sldMk cId="757844797" sldId="257"/>
            <ac:spMk id="50" creationId="{B29024B2-3A1B-45BD-8B1E-91F9E8D90ACE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1" creationId="{2F80CB95-78C8-4D20-9D82-58D0E4B845E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2" creationId="{C054A6FC-A51F-426E-89AF-BE81D760014D}"/>
          </ac:spMkLst>
        </pc:spChg>
        <pc:spChg chg="add del mod">
          <ac:chgData name="Fatima Pillosu" userId="a6295d4dc9e22643" providerId="LiveId" clId="{4813F61A-5605-4E27-81CD-D9DF12AF5641}" dt="2021-12-30T16:38:45.465" v="372" actId="478"/>
          <ac:spMkLst>
            <pc:docMk/>
            <pc:sldMk cId="757844797" sldId="257"/>
            <ac:spMk id="53" creationId="{924FE2B6-923A-41CD-9E4C-447511B8AADE}"/>
          </ac:spMkLst>
        </pc:spChg>
        <pc:spChg chg="add del mod">
          <ac:chgData name="Fatima Pillosu" userId="a6295d4dc9e22643" providerId="LiveId" clId="{4813F61A-5605-4E27-81CD-D9DF12AF5641}" dt="2021-12-30T16:38:46.896" v="373" actId="478"/>
          <ac:spMkLst>
            <pc:docMk/>
            <pc:sldMk cId="757844797" sldId="257"/>
            <ac:spMk id="54" creationId="{6A068DCF-E78E-42E9-B3E5-BE049BAA8679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5" creationId="{9E55332B-9601-4DC3-A7D3-188E2B7DD5EA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6" creationId="{A3884B58-8B04-4953-8EDC-B5CD401C681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57" creationId="{4F63A0AC-A48D-443D-9FEA-9A809C86AB68}"/>
          </ac:spMkLst>
        </pc:spChg>
        <pc:spChg chg="del mod topLvl">
          <ac:chgData name="Fatima Pillosu" userId="a6295d4dc9e22643" providerId="LiveId" clId="{4813F61A-5605-4E27-81CD-D9DF12AF5641}" dt="2021-12-30T16:04:24.495" v="132" actId="478"/>
          <ac:spMkLst>
            <pc:docMk/>
            <pc:sldMk cId="757844797" sldId="257"/>
            <ac:spMk id="60" creationId="{60E8B06C-4C84-4834-9981-EB4B9D638C57}"/>
          </ac:spMkLst>
        </pc:spChg>
        <pc:spChg chg="mod topLvl">
          <ac:chgData name="Fatima Pillosu" userId="a6295d4dc9e22643" providerId="LiveId" clId="{4813F61A-5605-4E27-81CD-D9DF12AF5641}" dt="2021-12-30T16:07:50.463" v="173" actId="1076"/>
          <ac:spMkLst>
            <pc:docMk/>
            <pc:sldMk cId="757844797" sldId="257"/>
            <ac:spMk id="61" creationId="{1A4FE2AE-8FF8-4528-83BD-D9307B884065}"/>
          </ac:spMkLst>
        </pc:spChg>
        <pc:spChg chg="add mod">
          <ac:chgData name="Fatima Pillosu" userId="a6295d4dc9e22643" providerId="LiveId" clId="{4813F61A-5605-4E27-81CD-D9DF12AF5641}" dt="2021-12-30T16:41:17.638" v="393" actId="164"/>
          <ac:spMkLst>
            <pc:docMk/>
            <pc:sldMk cId="757844797" sldId="257"/>
            <ac:spMk id="64" creationId="{87F39839-8DF7-4684-AD8D-D466B63E48AE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64" creationId="{B1EB9E87-CA09-4DE8-A051-F131E71CBC6A}"/>
          </ac:spMkLst>
        </pc:spChg>
        <pc:spChg chg="add mod">
          <ac:chgData name="Fatima Pillosu" userId="a6295d4dc9e22643" providerId="LiveId" clId="{4813F61A-5605-4E27-81CD-D9DF12AF5641}" dt="2021-12-30T16:41:05.862" v="390" actId="164"/>
          <ac:spMkLst>
            <pc:docMk/>
            <pc:sldMk cId="757844797" sldId="257"/>
            <ac:spMk id="65" creationId="{F123491D-9DEA-48EC-AE21-792ED67D5400}"/>
          </ac:spMkLst>
        </pc:spChg>
        <pc:spChg chg="add mod">
          <ac:chgData name="Fatima Pillosu" userId="a6295d4dc9e22643" providerId="LiveId" clId="{4813F61A-5605-4E27-81CD-D9DF12AF5641}" dt="2021-12-30T16:41:02.027" v="389" actId="164"/>
          <ac:spMkLst>
            <pc:docMk/>
            <pc:sldMk cId="757844797" sldId="257"/>
            <ac:spMk id="66" creationId="{B2D21CB7-1755-41EA-858C-3D450AD83178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67" creationId="{7FEBD758-E63F-4B5A-BA2E-6BA2E36C0E6D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67" creationId="{9A5621CA-DE64-4CC5-B5FB-46697F567466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68" creationId="{3F1807B6-112E-4A40-9F9A-4C2C2BC1E27B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69" creationId="{EF604926-C613-4863-8191-FA621D3FA7F2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70" creationId="{3DBE52B8-4C52-43B1-AA8C-C170FCBFD902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0" creationId="{AFCAE35E-5F49-4E24-9B58-50DB26F4710E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1" creationId="{8F5CE3CB-F72F-4442-A5E0-142CD4C39C54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3" creationId="{75EAF790-7569-4A67-93DE-8470C64EAC99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4" creationId="{B6505DE5-63BB-4C73-846B-EE32B39A076F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5" creationId="{AE320DAE-3EFC-4AE8-8594-D9F783E3BB8D}"/>
          </ac:spMkLst>
        </pc:spChg>
        <pc:spChg chg="mod">
          <ac:chgData name="Fatima Pillosu" userId="a6295d4dc9e22643" providerId="LiveId" clId="{4813F61A-5605-4E27-81CD-D9DF12AF5641}" dt="2021-12-30T16:42:14.595" v="407"/>
          <ac:spMkLst>
            <pc:docMk/>
            <pc:sldMk cId="757844797" sldId="257"/>
            <ac:spMk id="76" creationId="{D23DF961-DACC-4A11-828C-8B5982AD1B1A}"/>
          </ac:spMkLst>
        </pc:spChg>
        <pc:spChg chg="add del mod">
          <ac:chgData name="Fatima Pillosu" userId="a6295d4dc9e22643" providerId="LiveId" clId="{4813F61A-5605-4E27-81CD-D9DF12AF5641}" dt="2021-12-30T16:42:18.492" v="410"/>
          <ac:spMkLst>
            <pc:docMk/>
            <pc:sldMk cId="757844797" sldId="257"/>
            <ac:spMk id="77" creationId="{34BE6658-6ACC-41F7-87A2-2A6FAF1FEF2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78" creationId="{77429371-013C-4A5E-A58D-93A5E8D53B5A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79" creationId="{4099DA0C-F48D-4013-B081-97466D031F3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0" creationId="{BC4FAC7E-85EF-42F0-AB1F-F0E1D429C9C7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0" creationId="{BF82CCE5-F208-4B83-8FE7-63FF87DF451F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1" creationId="{72C0A463-095B-4836-B0C8-B7172BD1BD3D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81" creationId="{81EFD9D5-7058-4732-90AE-134AFFCEC04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2" creationId="{9AE44241-C07E-4962-8417-C887F20B5A94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3" creationId="{84B29AD5-5547-4098-BB16-5F87251DDE73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3" creationId="{BD4FE43B-D7FE-4261-B46C-873487A16A3A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4" creationId="{3DAB8AFA-972A-437D-BD97-DB5705A5ED58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4" creationId="{6B350702-62BC-46B4-9835-F9D85040D024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5" creationId="{4AD712EA-15E4-441A-A21D-FDD57B425B6E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5" creationId="{6470AC5D-B3F6-48A8-AE25-B03D3376E742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6" creationId="{BC5286F0-7D1E-46BD-B934-2F2CDBB8BD2F}"/>
          </ac:spMkLst>
        </pc:spChg>
        <pc:spChg chg="mod">
          <ac:chgData name="Fatima Pillosu" userId="a6295d4dc9e22643" providerId="LiveId" clId="{4813F61A-5605-4E27-81CD-D9DF12AF5641}" dt="2021-12-30T16:42:23.078" v="411"/>
          <ac:spMkLst>
            <pc:docMk/>
            <pc:sldMk cId="757844797" sldId="257"/>
            <ac:spMk id="86" creationId="{FF256D48-4756-46A1-8A33-676340FC579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7" creationId="{1CA216D3-7499-4B5E-BA37-4F4AC9696197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87" creationId="{B210A6DA-9E69-4AC7-B278-5CC6D9A3A68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8" creationId="{CB3DB3B5-85FB-4769-9A8F-1C97127C66E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89" creationId="{A2ABABE5-E216-4E7B-ADFF-D14B199AAE8B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0" creationId="{AC160A74-D81B-4835-A424-D947ABC58798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0" creationId="{ED2931D5-CFD0-4AEA-99C5-0039D10DCC37}"/>
          </ac:spMkLst>
        </pc:spChg>
        <pc:spChg chg="mod">
          <ac:chgData name="Fatima Pillosu" userId="a6295d4dc9e22643" providerId="LiveId" clId="{4813F61A-5605-4E27-81CD-D9DF12AF5641}" dt="2021-12-30T16:00:43.084" v="91" actId="20577"/>
          <ac:spMkLst>
            <pc:docMk/>
            <pc:sldMk cId="757844797" sldId="257"/>
            <ac:spMk id="91" creationId="{63722DFC-5053-401E-A3CD-886D78344C27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1" creationId="{B37526CF-5DE0-443F-BC32-0656F2D9BA13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2" creationId="{1999796B-33D5-4039-AE77-8BC68754379F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3" creationId="{DADDCA22-B94C-4B79-ABA9-0948DDB0B19B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3" creationId="{F0E9E863-CFD5-4ED9-B260-26536A66FE05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4" creationId="{A9678407-7FC2-42BE-B2F7-23A767EEF025}"/>
          </ac:spMkLst>
        </pc:spChg>
        <pc:spChg chg="mod">
          <ac:chgData name="Fatima Pillosu" userId="a6295d4dc9e22643" providerId="LiveId" clId="{4813F61A-5605-4E27-81CD-D9DF12AF5641}" dt="2021-12-30T15:58:39.955" v="25" actId="255"/>
          <ac:spMkLst>
            <pc:docMk/>
            <pc:sldMk cId="757844797" sldId="257"/>
            <ac:spMk id="94" creationId="{DCAA2726-B05B-4140-9A38-BC94F422CD99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5" creationId="{4AABC567-B1A1-4E44-BF83-65ED71E0B1D9}"/>
          </ac:spMkLst>
        </pc:spChg>
        <pc:spChg chg="del mod">
          <ac:chgData name="Fatima Pillosu" userId="a6295d4dc9e22643" providerId="LiveId" clId="{4813F61A-5605-4E27-81CD-D9DF12AF5641}" dt="2021-12-30T16:01:01.762" v="92" actId="478"/>
          <ac:spMkLst>
            <pc:docMk/>
            <pc:sldMk cId="757844797" sldId="257"/>
            <ac:spMk id="95" creationId="{6B042A74-36CC-47ED-AF57-E214CA3F25F3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96" creationId="{6D188722-A4B7-4C32-813A-C50E2287A1F9}"/>
          </ac:spMkLst>
        </pc:spChg>
        <pc:spChg chg="mod">
          <ac:chgData name="Fatima Pillosu" userId="a6295d4dc9e22643" providerId="LiveId" clId="{4813F61A-5605-4E27-81CD-D9DF12AF5641}" dt="2021-12-30T16:42:35.714" v="413"/>
          <ac:spMkLst>
            <pc:docMk/>
            <pc:sldMk cId="757844797" sldId="257"/>
            <ac:spMk id="96" creationId="{BA935C6F-196E-4EC5-AFFD-C2BF42E1E0B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7" creationId="{59910A8E-7328-4622-91D2-6CA5BAE83653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97" creationId="{9E65A1FA-DD1E-401A-BDE0-8D51B4420DD6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8" creationId="{AD88B99F-8DAA-419E-B8F7-F0E203F25D53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98" creationId="{F5D0256F-EB76-46FD-8375-C0426200679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99" creationId="{8C6C2970-4FEF-4A77-AADA-04F69DEECA29}"/>
          </ac:spMkLst>
        </pc:spChg>
        <pc:spChg chg="del mod">
          <ac:chgData name="Fatima Pillosu" userId="a6295d4dc9e22643" providerId="LiveId" clId="{4813F61A-5605-4E27-81CD-D9DF12AF5641}" dt="2021-12-30T16:02:25.941" v="117" actId="21"/>
          <ac:spMkLst>
            <pc:docMk/>
            <pc:sldMk cId="757844797" sldId="257"/>
            <ac:spMk id="99" creationId="{E49061F0-7C36-4F97-A865-C95C4EC979F6}"/>
          </ac:spMkLst>
        </pc:spChg>
        <pc:spChg chg="del">
          <ac:chgData name="Fatima Pillosu" userId="a6295d4dc9e22643" providerId="LiveId" clId="{4813F61A-5605-4E27-81CD-D9DF12AF5641}" dt="2021-12-30T15:56:55.695" v="0" actId="478"/>
          <ac:spMkLst>
            <pc:docMk/>
            <pc:sldMk cId="757844797" sldId="257"/>
            <ac:spMk id="100" creationId="{121787DD-6DB6-4944-BB22-89FDC73CED98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00" creationId="{800BA0E9-3BC2-467F-845D-09DBACF1ED62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1" creationId="{94A6ADAA-4AD9-429C-A487-08B0F77F426E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2" creationId="{9600F596-DC02-42A7-98E0-590C67135B2C}"/>
          </ac:spMkLst>
        </pc:spChg>
        <pc:spChg chg="mod topLvl">
          <ac:chgData name="Fatima Pillosu" userId="a6295d4dc9e22643" providerId="LiveId" clId="{4813F61A-5605-4E27-81CD-D9DF12AF5641}" dt="2021-12-30T16:07:27.292" v="167" actId="164"/>
          <ac:spMkLst>
            <pc:docMk/>
            <pc:sldMk cId="757844797" sldId="257"/>
            <ac:spMk id="103" creationId="{8016895F-6E83-4158-B94E-0CF22CD83B61}"/>
          </ac:spMkLst>
        </pc:spChg>
        <pc:spChg chg="add del mod">
          <ac:chgData name="Fatima Pillosu" userId="a6295d4dc9e22643" providerId="LiveId" clId="{4813F61A-5605-4E27-81CD-D9DF12AF5641}" dt="2021-12-30T16:14:12.153" v="179" actId="478"/>
          <ac:spMkLst>
            <pc:docMk/>
            <pc:sldMk cId="757844797" sldId="257"/>
            <ac:spMk id="104" creationId="{F9EC35FC-8DE5-4613-9098-A220FD4A4964}"/>
          </ac:spMkLst>
        </pc:spChg>
        <pc:spChg chg="add del mod">
          <ac:chgData name="Fatima Pillosu" userId="a6295d4dc9e22643" providerId="LiveId" clId="{4813F61A-5605-4E27-81CD-D9DF12AF5641}" dt="2021-12-30T16:14:13.391" v="180" actId="478"/>
          <ac:spMkLst>
            <pc:docMk/>
            <pc:sldMk cId="757844797" sldId="257"/>
            <ac:spMk id="105" creationId="{2D9D8D97-4EFD-4C20-9689-07253DF2F72D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5" creationId="{51550873-AA8F-4343-BFAF-4BFDCC22B11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06" creationId="{4FA2CD98-2BF6-4B5A-98EF-2DEBE3F79E0C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7" creationId="{454C4FFA-2AEF-4CA9-B4FD-53F3E3B0D27E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8" creationId="{7686E7C8-DAA7-4B4E-8CE9-1D2BC247611B}"/>
          </ac:spMkLst>
        </pc:spChg>
        <pc:spChg chg="mod">
          <ac:chgData name="Fatima Pillosu" userId="a6295d4dc9e22643" providerId="LiveId" clId="{4813F61A-5605-4E27-81CD-D9DF12AF5641}" dt="2021-12-30T16:43:11.601" v="418"/>
          <ac:spMkLst>
            <pc:docMk/>
            <pc:sldMk cId="757844797" sldId="257"/>
            <ac:spMk id="109" creationId="{8D0D54A4-5AF9-46B3-B72B-960BB41FD18D}"/>
          </ac:spMkLst>
        </pc:spChg>
        <pc:spChg chg="add del mod">
          <ac:chgData name="Fatima Pillosu" userId="a6295d4dc9e22643" providerId="LiveId" clId="{4813F61A-5605-4E27-81CD-D9DF12AF5641}" dt="2021-12-30T16:38:18.751" v="364" actId="478"/>
          <ac:spMkLst>
            <pc:docMk/>
            <pc:sldMk cId="757844797" sldId="257"/>
            <ac:spMk id="110" creationId="{862C87B7-D4C4-4509-93B8-A16141748E68}"/>
          </ac:spMkLst>
        </pc:spChg>
        <pc:spChg chg="add del mod">
          <ac:chgData name="Fatima Pillosu" userId="a6295d4dc9e22643" providerId="LiveId" clId="{4813F61A-5605-4E27-81CD-D9DF12AF5641}" dt="2021-12-30T16:38:19.637" v="365" actId="478"/>
          <ac:spMkLst>
            <pc:docMk/>
            <pc:sldMk cId="757844797" sldId="257"/>
            <ac:spMk id="111" creationId="{00A75BB6-52EF-4660-8D6E-1EF22C27B257}"/>
          </ac:spMkLst>
        </pc:spChg>
        <pc:spChg chg="add del mod">
          <ac:chgData name="Fatima Pillosu" userId="a6295d4dc9e22643" providerId="LiveId" clId="{4813F61A-5605-4E27-81CD-D9DF12AF5641}" dt="2021-12-30T16:38:21.234" v="367" actId="478"/>
          <ac:spMkLst>
            <pc:docMk/>
            <pc:sldMk cId="757844797" sldId="257"/>
            <ac:spMk id="112" creationId="{D134B710-0EAE-407E-A6C8-0BE58947D10F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4" creationId="{6116068A-410B-4983-9A01-F267B5BD3921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5" creationId="{57CF6DDA-C7F9-40EA-9DE5-6E5F14B22E2D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6" creationId="{283AE427-51BC-46DD-AAC4-304B86428BBF}"/>
          </ac:spMkLst>
        </pc:spChg>
        <pc:spChg chg="mod">
          <ac:chgData name="Fatima Pillosu" userId="a6295d4dc9e22643" providerId="LiveId" clId="{4813F61A-5605-4E27-81CD-D9DF12AF5641}" dt="2021-12-30T16:16:27.839" v="196"/>
          <ac:spMkLst>
            <pc:docMk/>
            <pc:sldMk cId="757844797" sldId="257"/>
            <ac:spMk id="117" creationId="{F29304AA-7570-4E72-A73C-2554FC41FA68}"/>
          </ac:spMkLst>
        </pc:spChg>
        <pc:spChg chg="add del mod">
          <ac:chgData name="Fatima Pillosu" userId="a6295d4dc9e22643" providerId="LiveId" clId="{4813F61A-5605-4E27-81CD-D9DF12AF5641}" dt="2021-12-30T16:38:18.197" v="363" actId="478"/>
          <ac:spMkLst>
            <pc:docMk/>
            <pc:sldMk cId="757844797" sldId="257"/>
            <ac:spMk id="118" creationId="{AD696AEB-4776-4033-9976-E2BCB89A935D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19" creationId="{941BA4B9-0646-4944-BAB6-CC12F08A95B3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0" creationId="{3D779ABC-FAAA-49C7-907A-956FBCD67976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1" creationId="{E8132A7C-96CD-4A3D-8F20-EA905CF7BA0D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3" creationId="{40EE6FD7-209E-4DE1-8D1E-0E74A2E161B1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4" creationId="{CD3F5161-01BE-48AD-8703-46D3D1A940D5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5" creationId="{3FF456BF-C1B8-4E95-BE01-871653E8837A}"/>
          </ac:spMkLst>
        </pc:spChg>
        <pc:spChg chg="mod">
          <ac:chgData name="Fatima Pillosu" userId="a6295d4dc9e22643" providerId="LiveId" clId="{4813F61A-5605-4E27-81CD-D9DF12AF5641}" dt="2021-12-30T16:16:41.351" v="198"/>
          <ac:spMkLst>
            <pc:docMk/>
            <pc:sldMk cId="757844797" sldId="257"/>
            <ac:spMk id="126" creationId="{92F5F1FA-61B6-4242-A033-A9CB75CBA748}"/>
          </ac:spMkLst>
        </pc:spChg>
        <pc:spChg chg="add del mod">
          <ac:chgData name="Fatima Pillosu" userId="a6295d4dc9e22643" providerId="LiveId" clId="{4813F61A-5605-4E27-81CD-D9DF12AF5641}" dt="2021-12-30T16:38:43.976" v="371" actId="478"/>
          <ac:spMkLst>
            <pc:docMk/>
            <pc:sldMk cId="757844797" sldId="257"/>
            <ac:spMk id="127" creationId="{7EDAD0EA-F791-4576-B552-1C0BF3F0926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28" creationId="{A3C2BAA4-E823-4616-8D05-433DC98A0908}"/>
          </ac:spMkLst>
        </pc:spChg>
        <pc:spChg chg="add del mod">
          <ac:chgData name="Fatima Pillosu" userId="a6295d4dc9e22643" providerId="LiveId" clId="{4813F61A-5605-4E27-81CD-D9DF12AF5641}" dt="2021-12-30T16:29:14.654" v="254" actId="478"/>
          <ac:spMkLst>
            <pc:docMk/>
            <pc:sldMk cId="757844797" sldId="257"/>
            <ac:spMk id="128" creationId="{BAFE6B01-E555-450D-98D9-0937FE3B077C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29" creationId="{89E31195-046B-4AE5-80CB-AE8D07E55C6E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0" creationId="{7792490E-2367-4DD0-9231-19F477CF2393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1" creationId="{51F6CFD3-7DA2-47EC-B65B-C015A217E340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3" creationId="{5D0407EB-B963-4E77-B7E1-FC8E10074565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4" creationId="{1F53869E-676E-4003-9CC4-6F6EDFC36E61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5" creationId="{B7BFA0A6-6EF7-472D-8DE8-3ADD1CDD7999}"/>
          </ac:spMkLst>
        </pc:spChg>
        <pc:spChg chg="mod">
          <ac:chgData name="Fatima Pillosu" userId="a6295d4dc9e22643" providerId="LiveId" clId="{4813F61A-5605-4E27-81CD-D9DF12AF5641}" dt="2021-12-30T16:43:20.058" v="420"/>
          <ac:spMkLst>
            <pc:docMk/>
            <pc:sldMk cId="757844797" sldId="257"/>
            <ac:spMk id="136" creationId="{7F3AA123-6B8C-488C-992C-5D01A25FCA5F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7" creationId="{2B48EC9F-6D58-4BC7-B9E8-1BC49C9EEE5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8" creationId="{685ACAE8-D1BD-4049-BA7E-D23FA68FAD0B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39" creationId="{85FF1C46-EBF3-4B4D-8E2C-577FAD89DF81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40" creationId="{C23232AD-F159-4767-8947-B03A436BD7FF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2" creationId="{135C51D5-D858-44B3-9225-90B611137388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3" creationId="{40531F8F-EC28-4D48-8E47-C15E267026D9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4" creationId="{13DABB21-AC51-457B-BCD5-86E4D32DAABA}"/>
          </ac:spMkLst>
        </pc:spChg>
        <pc:spChg chg="mod">
          <ac:chgData name="Fatima Pillosu" userId="a6295d4dc9e22643" providerId="LiveId" clId="{4813F61A-5605-4E27-81CD-D9DF12AF5641}" dt="2021-12-30T16:43:39.089" v="422"/>
          <ac:spMkLst>
            <pc:docMk/>
            <pc:sldMk cId="757844797" sldId="257"/>
            <ac:spMk id="145" creationId="{6A72F063-5535-4163-9B13-6941835421E2}"/>
          </ac:spMkLst>
        </pc:spChg>
        <pc:spChg chg="add del mod">
          <ac:chgData name="Fatima Pillosu" userId="a6295d4dc9e22643" providerId="LiveId" clId="{4813F61A-5605-4E27-81CD-D9DF12AF5641}" dt="2021-12-30T16:47:48.972" v="453" actId="21"/>
          <ac:spMkLst>
            <pc:docMk/>
            <pc:sldMk cId="757844797" sldId="257"/>
            <ac:spMk id="146" creationId="{E800CF7C-675F-4B71-A89F-03D712F45483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49" creationId="{62611C01-8B53-40E5-8632-638D8688A310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2" creationId="{8B85D75A-E0B9-4FEF-89BE-00DBCF874F0E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5" creationId="{1D17B043-030A-4E09-9AC6-9D13FB148BE2}"/>
          </ac:spMkLst>
        </pc:spChg>
        <pc:spChg chg="add mod">
          <ac:chgData name="Fatima Pillosu" userId="a6295d4dc9e22643" providerId="LiveId" clId="{4813F61A-5605-4E27-81CD-D9DF12AF5641}" dt="2021-12-30T16:48:16.054" v="462" actId="20577"/>
          <ac:spMkLst>
            <pc:docMk/>
            <pc:sldMk cId="757844797" sldId="257"/>
            <ac:spMk id="156" creationId="{E236B713-810F-4E6F-A78E-17AC2B5726D2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7" creationId="{3B814173-EA5B-4635-A830-5AA82FE14015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8" creationId="{CDE892BA-5001-4AA0-9736-AAA9CDA57B0B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59" creationId="{328D13F7-A340-45F7-9EC8-1026D499FC0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0" creationId="{307CB11F-57A9-4FDE-B62F-F5413151B52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2" creationId="{D5A4CF9C-F9FD-4D82-8062-374FA0AB0195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3" creationId="{EE537E47-8EB2-4067-B7BB-A7FBDDC4343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4" creationId="{64DB39A2-B287-49C1-A4E1-5AAD7FD8EF7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5" creationId="{2D097187-38D6-482F-8980-8487D97665F1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6" creationId="{3C9C1F12-CD2B-44AF-9504-57EA3578E99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69" creationId="{917B005F-99BA-4B5F-8A14-71B600C8C7EB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2" creationId="{906262D5-7401-45CD-9835-96D7E48C900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5" creationId="{C78FC88E-2D5D-4CCD-8A87-883ACE580AEB}"/>
          </ac:spMkLst>
        </pc:spChg>
        <pc:spChg chg="add mod">
          <ac:chgData name="Fatima Pillosu" userId="a6295d4dc9e22643" providerId="LiveId" clId="{4813F61A-5605-4E27-81CD-D9DF12AF5641}" dt="2021-12-30T16:48:20.782" v="470" actId="20577"/>
          <ac:spMkLst>
            <pc:docMk/>
            <pc:sldMk cId="757844797" sldId="257"/>
            <ac:spMk id="176" creationId="{22BC0418-9058-477D-B918-8CEA01DAEF5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7" creationId="{FCDF91D4-E6ED-4251-80FA-0E30C086407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8" creationId="{096281BA-A3AF-4345-B8E5-6BCD4CF3CBE6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79" creationId="{EAD9F5E4-3805-44D6-9ED4-99DEACB85B8D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0" creationId="{DCAE8762-6D76-4FDE-896E-A187EDF49687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2" creationId="{350C8259-E63A-4F89-B207-2BAC6F8AD6E4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3" creationId="{D4B29703-F54D-4F15-83FD-F30DF8F79EF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4" creationId="{85F81EF6-7F23-41F6-AE6C-2C7C2E13F429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5" creationId="{AE5D6649-F4C5-4A99-A023-69CBBA87214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6" creationId="{721ED60A-8A7C-460A-AFCD-E42F5BF8429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7" creationId="{156194CC-7D56-4810-8342-EE938E398DE0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8" creationId="{0758FB20-987D-4239-B21B-E4C8740E872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89" creationId="{37F9B521-BD9F-4AE5-BAFA-CA343EE1555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0" creationId="{4EACFAEE-8505-46E5-AD46-4324D2D2E54A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2" creationId="{890905F4-BBAA-4CE4-92F1-B150EC010A37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3" creationId="{4159F6DC-CD72-4592-92F8-8325F8388B51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4" creationId="{AE4131B5-716F-47BA-B2B9-F3D00EBC879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5" creationId="{FD4CFA49-1A4F-49FB-AAE3-50241ADAD8F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6" creationId="{5F310C47-D330-410B-A9E0-4C4CC5F5E0FA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7" creationId="{43B32826-36E5-465F-A0C8-0926984C84F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8" creationId="{4A4FE463-3323-4EED-B80E-D4976FA841E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199" creationId="{853ED319-629E-445C-8757-B9B9975C38D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1" creationId="{04228910-B2FC-4D20-9401-6022491BF826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2" creationId="{5A2DFBF5-4D6C-4889-BF11-B9DCFD0CF172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3" creationId="{DEC1C742-9C58-47AE-A0DE-92F34F2675C4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4" creationId="{A8CFC30F-4F42-4E79-AE6C-A83D34D4C5DD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5" creationId="{09F8D598-A76F-4C16-90FB-A58A5245D91E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6" creationId="{CFC49940-849D-49F2-8242-98B4D8FBFB62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7" creationId="{E602BFFF-0DBA-4B90-8F80-8B4160240A9F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08" creationId="{61C0DBB3-301E-4420-BFCB-F4D008709A4A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0" creationId="{8460C576-8FB6-47FD-9F73-50784BA240E3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1" creationId="{7A6E0B8F-DEDA-4C37-A594-098C28614F50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2" creationId="{B5DBFB15-6EF4-4E01-867A-CC9F008B160E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3" creationId="{B5709AB6-BC15-44BE-A6F0-6CE97695D81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4" creationId="{42D83B6A-B763-4E6A-B367-82D10832C53C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5" creationId="{D1DA6A5D-539C-41C7-9632-5217CE1B339E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6" creationId="{9435E1C3-5B31-4CA6-87CB-FFC1E302BE68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7" creationId="{EAFB6B25-D6CF-48D2-8467-EEC3975AAEB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19" creationId="{6745A304-9380-4231-A6A3-BCCDB0D1D91F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0" creationId="{9AFEAB06-588E-4C80-BF96-E2A7F060B19C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1" creationId="{8A1D2076-C7B0-4A0F-9E91-71DE518CB78D}"/>
          </ac:spMkLst>
        </pc:spChg>
        <pc:spChg chg="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2" creationId="{98385B9C-318D-4A5F-A7EB-B58B33F210F7}"/>
          </ac:spMkLst>
        </pc:spChg>
        <pc:spChg chg="add mod">
          <ac:chgData name="Fatima Pillosu" userId="a6295d4dc9e22643" providerId="LiveId" clId="{4813F61A-5605-4E27-81CD-D9DF12AF5641}" dt="2021-12-30T16:48:06.383" v="454"/>
          <ac:spMkLst>
            <pc:docMk/>
            <pc:sldMk cId="757844797" sldId="257"/>
            <ac:spMk id="223" creationId="{C21F9788-CC2D-4667-8450-E33F2C41E544}"/>
          </ac:spMkLst>
        </pc:s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2" creationId="{D28D9620-D599-4659-A5C1-118A5288551B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0" creationId="{0DB5C03A-252D-43CB-B82B-64FF9E8D96F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1" creationId="{FBF2B75D-1B20-4EAC-AA3E-491117805C94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2" creationId="{A34F056D-160C-41D1-A64B-5BF758BA907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3" creationId="{583CD335-8296-49F7-AFAB-A81183A6EF3D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4" creationId="{FC7F0C52-8498-4115-ABFB-1B5EFF424CE8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5" creationId="{887DD2CE-4162-475F-8EC8-AEE473AB06CE}"/>
          </ac:grpSpMkLst>
        </pc:grpChg>
        <pc:grpChg chg="add del mod">
          <ac:chgData name="Fatima Pillosu" userId="a6295d4dc9e22643" providerId="LiveId" clId="{4813F61A-5605-4E27-81CD-D9DF12AF5641}" dt="2021-12-30T16:03:07.288" v="123" actId="165"/>
          <ac:grpSpMkLst>
            <pc:docMk/>
            <pc:sldMk cId="757844797" sldId="257"/>
            <ac:grpSpMk id="42" creationId="{91BB5EF1-641E-45CE-B732-401C3AB0C4D9}"/>
          </ac:grpSpMkLst>
        </pc:grpChg>
        <pc:grpChg chg="add del mod">
          <ac:chgData name="Fatima Pillosu" userId="a6295d4dc9e22643" providerId="LiveId" clId="{4813F61A-5605-4E27-81CD-D9DF12AF5641}" dt="2021-12-30T16:03:03.891" v="122" actId="165"/>
          <ac:grpSpMkLst>
            <pc:docMk/>
            <pc:sldMk cId="757844797" sldId="257"/>
            <ac:grpSpMk id="45" creationId="{F877F2C4-149F-4AA6-A911-E704D56FA850}"/>
          </ac:grpSpMkLst>
        </pc:grpChg>
        <pc:grpChg chg="add del mod">
          <ac:chgData name="Fatima Pillosu" userId="a6295d4dc9e22643" providerId="LiveId" clId="{4813F61A-5605-4E27-81CD-D9DF12AF5641}" dt="2021-12-30T16:02:58.049" v="121" actId="165"/>
          <ac:grpSpMkLst>
            <pc:docMk/>
            <pc:sldMk cId="757844797" sldId="257"/>
            <ac:grpSpMk id="48" creationId="{E993AB60-F7D7-45E5-B88A-9C01CB76B831}"/>
          </ac:grpSpMkLst>
        </pc:grpChg>
        <pc:grpChg chg="add del mod">
          <ac:chgData name="Fatima Pillosu" userId="a6295d4dc9e22643" providerId="LiveId" clId="{4813F61A-5605-4E27-81CD-D9DF12AF5641}" dt="2021-12-30T16:04:22.815" v="131" actId="165"/>
          <ac:grpSpMkLst>
            <pc:docMk/>
            <pc:sldMk cId="757844797" sldId="257"/>
            <ac:grpSpMk id="58" creationId="{CBEF5C4F-D0DA-486D-8B98-7FFFC0FF27F4}"/>
          </ac:grpSpMkLst>
        </pc:grpChg>
        <pc:grpChg chg="del mod topLvl">
          <ac:chgData name="Fatima Pillosu" userId="a6295d4dc9e22643" providerId="LiveId" clId="{4813F61A-5605-4E27-81CD-D9DF12AF5641}" dt="2021-12-30T16:06:13.771" v="149" actId="165"/>
          <ac:grpSpMkLst>
            <pc:docMk/>
            <pc:sldMk cId="757844797" sldId="257"/>
            <ac:grpSpMk id="59" creationId="{F6642453-2A22-444A-AB03-241C235AA471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2" creationId="{A77E6C6B-4977-47B9-825B-C831BBACA68E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5" creationId="{7C0C4A82-631B-4FFC-9B54-7270B7008708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68" creationId="{1F958EF9-CDE9-4F11-B165-7DA714FC3EC6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1" creationId="{2B5E475B-CF32-4D11-8D08-490CC633C60E}"/>
          </ac:grpSpMkLst>
        </pc:grpChg>
        <pc:grpChg chg="add del mod">
          <ac:chgData name="Fatima Pillosu" userId="a6295d4dc9e22643" providerId="LiveId" clId="{4813F61A-5605-4E27-81CD-D9DF12AF5641}" dt="2021-12-30T16:42:18.492" v="410"/>
          <ac:grpSpMkLst>
            <pc:docMk/>
            <pc:sldMk cId="757844797" sldId="257"/>
            <ac:grpSpMk id="72" creationId="{EE47519B-992A-4768-9033-EC67346261E1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4" creationId="{E1DC43C4-65E8-4120-89B4-F421C05E43F0}"/>
          </ac:grpSpMkLst>
        </pc:grpChg>
        <pc:grpChg chg="del">
          <ac:chgData name="Fatima Pillosu" userId="a6295d4dc9e22643" providerId="LiveId" clId="{4813F61A-5605-4E27-81CD-D9DF12AF5641}" dt="2021-12-30T15:56:55.695" v="0" actId="478"/>
          <ac:grpSpMkLst>
            <pc:docMk/>
            <pc:sldMk cId="757844797" sldId="257"/>
            <ac:grpSpMk id="77" creationId="{6967D662-32BE-4DD2-805F-4A679291A802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82" creationId="{1712DD8A-7CB0-41F4-A9F9-57535275ED74}"/>
          </ac:grpSpMkLst>
        </pc:grpChg>
        <pc:grpChg chg="del">
          <ac:chgData name="Fatima Pillosu" userId="a6295d4dc9e22643" providerId="LiveId" clId="{4813F61A-5605-4E27-81CD-D9DF12AF5641}" dt="2021-12-30T16:02:25.941" v="117" actId="21"/>
          <ac:grpSpMkLst>
            <pc:docMk/>
            <pc:sldMk cId="757844797" sldId="257"/>
            <ac:grpSpMk id="88" creationId="{CA966489-800B-4B0E-B43F-EA4B846E04F8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92" creationId="{4E64A831-2A1A-4836-820C-F179D9D83049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04" creationId="{B5F88755-AC3A-48C6-83FB-80554E9FC24E}"/>
          </ac:grpSpMkLst>
        </pc:grpChg>
        <pc:grpChg chg="add del mod">
          <ac:chgData name="Fatima Pillosu" userId="a6295d4dc9e22643" providerId="LiveId" clId="{4813F61A-5605-4E27-81CD-D9DF12AF5641}" dt="2021-12-30T16:38:17.564" v="362" actId="478"/>
          <ac:grpSpMkLst>
            <pc:docMk/>
            <pc:sldMk cId="757844797" sldId="257"/>
            <ac:grpSpMk id="113" creationId="{9C0E2C4C-C56B-4654-A564-E1A87643DA9B}"/>
          </ac:grpSpMkLst>
        </pc:grpChg>
        <pc:grpChg chg="add del mod">
          <ac:chgData name="Fatima Pillosu" userId="a6295d4dc9e22643" providerId="LiveId" clId="{4813F61A-5605-4E27-81CD-D9DF12AF5641}" dt="2021-12-30T16:38:43.976" v="371" actId="478"/>
          <ac:grpSpMkLst>
            <pc:docMk/>
            <pc:sldMk cId="757844797" sldId="257"/>
            <ac:grpSpMk id="122" creationId="{832A1A3C-7E16-40C0-9340-15FCA5D14D5C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32" creationId="{5E59D01A-1FDC-4614-99B9-0E9F3F50DEBE}"/>
          </ac:grpSpMkLst>
        </pc:grpChg>
        <pc:grpChg chg="add del mod">
          <ac:chgData name="Fatima Pillosu" userId="a6295d4dc9e22643" providerId="LiveId" clId="{4813F61A-5605-4E27-81CD-D9DF12AF5641}" dt="2021-12-30T16:47:48.972" v="453" actId="21"/>
          <ac:grpSpMkLst>
            <pc:docMk/>
            <pc:sldMk cId="757844797" sldId="257"/>
            <ac:grpSpMk id="141" creationId="{E1403846-74D4-48DA-AC02-BD62686EDECC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47" creationId="{8E14FE84-71BF-43E8-8A88-54DBAC236672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50" creationId="{2CF73284-A092-4E14-A59C-378B75A86CAB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53" creationId="{723CA02B-5723-4BB6-BA61-8D5AE9B8E6F5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61" creationId="{E4381D38-F28F-4A04-87BE-729981573A0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67" creationId="{32FACC2C-737B-4BD6-B7B1-2CA5F30F46E3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70" creationId="{EB1DD93B-C16E-434B-9ED1-F3A4AA2D5A60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73" creationId="{E29C483D-148B-4FC8-B657-D78BC26E8BB4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81" creationId="{EE6B6E68-EB14-49DA-9ADE-1A758CF4FBF6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191" creationId="{5138A374-8688-4BC5-80EC-2A14ECD2E36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00" creationId="{AC2DECCF-D4E2-4D1C-9776-2438D0FDAC8E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09" creationId="{AE7F5A0E-1DA0-4D32-8E46-DDCF5CAA9F3A}"/>
          </ac:grpSpMkLst>
        </pc:grpChg>
        <pc:grpChg chg="add mod">
          <ac:chgData name="Fatima Pillosu" userId="a6295d4dc9e22643" providerId="LiveId" clId="{4813F61A-5605-4E27-81CD-D9DF12AF5641}" dt="2021-12-30T16:48:06.383" v="454"/>
          <ac:grpSpMkLst>
            <pc:docMk/>
            <pc:sldMk cId="757844797" sldId="257"/>
            <ac:grpSpMk id="218" creationId="{64DA2A4E-E61A-4E15-BF5B-1171C3B8CFB0}"/>
          </ac:grpSpMkLst>
        </pc:grpChg>
        <pc:picChg chg="add del mod">
          <ac:chgData name="Fatima Pillosu" userId="a6295d4dc9e22643" providerId="LiveId" clId="{4813F61A-5605-4E27-81CD-D9DF12AF5641}" dt="2021-12-30T16:26:10.339" v="251" actId="478"/>
          <ac:picMkLst>
            <pc:docMk/>
            <pc:sldMk cId="757844797" sldId="257"/>
            <ac:picMk id="5" creationId="{27C33AA7-938C-44E8-BBE8-0A01B2A9738A}"/>
          </ac:picMkLst>
        </pc:picChg>
        <pc:picChg chg="add del mod">
          <ac:chgData name="Fatima Pillosu" userId="a6295d4dc9e22643" providerId="LiveId" clId="{4813F61A-5605-4E27-81CD-D9DF12AF5641}" dt="2021-12-30T16:31:41.010" v="284" actId="478"/>
          <ac:picMkLst>
            <pc:docMk/>
            <pc:sldMk cId="757844797" sldId="257"/>
            <ac:picMk id="5" creationId="{2BDDB84B-CC6A-480D-80F3-849CE7932042}"/>
          </ac:picMkLst>
        </pc:picChg>
        <pc:picChg chg="add del mod">
          <ac:chgData name="Fatima Pillosu" userId="a6295d4dc9e22643" providerId="LiveId" clId="{4813F61A-5605-4E27-81CD-D9DF12AF5641}" dt="2021-12-30T16:31:40.423" v="283" actId="478"/>
          <ac:picMkLst>
            <pc:docMk/>
            <pc:sldMk cId="757844797" sldId="257"/>
            <ac:picMk id="7" creationId="{C345F44A-3046-43BB-A9EC-05C111FD44CD}"/>
          </ac:picMkLst>
        </pc:picChg>
        <pc:picChg chg="add del mod">
          <ac:chgData name="Fatima Pillosu" userId="a6295d4dc9e22643" providerId="LiveId" clId="{4813F61A-5605-4E27-81CD-D9DF12AF5641}" dt="2021-12-30T16:26:11.186" v="252" actId="478"/>
          <ac:picMkLst>
            <pc:docMk/>
            <pc:sldMk cId="757844797" sldId="257"/>
            <ac:picMk id="7" creationId="{CC1D554A-C3D3-40BE-A8A6-14929F27FD9F}"/>
          </ac:picMkLst>
        </pc:picChg>
        <pc:picChg chg="add del mod">
          <ac:chgData name="Fatima Pillosu" userId="a6295d4dc9e22643" providerId="LiveId" clId="{4813F61A-5605-4E27-81CD-D9DF12AF5641}" dt="2021-12-30T16:26:11.735" v="253" actId="478"/>
          <ac:picMkLst>
            <pc:docMk/>
            <pc:sldMk cId="757844797" sldId="257"/>
            <ac:picMk id="9" creationId="{97947BF5-2063-4776-A7AC-03EA9828D9EB}"/>
          </ac:picMkLst>
        </pc:picChg>
        <pc:picChg chg="add del mod">
          <ac:chgData name="Fatima Pillosu" userId="a6295d4dc9e22643" providerId="LiveId" clId="{4813F61A-5605-4E27-81CD-D9DF12AF5641}" dt="2021-12-30T16:31:40.025" v="282" actId="478"/>
          <ac:picMkLst>
            <pc:docMk/>
            <pc:sldMk cId="757844797" sldId="257"/>
            <ac:picMk id="9" creationId="{A3C95371-2665-4614-A607-22CC5B2CD2F5}"/>
          </ac:picMkLst>
        </pc:picChg>
        <pc:picChg chg="add del mod">
          <ac:chgData name="Fatima Pillosu" userId="a6295d4dc9e22643" providerId="LiveId" clId="{4813F61A-5605-4E27-81CD-D9DF12AF5641}" dt="2021-12-30T16:46:59.492" v="450" actId="478"/>
          <ac:picMkLst>
            <pc:docMk/>
            <pc:sldMk cId="757844797" sldId="257"/>
            <ac:picMk id="17" creationId="{3F5101FE-67E8-444A-824F-60CA6E4D8E7E}"/>
          </ac:picMkLst>
        </pc:picChg>
        <pc:picChg chg="del mod topLvl">
          <ac:chgData name="Fatima Pillosu" userId="a6295d4dc9e22643" providerId="LiveId" clId="{4813F61A-5605-4E27-81CD-D9DF12AF5641}" dt="2021-12-30T16:35:03.979" v="333" actId="478"/>
          <ac:picMkLst>
            <pc:docMk/>
            <pc:sldMk cId="757844797" sldId="257"/>
            <ac:picMk id="43" creationId="{7CB23DF1-DDD4-4720-B5D0-32801AA52757}"/>
          </ac:picMkLst>
        </pc:picChg>
        <pc:picChg chg="del mod topLvl">
          <ac:chgData name="Fatima Pillosu" userId="a6295d4dc9e22643" providerId="LiveId" clId="{4813F61A-5605-4E27-81CD-D9DF12AF5641}" dt="2021-12-30T16:35:03.345" v="332" actId="478"/>
          <ac:picMkLst>
            <pc:docMk/>
            <pc:sldMk cId="757844797" sldId="257"/>
            <ac:picMk id="46" creationId="{45CBC53A-2793-48FE-B322-7E389BCEC54C}"/>
          </ac:picMkLst>
        </pc:picChg>
        <pc:picChg chg="add mod ord">
          <ac:chgData name="Fatima Pillosu" userId="a6295d4dc9e22643" providerId="LiveId" clId="{4813F61A-5605-4E27-81CD-D9DF12AF5641}" dt="2021-12-30T16:40:56.355" v="388" actId="164"/>
          <ac:picMkLst>
            <pc:docMk/>
            <pc:sldMk cId="757844797" sldId="257"/>
            <ac:picMk id="48" creationId="{FCE6F022-20C9-428F-AA60-BB4AAE328E8D}"/>
          </ac:picMkLst>
        </pc:picChg>
        <pc:picChg chg="del mod topLvl">
          <ac:chgData name="Fatima Pillosu" userId="a6295d4dc9e22643" providerId="LiveId" clId="{4813F61A-5605-4E27-81CD-D9DF12AF5641}" dt="2021-12-30T16:35:02.588" v="331" actId="478"/>
          <ac:picMkLst>
            <pc:docMk/>
            <pc:sldMk cId="757844797" sldId="257"/>
            <ac:picMk id="49" creationId="{A6894191-736B-47AE-8D30-D5F53DA54065}"/>
          </ac:picMkLst>
        </pc:picChg>
        <pc:picChg chg="add mod ord">
          <ac:chgData name="Fatima Pillosu" userId="a6295d4dc9e22643" providerId="LiveId" clId="{4813F61A-5605-4E27-81CD-D9DF12AF5641}" dt="2021-12-30T16:41:09.636" v="391" actId="164"/>
          <ac:picMkLst>
            <pc:docMk/>
            <pc:sldMk cId="757844797" sldId="257"/>
            <ac:picMk id="58" creationId="{3F579578-454F-4DB0-ABD2-F0D85BEDBDD3}"/>
          </ac:picMkLst>
        </pc:picChg>
        <pc:picChg chg="add mod ord">
          <ac:chgData name="Fatima Pillosu" userId="a6295d4dc9e22643" providerId="LiveId" clId="{4813F61A-5605-4E27-81CD-D9DF12AF5641}" dt="2021-12-30T16:41:13.842" v="392" actId="164"/>
          <ac:picMkLst>
            <pc:docMk/>
            <pc:sldMk cId="757844797" sldId="257"/>
            <ac:picMk id="59" creationId="{93F37214-F259-4A02-8231-03E9841CFC33}"/>
          </ac:picMkLst>
        </pc:picChg>
        <pc:picChg chg="add mod">
          <ac:chgData name="Fatima Pillosu" userId="a6295d4dc9e22643" providerId="LiveId" clId="{4813F61A-5605-4E27-81CD-D9DF12AF5641}" dt="2021-12-30T16:41:02.027" v="389" actId="164"/>
          <ac:picMkLst>
            <pc:docMk/>
            <pc:sldMk cId="757844797" sldId="257"/>
            <ac:picMk id="60" creationId="{5005845D-3702-4B15-8B6C-BBC97D32627A}"/>
          </ac:picMkLst>
        </pc:picChg>
        <pc:picChg chg="add mod">
          <ac:chgData name="Fatima Pillosu" userId="a6295d4dc9e22643" providerId="LiveId" clId="{4813F61A-5605-4E27-81CD-D9DF12AF5641}" dt="2021-12-30T16:41:05.862" v="390" actId="164"/>
          <ac:picMkLst>
            <pc:docMk/>
            <pc:sldMk cId="757844797" sldId="257"/>
            <ac:picMk id="62" creationId="{28411451-6597-4AD6-BF1B-DC594AE6F035}"/>
          </ac:picMkLst>
        </pc:picChg>
        <pc:picChg chg="add mod">
          <ac:chgData name="Fatima Pillosu" userId="a6295d4dc9e22643" providerId="LiveId" clId="{4813F61A-5605-4E27-81CD-D9DF12AF5641}" dt="2021-12-30T16:41:17.638" v="393" actId="164"/>
          <ac:picMkLst>
            <pc:docMk/>
            <pc:sldMk cId="757844797" sldId="257"/>
            <ac:picMk id="63" creationId="{CB84CB24-A56A-4242-BEB7-F415BD1AE65F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7" creationId="{617DF33B-A0AE-4465-86E0-1E98F7628C30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8" creationId="{8968DB14-EC28-47D5-97A5-1E3D3A581511}"/>
          </ac:picMkLst>
        </pc:picChg>
        <pc:picChg chg="add mod">
          <ac:chgData name="Fatima Pillosu" userId="a6295d4dc9e22643" providerId="LiveId" clId="{4813F61A-5605-4E27-81CD-D9DF12AF5641}" dt="2021-12-30T16:03:18.087" v="127" actId="571"/>
          <ac:picMkLst>
            <pc:docMk/>
            <pc:sldMk cId="757844797" sldId="257"/>
            <ac:picMk id="109" creationId="{0DC0F46E-8128-49A5-AFCE-1D0EA0B11A2B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48" creationId="{0A142D15-A589-4B4A-8E77-A34543C117B8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51" creationId="{3415E822-BC3C-4F84-B911-79D0B5477E0C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54" creationId="{53C650DA-7208-4E00-91AA-5870A66A899B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68" creationId="{9BBBC2DF-4C24-48E1-B26A-E327073E2BE5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71" creationId="{FAC4BF36-19BC-4194-8E8C-E8C1036BA623}"/>
          </ac:picMkLst>
        </pc:picChg>
        <pc:picChg chg="mod">
          <ac:chgData name="Fatima Pillosu" userId="a6295d4dc9e22643" providerId="LiveId" clId="{4813F61A-5605-4E27-81CD-D9DF12AF5641}" dt="2021-12-30T16:48:06.383" v="454"/>
          <ac:picMkLst>
            <pc:docMk/>
            <pc:sldMk cId="757844797" sldId="257"/>
            <ac:picMk id="174" creationId="{EB033371-5D24-4386-B130-0BF5FC33F7F1}"/>
          </ac:picMkLst>
        </pc:picChg>
      </pc:sldChg>
      <pc:sldChg chg="addSp delSp modSp new del mod">
        <pc:chgData name="Fatima Pillosu" userId="a6295d4dc9e22643" providerId="LiveId" clId="{4813F61A-5605-4E27-81CD-D9DF12AF5641}" dt="2021-12-31T04:15:22.129" v="471" actId="2696"/>
        <pc:sldMkLst>
          <pc:docMk/>
          <pc:sldMk cId="317803344" sldId="258"/>
        </pc:sldMkLst>
        <pc:spChg chg="add del">
          <ac:chgData name="Fatima Pillosu" userId="a6295d4dc9e22643" providerId="LiveId" clId="{4813F61A-5605-4E27-81CD-D9DF12AF5641}" dt="2021-12-30T16:32:10.245" v="292" actId="478"/>
          <ac:spMkLst>
            <pc:docMk/>
            <pc:sldMk cId="317803344" sldId="258"/>
            <ac:spMk id="2" creationId="{BB77317B-E4FD-4C5D-8579-5D576D80A483}"/>
          </ac:spMkLst>
        </pc:spChg>
        <pc:spChg chg="add del">
          <ac:chgData name="Fatima Pillosu" userId="a6295d4dc9e22643" providerId="LiveId" clId="{4813F61A-5605-4E27-81CD-D9DF12AF5641}" dt="2021-12-30T16:32:09.674" v="291" actId="478"/>
          <ac:spMkLst>
            <pc:docMk/>
            <pc:sldMk cId="317803344" sldId="258"/>
            <ac:spMk id="3" creationId="{8827548F-2B82-49BF-9F29-D195DD8CA3CC}"/>
          </ac:spMkLst>
        </pc:sp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5" creationId="{DD138484-8557-42CC-B751-DA92E043A493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7" creationId="{5E527AE1-701A-411F-A8D8-5BB12493993E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9" creationId="{60A7B731-7E62-4C34-A9B0-C8A0CE719CAC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1" creationId="{1896B8EA-A6AE-4324-88C0-7F5E59BEC28F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3" creationId="{5F99BFD5-2D18-4EC4-AF87-5C42F86E5A96}"/>
          </ac:picMkLst>
        </pc:picChg>
        <pc:picChg chg="add del mod">
          <ac:chgData name="Fatima Pillosu" userId="a6295d4dc9e22643" providerId="LiveId" clId="{4813F61A-5605-4E27-81CD-D9DF12AF5641}" dt="2021-12-30T16:32:07.500" v="290" actId="931"/>
          <ac:picMkLst>
            <pc:docMk/>
            <pc:sldMk cId="317803344" sldId="258"/>
            <ac:picMk id="15" creationId="{CEA9D001-F5ED-4DEF-9F02-A01622F8706A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17" creationId="{A922B103-761F-4055-80AC-A4E9DDE019A1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19" creationId="{D7D6FC0E-4788-439F-BAB8-91F9121ADD1E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1" creationId="{4810EE0B-C9FC-4089-8146-DDCAFF2642DC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3" creationId="{0812B8E9-5D77-4FFE-B637-0F83E7A5C8C4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5" creationId="{C679D35C-98F7-4363-8926-1E3FB0C79485}"/>
          </ac:picMkLst>
        </pc:picChg>
        <pc:picChg chg="add del mod modCrop">
          <ac:chgData name="Fatima Pillosu" userId="a6295d4dc9e22643" providerId="LiveId" clId="{4813F61A-5605-4E27-81CD-D9DF12AF5641}" dt="2021-12-30T16:34:27.918" v="325" actId="21"/>
          <ac:picMkLst>
            <pc:docMk/>
            <pc:sldMk cId="317803344" sldId="258"/>
            <ac:picMk id="27" creationId="{E92B7AE4-1E85-484B-9E87-F99FA5FF64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5" y="1390483"/>
            <a:ext cx="4498816" cy="2957971"/>
          </a:xfrm>
        </p:spPr>
        <p:txBody>
          <a:bodyPr anchor="b"/>
          <a:lstStyle>
            <a:lvl1pPr algn="ctr"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1591" y="4462525"/>
            <a:ext cx="3969544" cy="2051305"/>
          </a:xfrm>
        </p:spPr>
        <p:txBody>
          <a:bodyPr/>
          <a:lstStyle>
            <a:lvl1pPr marL="0" indent="0" algn="ctr">
              <a:buNone/>
              <a:defRPr sz="1389"/>
            </a:lvl1pPr>
            <a:lvl2pPr marL="264627" indent="0" algn="ctr">
              <a:buNone/>
              <a:defRPr sz="1158"/>
            </a:lvl2pPr>
            <a:lvl3pPr marL="529255" indent="0" algn="ctr">
              <a:buNone/>
              <a:defRPr sz="1042"/>
            </a:lvl3pPr>
            <a:lvl4pPr marL="793882" indent="0" algn="ctr">
              <a:buNone/>
              <a:defRPr sz="926"/>
            </a:lvl4pPr>
            <a:lvl5pPr marL="1058509" indent="0" algn="ctr">
              <a:buNone/>
              <a:defRPr sz="926"/>
            </a:lvl5pPr>
            <a:lvl6pPr marL="1323137" indent="0" algn="ctr">
              <a:buNone/>
              <a:defRPr sz="926"/>
            </a:lvl6pPr>
            <a:lvl7pPr marL="1587764" indent="0" algn="ctr">
              <a:buNone/>
              <a:defRPr sz="926"/>
            </a:lvl7pPr>
            <a:lvl8pPr marL="1852392" indent="0" algn="ctr">
              <a:buNone/>
              <a:defRPr sz="926"/>
            </a:lvl8pPr>
            <a:lvl9pPr marL="2117019" indent="0" algn="ctr">
              <a:buNone/>
              <a:defRPr sz="9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70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1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87607" y="452349"/>
            <a:ext cx="1141244" cy="72002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3875" y="452349"/>
            <a:ext cx="3357572" cy="72002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9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1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19" y="2118177"/>
            <a:ext cx="4564975" cy="3534224"/>
          </a:xfrm>
        </p:spPr>
        <p:txBody>
          <a:bodyPr anchor="b"/>
          <a:lstStyle>
            <a:lvl1pPr>
              <a:defRPr sz="34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19" y="5685837"/>
            <a:ext cx="4564975" cy="1858565"/>
          </a:xfrm>
        </p:spPr>
        <p:txBody>
          <a:bodyPr/>
          <a:lstStyle>
            <a:lvl1pPr marL="0" indent="0">
              <a:buNone/>
              <a:defRPr sz="1389">
                <a:solidFill>
                  <a:schemeClr val="tx1"/>
                </a:solidFill>
              </a:defRPr>
            </a:lvl1pPr>
            <a:lvl2pPr marL="264627" indent="0">
              <a:buNone/>
              <a:defRPr sz="1158">
                <a:solidFill>
                  <a:schemeClr val="tx1">
                    <a:tint val="75000"/>
                  </a:schemeClr>
                </a:solidFill>
              </a:defRPr>
            </a:lvl2pPr>
            <a:lvl3pPr marL="529255" indent="0">
              <a:buNone/>
              <a:defRPr sz="1042">
                <a:solidFill>
                  <a:schemeClr val="tx1">
                    <a:tint val="75000"/>
                  </a:schemeClr>
                </a:solidFill>
              </a:defRPr>
            </a:lvl3pPr>
            <a:lvl4pPr marL="79388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4pPr>
            <a:lvl5pPr marL="105850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5pPr>
            <a:lvl6pPr marL="1323137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6pPr>
            <a:lvl7pPr marL="1587764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7pPr>
            <a:lvl8pPr marL="1852392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8pPr>
            <a:lvl9pPr marL="2117019" indent="0">
              <a:buNone/>
              <a:defRPr sz="9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3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3875" y="2261747"/>
            <a:ext cx="2249408" cy="5390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9442" y="2261747"/>
            <a:ext cx="2249408" cy="5390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37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452351"/>
            <a:ext cx="4564975" cy="1642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565" y="2082774"/>
            <a:ext cx="2239070" cy="1020735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65" y="3103510"/>
            <a:ext cx="2239070" cy="4564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79443" y="2082774"/>
            <a:ext cx="2250097" cy="1020735"/>
          </a:xfrm>
        </p:spPr>
        <p:txBody>
          <a:bodyPr anchor="b"/>
          <a:lstStyle>
            <a:lvl1pPr marL="0" indent="0">
              <a:buNone/>
              <a:defRPr sz="1389" b="1"/>
            </a:lvl1pPr>
            <a:lvl2pPr marL="264627" indent="0">
              <a:buNone/>
              <a:defRPr sz="1158" b="1"/>
            </a:lvl2pPr>
            <a:lvl3pPr marL="529255" indent="0">
              <a:buNone/>
              <a:defRPr sz="1042" b="1"/>
            </a:lvl3pPr>
            <a:lvl4pPr marL="793882" indent="0">
              <a:buNone/>
              <a:defRPr sz="926" b="1"/>
            </a:lvl4pPr>
            <a:lvl5pPr marL="1058509" indent="0">
              <a:buNone/>
              <a:defRPr sz="926" b="1"/>
            </a:lvl5pPr>
            <a:lvl6pPr marL="1323137" indent="0">
              <a:buNone/>
              <a:defRPr sz="926" b="1"/>
            </a:lvl6pPr>
            <a:lvl7pPr marL="1587764" indent="0">
              <a:buNone/>
              <a:defRPr sz="926" b="1"/>
            </a:lvl7pPr>
            <a:lvl8pPr marL="1852392" indent="0">
              <a:buNone/>
              <a:defRPr sz="926" b="1"/>
            </a:lvl8pPr>
            <a:lvl9pPr marL="2117019" indent="0">
              <a:buNone/>
              <a:defRPr sz="9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79443" y="3103510"/>
            <a:ext cx="2250097" cy="4564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55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96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5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566420"/>
            <a:ext cx="1707042" cy="1982470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0098" y="1223312"/>
            <a:ext cx="2679442" cy="6037880"/>
          </a:xfrm>
        </p:spPr>
        <p:txBody>
          <a:bodyPr/>
          <a:lstStyle>
            <a:lvl1pPr>
              <a:defRPr sz="1852"/>
            </a:lvl1pPr>
            <a:lvl2pPr>
              <a:defRPr sz="1621"/>
            </a:lvl2pPr>
            <a:lvl3pPr>
              <a:defRPr sz="1389"/>
            </a:lvl3pPr>
            <a:lvl4pPr>
              <a:defRPr sz="1158"/>
            </a:lvl4pPr>
            <a:lvl5pPr>
              <a:defRPr sz="1158"/>
            </a:lvl5pPr>
            <a:lvl6pPr>
              <a:defRPr sz="1158"/>
            </a:lvl6pPr>
            <a:lvl7pPr>
              <a:defRPr sz="1158"/>
            </a:lvl7pPr>
            <a:lvl8pPr>
              <a:defRPr sz="1158"/>
            </a:lvl8pPr>
            <a:lvl9pPr>
              <a:defRPr sz="115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2548890"/>
            <a:ext cx="1707042" cy="4722134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9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64" y="566420"/>
            <a:ext cx="1707042" cy="1982470"/>
          </a:xfrm>
        </p:spPr>
        <p:txBody>
          <a:bodyPr anchor="b"/>
          <a:lstStyle>
            <a:lvl1pPr>
              <a:defRPr sz="18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50098" y="1223312"/>
            <a:ext cx="2679442" cy="6037880"/>
          </a:xfrm>
        </p:spPr>
        <p:txBody>
          <a:bodyPr anchor="t"/>
          <a:lstStyle>
            <a:lvl1pPr marL="0" indent="0">
              <a:buNone/>
              <a:defRPr sz="1852"/>
            </a:lvl1pPr>
            <a:lvl2pPr marL="264627" indent="0">
              <a:buNone/>
              <a:defRPr sz="1621"/>
            </a:lvl2pPr>
            <a:lvl3pPr marL="529255" indent="0">
              <a:buNone/>
              <a:defRPr sz="1389"/>
            </a:lvl3pPr>
            <a:lvl4pPr marL="793882" indent="0">
              <a:buNone/>
              <a:defRPr sz="1158"/>
            </a:lvl4pPr>
            <a:lvl5pPr marL="1058509" indent="0">
              <a:buNone/>
              <a:defRPr sz="1158"/>
            </a:lvl5pPr>
            <a:lvl6pPr marL="1323137" indent="0">
              <a:buNone/>
              <a:defRPr sz="1158"/>
            </a:lvl6pPr>
            <a:lvl7pPr marL="1587764" indent="0">
              <a:buNone/>
              <a:defRPr sz="1158"/>
            </a:lvl7pPr>
            <a:lvl8pPr marL="1852392" indent="0">
              <a:buNone/>
              <a:defRPr sz="1158"/>
            </a:lvl8pPr>
            <a:lvl9pPr marL="2117019" indent="0">
              <a:buNone/>
              <a:defRPr sz="115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4564" y="2548890"/>
            <a:ext cx="1707042" cy="4722134"/>
          </a:xfrm>
        </p:spPr>
        <p:txBody>
          <a:bodyPr/>
          <a:lstStyle>
            <a:lvl1pPr marL="0" indent="0">
              <a:buNone/>
              <a:defRPr sz="926"/>
            </a:lvl1pPr>
            <a:lvl2pPr marL="264627" indent="0">
              <a:buNone/>
              <a:defRPr sz="810"/>
            </a:lvl2pPr>
            <a:lvl3pPr marL="529255" indent="0">
              <a:buNone/>
              <a:defRPr sz="695"/>
            </a:lvl3pPr>
            <a:lvl4pPr marL="793882" indent="0">
              <a:buNone/>
              <a:defRPr sz="579"/>
            </a:lvl4pPr>
            <a:lvl5pPr marL="1058509" indent="0">
              <a:buNone/>
              <a:defRPr sz="579"/>
            </a:lvl5pPr>
            <a:lvl6pPr marL="1323137" indent="0">
              <a:buNone/>
              <a:defRPr sz="579"/>
            </a:lvl6pPr>
            <a:lvl7pPr marL="1587764" indent="0">
              <a:buNone/>
              <a:defRPr sz="579"/>
            </a:lvl7pPr>
            <a:lvl8pPr marL="1852392" indent="0">
              <a:buNone/>
              <a:defRPr sz="579"/>
            </a:lvl8pPr>
            <a:lvl9pPr marL="2117019" indent="0">
              <a:buNone/>
              <a:defRPr sz="5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90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875" y="452351"/>
            <a:ext cx="4564975" cy="1642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875" y="2261747"/>
            <a:ext cx="4564975" cy="5390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3875" y="7874813"/>
            <a:ext cx="1190863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E16E-31E1-4807-9BDB-78BF3541B072}" type="datetimeFigureOut">
              <a:rPr lang="en-GB" smtClean="0"/>
              <a:t>26/09/2022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3215" y="7874813"/>
            <a:ext cx="1786295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7987" y="7874813"/>
            <a:ext cx="1190863" cy="4523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66000-84F1-465B-BD3A-D40F18E3F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74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29255" rtl="0" eaLnBrk="1" latinLnBrk="0" hangingPunct="1">
        <a:lnSpc>
          <a:spcPct val="90000"/>
        </a:lnSpc>
        <a:spcBef>
          <a:spcPct val="0"/>
        </a:spcBef>
        <a:buNone/>
        <a:defRPr sz="2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314" indent="-132314" algn="l" defTabSz="529255" rtl="0" eaLnBrk="1" latinLnBrk="0" hangingPunct="1">
        <a:lnSpc>
          <a:spcPct val="90000"/>
        </a:lnSpc>
        <a:spcBef>
          <a:spcPts val="579"/>
        </a:spcBef>
        <a:buFont typeface="Arial" panose="020B0604020202020204" pitchFamily="34" charset="0"/>
        <a:buChar char="•"/>
        <a:defRPr sz="1621" kern="1200">
          <a:solidFill>
            <a:schemeClr val="tx1"/>
          </a:solidFill>
          <a:latin typeface="+mn-lt"/>
          <a:ea typeface="+mn-ea"/>
          <a:cs typeface="+mn-cs"/>
        </a:defRPr>
      </a:lvl1pPr>
      <a:lvl2pPr marL="396941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9" kern="1200">
          <a:solidFill>
            <a:schemeClr val="tx1"/>
          </a:solidFill>
          <a:latin typeface="+mn-lt"/>
          <a:ea typeface="+mn-ea"/>
          <a:cs typeface="+mn-cs"/>
        </a:defRPr>
      </a:lvl2pPr>
      <a:lvl3pPr marL="66156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3pPr>
      <a:lvl4pPr marL="926196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19082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455450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720078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984705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249333" indent="-132314" algn="l" defTabSz="529255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1pPr>
      <a:lvl2pPr marL="26462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2pPr>
      <a:lvl3pPr marL="529255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79388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4pPr>
      <a:lvl5pPr marL="105850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5pPr>
      <a:lvl6pPr marL="1323137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6pPr>
      <a:lvl7pPr marL="1587764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7pPr>
      <a:lvl8pPr marL="1852392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8pPr>
      <a:lvl9pPr marL="2117019" algn="l" defTabSz="529255" rtl="0" eaLnBrk="1" latinLnBrk="0" hangingPunct="1">
        <a:defRPr sz="10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08889A1E-937E-4C4F-8348-725EAEA453C9}"/>
              </a:ext>
            </a:extLst>
          </p:cNvPr>
          <p:cNvGrpSpPr/>
          <p:nvPr/>
        </p:nvGrpSpPr>
        <p:grpSpPr>
          <a:xfrm>
            <a:off x="150387" y="5751559"/>
            <a:ext cx="2521717" cy="2725200"/>
            <a:chOff x="276999" y="5878171"/>
            <a:chExt cx="2521717" cy="2725200"/>
          </a:xfrm>
        </p:grpSpPr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CEA26300-8F95-4941-A0EA-A1850EF08E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7778" t="20518" r="44028" b="5774"/>
            <a:stretch/>
          </p:blipFill>
          <p:spPr>
            <a:xfrm>
              <a:off x="276999" y="5878171"/>
              <a:ext cx="2521717" cy="2725200"/>
            </a:xfrm>
            <a:prstGeom prst="rect">
              <a:avLst/>
            </a:prstGeom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4F9647C-A0EA-4842-BCD0-6FA10AAA025E}"/>
                </a:ext>
              </a:extLst>
            </p:cNvPr>
            <p:cNvSpPr/>
            <p:nvPr/>
          </p:nvSpPr>
          <p:spPr>
            <a:xfrm>
              <a:off x="276999" y="587817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9286259-A77E-43CC-BB29-5455BA280895}"/>
              </a:ext>
            </a:extLst>
          </p:cNvPr>
          <p:cNvGrpSpPr/>
          <p:nvPr/>
        </p:nvGrpSpPr>
        <p:grpSpPr>
          <a:xfrm>
            <a:off x="150387" y="2949673"/>
            <a:ext cx="2521717" cy="2725200"/>
            <a:chOff x="276999" y="3076021"/>
            <a:chExt cx="2521717" cy="2725200"/>
          </a:xfrm>
        </p:grpSpPr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E95A0E27-99A8-4345-922F-708302E7C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7778" t="20518" r="44028" b="5774"/>
            <a:stretch/>
          </p:blipFill>
          <p:spPr>
            <a:xfrm>
              <a:off x="276999" y="3076021"/>
              <a:ext cx="2521717" cy="2725200"/>
            </a:xfrm>
            <a:prstGeom prst="rect">
              <a:avLst/>
            </a:prstGeom>
          </p:spPr>
        </p:pic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E90108B-CCE6-4A54-AADA-92259E8FDD62}"/>
                </a:ext>
              </a:extLst>
            </p:cNvPr>
            <p:cNvSpPr/>
            <p:nvPr/>
          </p:nvSpPr>
          <p:spPr>
            <a:xfrm>
              <a:off x="276999" y="307602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A2D4E9A-0093-4709-A1DA-C580661D622B}"/>
              </a:ext>
            </a:extLst>
          </p:cNvPr>
          <p:cNvGrpSpPr/>
          <p:nvPr/>
        </p:nvGrpSpPr>
        <p:grpSpPr>
          <a:xfrm>
            <a:off x="150387" y="147787"/>
            <a:ext cx="2521717" cy="2725200"/>
            <a:chOff x="276999" y="274399"/>
            <a:chExt cx="2521717" cy="2725200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78368B6D-4D1D-4842-87CA-B66195276F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7778" t="20518" r="44028" b="5774"/>
            <a:stretch/>
          </p:blipFill>
          <p:spPr>
            <a:xfrm>
              <a:off x="276999" y="274399"/>
              <a:ext cx="2521717" cy="2725200"/>
            </a:xfrm>
            <a:prstGeom prst="rect">
              <a:avLst/>
            </a:prstGeom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0D7F759-D3D4-4F5D-9BDF-6D46DD2C3ECD}"/>
                </a:ext>
              </a:extLst>
            </p:cNvPr>
            <p:cNvSpPr/>
            <p:nvPr/>
          </p:nvSpPr>
          <p:spPr>
            <a:xfrm>
              <a:off x="276999" y="274399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7D9B613-D9C0-469C-BBC9-EEFE4A85A77A}"/>
              </a:ext>
            </a:extLst>
          </p:cNvPr>
          <p:cNvSpPr txBox="1"/>
          <p:nvPr/>
        </p:nvSpPr>
        <p:spPr>
          <a:xfrm>
            <a:off x="148670" y="-48716"/>
            <a:ext cx="25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2019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06E09E-CD98-438C-A701-22FF937B3ED0}"/>
              </a:ext>
            </a:extLst>
          </p:cNvPr>
          <p:cNvSpPr txBox="1"/>
          <p:nvPr/>
        </p:nvSpPr>
        <p:spPr>
          <a:xfrm rot="16200000">
            <a:off x="-1307276" y="1378674"/>
            <a:ext cx="2742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EFFCI &gt;=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F248943-4EAD-4B54-8A2E-E71AF1EE239F}"/>
              </a:ext>
            </a:extLst>
          </p:cNvPr>
          <p:cNvSpPr txBox="1"/>
          <p:nvPr/>
        </p:nvSpPr>
        <p:spPr>
          <a:xfrm>
            <a:off x="2395032" y="203016"/>
            <a:ext cx="21600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a</a:t>
            </a:r>
            <a:endParaRPr lang="en-GB" sz="800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45601C8-8CDC-4891-B9F0-2D9B3B30AFE5}"/>
              </a:ext>
            </a:extLst>
          </p:cNvPr>
          <p:cNvGrpSpPr/>
          <p:nvPr/>
        </p:nvGrpSpPr>
        <p:grpSpPr>
          <a:xfrm>
            <a:off x="2740111" y="5751559"/>
            <a:ext cx="2521717" cy="2725200"/>
            <a:chOff x="2854691" y="5878171"/>
            <a:chExt cx="2521717" cy="2725200"/>
          </a:xfrm>
        </p:grpSpPr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251B5695-0706-4DEE-AA0F-CD3EE48FEC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7778" t="20518" r="44028" b="5774"/>
            <a:stretch/>
          </p:blipFill>
          <p:spPr>
            <a:xfrm>
              <a:off x="2854691" y="5878171"/>
              <a:ext cx="2521717" cy="2725200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97B5254-4999-4B44-A571-BBF557252F06}"/>
                </a:ext>
              </a:extLst>
            </p:cNvPr>
            <p:cNvSpPr/>
            <p:nvPr/>
          </p:nvSpPr>
          <p:spPr>
            <a:xfrm>
              <a:off x="2854691" y="587817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C3CE34D-0ADE-42E4-BA77-FB893A9D5D23}"/>
              </a:ext>
            </a:extLst>
          </p:cNvPr>
          <p:cNvGrpSpPr/>
          <p:nvPr/>
        </p:nvGrpSpPr>
        <p:grpSpPr>
          <a:xfrm>
            <a:off x="2740111" y="2949673"/>
            <a:ext cx="2521717" cy="2725200"/>
            <a:chOff x="2854691" y="3076021"/>
            <a:chExt cx="2521717" cy="2725200"/>
          </a:xfrm>
        </p:grpSpPr>
        <p:pic>
          <p:nvPicPr>
            <p:cNvPr id="104" name="Graphic 103">
              <a:extLst>
                <a:ext uri="{FF2B5EF4-FFF2-40B4-BE49-F238E27FC236}">
                  <a16:creationId xmlns:a16="http://schemas.microsoft.com/office/drawing/2014/main" id="{F02DF2F2-0EA4-4B2D-85D7-ADC469DCA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7778" t="20518" r="44028" b="5774"/>
            <a:stretch/>
          </p:blipFill>
          <p:spPr>
            <a:xfrm>
              <a:off x="2854691" y="3076021"/>
              <a:ext cx="2521717" cy="2725200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9477594-F58D-492C-AB80-3D16A884286F}"/>
                </a:ext>
              </a:extLst>
            </p:cNvPr>
            <p:cNvSpPr/>
            <p:nvPr/>
          </p:nvSpPr>
          <p:spPr>
            <a:xfrm>
              <a:off x="2854691" y="3076021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D979CE6-A489-4A82-88E1-06B4A3FAFC3C}"/>
              </a:ext>
            </a:extLst>
          </p:cNvPr>
          <p:cNvGrpSpPr/>
          <p:nvPr/>
        </p:nvGrpSpPr>
        <p:grpSpPr>
          <a:xfrm>
            <a:off x="2740111" y="147787"/>
            <a:ext cx="2521717" cy="2725200"/>
            <a:chOff x="2854691" y="274399"/>
            <a:chExt cx="2521717" cy="2725200"/>
          </a:xfrm>
        </p:grpSpPr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65FF2E0B-15FE-4DF7-A739-B68E8F4BC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7778" t="20516" r="44028" b="5775"/>
            <a:stretch/>
          </p:blipFill>
          <p:spPr>
            <a:xfrm>
              <a:off x="2854691" y="274399"/>
              <a:ext cx="2521717" cy="2725200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5EBC8E3-5377-45DA-A7E1-6F20EFEA60F5}"/>
                </a:ext>
              </a:extLst>
            </p:cNvPr>
            <p:cNvSpPr/>
            <p:nvPr/>
          </p:nvSpPr>
          <p:spPr>
            <a:xfrm>
              <a:off x="2854691" y="274399"/>
              <a:ext cx="2520000" cy="2725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5779BBD-849C-4FD7-A1FC-BD93F101E1AB}"/>
              </a:ext>
            </a:extLst>
          </p:cNvPr>
          <p:cNvSpPr txBox="1"/>
          <p:nvPr/>
        </p:nvSpPr>
        <p:spPr>
          <a:xfrm>
            <a:off x="2736677" y="-48716"/>
            <a:ext cx="252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2020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FD52EBA-12FB-4422-9823-FE0863D8E1F6}"/>
              </a:ext>
            </a:extLst>
          </p:cNvPr>
          <p:cNvSpPr txBox="1"/>
          <p:nvPr/>
        </p:nvSpPr>
        <p:spPr>
          <a:xfrm rot="16200000">
            <a:off x="-1307276" y="4191661"/>
            <a:ext cx="2742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EFFCI &gt;= 6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1DC6237-B2A6-490B-BA6E-0C6F816A8A81}"/>
              </a:ext>
            </a:extLst>
          </p:cNvPr>
          <p:cNvSpPr txBox="1"/>
          <p:nvPr/>
        </p:nvSpPr>
        <p:spPr>
          <a:xfrm>
            <a:off x="2395032" y="3010747"/>
            <a:ext cx="21600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b</a:t>
            </a:r>
            <a:endParaRPr lang="en-GB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8A9739-1930-41B0-BF0D-B0840A6BC98B}"/>
              </a:ext>
            </a:extLst>
          </p:cNvPr>
          <p:cNvSpPr txBox="1"/>
          <p:nvPr/>
        </p:nvSpPr>
        <p:spPr>
          <a:xfrm rot="16200000">
            <a:off x="-1307276" y="6981741"/>
            <a:ext cx="2742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EFFCI &gt;= 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8A4E9F-0DCD-44B0-A049-D468D58D7A00}"/>
              </a:ext>
            </a:extLst>
          </p:cNvPr>
          <p:cNvSpPr txBox="1"/>
          <p:nvPr/>
        </p:nvSpPr>
        <p:spPr>
          <a:xfrm>
            <a:off x="2395032" y="5815695"/>
            <a:ext cx="21600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c</a:t>
            </a:r>
            <a:endParaRPr lang="en-GB" sz="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98FE3E2-3D30-4BF0-B727-F5A6861060D1}"/>
              </a:ext>
            </a:extLst>
          </p:cNvPr>
          <p:cNvSpPr txBox="1"/>
          <p:nvPr/>
        </p:nvSpPr>
        <p:spPr>
          <a:xfrm>
            <a:off x="4990263" y="203016"/>
            <a:ext cx="21600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d</a:t>
            </a:r>
            <a:endParaRPr lang="en-GB" sz="8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A92815-0DCA-4786-979B-FDE7DE11801D}"/>
              </a:ext>
            </a:extLst>
          </p:cNvPr>
          <p:cNvSpPr txBox="1"/>
          <p:nvPr/>
        </p:nvSpPr>
        <p:spPr>
          <a:xfrm>
            <a:off x="4990263" y="3010747"/>
            <a:ext cx="21600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e</a:t>
            </a:r>
            <a:endParaRPr lang="en-GB" sz="8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7BEB4BB-01F0-40C9-A47A-CFFCBAF653E2}"/>
              </a:ext>
            </a:extLst>
          </p:cNvPr>
          <p:cNvSpPr txBox="1"/>
          <p:nvPr/>
        </p:nvSpPr>
        <p:spPr>
          <a:xfrm>
            <a:off x="4990263" y="5815695"/>
            <a:ext cx="216000" cy="2154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800" dirty="0"/>
              <a:t>f</a:t>
            </a:r>
            <a:endParaRPr lang="en-GB" sz="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546E26-0DAE-4868-A527-05FBE2F241BA}"/>
              </a:ext>
            </a:extLst>
          </p:cNvPr>
          <p:cNvGrpSpPr/>
          <p:nvPr/>
        </p:nvGrpSpPr>
        <p:grpSpPr>
          <a:xfrm>
            <a:off x="1495670" y="2128197"/>
            <a:ext cx="1475885" cy="683219"/>
            <a:chOff x="1524245" y="2147247"/>
            <a:chExt cx="1475885" cy="68321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980B4C-2EFC-49A7-90B4-9C9A97721C26}"/>
                </a:ext>
              </a:extLst>
            </p:cNvPr>
            <p:cNvSpPr txBox="1"/>
            <p:nvPr/>
          </p:nvSpPr>
          <p:spPr>
            <a:xfrm>
              <a:off x="1671391" y="2296175"/>
              <a:ext cx="13287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“La Costa”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9A3E4F1-8198-4D88-AE12-C7F3BBAF4306}"/>
                </a:ext>
              </a:extLst>
            </p:cNvPr>
            <p:cNvSpPr/>
            <p:nvPr/>
          </p:nvSpPr>
          <p:spPr>
            <a:xfrm>
              <a:off x="1627631" y="2367897"/>
              <a:ext cx="72000" cy="72000"/>
            </a:xfrm>
            <a:prstGeom prst="ellipse">
              <a:avLst/>
            </a:prstGeom>
            <a:solidFill>
              <a:srgbClr val="FFD9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94CA738-FE67-4CF4-9E40-86060B91CFDE}"/>
                </a:ext>
              </a:extLst>
            </p:cNvPr>
            <p:cNvSpPr/>
            <p:nvPr/>
          </p:nvSpPr>
          <p:spPr>
            <a:xfrm>
              <a:off x="1627631" y="2530848"/>
              <a:ext cx="72000" cy="72000"/>
            </a:xfrm>
            <a:prstGeom prst="ellipse">
              <a:avLst/>
            </a:prstGeom>
            <a:solidFill>
              <a:srgbClr val="9964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3C4AA53-4B7A-4886-BA01-9DEB0993365A}"/>
                </a:ext>
              </a:extLst>
            </p:cNvPr>
            <p:cNvSpPr/>
            <p:nvPr/>
          </p:nvSpPr>
          <p:spPr>
            <a:xfrm>
              <a:off x="1627631" y="2686744"/>
              <a:ext cx="72000" cy="72000"/>
            </a:xfrm>
            <a:prstGeom prst="ellipse">
              <a:avLst/>
            </a:prstGeom>
            <a:solidFill>
              <a:srgbClr val="008B2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EE48C2-CA14-4B69-88A2-87E59D384FE2}"/>
                </a:ext>
              </a:extLst>
            </p:cNvPr>
            <p:cNvSpPr txBox="1"/>
            <p:nvPr/>
          </p:nvSpPr>
          <p:spPr>
            <a:xfrm>
              <a:off x="1524245" y="2147247"/>
              <a:ext cx="121243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Point flood reports for: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23747F-4327-4A3F-AA0A-EC34732D5666}"/>
                </a:ext>
              </a:extLst>
            </p:cNvPr>
            <p:cNvSpPr txBox="1"/>
            <p:nvPr/>
          </p:nvSpPr>
          <p:spPr>
            <a:xfrm>
              <a:off x="1671391" y="2459126"/>
              <a:ext cx="13287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“La Sierra”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37BACEB-E65F-4CC5-8B77-44D06A4C4C80}"/>
                </a:ext>
              </a:extLst>
            </p:cNvPr>
            <p:cNvSpPr txBox="1"/>
            <p:nvPr/>
          </p:nvSpPr>
          <p:spPr>
            <a:xfrm>
              <a:off x="1671391" y="2615022"/>
              <a:ext cx="132873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dirty="0"/>
                <a:t>“El Oriente”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84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9</cp:revision>
  <dcterms:created xsi:type="dcterms:W3CDTF">2021-11-16T07:00:36Z</dcterms:created>
  <dcterms:modified xsi:type="dcterms:W3CDTF">2022-09-26T16:41:57Z</dcterms:modified>
</cp:coreProperties>
</file>