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480175" cy="38512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0E92A1-2F87-40FF-83ED-A2DFB67F4760}" v="17" dt="2022-09-26T16:42:54.2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75" autoAdjust="0"/>
  </p:normalViewPr>
  <p:slideViewPr>
    <p:cSldViewPr snapToGrid="0">
      <p:cViewPr>
        <p:scale>
          <a:sx n="100" d="100"/>
          <a:sy n="100" d="100"/>
        </p:scale>
        <p:origin x="7278" y="24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Pillosu" userId="a6295d4dc9e22643" providerId="LiveId" clId="{C20E92A1-2F87-40FF-83ED-A2DFB67F4760}"/>
    <pc:docChg chg="undo custSel modSld">
      <pc:chgData name="Fatima Pillosu" userId="a6295d4dc9e22643" providerId="LiveId" clId="{C20E92A1-2F87-40FF-83ED-A2DFB67F4760}" dt="2022-09-26T16:43:39.093" v="868" actId="1076"/>
      <pc:docMkLst>
        <pc:docMk/>
      </pc:docMkLst>
      <pc:sldChg chg="addSp delSp modSp mod">
        <pc:chgData name="Fatima Pillosu" userId="a6295d4dc9e22643" providerId="LiveId" clId="{C20E92A1-2F87-40FF-83ED-A2DFB67F4760}" dt="2022-09-26T16:43:39.093" v="868" actId="1076"/>
        <pc:sldMkLst>
          <pc:docMk/>
          <pc:sldMk cId="3183180916" sldId="256"/>
        </pc:sldMkLst>
        <pc:spChg chg="mod">
          <ac:chgData name="Fatima Pillosu" userId="a6295d4dc9e22643" providerId="LiveId" clId="{C20E92A1-2F87-40FF-83ED-A2DFB67F4760}" dt="2022-09-26T09:29:30.473" v="362" actId="1076"/>
          <ac:spMkLst>
            <pc:docMk/>
            <pc:sldMk cId="3183180916" sldId="256"/>
            <ac:spMk id="61" creationId="{5FCA3152-1E3F-4B91-8E0C-0A878D56D994}"/>
          </ac:spMkLst>
        </pc:spChg>
        <pc:spChg chg="mod">
          <ac:chgData name="Fatima Pillosu" userId="a6295d4dc9e22643" providerId="LiveId" clId="{C20E92A1-2F87-40FF-83ED-A2DFB67F4760}" dt="2022-09-26T13:20:10.196" v="799" actId="1038"/>
          <ac:spMkLst>
            <pc:docMk/>
            <pc:sldMk cId="3183180916" sldId="256"/>
            <ac:spMk id="62" creationId="{2DA7C65D-C116-4D68-9AA5-D6A0A1C51D19}"/>
          </ac:spMkLst>
        </pc:spChg>
        <pc:spChg chg="mod">
          <ac:chgData name="Fatima Pillosu" userId="a6295d4dc9e22643" providerId="LiveId" clId="{C20E92A1-2F87-40FF-83ED-A2DFB67F4760}" dt="2022-09-26T13:20:27.758" v="811" actId="1037"/>
          <ac:spMkLst>
            <pc:docMk/>
            <pc:sldMk cId="3183180916" sldId="256"/>
            <ac:spMk id="63" creationId="{672C15B1-E984-47E4-9BBD-6F53CA53CCE6}"/>
          </ac:spMkLst>
        </pc:spChg>
        <pc:spChg chg="add mod">
          <ac:chgData name="Fatima Pillosu" userId="a6295d4dc9e22643" providerId="LiveId" clId="{C20E92A1-2F87-40FF-83ED-A2DFB67F4760}" dt="2022-09-26T13:20:16.205" v="803" actId="1035"/>
          <ac:spMkLst>
            <pc:docMk/>
            <pc:sldMk cId="3183180916" sldId="256"/>
            <ac:spMk id="64" creationId="{B455401D-42F2-41E4-A1C4-F715E4BC1A1B}"/>
          </ac:spMkLst>
        </pc:spChg>
        <pc:spChg chg="add mod">
          <ac:chgData name="Fatima Pillosu" userId="a6295d4dc9e22643" providerId="LiveId" clId="{C20E92A1-2F87-40FF-83ED-A2DFB67F4760}" dt="2022-09-26T13:20:16.205" v="803" actId="1035"/>
          <ac:spMkLst>
            <pc:docMk/>
            <pc:sldMk cId="3183180916" sldId="256"/>
            <ac:spMk id="65" creationId="{B9BECBDF-423F-431D-915D-CB03FE3DD3CA}"/>
          </ac:spMkLst>
        </pc:spChg>
        <pc:spChg chg="add mod">
          <ac:chgData name="Fatima Pillosu" userId="a6295d4dc9e22643" providerId="LiveId" clId="{C20E92A1-2F87-40FF-83ED-A2DFB67F4760}" dt="2022-09-26T13:20:16.205" v="803" actId="1035"/>
          <ac:spMkLst>
            <pc:docMk/>
            <pc:sldMk cId="3183180916" sldId="256"/>
            <ac:spMk id="66" creationId="{201157AC-33A4-46E7-864A-85CF8B40F124}"/>
          </ac:spMkLst>
        </pc:spChg>
        <pc:spChg chg="add mod">
          <ac:chgData name="Fatima Pillosu" userId="a6295d4dc9e22643" providerId="LiveId" clId="{C20E92A1-2F87-40FF-83ED-A2DFB67F4760}" dt="2022-09-26T16:43:39.093" v="868" actId="1076"/>
          <ac:spMkLst>
            <pc:docMk/>
            <pc:sldMk cId="3183180916" sldId="256"/>
            <ac:spMk id="67" creationId="{D107E3C5-5AB3-48C1-A291-CBAF6C8FCE7B}"/>
          </ac:spMkLst>
        </pc:spChg>
        <pc:spChg chg="add mod">
          <ac:chgData name="Fatima Pillosu" userId="a6295d4dc9e22643" providerId="LiveId" clId="{C20E92A1-2F87-40FF-83ED-A2DFB67F4760}" dt="2022-09-26T13:19:28.545" v="781" actId="1037"/>
          <ac:spMkLst>
            <pc:docMk/>
            <pc:sldMk cId="3183180916" sldId="256"/>
            <ac:spMk id="68" creationId="{A92E764B-4648-47C2-B386-6C4597D03769}"/>
          </ac:spMkLst>
        </pc:spChg>
        <pc:spChg chg="add del mod">
          <ac:chgData name="Fatima Pillosu" userId="a6295d4dc9e22643" providerId="LiveId" clId="{C20E92A1-2F87-40FF-83ED-A2DFB67F4760}" dt="2022-09-26T09:25:54.432" v="302" actId="478"/>
          <ac:spMkLst>
            <pc:docMk/>
            <pc:sldMk cId="3183180916" sldId="256"/>
            <ac:spMk id="68" creationId="{B0AEF1AE-2D34-4B1A-BFB0-96239939CA2B}"/>
          </ac:spMkLst>
        </pc:spChg>
        <pc:spChg chg="mod">
          <ac:chgData name="Fatima Pillosu" userId="a6295d4dc9e22643" providerId="LiveId" clId="{C20E92A1-2F87-40FF-83ED-A2DFB67F4760}" dt="2022-09-26T09:26:05.871" v="303"/>
          <ac:spMkLst>
            <pc:docMk/>
            <pc:sldMk cId="3183180916" sldId="256"/>
            <ac:spMk id="70" creationId="{167F895D-11F6-4D42-A1A3-FB99C2F3CE06}"/>
          </ac:spMkLst>
        </pc:spChg>
        <pc:spChg chg="mod">
          <ac:chgData name="Fatima Pillosu" userId="a6295d4dc9e22643" providerId="LiveId" clId="{C20E92A1-2F87-40FF-83ED-A2DFB67F4760}" dt="2022-09-26T09:26:05.871" v="303"/>
          <ac:spMkLst>
            <pc:docMk/>
            <pc:sldMk cId="3183180916" sldId="256"/>
            <ac:spMk id="71" creationId="{6D8F9892-1C64-4B6F-A229-1FE0F4ADB3E0}"/>
          </ac:spMkLst>
        </pc:spChg>
        <pc:spChg chg="mod">
          <ac:chgData name="Fatima Pillosu" userId="a6295d4dc9e22643" providerId="LiveId" clId="{C20E92A1-2F87-40FF-83ED-A2DFB67F4760}" dt="2022-09-26T09:26:05.871" v="303"/>
          <ac:spMkLst>
            <pc:docMk/>
            <pc:sldMk cId="3183180916" sldId="256"/>
            <ac:spMk id="72" creationId="{7781ABAF-2991-421D-8887-750E94FB37B2}"/>
          </ac:spMkLst>
        </pc:spChg>
        <pc:spChg chg="mod">
          <ac:chgData name="Fatima Pillosu" userId="a6295d4dc9e22643" providerId="LiveId" clId="{C20E92A1-2F87-40FF-83ED-A2DFB67F4760}" dt="2022-09-26T09:26:05.871" v="303"/>
          <ac:spMkLst>
            <pc:docMk/>
            <pc:sldMk cId="3183180916" sldId="256"/>
            <ac:spMk id="73" creationId="{90E30CEC-BB30-4B62-A8C6-1719B504882E}"/>
          </ac:spMkLst>
        </pc:spChg>
        <pc:spChg chg="mod">
          <ac:chgData name="Fatima Pillosu" userId="a6295d4dc9e22643" providerId="LiveId" clId="{C20E92A1-2F87-40FF-83ED-A2DFB67F4760}" dt="2022-09-26T09:26:05.871" v="303"/>
          <ac:spMkLst>
            <pc:docMk/>
            <pc:sldMk cId="3183180916" sldId="256"/>
            <ac:spMk id="74" creationId="{7D3492C8-42D7-4743-B075-2989BA43327A}"/>
          </ac:spMkLst>
        </pc:spChg>
        <pc:spChg chg="add mod">
          <ac:chgData name="Fatima Pillosu" userId="a6295d4dc9e22643" providerId="LiveId" clId="{C20E92A1-2F87-40FF-83ED-A2DFB67F4760}" dt="2022-09-26T13:20:27.758" v="811" actId="1037"/>
          <ac:spMkLst>
            <pc:docMk/>
            <pc:sldMk cId="3183180916" sldId="256"/>
            <ac:spMk id="75" creationId="{3189DE11-2FC5-4AE1-A8E8-43D25767D9C9}"/>
          </ac:spMkLst>
        </pc:spChg>
        <pc:spChg chg="add mod">
          <ac:chgData name="Fatima Pillosu" userId="a6295d4dc9e22643" providerId="LiveId" clId="{C20E92A1-2F87-40FF-83ED-A2DFB67F4760}" dt="2022-09-26T13:19:28.545" v="781" actId="1037"/>
          <ac:spMkLst>
            <pc:docMk/>
            <pc:sldMk cId="3183180916" sldId="256"/>
            <ac:spMk id="76" creationId="{F4F0BB4C-4371-4739-AB65-755BD7CFEDD0}"/>
          </ac:spMkLst>
        </pc:spChg>
        <pc:spChg chg="add mod">
          <ac:chgData name="Fatima Pillosu" userId="a6295d4dc9e22643" providerId="LiveId" clId="{C20E92A1-2F87-40FF-83ED-A2DFB67F4760}" dt="2022-09-26T13:19:28.545" v="781" actId="1037"/>
          <ac:spMkLst>
            <pc:docMk/>
            <pc:sldMk cId="3183180916" sldId="256"/>
            <ac:spMk id="77" creationId="{CC6FD1F7-9280-4207-A962-C15EA8C5D1ED}"/>
          </ac:spMkLst>
        </pc:spChg>
        <pc:spChg chg="add mod">
          <ac:chgData name="Fatima Pillosu" userId="a6295d4dc9e22643" providerId="LiveId" clId="{C20E92A1-2F87-40FF-83ED-A2DFB67F4760}" dt="2022-09-26T13:19:28.545" v="781" actId="1037"/>
          <ac:spMkLst>
            <pc:docMk/>
            <pc:sldMk cId="3183180916" sldId="256"/>
            <ac:spMk id="78" creationId="{9A6B864F-5689-431E-ADA4-4C2BBF9CAB8C}"/>
          </ac:spMkLst>
        </pc:spChg>
        <pc:spChg chg="add mod">
          <ac:chgData name="Fatima Pillosu" userId="a6295d4dc9e22643" providerId="LiveId" clId="{C20E92A1-2F87-40FF-83ED-A2DFB67F4760}" dt="2022-09-26T13:19:28.545" v="781" actId="1037"/>
          <ac:spMkLst>
            <pc:docMk/>
            <pc:sldMk cId="3183180916" sldId="256"/>
            <ac:spMk id="79" creationId="{95C398EE-E581-45D8-89E7-7A23930E4DEF}"/>
          </ac:spMkLst>
        </pc:spChg>
        <pc:spChg chg="add mod">
          <ac:chgData name="Fatima Pillosu" userId="a6295d4dc9e22643" providerId="LiveId" clId="{C20E92A1-2F87-40FF-83ED-A2DFB67F4760}" dt="2022-09-26T13:19:28.545" v="781" actId="1037"/>
          <ac:spMkLst>
            <pc:docMk/>
            <pc:sldMk cId="3183180916" sldId="256"/>
            <ac:spMk id="80" creationId="{BE712B05-AC30-412C-9713-DF33FAFB1265}"/>
          </ac:spMkLst>
        </pc:spChg>
        <pc:spChg chg="add mod">
          <ac:chgData name="Fatima Pillosu" userId="a6295d4dc9e22643" providerId="LiveId" clId="{C20E92A1-2F87-40FF-83ED-A2DFB67F4760}" dt="2022-09-26T13:25:12.480" v="850" actId="1037"/>
          <ac:spMkLst>
            <pc:docMk/>
            <pc:sldMk cId="3183180916" sldId="256"/>
            <ac:spMk id="81" creationId="{A5D37231-294F-4B79-BB81-DE0AF11BC4B9}"/>
          </ac:spMkLst>
        </pc:spChg>
        <pc:spChg chg="add mod">
          <ac:chgData name="Fatima Pillosu" userId="a6295d4dc9e22643" providerId="LiveId" clId="{C20E92A1-2F87-40FF-83ED-A2DFB67F4760}" dt="2022-09-26T13:25:12.480" v="850" actId="1037"/>
          <ac:spMkLst>
            <pc:docMk/>
            <pc:sldMk cId="3183180916" sldId="256"/>
            <ac:spMk id="82" creationId="{5CA9F122-C880-43FC-90B8-56784F5F3CA9}"/>
          </ac:spMkLst>
        </pc:spChg>
        <pc:spChg chg="mod">
          <ac:chgData name="Fatima Pillosu" userId="a6295d4dc9e22643" providerId="LiveId" clId="{C20E92A1-2F87-40FF-83ED-A2DFB67F4760}" dt="2022-09-26T16:42:54.293" v="857"/>
          <ac:spMkLst>
            <pc:docMk/>
            <pc:sldMk cId="3183180916" sldId="256"/>
            <ac:spMk id="84" creationId="{669CF13E-05AB-4A97-BA97-DE8C27A5FA2B}"/>
          </ac:spMkLst>
        </pc:spChg>
        <pc:spChg chg="mod">
          <ac:chgData name="Fatima Pillosu" userId="a6295d4dc9e22643" providerId="LiveId" clId="{C20E92A1-2F87-40FF-83ED-A2DFB67F4760}" dt="2022-09-26T16:42:54.293" v="857"/>
          <ac:spMkLst>
            <pc:docMk/>
            <pc:sldMk cId="3183180916" sldId="256"/>
            <ac:spMk id="85" creationId="{5FD33A66-00C6-4B49-AC35-E92BC420A972}"/>
          </ac:spMkLst>
        </pc:spChg>
        <pc:spChg chg="mod">
          <ac:chgData name="Fatima Pillosu" userId="a6295d4dc9e22643" providerId="LiveId" clId="{C20E92A1-2F87-40FF-83ED-A2DFB67F4760}" dt="2022-09-26T16:42:54.293" v="857"/>
          <ac:spMkLst>
            <pc:docMk/>
            <pc:sldMk cId="3183180916" sldId="256"/>
            <ac:spMk id="86" creationId="{E6777892-A92A-4099-B502-039437587243}"/>
          </ac:spMkLst>
        </pc:spChg>
        <pc:spChg chg="mod">
          <ac:chgData name="Fatima Pillosu" userId="a6295d4dc9e22643" providerId="LiveId" clId="{C20E92A1-2F87-40FF-83ED-A2DFB67F4760}" dt="2022-09-26T16:42:54.293" v="857"/>
          <ac:spMkLst>
            <pc:docMk/>
            <pc:sldMk cId="3183180916" sldId="256"/>
            <ac:spMk id="87" creationId="{13D8F5D4-D69A-429A-968A-E5A431E9DAB8}"/>
          </ac:spMkLst>
        </pc:spChg>
        <pc:spChg chg="mod">
          <ac:chgData name="Fatima Pillosu" userId="a6295d4dc9e22643" providerId="LiveId" clId="{C20E92A1-2F87-40FF-83ED-A2DFB67F4760}" dt="2022-09-26T16:42:54.293" v="857"/>
          <ac:spMkLst>
            <pc:docMk/>
            <pc:sldMk cId="3183180916" sldId="256"/>
            <ac:spMk id="88" creationId="{DADBB9E5-DA7A-4EAB-B5EC-6D36ADBE4C2F}"/>
          </ac:spMkLst>
        </pc:spChg>
        <pc:spChg chg="mod">
          <ac:chgData name="Fatima Pillosu" userId="a6295d4dc9e22643" providerId="LiveId" clId="{C20E92A1-2F87-40FF-83ED-A2DFB67F4760}" dt="2022-09-26T16:42:54.293" v="857"/>
          <ac:spMkLst>
            <pc:docMk/>
            <pc:sldMk cId="3183180916" sldId="256"/>
            <ac:spMk id="89" creationId="{5891C97B-F978-4C01-B352-BE1D37F488FC}"/>
          </ac:spMkLst>
        </pc:spChg>
        <pc:spChg chg="mod">
          <ac:chgData name="Fatima Pillosu" userId="a6295d4dc9e22643" providerId="LiveId" clId="{C20E92A1-2F87-40FF-83ED-A2DFB67F4760}" dt="2022-09-26T16:42:54.293" v="857"/>
          <ac:spMkLst>
            <pc:docMk/>
            <pc:sldMk cId="3183180916" sldId="256"/>
            <ac:spMk id="90" creationId="{E57A465E-A82F-4769-816F-E9D852C460FD}"/>
          </ac:spMkLst>
        </pc:spChg>
        <pc:spChg chg="del mod topLvl">
          <ac:chgData name="Fatima Pillosu" userId="a6295d4dc9e22643" providerId="LiveId" clId="{C20E92A1-2F87-40FF-83ED-A2DFB67F4760}" dt="2022-09-26T09:24:39.410" v="267" actId="478"/>
          <ac:spMkLst>
            <pc:docMk/>
            <pc:sldMk cId="3183180916" sldId="256"/>
            <ac:spMk id="121" creationId="{66A70E54-0FC7-4E0A-81F4-24927ED67B2E}"/>
          </ac:spMkLst>
        </pc:spChg>
        <pc:spChg chg="del mod topLvl">
          <ac:chgData name="Fatima Pillosu" userId="a6295d4dc9e22643" providerId="LiveId" clId="{C20E92A1-2F87-40FF-83ED-A2DFB67F4760}" dt="2022-09-26T09:25:54.432" v="302" actId="478"/>
          <ac:spMkLst>
            <pc:docMk/>
            <pc:sldMk cId="3183180916" sldId="256"/>
            <ac:spMk id="122" creationId="{2E9228BD-D0DC-4362-8D48-466953D8DE8B}"/>
          </ac:spMkLst>
        </pc:spChg>
        <pc:spChg chg="del mod topLvl">
          <ac:chgData name="Fatima Pillosu" userId="a6295d4dc9e22643" providerId="LiveId" clId="{C20E92A1-2F87-40FF-83ED-A2DFB67F4760}" dt="2022-09-26T09:25:54.432" v="302" actId="478"/>
          <ac:spMkLst>
            <pc:docMk/>
            <pc:sldMk cId="3183180916" sldId="256"/>
            <ac:spMk id="123" creationId="{2C539112-772C-431A-8075-ED5B6AAF47D3}"/>
          </ac:spMkLst>
        </pc:spChg>
        <pc:spChg chg="del mod topLvl">
          <ac:chgData name="Fatima Pillosu" userId="a6295d4dc9e22643" providerId="LiveId" clId="{C20E92A1-2F87-40FF-83ED-A2DFB67F4760}" dt="2022-09-26T09:25:54.432" v="302" actId="478"/>
          <ac:spMkLst>
            <pc:docMk/>
            <pc:sldMk cId="3183180916" sldId="256"/>
            <ac:spMk id="124" creationId="{02D85FE4-CF0F-468F-8D65-7CE299AF59B0}"/>
          </ac:spMkLst>
        </pc:spChg>
        <pc:spChg chg="del mod topLvl">
          <ac:chgData name="Fatima Pillosu" userId="a6295d4dc9e22643" providerId="LiveId" clId="{C20E92A1-2F87-40FF-83ED-A2DFB67F4760}" dt="2022-09-26T09:25:54.432" v="302" actId="478"/>
          <ac:spMkLst>
            <pc:docMk/>
            <pc:sldMk cId="3183180916" sldId="256"/>
            <ac:spMk id="125" creationId="{768ACCF8-6F83-484A-BEAD-7DF041933D90}"/>
          </ac:spMkLst>
        </pc:spChg>
        <pc:spChg chg="mod">
          <ac:chgData name="Fatima Pillosu" userId="a6295d4dc9e22643" providerId="LiveId" clId="{C20E92A1-2F87-40FF-83ED-A2DFB67F4760}" dt="2022-09-26T13:14:54.483" v="669" actId="14100"/>
          <ac:spMkLst>
            <pc:docMk/>
            <pc:sldMk cId="3183180916" sldId="256"/>
            <ac:spMk id="126" creationId="{6432514D-363B-4EE1-BE0E-526C387664A8}"/>
          </ac:spMkLst>
        </pc:spChg>
        <pc:spChg chg="mod">
          <ac:chgData name="Fatima Pillosu" userId="a6295d4dc9e22643" providerId="LiveId" clId="{C20E92A1-2F87-40FF-83ED-A2DFB67F4760}" dt="2022-09-21T17:25:17.744" v="126" actId="1036"/>
          <ac:spMkLst>
            <pc:docMk/>
            <pc:sldMk cId="3183180916" sldId="256"/>
            <ac:spMk id="127" creationId="{AC6DF37C-7F5D-4871-9ED8-CA4315227B90}"/>
          </ac:spMkLst>
        </pc:spChg>
        <pc:spChg chg="mod">
          <ac:chgData name="Fatima Pillosu" userId="a6295d4dc9e22643" providerId="LiveId" clId="{C20E92A1-2F87-40FF-83ED-A2DFB67F4760}" dt="2022-09-26T13:18:36.901" v="773" actId="255"/>
          <ac:spMkLst>
            <pc:docMk/>
            <pc:sldMk cId="3183180916" sldId="256"/>
            <ac:spMk id="128" creationId="{30B2DB86-E009-4975-AD36-420F4C1915A6}"/>
          </ac:spMkLst>
        </pc:spChg>
        <pc:spChg chg="mod">
          <ac:chgData name="Fatima Pillosu" userId="a6295d4dc9e22643" providerId="LiveId" clId="{C20E92A1-2F87-40FF-83ED-A2DFB67F4760}" dt="2022-09-26T13:19:01.990" v="778" actId="1036"/>
          <ac:spMkLst>
            <pc:docMk/>
            <pc:sldMk cId="3183180916" sldId="256"/>
            <ac:spMk id="131" creationId="{D66DC0EB-1FC1-48A9-80E2-8EA81262C9EC}"/>
          </ac:spMkLst>
        </pc:spChg>
        <pc:spChg chg="mod">
          <ac:chgData name="Fatima Pillosu" userId="a6295d4dc9e22643" providerId="LiveId" clId="{C20E92A1-2F87-40FF-83ED-A2DFB67F4760}" dt="2022-09-26T13:18:47.213" v="776" actId="1036"/>
          <ac:spMkLst>
            <pc:docMk/>
            <pc:sldMk cId="3183180916" sldId="256"/>
            <ac:spMk id="132" creationId="{AAD34399-70C9-402F-875E-5DF09D23ED06}"/>
          </ac:spMkLst>
        </pc:spChg>
        <pc:spChg chg="mod">
          <ac:chgData name="Fatima Pillosu" userId="a6295d4dc9e22643" providerId="LiveId" clId="{C20E92A1-2F87-40FF-83ED-A2DFB67F4760}" dt="2022-09-21T17:25:17.744" v="126" actId="1036"/>
          <ac:spMkLst>
            <pc:docMk/>
            <pc:sldMk cId="3183180916" sldId="256"/>
            <ac:spMk id="133" creationId="{068DAD37-6088-482E-BAD0-01B5FE585A39}"/>
          </ac:spMkLst>
        </pc:spChg>
        <pc:spChg chg="mod">
          <ac:chgData name="Fatima Pillosu" userId="a6295d4dc9e22643" providerId="LiveId" clId="{C20E92A1-2F87-40FF-83ED-A2DFB67F4760}" dt="2022-09-26T13:20:40.601" v="813" actId="20577"/>
          <ac:spMkLst>
            <pc:docMk/>
            <pc:sldMk cId="3183180916" sldId="256"/>
            <ac:spMk id="134" creationId="{74D5B599-1097-4D33-87B2-8924A1606682}"/>
          </ac:spMkLst>
        </pc:spChg>
        <pc:spChg chg="mod">
          <ac:chgData name="Fatima Pillosu" userId="a6295d4dc9e22643" providerId="LiveId" clId="{C20E92A1-2F87-40FF-83ED-A2DFB67F4760}" dt="2022-09-26T13:15:00.041" v="670" actId="14100"/>
          <ac:spMkLst>
            <pc:docMk/>
            <pc:sldMk cId="3183180916" sldId="256"/>
            <ac:spMk id="135" creationId="{D479A3C7-13D2-4750-808C-71F1383BE495}"/>
          </ac:spMkLst>
        </pc:spChg>
        <pc:spChg chg="mod">
          <ac:chgData name="Fatima Pillosu" userId="a6295d4dc9e22643" providerId="LiveId" clId="{C20E92A1-2F87-40FF-83ED-A2DFB67F4760}" dt="2022-09-21T17:25:17.744" v="126" actId="1036"/>
          <ac:spMkLst>
            <pc:docMk/>
            <pc:sldMk cId="3183180916" sldId="256"/>
            <ac:spMk id="136" creationId="{CE03E565-AF2E-4627-AD50-27E69BCB5F5A}"/>
          </ac:spMkLst>
        </pc:spChg>
        <pc:spChg chg="mod">
          <ac:chgData name="Fatima Pillosu" userId="a6295d4dc9e22643" providerId="LiveId" clId="{C20E92A1-2F87-40FF-83ED-A2DFB67F4760}" dt="2022-09-26T13:18:36.901" v="773" actId="255"/>
          <ac:spMkLst>
            <pc:docMk/>
            <pc:sldMk cId="3183180916" sldId="256"/>
            <ac:spMk id="137" creationId="{5F10377F-C289-4F8C-AEBB-5897D6624E84}"/>
          </ac:spMkLst>
        </pc:spChg>
        <pc:spChg chg="mod">
          <ac:chgData name="Fatima Pillosu" userId="a6295d4dc9e22643" providerId="LiveId" clId="{C20E92A1-2F87-40FF-83ED-A2DFB67F4760}" dt="2022-09-26T13:19:01.990" v="778" actId="1036"/>
          <ac:spMkLst>
            <pc:docMk/>
            <pc:sldMk cId="3183180916" sldId="256"/>
            <ac:spMk id="140" creationId="{A27BA77C-C6AD-4498-8195-A8DA7E5B3D22}"/>
          </ac:spMkLst>
        </pc:spChg>
        <pc:spChg chg="mod">
          <ac:chgData name="Fatima Pillosu" userId="a6295d4dc9e22643" providerId="LiveId" clId="{C20E92A1-2F87-40FF-83ED-A2DFB67F4760}" dt="2022-09-26T13:18:47.213" v="776" actId="1036"/>
          <ac:spMkLst>
            <pc:docMk/>
            <pc:sldMk cId="3183180916" sldId="256"/>
            <ac:spMk id="141" creationId="{3ECE2D6B-4766-415D-BE3E-5C2D43AE886C}"/>
          </ac:spMkLst>
        </pc:spChg>
        <pc:spChg chg="mod">
          <ac:chgData name="Fatima Pillosu" userId="a6295d4dc9e22643" providerId="LiveId" clId="{C20E92A1-2F87-40FF-83ED-A2DFB67F4760}" dt="2022-09-21T17:25:17.744" v="126" actId="1036"/>
          <ac:spMkLst>
            <pc:docMk/>
            <pc:sldMk cId="3183180916" sldId="256"/>
            <ac:spMk id="142" creationId="{33A15E75-4AE7-482F-9AE8-05AB2029F48E}"/>
          </ac:spMkLst>
        </pc:spChg>
        <pc:spChg chg="mod">
          <ac:chgData name="Fatima Pillosu" userId="a6295d4dc9e22643" providerId="LiveId" clId="{C20E92A1-2F87-40FF-83ED-A2DFB67F4760}" dt="2022-09-26T13:15:05.379" v="671" actId="14100"/>
          <ac:spMkLst>
            <pc:docMk/>
            <pc:sldMk cId="3183180916" sldId="256"/>
            <ac:spMk id="145" creationId="{5049686B-602F-4533-8418-572BBEA54C4A}"/>
          </ac:spMkLst>
        </pc:spChg>
        <pc:spChg chg="mod">
          <ac:chgData name="Fatima Pillosu" userId="a6295d4dc9e22643" providerId="LiveId" clId="{C20E92A1-2F87-40FF-83ED-A2DFB67F4760}" dt="2022-09-21T17:25:17.744" v="126" actId="1036"/>
          <ac:spMkLst>
            <pc:docMk/>
            <pc:sldMk cId="3183180916" sldId="256"/>
            <ac:spMk id="146" creationId="{2BEFA5D2-8F88-431F-AAE2-8D0084093BF5}"/>
          </ac:spMkLst>
        </pc:spChg>
        <pc:spChg chg="mod">
          <ac:chgData name="Fatima Pillosu" userId="a6295d4dc9e22643" providerId="LiveId" clId="{C20E92A1-2F87-40FF-83ED-A2DFB67F4760}" dt="2022-09-26T13:18:36.901" v="773" actId="255"/>
          <ac:spMkLst>
            <pc:docMk/>
            <pc:sldMk cId="3183180916" sldId="256"/>
            <ac:spMk id="147" creationId="{E9347D5C-C070-4519-AA44-D5562AB5A248}"/>
          </ac:spMkLst>
        </pc:spChg>
        <pc:spChg chg="mod">
          <ac:chgData name="Fatima Pillosu" userId="a6295d4dc9e22643" providerId="LiveId" clId="{C20E92A1-2F87-40FF-83ED-A2DFB67F4760}" dt="2022-09-26T13:18:36.901" v="773" actId="255"/>
          <ac:spMkLst>
            <pc:docMk/>
            <pc:sldMk cId="3183180916" sldId="256"/>
            <ac:spMk id="148" creationId="{D2B49B18-2E3C-41B8-9F19-514E81D9944F}"/>
          </ac:spMkLst>
        </pc:spChg>
        <pc:spChg chg="mod">
          <ac:chgData name="Fatima Pillosu" userId="a6295d4dc9e22643" providerId="LiveId" clId="{C20E92A1-2F87-40FF-83ED-A2DFB67F4760}" dt="2022-09-26T13:19:01.990" v="778" actId="1036"/>
          <ac:spMkLst>
            <pc:docMk/>
            <pc:sldMk cId="3183180916" sldId="256"/>
            <ac:spMk id="151" creationId="{8F396026-A796-4252-860C-D1B0D96F5855}"/>
          </ac:spMkLst>
        </pc:spChg>
        <pc:spChg chg="mod">
          <ac:chgData name="Fatima Pillosu" userId="a6295d4dc9e22643" providerId="LiveId" clId="{C20E92A1-2F87-40FF-83ED-A2DFB67F4760}" dt="2022-09-26T13:18:47.213" v="776" actId="1036"/>
          <ac:spMkLst>
            <pc:docMk/>
            <pc:sldMk cId="3183180916" sldId="256"/>
            <ac:spMk id="152" creationId="{F702D0DE-B190-40BD-A1EA-DF625BCC8691}"/>
          </ac:spMkLst>
        </pc:spChg>
        <pc:spChg chg="mod">
          <ac:chgData name="Fatima Pillosu" userId="a6295d4dc9e22643" providerId="LiveId" clId="{C20E92A1-2F87-40FF-83ED-A2DFB67F4760}" dt="2022-09-21T17:25:17.744" v="126" actId="1036"/>
          <ac:spMkLst>
            <pc:docMk/>
            <pc:sldMk cId="3183180916" sldId="256"/>
            <ac:spMk id="153" creationId="{2C68D7AA-8E1B-40BA-A889-F36FF91A82CE}"/>
          </ac:spMkLst>
        </pc:spChg>
        <pc:spChg chg="mod">
          <ac:chgData name="Fatima Pillosu" userId="a6295d4dc9e22643" providerId="LiveId" clId="{C20E92A1-2F87-40FF-83ED-A2DFB67F4760}" dt="2022-09-26T13:21:13.974" v="816" actId="1035"/>
          <ac:spMkLst>
            <pc:docMk/>
            <pc:sldMk cId="3183180916" sldId="256"/>
            <ac:spMk id="155" creationId="{2DBB242F-C266-4030-B454-A8086843D32E}"/>
          </ac:spMkLst>
        </pc:spChg>
        <pc:spChg chg="mod">
          <ac:chgData name="Fatima Pillosu" userId="a6295d4dc9e22643" providerId="LiveId" clId="{C20E92A1-2F87-40FF-83ED-A2DFB67F4760}" dt="2022-09-26T13:20:27.758" v="811" actId="1037"/>
          <ac:spMkLst>
            <pc:docMk/>
            <pc:sldMk cId="3183180916" sldId="256"/>
            <ac:spMk id="156" creationId="{6DDB31F6-0516-4FE0-96B0-916460DD75A9}"/>
          </ac:spMkLst>
        </pc:spChg>
        <pc:spChg chg="mod">
          <ac:chgData name="Fatima Pillosu" userId="a6295d4dc9e22643" providerId="LiveId" clId="{C20E92A1-2F87-40FF-83ED-A2DFB67F4760}" dt="2022-09-26T13:20:27.758" v="811" actId="1037"/>
          <ac:spMkLst>
            <pc:docMk/>
            <pc:sldMk cId="3183180916" sldId="256"/>
            <ac:spMk id="157" creationId="{6BDC9854-F930-4229-9939-78B974ECF407}"/>
          </ac:spMkLst>
        </pc:spChg>
        <pc:spChg chg="mod">
          <ac:chgData name="Fatima Pillosu" userId="a6295d4dc9e22643" providerId="LiveId" clId="{C20E92A1-2F87-40FF-83ED-A2DFB67F4760}" dt="2022-09-26T13:20:27.758" v="811" actId="1037"/>
          <ac:spMkLst>
            <pc:docMk/>
            <pc:sldMk cId="3183180916" sldId="256"/>
            <ac:spMk id="158" creationId="{6A57C458-547F-460C-9F45-9AABD9568C62}"/>
          </ac:spMkLst>
        </pc:spChg>
        <pc:spChg chg="mod">
          <ac:chgData name="Fatima Pillosu" userId="a6295d4dc9e22643" providerId="LiveId" clId="{C20E92A1-2F87-40FF-83ED-A2DFB67F4760}" dt="2022-09-26T13:25:15.421" v="854" actId="20577"/>
          <ac:spMkLst>
            <pc:docMk/>
            <pc:sldMk cId="3183180916" sldId="256"/>
            <ac:spMk id="159" creationId="{6F369A6C-8983-4057-B63B-10795ED8C1CF}"/>
          </ac:spMkLst>
        </pc:spChg>
        <pc:spChg chg="mod">
          <ac:chgData name="Fatima Pillosu" userId="a6295d4dc9e22643" providerId="LiveId" clId="{C20E92A1-2F87-40FF-83ED-A2DFB67F4760}" dt="2022-09-26T13:20:27.758" v="811" actId="1037"/>
          <ac:spMkLst>
            <pc:docMk/>
            <pc:sldMk cId="3183180916" sldId="256"/>
            <ac:spMk id="161" creationId="{AF08EE5C-5620-4E6B-BB6C-EDB1508B7E91}"/>
          </ac:spMkLst>
        </pc:spChg>
        <pc:spChg chg="mod">
          <ac:chgData name="Fatima Pillosu" userId="a6295d4dc9e22643" providerId="LiveId" clId="{C20E92A1-2F87-40FF-83ED-A2DFB67F4760}" dt="2022-09-26T13:25:19.661" v="855" actId="1036"/>
          <ac:spMkLst>
            <pc:docMk/>
            <pc:sldMk cId="3183180916" sldId="256"/>
            <ac:spMk id="163" creationId="{967D2AE2-4377-49AA-82FD-89A4B4FD79A3}"/>
          </ac:spMkLst>
        </pc:spChg>
        <pc:spChg chg="del mod">
          <ac:chgData name="Fatima Pillosu" userId="a6295d4dc9e22643" providerId="LiveId" clId="{C20E92A1-2F87-40FF-83ED-A2DFB67F4760}" dt="2022-09-26T09:35:12.105" v="486" actId="478"/>
          <ac:spMkLst>
            <pc:docMk/>
            <pc:sldMk cId="3183180916" sldId="256"/>
            <ac:spMk id="165" creationId="{863262A9-84E3-4042-A422-9EC65315799F}"/>
          </ac:spMkLst>
        </pc:spChg>
        <pc:spChg chg="mod">
          <ac:chgData name="Fatima Pillosu" userId="a6295d4dc9e22643" providerId="LiveId" clId="{C20E92A1-2F87-40FF-83ED-A2DFB67F4760}" dt="2022-09-26T13:20:27.758" v="811" actId="1037"/>
          <ac:spMkLst>
            <pc:docMk/>
            <pc:sldMk cId="3183180916" sldId="256"/>
            <ac:spMk id="166" creationId="{305380B3-059D-4286-AAFE-4F3BD6A302B9}"/>
          </ac:spMkLst>
        </pc:spChg>
        <pc:spChg chg="del mod">
          <ac:chgData name="Fatima Pillosu" userId="a6295d4dc9e22643" providerId="LiveId" clId="{C20E92A1-2F87-40FF-83ED-A2DFB67F4760}" dt="2022-09-21T17:20:11.786" v="44" actId="478"/>
          <ac:spMkLst>
            <pc:docMk/>
            <pc:sldMk cId="3183180916" sldId="256"/>
            <ac:spMk id="167" creationId="{4BF99C37-8BB5-41F5-A100-EC4547A2C48B}"/>
          </ac:spMkLst>
        </pc:spChg>
        <pc:spChg chg="mod">
          <ac:chgData name="Fatima Pillosu" userId="a6295d4dc9e22643" providerId="LiveId" clId="{C20E92A1-2F87-40FF-83ED-A2DFB67F4760}" dt="2022-09-21T17:25:17.744" v="126" actId="1036"/>
          <ac:spMkLst>
            <pc:docMk/>
            <pc:sldMk cId="3183180916" sldId="256"/>
            <ac:spMk id="168" creationId="{2EF0380C-B83F-48DE-9CEC-A4B3E7A713AF}"/>
          </ac:spMkLst>
        </pc:spChg>
        <pc:spChg chg="mod">
          <ac:chgData name="Fatima Pillosu" userId="a6295d4dc9e22643" providerId="LiveId" clId="{C20E92A1-2F87-40FF-83ED-A2DFB67F4760}" dt="2022-09-26T13:20:16.205" v="803" actId="1035"/>
          <ac:spMkLst>
            <pc:docMk/>
            <pc:sldMk cId="3183180916" sldId="256"/>
            <ac:spMk id="169" creationId="{11291620-BC3A-47E1-939D-63FFC4C19055}"/>
          </ac:spMkLst>
        </pc:spChg>
        <pc:spChg chg="mod">
          <ac:chgData name="Fatima Pillosu" userId="a6295d4dc9e22643" providerId="LiveId" clId="{C20E92A1-2F87-40FF-83ED-A2DFB67F4760}" dt="2022-09-26T13:20:16.205" v="803" actId="1035"/>
          <ac:spMkLst>
            <pc:docMk/>
            <pc:sldMk cId="3183180916" sldId="256"/>
            <ac:spMk id="170" creationId="{E175D9CF-10FB-45B1-BE12-8885AE87B38E}"/>
          </ac:spMkLst>
        </pc:spChg>
        <pc:spChg chg="mod">
          <ac:chgData name="Fatima Pillosu" userId="a6295d4dc9e22643" providerId="LiveId" clId="{C20E92A1-2F87-40FF-83ED-A2DFB67F4760}" dt="2022-09-26T13:20:16.205" v="803" actId="1035"/>
          <ac:spMkLst>
            <pc:docMk/>
            <pc:sldMk cId="3183180916" sldId="256"/>
            <ac:spMk id="171" creationId="{3AD8426B-D22A-40F5-A3E4-9591EBB1E00D}"/>
          </ac:spMkLst>
        </pc:spChg>
        <pc:spChg chg="mod">
          <ac:chgData name="Fatima Pillosu" userId="a6295d4dc9e22643" providerId="LiveId" clId="{C20E92A1-2F87-40FF-83ED-A2DFB67F4760}" dt="2022-09-26T13:20:16.205" v="803" actId="1035"/>
          <ac:spMkLst>
            <pc:docMk/>
            <pc:sldMk cId="3183180916" sldId="256"/>
            <ac:spMk id="172" creationId="{671AF4C4-05F5-4286-97B3-4F261AB2B10B}"/>
          </ac:spMkLst>
        </pc:spChg>
        <pc:spChg chg="mod">
          <ac:chgData name="Fatima Pillosu" userId="a6295d4dc9e22643" providerId="LiveId" clId="{C20E92A1-2F87-40FF-83ED-A2DFB67F4760}" dt="2022-09-26T13:20:16.205" v="803" actId="1035"/>
          <ac:spMkLst>
            <pc:docMk/>
            <pc:sldMk cId="3183180916" sldId="256"/>
            <ac:spMk id="173" creationId="{727A2FEE-A6EF-4987-8F78-E5A3F5D533CB}"/>
          </ac:spMkLst>
        </pc:spChg>
        <pc:spChg chg="mod">
          <ac:chgData name="Fatima Pillosu" userId="a6295d4dc9e22643" providerId="LiveId" clId="{C20E92A1-2F87-40FF-83ED-A2DFB67F4760}" dt="2022-09-26T13:20:27.758" v="811" actId="1037"/>
          <ac:spMkLst>
            <pc:docMk/>
            <pc:sldMk cId="3183180916" sldId="256"/>
            <ac:spMk id="174" creationId="{FD72630F-2779-4AC7-8913-3EC88859E76F}"/>
          </ac:spMkLst>
        </pc:spChg>
        <pc:grpChg chg="add del mod">
          <ac:chgData name="Fatima Pillosu" userId="a6295d4dc9e22643" providerId="LiveId" clId="{C20E92A1-2F87-40FF-83ED-A2DFB67F4760}" dt="2022-09-26T16:42:53.938" v="856" actId="478"/>
          <ac:grpSpMkLst>
            <pc:docMk/>
            <pc:sldMk cId="3183180916" sldId="256"/>
            <ac:grpSpMk id="69" creationId="{9DE4071B-EEB6-4F1E-8E46-6FCE60002712}"/>
          </ac:grpSpMkLst>
        </pc:grpChg>
        <pc:grpChg chg="add mod">
          <ac:chgData name="Fatima Pillosu" userId="a6295d4dc9e22643" providerId="LiveId" clId="{C20E92A1-2F87-40FF-83ED-A2DFB67F4760}" dt="2022-09-26T16:43:22.700" v="865" actId="1035"/>
          <ac:grpSpMkLst>
            <pc:docMk/>
            <pc:sldMk cId="3183180916" sldId="256"/>
            <ac:grpSpMk id="83" creationId="{4C7CBB2E-7584-4982-899B-E8D06A331262}"/>
          </ac:grpSpMkLst>
        </pc:grpChg>
        <pc:grpChg chg="mod">
          <ac:chgData name="Fatima Pillosu" userId="a6295d4dc9e22643" providerId="LiveId" clId="{C20E92A1-2F87-40FF-83ED-A2DFB67F4760}" dt="2022-09-26T09:36:21.437" v="496" actId="1076"/>
          <ac:grpSpMkLst>
            <pc:docMk/>
            <pc:sldMk cId="3183180916" sldId="256"/>
            <ac:grpSpMk id="116" creationId="{0705804E-2036-475C-854C-E404E1C98C7E}"/>
          </ac:grpSpMkLst>
        </pc:grpChg>
        <pc:grpChg chg="del">
          <ac:chgData name="Fatima Pillosu" userId="a6295d4dc9e22643" providerId="LiveId" clId="{C20E92A1-2F87-40FF-83ED-A2DFB67F4760}" dt="2022-09-21T17:17:31.375" v="13" actId="165"/>
          <ac:grpSpMkLst>
            <pc:docMk/>
            <pc:sldMk cId="3183180916" sldId="256"/>
            <ac:grpSpMk id="119" creationId="{B7110FE1-945B-4AED-9055-8C6D106E4B05}"/>
          </ac:grpSpMkLst>
        </pc:grpChg>
        <pc:grpChg chg="del mod topLvl">
          <ac:chgData name="Fatima Pillosu" userId="a6295d4dc9e22643" providerId="LiveId" clId="{C20E92A1-2F87-40FF-83ED-A2DFB67F4760}" dt="2022-09-21T17:18:41.417" v="35" actId="165"/>
          <ac:grpSpMkLst>
            <pc:docMk/>
            <pc:sldMk cId="3183180916" sldId="256"/>
            <ac:grpSpMk id="120" creationId="{BDB52F88-DB00-4135-A67A-D096268941D2}"/>
          </ac:grpSpMkLst>
        </pc:grpChg>
        <pc:cxnChg chg="add mod">
          <ac:chgData name="Fatima Pillosu" userId="a6295d4dc9e22643" providerId="LiveId" clId="{C20E92A1-2F87-40FF-83ED-A2DFB67F4760}" dt="2022-09-26T13:20:27.758" v="811" actId="1037"/>
          <ac:cxnSpMkLst>
            <pc:docMk/>
            <pc:sldMk cId="3183180916" sldId="256"/>
            <ac:cxnSpMk id="3" creationId="{22DAFC65-AF98-44AA-BF95-B1B1B5846004}"/>
          </ac:cxnSpMkLst>
        </pc:cxnChg>
        <pc:cxnChg chg="mod">
          <ac:chgData name="Fatima Pillosu" userId="a6295d4dc9e22643" providerId="LiveId" clId="{C20E92A1-2F87-40FF-83ED-A2DFB67F4760}" dt="2022-09-21T17:25:17.744" v="126" actId="1036"/>
          <ac:cxnSpMkLst>
            <pc:docMk/>
            <pc:sldMk cId="3183180916" sldId="256"/>
            <ac:cxnSpMk id="129" creationId="{5CB02418-71FD-4B0D-8BED-08A1D8D580D7}"/>
          </ac:cxnSpMkLst>
        </pc:cxnChg>
        <pc:cxnChg chg="mod">
          <ac:chgData name="Fatima Pillosu" userId="a6295d4dc9e22643" providerId="LiveId" clId="{C20E92A1-2F87-40FF-83ED-A2DFB67F4760}" dt="2022-09-21T17:25:17.744" v="126" actId="1036"/>
          <ac:cxnSpMkLst>
            <pc:docMk/>
            <pc:sldMk cId="3183180916" sldId="256"/>
            <ac:cxnSpMk id="130" creationId="{C3869683-AE19-4794-9316-80939DD0952A}"/>
          </ac:cxnSpMkLst>
        </pc:cxnChg>
        <pc:cxnChg chg="mod">
          <ac:chgData name="Fatima Pillosu" userId="a6295d4dc9e22643" providerId="LiveId" clId="{C20E92A1-2F87-40FF-83ED-A2DFB67F4760}" dt="2022-09-21T17:25:17.744" v="126" actId="1036"/>
          <ac:cxnSpMkLst>
            <pc:docMk/>
            <pc:sldMk cId="3183180916" sldId="256"/>
            <ac:cxnSpMk id="138" creationId="{F544FB67-5D26-4467-AB38-9F74C8C236E0}"/>
          </ac:cxnSpMkLst>
        </pc:cxnChg>
        <pc:cxnChg chg="mod">
          <ac:chgData name="Fatima Pillosu" userId="a6295d4dc9e22643" providerId="LiveId" clId="{C20E92A1-2F87-40FF-83ED-A2DFB67F4760}" dt="2022-09-21T17:25:17.744" v="126" actId="1036"/>
          <ac:cxnSpMkLst>
            <pc:docMk/>
            <pc:sldMk cId="3183180916" sldId="256"/>
            <ac:cxnSpMk id="139" creationId="{832EDB66-7B26-4FCD-A2AB-E4941DF28D7A}"/>
          </ac:cxnSpMkLst>
        </pc:cxnChg>
        <pc:cxnChg chg="mod">
          <ac:chgData name="Fatima Pillosu" userId="a6295d4dc9e22643" providerId="LiveId" clId="{C20E92A1-2F87-40FF-83ED-A2DFB67F4760}" dt="2022-09-26T13:15:00.041" v="670" actId="14100"/>
          <ac:cxnSpMkLst>
            <pc:docMk/>
            <pc:sldMk cId="3183180916" sldId="256"/>
            <ac:cxnSpMk id="144" creationId="{A788DC77-A079-4FDD-804D-7771F48877EE}"/>
          </ac:cxnSpMkLst>
        </pc:cxnChg>
        <pc:cxnChg chg="mod">
          <ac:chgData name="Fatima Pillosu" userId="a6295d4dc9e22643" providerId="LiveId" clId="{C20E92A1-2F87-40FF-83ED-A2DFB67F4760}" dt="2022-09-21T17:25:17.744" v="126" actId="1036"/>
          <ac:cxnSpMkLst>
            <pc:docMk/>
            <pc:sldMk cId="3183180916" sldId="256"/>
            <ac:cxnSpMk id="149" creationId="{1275B604-5AEB-468F-9887-D43759069BA5}"/>
          </ac:cxnSpMkLst>
        </pc:cxnChg>
        <pc:cxnChg chg="mod">
          <ac:chgData name="Fatima Pillosu" userId="a6295d4dc9e22643" providerId="LiveId" clId="{C20E92A1-2F87-40FF-83ED-A2DFB67F4760}" dt="2022-09-21T17:25:17.744" v="126" actId="1036"/>
          <ac:cxnSpMkLst>
            <pc:docMk/>
            <pc:sldMk cId="3183180916" sldId="256"/>
            <ac:cxnSpMk id="150" creationId="{0E838CB8-35B3-4669-84F3-50C27D6ECA79}"/>
          </ac:cxnSpMkLst>
        </pc:cxnChg>
        <pc:cxnChg chg="mod">
          <ac:chgData name="Fatima Pillosu" userId="a6295d4dc9e22643" providerId="LiveId" clId="{C20E92A1-2F87-40FF-83ED-A2DFB67F4760}" dt="2022-09-21T17:25:17.744" v="126" actId="1036"/>
          <ac:cxnSpMkLst>
            <pc:docMk/>
            <pc:sldMk cId="3183180916" sldId="256"/>
            <ac:cxnSpMk id="154" creationId="{3A605988-A32F-4085-89E9-9D3E4409CACF}"/>
          </ac:cxnSpMkLst>
        </pc:cxnChg>
        <pc:cxnChg chg="mod">
          <ac:chgData name="Fatima Pillosu" userId="a6295d4dc9e22643" providerId="LiveId" clId="{C20E92A1-2F87-40FF-83ED-A2DFB67F4760}" dt="2022-09-26T13:20:27.758" v="811" actId="1037"/>
          <ac:cxnSpMkLst>
            <pc:docMk/>
            <pc:sldMk cId="3183180916" sldId="256"/>
            <ac:cxnSpMk id="160" creationId="{42AA5FAD-FEF6-46E0-A368-FAAC5CAC38AA}"/>
          </ac:cxnSpMkLst>
        </pc:cxnChg>
        <pc:cxnChg chg="mod">
          <ac:chgData name="Fatima Pillosu" userId="a6295d4dc9e22643" providerId="LiveId" clId="{C20E92A1-2F87-40FF-83ED-A2DFB67F4760}" dt="2022-09-26T13:20:27.758" v="811" actId="1037"/>
          <ac:cxnSpMkLst>
            <pc:docMk/>
            <pc:sldMk cId="3183180916" sldId="256"/>
            <ac:cxnSpMk id="162" creationId="{C5B0A3FE-F6B9-4E97-992C-57FF0CCA2DD7}"/>
          </ac:cxnSpMkLst>
        </pc:cxnChg>
        <pc:cxnChg chg="mod">
          <ac:chgData name="Fatima Pillosu" userId="a6295d4dc9e22643" providerId="LiveId" clId="{C20E92A1-2F87-40FF-83ED-A2DFB67F4760}" dt="2022-09-26T09:35:12.105" v="486" actId="478"/>
          <ac:cxnSpMkLst>
            <pc:docMk/>
            <pc:sldMk cId="3183180916" sldId="256"/>
            <ac:cxnSpMk id="164" creationId="{9E9C3FCA-6E28-499A-8CFF-B660935050B6}"/>
          </ac:cxnSpMkLst>
        </pc:cxnChg>
      </pc:sldChg>
    </pc:docChg>
  </pc:docChgLst>
  <pc:docChgLst>
    <pc:chgData name="Fatima Pillosu" userId="a6295d4dc9e22643" providerId="LiveId" clId="{61095C42-E7C2-4BE5-9853-D050931ACD3F}"/>
    <pc:docChg chg="undo custSel modSld">
      <pc:chgData name="Fatima Pillosu" userId="a6295d4dc9e22643" providerId="LiveId" clId="{61095C42-E7C2-4BE5-9853-D050931ACD3F}" dt="2022-06-10T06:03:44.300" v="465" actId="207"/>
      <pc:docMkLst>
        <pc:docMk/>
      </pc:docMkLst>
      <pc:sldChg chg="addSp delSp modSp mod">
        <pc:chgData name="Fatima Pillosu" userId="a6295d4dc9e22643" providerId="LiveId" clId="{61095C42-E7C2-4BE5-9853-D050931ACD3F}" dt="2022-06-10T06:03:44.300" v="465" actId="207"/>
        <pc:sldMkLst>
          <pc:docMk/>
          <pc:sldMk cId="3183180916" sldId="256"/>
        </pc:sldMkLst>
        <pc:spChg chg="del mod">
          <ac:chgData name="Fatima Pillosu" userId="a6295d4dc9e22643" providerId="LiveId" clId="{61095C42-E7C2-4BE5-9853-D050931ACD3F}" dt="2022-06-03T07:26:19.856" v="440" actId="21"/>
          <ac:spMkLst>
            <pc:docMk/>
            <pc:sldMk cId="3183180916" sldId="256"/>
            <ac:spMk id="26" creationId="{42F89685-F750-4F48-8082-860299ECCB15}"/>
          </ac:spMkLst>
        </pc:spChg>
        <pc:spChg chg="del mod">
          <ac:chgData name="Fatima Pillosu" userId="a6295d4dc9e22643" providerId="LiveId" clId="{61095C42-E7C2-4BE5-9853-D050931ACD3F}" dt="2022-06-03T07:26:19.856" v="440" actId="21"/>
          <ac:spMkLst>
            <pc:docMk/>
            <pc:sldMk cId="3183180916" sldId="256"/>
            <ac:spMk id="28" creationId="{D52C0FE0-75B5-4C63-A7C3-7EFE46B2F447}"/>
          </ac:spMkLst>
        </pc:spChg>
        <pc:spChg chg="del">
          <ac:chgData name="Fatima Pillosu" userId="a6295d4dc9e22643" providerId="LiveId" clId="{61095C42-E7C2-4BE5-9853-D050931ACD3F}" dt="2022-06-03T07:15:58.865" v="281" actId="478"/>
          <ac:spMkLst>
            <pc:docMk/>
            <pc:sldMk cId="3183180916" sldId="256"/>
            <ac:spMk id="29" creationId="{A21244F1-A54F-4CB1-B28C-4127992F8B11}"/>
          </ac:spMkLst>
        </pc:spChg>
        <pc:spChg chg="del mod">
          <ac:chgData name="Fatima Pillosu" userId="a6295d4dc9e22643" providerId="LiveId" clId="{61095C42-E7C2-4BE5-9853-D050931ACD3F}" dt="2022-06-03T07:26:19.856" v="440" actId="21"/>
          <ac:spMkLst>
            <pc:docMk/>
            <pc:sldMk cId="3183180916" sldId="256"/>
            <ac:spMk id="30" creationId="{507EC334-619A-4364-A1B2-396647BFDC43}"/>
          </ac:spMkLst>
        </pc:spChg>
        <pc:spChg chg="del mod">
          <ac:chgData name="Fatima Pillosu" userId="a6295d4dc9e22643" providerId="LiveId" clId="{61095C42-E7C2-4BE5-9853-D050931ACD3F}" dt="2022-06-03T07:26:19.856" v="440" actId="21"/>
          <ac:spMkLst>
            <pc:docMk/>
            <pc:sldMk cId="3183180916" sldId="256"/>
            <ac:spMk id="35" creationId="{31709F5F-839D-41B1-B08F-690DCAA57CCF}"/>
          </ac:spMkLst>
        </pc:spChg>
        <pc:spChg chg="del mod">
          <ac:chgData name="Fatima Pillosu" userId="a6295d4dc9e22643" providerId="LiveId" clId="{61095C42-E7C2-4BE5-9853-D050931ACD3F}" dt="2022-06-03T07:26:19.856" v="440" actId="21"/>
          <ac:spMkLst>
            <pc:docMk/>
            <pc:sldMk cId="3183180916" sldId="256"/>
            <ac:spMk id="36" creationId="{C1444CE1-8E6F-4EEA-A585-F09921D8F1AF}"/>
          </ac:spMkLst>
        </pc:spChg>
        <pc:spChg chg="del mod">
          <ac:chgData name="Fatima Pillosu" userId="a6295d4dc9e22643" providerId="LiveId" clId="{61095C42-E7C2-4BE5-9853-D050931ACD3F}" dt="2022-06-03T07:26:19.856" v="440" actId="21"/>
          <ac:spMkLst>
            <pc:docMk/>
            <pc:sldMk cId="3183180916" sldId="256"/>
            <ac:spMk id="37" creationId="{D9D1F4D8-7EC7-429C-B904-A829CB8D3125}"/>
          </ac:spMkLst>
        </pc:spChg>
        <pc:spChg chg="del mod">
          <ac:chgData name="Fatima Pillosu" userId="a6295d4dc9e22643" providerId="LiveId" clId="{61095C42-E7C2-4BE5-9853-D050931ACD3F}" dt="2022-06-03T07:26:19.856" v="440" actId="21"/>
          <ac:spMkLst>
            <pc:docMk/>
            <pc:sldMk cId="3183180916" sldId="256"/>
            <ac:spMk id="38" creationId="{8541BDBE-5720-434B-BC73-5A4ACE097B98}"/>
          </ac:spMkLst>
        </pc:spChg>
        <pc:spChg chg="del mod">
          <ac:chgData name="Fatima Pillosu" userId="a6295d4dc9e22643" providerId="LiveId" clId="{61095C42-E7C2-4BE5-9853-D050931ACD3F}" dt="2022-06-03T07:26:19.856" v="440" actId="21"/>
          <ac:spMkLst>
            <pc:docMk/>
            <pc:sldMk cId="3183180916" sldId="256"/>
            <ac:spMk id="40" creationId="{A202B24D-0BF4-495C-9243-B34FE7226E95}"/>
          </ac:spMkLst>
        </pc:spChg>
        <pc:spChg chg="del mod">
          <ac:chgData name="Fatima Pillosu" userId="a6295d4dc9e22643" providerId="LiveId" clId="{61095C42-E7C2-4BE5-9853-D050931ACD3F}" dt="2022-06-03T07:26:19.856" v="440" actId="21"/>
          <ac:spMkLst>
            <pc:docMk/>
            <pc:sldMk cId="3183180916" sldId="256"/>
            <ac:spMk id="41" creationId="{8A35D5A7-9C01-4E35-90B2-DC8F4A161A04}"/>
          </ac:spMkLst>
        </pc:spChg>
        <pc:spChg chg="del mod">
          <ac:chgData name="Fatima Pillosu" userId="a6295d4dc9e22643" providerId="LiveId" clId="{61095C42-E7C2-4BE5-9853-D050931ACD3F}" dt="2022-06-03T07:15:14.588" v="272" actId="478"/>
          <ac:spMkLst>
            <pc:docMk/>
            <pc:sldMk cId="3183180916" sldId="256"/>
            <ac:spMk id="42" creationId="{6AC85C20-7A70-4EB0-9BC2-684546BE9B37}"/>
          </ac:spMkLst>
        </pc:spChg>
        <pc:spChg chg="del mod">
          <ac:chgData name="Fatima Pillosu" userId="a6295d4dc9e22643" providerId="LiveId" clId="{61095C42-E7C2-4BE5-9853-D050931ACD3F}" dt="2022-06-03T07:26:19.856" v="440" actId="21"/>
          <ac:spMkLst>
            <pc:docMk/>
            <pc:sldMk cId="3183180916" sldId="256"/>
            <ac:spMk id="43" creationId="{1F516F77-40A7-4F97-B8A1-62727EF4CF1F}"/>
          </ac:spMkLst>
        </pc:spChg>
        <pc:spChg chg="del mod">
          <ac:chgData name="Fatima Pillosu" userId="a6295d4dc9e22643" providerId="LiveId" clId="{61095C42-E7C2-4BE5-9853-D050931ACD3F}" dt="2022-06-03T07:26:19.856" v="440" actId="21"/>
          <ac:spMkLst>
            <pc:docMk/>
            <pc:sldMk cId="3183180916" sldId="256"/>
            <ac:spMk id="46" creationId="{B90B25C8-8BE3-405D-808F-E616F535F201}"/>
          </ac:spMkLst>
        </pc:spChg>
        <pc:spChg chg="del mod">
          <ac:chgData name="Fatima Pillosu" userId="a6295d4dc9e22643" providerId="LiveId" clId="{61095C42-E7C2-4BE5-9853-D050931ACD3F}" dt="2022-06-03T07:26:19.856" v="440" actId="21"/>
          <ac:spMkLst>
            <pc:docMk/>
            <pc:sldMk cId="3183180916" sldId="256"/>
            <ac:spMk id="47" creationId="{3323DD94-619A-47EE-ACC7-8FD679CC4210}"/>
          </ac:spMkLst>
        </pc:spChg>
        <pc:spChg chg="del mod">
          <ac:chgData name="Fatima Pillosu" userId="a6295d4dc9e22643" providerId="LiveId" clId="{61095C42-E7C2-4BE5-9853-D050931ACD3F}" dt="2022-06-03T07:26:19.856" v="440" actId="21"/>
          <ac:spMkLst>
            <pc:docMk/>
            <pc:sldMk cId="3183180916" sldId="256"/>
            <ac:spMk id="48" creationId="{A84F2FA5-C040-4018-85A8-78C89141C07D}"/>
          </ac:spMkLst>
        </pc:spChg>
        <pc:spChg chg="del mod">
          <ac:chgData name="Fatima Pillosu" userId="a6295d4dc9e22643" providerId="LiveId" clId="{61095C42-E7C2-4BE5-9853-D050931ACD3F}" dt="2022-06-03T07:26:19.856" v="440" actId="21"/>
          <ac:spMkLst>
            <pc:docMk/>
            <pc:sldMk cId="3183180916" sldId="256"/>
            <ac:spMk id="58" creationId="{F71ADC8B-66FD-4A97-8C20-1463D765B62D}"/>
          </ac:spMkLst>
        </pc:spChg>
        <pc:spChg chg="del mod">
          <ac:chgData name="Fatima Pillosu" userId="a6295d4dc9e22643" providerId="LiveId" clId="{61095C42-E7C2-4BE5-9853-D050931ACD3F}" dt="2022-06-03T07:26:19.856" v="440" actId="21"/>
          <ac:spMkLst>
            <pc:docMk/>
            <pc:sldMk cId="3183180916" sldId="256"/>
            <ac:spMk id="59" creationId="{9AEE92DA-59F6-4FD2-A741-1D9816335605}"/>
          </ac:spMkLst>
        </pc:spChg>
        <pc:spChg chg="del mod">
          <ac:chgData name="Fatima Pillosu" userId="a6295d4dc9e22643" providerId="LiveId" clId="{61095C42-E7C2-4BE5-9853-D050931ACD3F}" dt="2022-06-03T07:26:19.856" v="440" actId="21"/>
          <ac:spMkLst>
            <pc:docMk/>
            <pc:sldMk cId="3183180916" sldId="256"/>
            <ac:spMk id="60" creationId="{09B25B7F-CE51-4D68-9CAC-404C777F2B91}"/>
          </ac:spMkLst>
        </pc:spChg>
        <pc:spChg chg="add mod">
          <ac:chgData name="Fatima Pillosu" userId="a6295d4dc9e22643" providerId="LiveId" clId="{61095C42-E7C2-4BE5-9853-D050931ACD3F}" dt="2022-06-10T06:03:44.300" v="465" actId="207"/>
          <ac:spMkLst>
            <pc:docMk/>
            <pc:sldMk cId="3183180916" sldId="256"/>
            <ac:spMk id="61" creationId="{5FCA3152-1E3F-4B91-8E0C-0A878D56D994}"/>
          </ac:spMkLst>
        </pc:spChg>
        <pc:spChg chg="del mod">
          <ac:chgData name="Fatima Pillosu" userId="a6295d4dc9e22643" providerId="LiveId" clId="{61095C42-E7C2-4BE5-9853-D050931ACD3F}" dt="2022-06-03T07:26:19.856" v="440" actId="21"/>
          <ac:spMkLst>
            <pc:docMk/>
            <pc:sldMk cId="3183180916" sldId="256"/>
            <ac:spMk id="61" creationId="{B0FAAC2C-3EB4-40AE-B2A3-3EF1C67A707F}"/>
          </ac:spMkLst>
        </pc:spChg>
        <pc:spChg chg="add mod">
          <ac:chgData name="Fatima Pillosu" userId="a6295d4dc9e22643" providerId="LiveId" clId="{61095C42-E7C2-4BE5-9853-D050931ACD3F}" dt="2022-06-10T06:03:16.019" v="461" actId="20577"/>
          <ac:spMkLst>
            <pc:docMk/>
            <pc:sldMk cId="3183180916" sldId="256"/>
            <ac:spMk id="62" creationId="{2DA7C65D-C116-4D68-9AA5-D6A0A1C51D19}"/>
          </ac:spMkLst>
        </pc:spChg>
        <pc:spChg chg="add mod">
          <ac:chgData name="Fatima Pillosu" userId="a6295d4dc9e22643" providerId="LiveId" clId="{61095C42-E7C2-4BE5-9853-D050931ACD3F}" dt="2022-06-10T06:03:20.138" v="463" actId="20577"/>
          <ac:spMkLst>
            <pc:docMk/>
            <pc:sldMk cId="3183180916" sldId="256"/>
            <ac:spMk id="63" creationId="{672C15B1-E984-47E4-9BBD-6F53CA53CCE6}"/>
          </ac:spMkLst>
        </pc:spChg>
        <pc:spChg chg="del mod">
          <ac:chgData name="Fatima Pillosu" userId="a6295d4dc9e22643" providerId="LiveId" clId="{61095C42-E7C2-4BE5-9853-D050931ACD3F}" dt="2022-06-03T07:26:19.856" v="440" actId="21"/>
          <ac:spMkLst>
            <pc:docMk/>
            <pc:sldMk cId="3183180916" sldId="256"/>
            <ac:spMk id="64" creationId="{053842B5-9BB8-43E2-8572-7ACC83B58490}"/>
          </ac:spMkLst>
        </pc:spChg>
        <pc:spChg chg="del mod">
          <ac:chgData name="Fatima Pillosu" userId="a6295d4dc9e22643" providerId="LiveId" clId="{61095C42-E7C2-4BE5-9853-D050931ACD3F}" dt="2022-06-03T07:26:19.856" v="440" actId="21"/>
          <ac:spMkLst>
            <pc:docMk/>
            <pc:sldMk cId="3183180916" sldId="256"/>
            <ac:spMk id="65" creationId="{E125CAED-12DD-40E1-BDC8-1111CE27E092}"/>
          </ac:spMkLst>
        </pc:spChg>
        <pc:spChg chg="del mod">
          <ac:chgData name="Fatima Pillosu" userId="a6295d4dc9e22643" providerId="LiveId" clId="{61095C42-E7C2-4BE5-9853-D050931ACD3F}" dt="2022-06-03T07:26:19.856" v="440" actId="21"/>
          <ac:spMkLst>
            <pc:docMk/>
            <pc:sldMk cId="3183180916" sldId="256"/>
            <ac:spMk id="66" creationId="{3678808B-0C9F-4A9B-B62C-1B0A572402E9}"/>
          </ac:spMkLst>
        </pc:spChg>
        <pc:spChg chg="add del mod">
          <ac:chgData name="Fatima Pillosu" userId="a6295d4dc9e22643" providerId="LiveId" clId="{61095C42-E7C2-4BE5-9853-D050931ACD3F}" dt="2022-06-03T07:26:19.856" v="440" actId="21"/>
          <ac:spMkLst>
            <pc:docMk/>
            <pc:sldMk cId="3183180916" sldId="256"/>
            <ac:spMk id="75" creationId="{A9C1173A-3EB9-4151-B0C0-251F32BEE435}"/>
          </ac:spMkLst>
        </pc:spChg>
        <pc:spChg chg="add del mod">
          <ac:chgData name="Fatima Pillosu" userId="a6295d4dc9e22643" providerId="LiveId" clId="{61095C42-E7C2-4BE5-9853-D050931ACD3F}" dt="2022-06-03T07:26:19.856" v="440" actId="21"/>
          <ac:spMkLst>
            <pc:docMk/>
            <pc:sldMk cId="3183180916" sldId="256"/>
            <ac:spMk id="78" creationId="{B8E90D7D-6CF4-4F0C-8AF3-B598721C476D}"/>
          </ac:spMkLst>
        </pc:spChg>
        <pc:spChg chg="add del mod">
          <ac:chgData name="Fatima Pillosu" userId="a6295d4dc9e22643" providerId="LiveId" clId="{61095C42-E7C2-4BE5-9853-D050931ACD3F}" dt="2022-06-03T07:26:19.856" v="440" actId="21"/>
          <ac:spMkLst>
            <pc:docMk/>
            <pc:sldMk cId="3183180916" sldId="256"/>
            <ac:spMk id="79" creationId="{E2CC0E7F-A2E4-4B91-A7C2-5518C02CF258}"/>
          </ac:spMkLst>
        </pc:spChg>
        <pc:spChg chg="add del mod">
          <ac:chgData name="Fatima Pillosu" userId="a6295d4dc9e22643" providerId="LiveId" clId="{61095C42-E7C2-4BE5-9853-D050931ACD3F}" dt="2022-06-03T07:26:19.856" v="440" actId="21"/>
          <ac:spMkLst>
            <pc:docMk/>
            <pc:sldMk cId="3183180916" sldId="256"/>
            <ac:spMk id="80" creationId="{50D1F3E8-567F-49E5-9D24-ADE1D9A9051B}"/>
          </ac:spMkLst>
        </pc:spChg>
        <pc:spChg chg="add del mod">
          <ac:chgData name="Fatima Pillosu" userId="a6295d4dc9e22643" providerId="LiveId" clId="{61095C42-E7C2-4BE5-9853-D050931ACD3F}" dt="2022-06-03T07:26:19.856" v="440" actId="21"/>
          <ac:spMkLst>
            <pc:docMk/>
            <pc:sldMk cId="3183180916" sldId="256"/>
            <ac:spMk id="81" creationId="{54475C8D-DBBF-4DA8-AD2A-F1846DFC0629}"/>
          </ac:spMkLst>
        </pc:spChg>
        <pc:spChg chg="add del mod">
          <ac:chgData name="Fatima Pillosu" userId="a6295d4dc9e22643" providerId="LiveId" clId="{61095C42-E7C2-4BE5-9853-D050931ACD3F}" dt="2022-06-03T07:26:19.856" v="440" actId="21"/>
          <ac:spMkLst>
            <pc:docMk/>
            <pc:sldMk cId="3183180916" sldId="256"/>
            <ac:spMk id="84" creationId="{30FD0C19-B505-4914-A62B-BD76B09734A4}"/>
          </ac:spMkLst>
        </pc:spChg>
        <pc:spChg chg="add del mod">
          <ac:chgData name="Fatima Pillosu" userId="a6295d4dc9e22643" providerId="LiveId" clId="{61095C42-E7C2-4BE5-9853-D050931ACD3F}" dt="2022-06-03T07:00:22.181" v="75" actId="478"/>
          <ac:spMkLst>
            <pc:docMk/>
            <pc:sldMk cId="3183180916" sldId="256"/>
            <ac:spMk id="85" creationId="{6FF558E9-2247-4C29-9415-DE7AED0C9DDF}"/>
          </ac:spMkLst>
        </pc:spChg>
        <pc:spChg chg="add del mod">
          <ac:chgData name="Fatima Pillosu" userId="a6295d4dc9e22643" providerId="LiveId" clId="{61095C42-E7C2-4BE5-9853-D050931ACD3F}" dt="2022-06-03T06:55:34.160" v="27" actId="478"/>
          <ac:spMkLst>
            <pc:docMk/>
            <pc:sldMk cId="3183180916" sldId="256"/>
            <ac:spMk id="86" creationId="{FA8F1C1A-19C5-41BA-8567-DAFD9AB1F38E}"/>
          </ac:spMkLst>
        </pc:spChg>
        <pc:spChg chg="add del mod">
          <ac:chgData name="Fatima Pillosu" userId="a6295d4dc9e22643" providerId="LiveId" clId="{61095C42-E7C2-4BE5-9853-D050931ACD3F}" dt="2022-06-03T07:26:19.856" v="440" actId="21"/>
          <ac:spMkLst>
            <pc:docMk/>
            <pc:sldMk cId="3183180916" sldId="256"/>
            <ac:spMk id="88" creationId="{2A33C688-5741-4A9A-A151-97C4F44ABED2}"/>
          </ac:spMkLst>
        </pc:spChg>
        <pc:spChg chg="add del mod">
          <ac:chgData name="Fatima Pillosu" userId="a6295d4dc9e22643" providerId="LiveId" clId="{61095C42-E7C2-4BE5-9853-D050931ACD3F}" dt="2022-06-03T07:26:19.856" v="440" actId="21"/>
          <ac:spMkLst>
            <pc:docMk/>
            <pc:sldMk cId="3183180916" sldId="256"/>
            <ac:spMk id="93" creationId="{46AC6BB6-59B0-4C58-B0BC-30D24F00015B}"/>
          </ac:spMkLst>
        </pc:spChg>
        <pc:spChg chg="add del mod">
          <ac:chgData name="Fatima Pillosu" userId="a6295d4dc9e22643" providerId="LiveId" clId="{61095C42-E7C2-4BE5-9853-D050931ACD3F}" dt="2022-06-03T07:26:19.856" v="440" actId="21"/>
          <ac:spMkLst>
            <pc:docMk/>
            <pc:sldMk cId="3183180916" sldId="256"/>
            <ac:spMk id="96" creationId="{AEBA39BD-02B2-4587-8162-D4A7813785E6}"/>
          </ac:spMkLst>
        </pc:spChg>
        <pc:spChg chg="add del mod">
          <ac:chgData name="Fatima Pillosu" userId="a6295d4dc9e22643" providerId="LiveId" clId="{61095C42-E7C2-4BE5-9853-D050931ACD3F}" dt="2022-06-03T07:26:19.856" v="440" actId="21"/>
          <ac:spMkLst>
            <pc:docMk/>
            <pc:sldMk cId="3183180916" sldId="256"/>
            <ac:spMk id="97" creationId="{FC075045-8964-47CB-AC54-DB6FD7CC0768}"/>
          </ac:spMkLst>
        </pc:spChg>
        <pc:spChg chg="add del mod">
          <ac:chgData name="Fatima Pillosu" userId="a6295d4dc9e22643" providerId="LiveId" clId="{61095C42-E7C2-4BE5-9853-D050931ACD3F}" dt="2022-06-03T07:18:34.995" v="343" actId="478"/>
          <ac:spMkLst>
            <pc:docMk/>
            <pc:sldMk cId="3183180916" sldId="256"/>
            <ac:spMk id="105" creationId="{348F997C-F8F6-4461-B97D-8E7C338896A0}"/>
          </ac:spMkLst>
        </pc:spChg>
        <pc:spChg chg="add del mod">
          <ac:chgData name="Fatima Pillosu" userId="a6295d4dc9e22643" providerId="LiveId" clId="{61095C42-E7C2-4BE5-9853-D050931ACD3F}" dt="2022-06-03T07:26:19.856" v="440" actId="21"/>
          <ac:spMkLst>
            <pc:docMk/>
            <pc:sldMk cId="3183180916" sldId="256"/>
            <ac:spMk id="106" creationId="{E10ED1BC-C64F-4442-B2A1-3E52FC2FD93A}"/>
          </ac:spMkLst>
        </pc:spChg>
        <pc:spChg chg="add del mod">
          <ac:chgData name="Fatima Pillosu" userId="a6295d4dc9e22643" providerId="LiveId" clId="{61095C42-E7C2-4BE5-9853-D050931ACD3F}" dt="2022-06-03T07:26:19.856" v="440" actId="21"/>
          <ac:spMkLst>
            <pc:docMk/>
            <pc:sldMk cId="3183180916" sldId="256"/>
            <ac:spMk id="109" creationId="{D132524B-768A-42A5-94FF-823874EE2956}"/>
          </ac:spMkLst>
        </pc:spChg>
        <pc:spChg chg="add del mod">
          <ac:chgData name="Fatima Pillosu" userId="a6295d4dc9e22643" providerId="LiveId" clId="{61095C42-E7C2-4BE5-9853-D050931ACD3F}" dt="2022-06-03T07:26:19.856" v="440" actId="21"/>
          <ac:spMkLst>
            <pc:docMk/>
            <pc:sldMk cId="3183180916" sldId="256"/>
            <ac:spMk id="110" creationId="{E4663BAE-A18E-404C-85C8-A1124B21D737}"/>
          </ac:spMkLst>
        </pc:spChg>
        <pc:spChg chg="add del mod">
          <ac:chgData name="Fatima Pillosu" userId="a6295d4dc9e22643" providerId="LiveId" clId="{61095C42-E7C2-4BE5-9853-D050931ACD3F}" dt="2022-06-03T07:26:19.856" v="440" actId="21"/>
          <ac:spMkLst>
            <pc:docMk/>
            <pc:sldMk cId="3183180916" sldId="256"/>
            <ac:spMk id="111" creationId="{66FE1595-21FF-4D8D-B51F-CDF93B8D1FB7}"/>
          </ac:spMkLst>
        </pc:spChg>
        <pc:spChg chg="add del mod">
          <ac:chgData name="Fatima Pillosu" userId="a6295d4dc9e22643" providerId="LiveId" clId="{61095C42-E7C2-4BE5-9853-D050931ACD3F}" dt="2022-06-03T07:26:19.856" v="440" actId="21"/>
          <ac:spMkLst>
            <pc:docMk/>
            <pc:sldMk cId="3183180916" sldId="256"/>
            <ac:spMk id="112" creationId="{6C55794D-CB47-4B52-A005-8436804239CB}"/>
          </ac:spMkLst>
        </pc:spChg>
        <pc:spChg chg="add del mod">
          <ac:chgData name="Fatima Pillosu" userId="a6295d4dc9e22643" providerId="LiveId" clId="{61095C42-E7C2-4BE5-9853-D050931ACD3F}" dt="2022-06-03T07:26:19.856" v="440" actId="21"/>
          <ac:spMkLst>
            <pc:docMk/>
            <pc:sldMk cId="3183180916" sldId="256"/>
            <ac:spMk id="113" creationId="{406BA3DB-92E9-4CE0-9F60-A13887E735C3}"/>
          </ac:spMkLst>
        </pc:spChg>
        <pc:spChg chg="add del mod">
          <ac:chgData name="Fatima Pillosu" userId="a6295d4dc9e22643" providerId="LiveId" clId="{61095C42-E7C2-4BE5-9853-D050931ACD3F}" dt="2022-06-03T07:26:19.856" v="440" actId="21"/>
          <ac:spMkLst>
            <pc:docMk/>
            <pc:sldMk cId="3183180916" sldId="256"/>
            <ac:spMk id="114" creationId="{2C8D18DB-A81C-4CCD-AC33-7B2FC1FF714B}"/>
          </ac:spMkLst>
        </pc:spChg>
        <pc:spChg chg="add del">
          <ac:chgData name="Fatima Pillosu" userId="a6295d4dc9e22643" providerId="LiveId" clId="{61095C42-E7C2-4BE5-9853-D050931ACD3F}" dt="2022-06-03T07:26:17.805" v="439" actId="478"/>
          <ac:spMkLst>
            <pc:docMk/>
            <pc:sldMk cId="3183180916" sldId="256"/>
            <ac:spMk id="115" creationId="{F52BD3C1-DC17-4E32-876F-26F8DD2ABB29}"/>
          </ac:spMkLst>
        </pc:spChg>
        <pc:spChg chg="mod">
          <ac:chgData name="Fatima Pillosu" userId="a6295d4dc9e22643" providerId="LiveId" clId="{61095C42-E7C2-4BE5-9853-D050931ACD3F}" dt="2022-06-03T07:27:05.604" v="441"/>
          <ac:spMkLst>
            <pc:docMk/>
            <pc:sldMk cId="3183180916" sldId="256"/>
            <ac:spMk id="118" creationId="{B8D2A332-126C-48F4-B288-EE96FE73F292}"/>
          </ac:spMkLst>
        </pc:spChg>
        <pc:spChg chg="mod">
          <ac:chgData name="Fatima Pillosu" userId="a6295d4dc9e22643" providerId="LiveId" clId="{61095C42-E7C2-4BE5-9853-D050931ACD3F}" dt="2022-06-03T07:27:05.604" v="441"/>
          <ac:spMkLst>
            <pc:docMk/>
            <pc:sldMk cId="3183180916" sldId="256"/>
            <ac:spMk id="121" creationId="{66A70E54-0FC7-4E0A-81F4-24927ED67B2E}"/>
          </ac:spMkLst>
        </pc:spChg>
        <pc:spChg chg="mod">
          <ac:chgData name="Fatima Pillosu" userId="a6295d4dc9e22643" providerId="LiveId" clId="{61095C42-E7C2-4BE5-9853-D050931ACD3F}" dt="2022-06-03T07:27:05.604" v="441"/>
          <ac:spMkLst>
            <pc:docMk/>
            <pc:sldMk cId="3183180916" sldId="256"/>
            <ac:spMk id="122" creationId="{2E9228BD-D0DC-4362-8D48-466953D8DE8B}"/>
          </ac:spMkLst>
        </pc:spChg>
        <pc:spChg chg="mod">
          <ac:chgData name="Fatima Pillosu" userId="a6295d4dc9e22643" providerId="LiveId" clId="{61095C42-E7C2-4BE5-9853-D050931ACD3F}" dt="2022-06-03T07:27:05.604" v="441"/>
          <ac:spMkLst>
            <pc:docMk/>
            <pc:sldMk cId="3183180916" sldId="256"/>
            <ac:spMk id="123" creationId="{2C539112-772C-431A-8075-ED5B6AAF47D3}"/>
          </ac:spMkLst>
        </pc:spChg>
        <pc:spChg chg="mod">
          <ac:chgData name="Fatima Pillosu" userId="a6295d4dc9e22643" providerId="LiveId" clId="{61095C42-E7C2-4BE5-9853-D050931ACD3F}" dt="2022-06-03T07:27:05.604" v="441"/>
          <ac:spMkLst>
            <pc:docMk/>
            <pc:sldMk cId="3183180916" sldId="256"/>
            <ac:spMk id="124" creationId="{02D85FE4-CF0F-468F-8D65-7CE299AF59B0}"/>
          </ac:spMkLst>
        </pc:spChg>
        <pc:spChg chg="mod">
          <ac:chgData name="Fatima Pillosu" userId="a6295d4dc9e22643" providerId="LiveId" clId="{61095C42-E7C2-4BE5-9853-D050931ACD3F}" dt="2022-06-03T07:27:05.604" v="441"/>
          <ac:spMkLst>
            <pc:docMk/>
            <pc:sldMk cId="3183180916" sldId="256"/>
            <ac:spMk id="125" creationId="{768ACCF8-6F83-484A-BEAD-7DF041933D90}"/>
          </ac:spMkLst>
        </pc:spChg>
        <pc:spChg chg="add mod">
          <ac:chgData name="Fatima Pillosu" userId="a6295d4dc9e22643" providerId="LiveId" clId="{61095C42-E7C2-4BE5-9853-D050931ACD3F}" dt="2022-06-03T07:27:28.607" v="452" actId="1037"/>
          <ac:spMkLst>
            <pc:docMk/>
            <pc:sldMk cId="3183180916" sldId="256"/>
            <ac:spMk id="126" creationId="{6432514D-363B-4EE1-BE0E-526C387664A8}"/>
          </ac:spMkLst>
        </pc:spChg>
        <pc:spChg chg="add mod">
          <ac:chgData name="Fatima Pillosu" userId="a6295d4dc9e22643" providerId="LiveId" clId="{61095C42-E7C2-4BE5-9853-D050931ACD3F}" dt="2022-06-03T07:27:28.607" v="452" actId="1037"/>
          <ac:spMkLst>
            <pc:docMk/>
            <pc:sldMk cId="3183180916" sldId="256"/>
            <ac:spMk id="127" creationId="{AC6DF37C-7F5D-4871-9ED8-CA4315227B90}"/>
          </ac:spMkLst>
        </pc:spChg>
        <pc:spChg chg="add mod">
          <ac:chgData name="Fatima Pillosu" userId="a6295d4dc9e22643" providerId="LiveId" clId="{61095C42-E7C2-4BE5-9853-D050931ACD3F}" dt="2022-06-03T07:27:28.607" v="452" actId="1037"/>
          <ac:spMkLst>
            <pc:docMk/>
            <pc:sldMk cId="3183180916" sldId="256"/>
            <ac:spMk id="128" creationId="{30B2DB86-E009-4975-AD36-420F4C1915A6}"/>
          </ac:spMkLst>
        </pc:spChg>
        <pc:spChg chg="add mod">
          <ac:chgData name="Fatima Pillosu" userId="a6295d4dc9e22643" providerId="LiveId" clId="{61095C42-E7C2-4BE5-9853-D050931ACD3F}" dt="2022-06-03T07:27:28.607" v="452" actId="1037"/>
          <ac:spMkLst>
            <pc:docMk/>
            <pc:sldMk cId="3183180916" sldId="256"/>
            <ac:spMk id="131" creationId="{D66DC0EB-1FC1-48A9-80E2-8EA81262C9EC}"/>
          </ac:spMkLst>
        </pc:spChg>
        <pc:spChg chg="add mod">
          <ac:chgData name="Fatima Pillosu" userId="a6295d4dc9e22643" providerId="LiveId" clId="{61095C42-E7C2-4BE5-9853-D050931ACD3F}" dt="2022-06-03T07:27:28.607" v="452" actId="1037"/>
          <ac:spMkLst>
            <pc:docMk/>
            <pc:sldMk cId="3183180916" sldId="256"/>
            <ac:spMk id="132" creationId="{AAD34399-70C9-402F-875E-5DF09D23ED06}"/>
          </ac:spMkLst>
        </pc:spChg>
        <pc:spChg chg="add mod">
          <ac:chgData name="Fatima Pillosu" userId="a6295d4dc9e22643" providerId="LiveId" clId="{61095C42-E7C2-4BE5-9853-D050931ACD3F}" dt="2022-06-03T07:27:28.607" v="452" actId="1037"/>
          <ac:spMkLst>
            <pc:docMk/>
            <pc:sldMk cId="3183180916" sldId="256"/>
            <ac:spMk id="133" creationId="{068DAD37-6088-482E-BAD0-01B5FE585A39}"/>
          </ac:spMkLst>
        </pc:spChg>
        <pc:spChg chg="add mod">
          <ac:chgData name="Fatima Pillosu" userId="a6295d4dc9e22643" providerId="LiveId" clId="{61095C42-E7C2-4BE5-9853-D050931ACD3F}" dt="2022-06-03T07:27:28.607" v="452" actId="1037"/>
          <ac:spMkLst>
            <pc:docMk/>
            <pc:sldMk cId="3183180916" sldId="256"/>
            <ac:spMk id="134" creationId="{74D5B599-1097-4D33-87B2-8924A1606682}"/>
          </ac:spMkLst>
        </pc:spChg>
        <pc:spChg chg="add mod">
          <ac:chgData name="Fatima Pillosu" userId="a6295d4dc9e22643" providerId="LiveId" clId="{61095C42-E7C2-4BE5-9853-D050931ACD3F}" dt="2022-06-03T07:27:28.607" v="452" actId="1037"/>
          <ac:spMkLst>
            <pc:docMk/>
            <pc:sldMk cId="3183180916" sldId="256"/>
            <ac:spMk id="135" creationId="{D479A3C7-13D2-4750-808C-71F1383BE495}"/>
          </ac:spMkLst>
        </pc:spChg>
        <pc:spChg chg="add mod">
          <ac:chgData name="Fatima Pillosu" userId="a6295d4dc9e22643" providerId="LiveId" clId="{61095C42-E7C2-4BE5-9853-D050931ACD3F}" dt="2022-06-03T07:27:28.607" v="452" actId="1037"/>
          <ac:spMkLst>
            <pc:docMk/>
            <pc:sldMk cId="3183180916" sldId="256"/>
            <ac:spMk id="136" creationId="{CE03E565-AF2E-4627-AD50-27E69BCB5F5A}"/>
          </ac:spMkLst>
        </pc:spChg>
        <pc:spChg chg="add mod">
          <ac:chgData name="Fatima Pillosu" userId="a6295d4dc9e22643" providerId="LiveId" clId="{61095C42-E7C2-4BE5-9853-D050931ACD3F}" dt="2022-06-03T07:27:28.607" v="452" actId="1037"/>
          <ac:spMkLst>
            <pc:docMk/>
            <pc:sldMk cId="3183180916" sldId="256"/>
            <ac:spMk id="137" creationId="{5F10377F-C289-4F8C-AEBB-5897D6624E84}"/>
          </ac:spMkLst>
        </pc:spChg>
        <pc:spChg chg="add mod">
          <ac:chgData name="Fatima Pillosu" userId="a6295d4dc9e22643" providerId="LiveId" clId="{61095C42-E7C2-4BE5-9853-D050931ACD3F}" dt="2022-06-03T07:27:28.607" v="452" actId="1037"/>
          <ac:spMkLst>
            <pc:docMk/>
            <pc:sldMk cId="3183180916" sldId="256"/>
            <ac:spMk id="140" creationId="{A27BA77C-C6AD-4498-8195-A8DA7E5B3D22}"/>
          </ac:spMkLst>
        </pc:spChg>
        <pc:spChg chg="add mod">
          <ac:chgData name="Fatima Pillosu" userId="a6295d4dc9e22643" providerId="LiveId" clId="{61095C42-E7C2-4BE5-9853-D050931ACD3F}" dt="2022-06-03T07:27:28.607" v="452" actId="1037"/>
          <ac:spMkLst>
            <pc:docMk/>
            <pc:sldMk cId="3183180916" sldId="256"/>
            <ac:spMk id="141" creationId="{3ECE2D6B-4766-415D-BE3E-5C2D43AE886C}"/>
          </ac:spMkLst>
        </pc:spChg>
        <pc:spChg chg="add mod">
          <ac:chgData name="Fatima Pillosu" userId="a6295d4dc9e22643" providerId="LiveId" clId="{61095C42-E7C2-4BE5-9853-D050931ACD3F}" dt="2022-06-03T07:27:28.607" v="452" actId="1037"/>
          <ac:spMkLst>
            <pc:docMk/>
            <pc:sldMk cId="3183180916" sldId="256"/>
            <ac:spMk id="142" creationId="{33A15E75-4AE7-482F-9AE8-05AB2029F48E}"/>
          </ac:spMkLst>
        </pc:spChg>
        <pc:spChg chg="add mod">
          <ac:chgData name="Fatima Pillosu" userId="a6295d4dc9e22643" providerId="LiveId" clId="{61095C42-E7C2-4BE5-9853-D050931ACD3F}" dt="2022-06-03T07:27:28.607" v="452" actId="1037"/>
          <ac:spMkLst>
            <pc:docMk/>
            <pc:sldMk cId="3183180916" sldId="256"/>
            <ac:spMk id="145" creationId="{5049686B-602F-4533-8418-572BBEA54C4A}"/>
          </ac:spMkLst>
        </pc:spChg>
        <pc:spChg chg="add mod">
          <ac:chgData name="Fatima Pillosu" userId="a6295d4dc9e22643" providerId="LiveId" clId="{61095C42-E7C2-4BE5-9853-D050931ACD3F}" dt="2022-06-03T07:27:28.607" v="452" actId="1037"/>
          <ac:spMkLst>
            <pc:docMk/>
            <pc:sldMk cId="3183180916" sldId="256"/>
            <ac:spMk id="146" creationId="{2BEFA5D2-8F88-431F-AAE2-8D0084093BF5}"/>
          </ac:spMkLst>
        </pc:spChg>
        <pc:spChg chg="add mod">
          <ac:chgData name="Fatima Pillosu" userId="a6295d4dc9e22643" providerId="LiveId" clId="{61095C42-E7C2-4BE5-9853-D050931ACD3F}" dt="2022-06-03T07:27:28.607" v="452" actId="1037"/>
          <ac:spMkLst>
            <pc:docMk/>
            <pc:sldMk cId="3183180916" sldId="256"/>
            <ac:spMk id="147" creationId="{E9347D5C-C070-4519-AA44-D5562AB5A248}"/>
          </ac:spMkLst>
        </pc:spChg>
        <pc:spChg chg="add mod">
          <ac:chgData name="Fatima Pillosu" userId="a6295d4dc9e22643" providerId="LiveId" clId="{61095C42-E7C2-4BE5-9853-D050931ACD3F}" dt="2022-06-03T07:27:28.607" v="452" actId="1037"/>
          <ac:spMkLst>
            <pc:docMk/>
            <pc:sldMk cId="3183180916" sldId="256"/>
            <ac:spMk id="148" creationId="{D2B49B18-2E3C-41B8-9F19-514E81D9944F}"/>
          </ac:spMkLst>
        </pc:spChg>
        <pc:spChg chg="add mod">
          <ac:chgData name="Fatima Pillosu" userId="a6295d4dc9e22643" providerId="LiveId" clId="{61095C42-E7C2-4BE5-9853-D050931ACD3F}" dt="2022-06-03T07:27:28.607" v="452" actId="1037"/>
          <ac:spMkLst>
            <pc:docMk/>
            <pc:sldMk cId="3183180916" sldId="256"/>
            <ac:spMk id="151" creationId="{8F396026-A796-4252-860C-D1B0D96F5855}"/>
          </ac:spMkLst>
        </pc:spChg>
        <pc:spChg chg="add mod">
          <ac:chgData name="Fatima Pillosu" userId="a6295d4dc9e22643" providerId="LiveId" clId="{61095C42-E7C2-4BE5-9853-D050931ACD3F}" dt="2022-06-03T07:27:28.607" v="452" actId="1037"/>
          <ac:spMkLst>
            <pc:docMk/>
            <pc:sldMk cId="3183180916" sldId="256"/>
            <ac:spMk id="152" creationId="{F702D0DE-B190-40BD-A1EA-DF625BCC8691}"/>
          </ac:spMkLst>
        </pc:spChg>
        <pc:spChg chg="add mod">
          <ac:chgData name="Fatima Pillosu" userId="a6295d4dc9e22643" providerId="LiveId" clId="{61095C42-E7C2-4BE5-9853-D050931ACD3F}" dt="2022-06-03T07:27:28.607" v="452" actId="1037"/>
          <ac:spMkLst>
            <pc:docMk/>
            <pc:sldMk cId="3183180916" sldId="256"/>
            <ac:spMk id="153" creationId="{2C68D7AA-8E1B-40BA-A889-F36FF91A82CE}"/>
          </ac:spMkLst>
        </pc:spChg>
        <pc:spChg chg="add mod">
          <ac:chgData name="Fatima Pillosu" userId="a6295d4dc9e22643" providerId="LiveId" clId="{61095C42-E7C2-4BE5-9853-D050931ACD3F}" dt="2022-06-03T07:27:28.607" v="452" actId="1037"/>
          <ac:spMkLst>
            <pc:docMk/>
            <pc:sldMk cId="3183180916" sldId="256"/>
            <ac:spMk id="155" creationId="{2DBB242F-C266-4030-B454-A8086843D32E}"/>
          </ac:spMkLst>
        </pc:spChg>
        <pc:spChg chg="add mod">
          <ac:chgData name="Fatima Pillosu" userId="a6295d4dc9e22643" providerId="LiveId" clId="{61095C42-E7C2-4BE5-9853-D050931ACD3F}" dt="2022-06-03T07:27:28.607" v="452" actId="1037"/>
          <ac:spMkLst>
            <pc:docMk/>
            <pc:sldMk cId="3183180916" sldId="256"/>
            <ac:spMk id="156" creationId="{6DDB31F6-0516-4FE0-96B0-916460DD75A9}"/>
          </ac:spMkLst>
        </pc:spChg>
        <pc:spChg chg="add mod">
          <ac:chgData name="Fatima Pillosu" userId="a6295d4dc9e22643" providerId="LiveId" clId="{61095C42-E7C2-4BE5-9853-D050931ACD3F}" dt="2022-06-03T07:27:28.607" v="452" actId="1037"/>
          <ac:spMkLst>
            <pc:docMk/>
            <pc:sldMk cId="3183180916" sldId="256"/>
            <ac:spMk id="157" creationId="{6BDC9854-F930-4229-9939-78B974ECF407}"/>
          </ac:spMkLst>
        </pc:spChg>
        <pc:spChg chg="add mod">
          <ac:chgData name="Fatima Pillosu" userId="a6295d4dc9e22643" providerId="LiveId" clId="{61095C42-E7C2-4BE5-9853-D050931ACD3F}" dt="2022-06-03T07:27:28.607" v="452" actId="1037"/>
          <ac:spMkLst>
            <pc:docMk/>
            <pc:sldMk cId="3183180916" sldId="256"/>
            <ac:spMk id="158" creationId="{6A57C458-547F-460C-9F45-9AABD9568C62}"/>
          </ac:spMkLst>
        </pc:spChg>
        <pc:spChg chg="add mod">
          <ac:chgData name="Fatima Pillosu" userId="a6295d4dc9e22643" providerId="LiveId" clId="{61095C42-E7C2-4BE5-9853-D050931ACD3F}" dt="2022-06-03T07:27:28.607" v="452" actId="1037"/>
          <ac:spMkLst>
            <pc:docMk/>
            <pc:sldMk cId="3183180916" sldId="256"/>
            <ac:spMk id="159" creationId="{6F369A6C-8983-4057-B63B-10795ED8C1CF}"/>
          </ac:spMkLst>
        </pc:spChg>
        <pc:spChg chg="add mod">
          <ac:chgData name="Fatima Pillosu" userId="a6295d4dc9e22643" providerId="LiveId" clId="{61095C42-E7C2-4BE5-9853-D050931ACD3F}" dt="2022-06-03T07:27:28.607" v="452" actId="1037"/>
          <ac:spMkLst>
            <pc:docMk/>
            <pc:sldMk cId="3183180916" sldId="256"/>
            <ac:spMk id="161" creationId="{AF08EE5C-5620-4E6B-BB6C-EDB1508B7E91}"/>
          </ac:spMkLst>
        </pc:spChg>
        <pc:spChg chg="add mod">
          <ac:chgData name="Fatima Pillosu" userId="a6295d4dc9e22643" providerId="LiveId" clId="{61095C42-E7C2-4BE5-9853-D050931ACD3F}" dt="2022-06-03T07:27:28.607" v="452" actId="1037"/>
          <ac:spMkLst>
            <pc:docMk/>
            <pc:sldMk cId="3183180916" sldId="256"/>
            <ac:spMk id="163" creationId="{967D2AE2-4377-49AA-82FD-89A4B4FD79A3}"/>
          </ac:spMkLst>
        </pc:spChg>
        <pc:spChg chg="add mod">
          <ac:chgData name="Fatima Pillosu" userId="a6295d4dc9e22643" providerId="LiveId" clId="{61095C42-E7C2-4BE5-9853-D050931ACD3F}" dt="2022-06-03T07:27:28.607" v="452" actId="1037"/>
          <ac:spMkLst>
            <pc:docMk/>
            <pc:sldMk cId="3183180916" sldId="256"/>
            <ac:spMk id="165" creationId="{863262A9-84E3-4042-A422-9EC65315799F}"/>
          </ac:spMkLst>
        </pc:spChg>
        <pc:spChg chg="add mod">
          <ac:chgData name="Fatima Pillosu" userId="a6295d4dc9e22643" providerId="LiveId" clId="{61095C42-E7C2-4BE5-9853-D050931ACD3F}" dt="2022-06-03T07:27:28.607" v="452" actId="1037"/>
          <ac:spMkLst>
            <pc:docMk/>
            <pc:sldMk cId="3183180916" sldId="256"/>
            <ac:spMk id="166" creationId="{305380B3-059D-4286-AAFE-4F3BD6A302B9}"/>
          </ac:spMkLst>
        </pc:spChg>
        <pc:spChg chg="add mod">
          <ac:chgData name="Fatima Pillosu" userId="a6295d4dc9e22643" providerId="LiveId" clId="{61095C42-E7C2-4BE5-9853-D050931ACD3F}" dt="2022-06-03T07:27:28.607" v="452" actId="1037"/>
          <ac:spMkLst>
            <pc:docMk/>
            <pc:sldMk cId="3183180916" sldId="256"/>
            <ac:spMk id="167" creationId="{4BF99C37-8BB5-41F5-A100-EC4547A2C48B}"/>
          </ac:spMkLst>
        </pc:spChg>
        <pc:spChg chg="add mod">
          <ac:chgData name="Fatima Pillosu" userId="a6295d4dc9e22643" providerId="LiveId" clId="{61095C42-E7C2-4BE5-9853-D050931ACD3F}" dt="2022-06-03T07:27:28.607" v="452" actId="1037"/>
          <ac:spMkLst>
            <pc:docMk/>
            <pc:sldMk cId="3183180916" sldId="256"/>
            <ac:spMk id="168" creationId="{2EF0380C-B83F-48DE-9CEC-A4B3E7A713AF}"/>
          </ac:spMkLst>
        </pc:spChg>
        <pc:spChg chg="add mod">
          <ac:chgData name="Fatima Pillosu" userId="a6295d4dc9e22643" providerId="LiveId" clId="{61095C42-E7C2-4BE5-9853-D050931ACD3F}" dt="2022-06-03T07:27:28.607" v="452" actId="1037"/>
          <ac:spMkLst>
            <pc:docMk/>
            <pc:sldMk cId="3183180916" sldId="256"/>
            <ac:spMk id="169" creationId="{11291620-BC3A-47E1-939D-63FFC4C19055}"/>
          </ac:spMkLst>
        </pc:spChg>
        <pc:spChg chg="add mod">
          <ac:chgData name="Fatima Pillosu" userId="a6295d4dc9e22643" providerId="LiveId" clId="{61095C42-E7C2-4BE5-9853-D050931ACD3F}" dt="2022-06-03T07:27:28.607" v="452" actId="1037"/>
          <ac:spMkLst>
            <pc:docMk/>
            <pc:sldMk cId="3183180916" sldId="256"/>
            <ac:spMk id="170" creationId="{E175D9CF-10FB-45B1-BE12-8885AE87B38E}"/>
          </ac:spMkLst>
        </pc:spChg>
        <pc:spChg chg="add mod">
          <ac:chgData name="Fatima Pillosu" userId="a6295d4dc9e22643" providerId="LiveId" clId="{61095C42-E7C2-4BE5-9853-D050931ACD3F}" dt="2022-06-03T07:27:28.607" v="452" actId="1037"/>
          <ac:spMkLst>
            <pc:docMk/>
            <pc:sldMk cId="3183180916" sldId="256"/>
            <ac:spMk id="171" creationId="{3AD8426B-D22A-40F5-A3E4-9591EBB1E00D}"/>
          </ac:spMkLst>
        </pc:spChg>
        <pc:spChg chg="add mod">
          <ac:chgData name="Fatima Pillosu" userId="a6295d4dc9e22643" providerId="LiveId" clId="{61095C42-E7C2-4BE5-9853-D050931ACD3F}" dt="2022-06-03T07:27:28.607" v="452" actId="1037"/>
          <ac:spMkLst>
            <pc:docMk/>
            <pc:sldMk cId="3183180916" sldId="256"/>
            <ac:spMk id="172" creationId="{671AF4C4-05F5-4286-97B3-4F261AB2B10B}"/>
          </ac:spMkLst>
        </pc:spChg>
        <pc:spChg chg="add mod">
          <ac:chgData name="Fatima Pillosu" userId="a6295d4dc9e22643" providerId="LiveId" clId="{61095C42-E7C2-4BE5-9853-D050931ACD3F}" dt="2022-06-03T07:27:28.607" v="452" actId="1037"/>
          <ac:spMkLst>
            <pc:docMk/>
            <pc:sldMk cId="3183180916" sldId="256"/>
            <ac:spMk id="173" creationId="{727A2FEE-A6EF-4987-8F78-E5A3F5D533CB}"/>
          </ac:spMkLst>
        </pc:spChg>
        <pc:spChg chg="add mod">
          <ac:chgData name="Fatima Pillosu" userId="a6295d4dc9e22643" providerId="LiveId" clId="{61095C42-E7C2-4BE5-9853-D050931ACD3F}" dt="2022-06-03T07:27:28.607" v="452" actId="1037"/>
          <ac:spMkLst>
            <pc:docMk/>
            <pc:sldMk cId="3183180916" sldId="256"/>
            <ac:spMk id="174" creationId="{FD72630F-2779-4AC7-8913-3EC88859E76F}"/>
          </ac:spMkLst>
        </pc:spChg>
        <pc:grpChg chg="del mod">
          <ac:chgData name="Fatima Pillosu" userId="a6295d4dc9e22643" providerId="LiveId" clId="{61095C42-E7C2-4BE5-9853-D050931ACD3F}" dt="2022-06-03T07:26:19.856" v="440" actId="21"/>
          <ac:grpSpMkLst>
            <pc:docMk/>
            <pc:sldMk cId="3183180916" sldId="256"/>
            <ac:grpSpMk id="4" creationId="{831431AA-36D8-417F-8AA4-8A670D040268}"/>
          </ac:grpSpMkLst>
        </pc:grpChg>
        <pc:grpChg chg="del mod">
          <ac:chgData name="Fatima Pillosu" userId="a6295d4dc9e22643" providerId="LiveId" clId="{61095C42-E7C2-4BE5-9853-D050931ACD3F}" dt="2022-06-03T07:26:19.856" v="440" actId="21"/>
          <ac:grpSpMkLst>
            <pc:docMk/>
            <pc:sldMk cId="3183180916" sldId="256"/>
            <ac:grpSpMk id="15" creationId="{6CB9DC95-EF6D-4A6A-BACB-CAE97C4473FB}"/>
          </ac:grpSpMkLst>
        </pc:grpChg>
        <pc:grpChg chg="add mod">
          <ac:chgData name="Fatima Pillosu" userId="a6295d4dc9e22643" providerId="LiveId" clId="{61095C42-E7C2-4BE5-9853-D050931ACD3F}" dt="2022-06-03T07:27:28.607" v="452" actId="1037"/>
          <ac:grpSpMkLst>
            <pc:docMk/>
            <pc:sldMk cId="3183180916" sldId="256"/>
            <ac:grpSpMk id="116" creationId="{0705804E-2036-475C-854C-E404E1C98C7E}"/>
          </ac:grpSpMkLst>
        </pc:grpChg>
        <pc:grpChg chg="add mod">
          <ac:chgData name="Fatima Pillosu" userId="a6295d4dc9e22643" providerId="LiveId" clId="{61095C42-E7C2-4BE5-9853-D050931ACD3F}" dt="2022-06-03T07:27:28.607" v="452" actId="1037"/>
          <ac:grpSpMkLst>
            <pc:docMk/>
            <pc:sldMk cId="3183180916" sldId="256"/>
            <ac:grpSpMk id="119" creationId="{B7110FE1-945B-4AED-9055-8C6D106E4B05}"/>
          </ac:grpSpMkLst>
        </pc:grpChg>
        <pc:grpChg chg="mod">
          <ac:chgData name="Fatima Pillosu" userId="a6295d4dc9e22643" providerId="LiveId" clId="{61095C42-E7C2-4BE5-9853-D050931ACD3F}" dt="2022-06-03T07:27:05.604" v="441"/>
          <ac:grpSpMkLst>
            <pc:docMk/>
            <pc:sldMk cId="3183180916" sldId="256"/>
            <ac:grpSpMk id="120" creationId="{BDB52F88-DB00-4135-A67A-D096268941D2}"/>
          </ac:grpSpMkLst>
        </pc:grpChg>
        <pc:picChg chg="mod">
          <ac:chgData name="Fatima Pillosu" userId="a6295d4dc9e22643" providerId="LiveId" clId="{61095C42-E7C2-4BE5-9853-D050931ACD3F}" dt="2022-06-03T07:27:05.604" v="441"/>
          <ac:picMkLst>
            <pc:docMk/>
            <pc:sldMk cId="3183180916" sldId="256"/>
            <ac:picMk id="117" creationId="{20B5CAB3-5681-441C-B001-35F60EB0D0FA}"/>
          </ac:picMkLst>
        </pc:picChg>
        <pc:cxnChg chg="del mod">
          <ac:chgData name="Fatima Pillosu" userId="a6295d4dc9e22643" providerId="LiveId" clId="{61095C42-E7C2-4BE5-9853-D050931ACD3F}" dt="2022-06-03T07:17:35.770" v="307" actId="478"/>
          <ac:cxnSpMkLst>
            <pc:docMk/>
            <pc:sldMk cId="3183180916" sldId="256"/>
            <ac:cxnSpMk id="25" creationId="{9815B200-64F9-4EC6-8BE8-3B23BA01A1ED}"/>
          </ac:cxnSpMkLst>
        </pc:cxnChg>
        <pc:cxnChg chg="del mod">
          <ac:chgData name="Fatima Pillosu" userId="a6295d4dc9e22643" providerId="LiveId" clId="{61095C42-E7C2-4BE5-9853-D050931ACD3F}" dt="2022-06-03T07:26:19.856" v="440" actId="21"/>
          <ac:cxnSpMkLst>
            <pc:docMk/>
            <pc:sldMk cId="3183180916" sldId="256"/>
            <ac:cxnSpMk id="32" creationId="{82C63204-CDF4-4893-A989-0F0A88933008}"/>
          </ac:cxnSpMkLst>
        </pc:cxnChg>
        <pc:cxnChg chg="del mod">
          <ac:chgData name="Fatima Pillosu" userId="a6295d4dc9e22643" providerId="LiveId" clId="{61095C42-E7C2-4BE5-9853-D050931ACD3F}" dt="2022-06-03T07:26:19.856" v="440" actId="21"/>
          <ac:cxnSpMkLst>
            <pc:docMk/>
            <pc:sldMk cId="3183180916" sldId="256"/>
            <ac:cxnSpMk id="33" creationId="{246C32BF-FA3C-4A67-AA0B-56F14576D6AA}"/>
          </ac:cxnSpMkLst>
        </pc:cxnChg>
        <pc:cxnChg chg="del mod">
          <ac:chgData name="Fatima Pillosu" userId="a6295d4dc9e22643" providerId="LiveId" clId="{61095C42-E7C2-4BE5-9853-D050931ACD3F}" dt="2022-06-03T07:26:19.856" v="440" actId="21"/>
          <ac:cxnSpMkLst>
            <pc:docMk/>
            <pc:sldMk cId="3183180916" sldId="256"/>
            <ac:cxnSpMk id="44" creationId="{5EF2DDF2-B980-4460-996A-7DE4F2D6D5C5}"/>
          </ac:cxnSpMkLst>
        </pc:cxnChg>
        <pc:cxnChg chg="del mod">
          <ac:chgData name="Fatima Pillosu" userId="a6295d4dc9e22643" providerId="LiveId" clId="{61095C42-E7C2-4BE5-9853-D050931ACD3F}" dt="2022-06-03T07:26:19.856" v="440" actId="21"/>
          <ac:cxnSpMkLst>
            <pc:docMk/>
            <pc:sldMk cId="3183180916" sldId="256"/>
            <ac:cxnSpMk id="45" creationId="{7E0A01B3-1F54-4E20-9593-EAF9F9592136}"/>
          </ac:cxnSpMkLst>
        </pc:cxnChg>
        <pc:cxnChg chg="del mod">
          <ac:chgData name="Fatima Pillosu" userId="a6295d4dc9e22643" providerId="LiveId" clId="{61095C42-E7C2-4BE5-9853-D050931ACD3F}" dt="2022-06-03T07:26:19.856" v="440" actId="21"/>
          <ac:cxnSpMkLst>
            <pc:docMk/>
            <pc:sldMk cId="3183180916" sldId="256"/>
            <ac:cxnSpMk id="51" creationId="{8A3C166B-933E-4A77-BBA8-BF6BF78B3082}"/>
          </ac:cxnSpMkLst>
        </pc:cxnChg>
        <pc:cxnChg chg="del mod">
          <ac:chgData name="Fatima Pillosu" userId="a6295d4dc9e22643" providerId="LiveId" clId="{61095C42-E7C2-4BE5-9853-D050931ACD3F}" dt="2022-06-03T07:26:19.856" v="440" actId="21"/>
          <ac:cxnSpMkLst>
            <pc:docMk/>
            <pc:sldMk cId="3183180916" sldId="256"/>
            <ac:cxnSpMk id="55" creationId="{6A315985-278C-482F-BB6A-F9B90E80C5C6}"/>
          </ac:cxnSpMkLst>
        </pc:cxnChg>
        <pc:cxnChg chg="del mod">
          <ac:chgData name="Fatima Pillosu" userId="a6295d4dc9e22643" providerId="LiveId" clId="{61095C42-E7C2-4BE5-9853-D050931ACD3F}" dt="2022-06-03T07:26:19.856" v="440" actId="21"/>
          <ac:cxnSpMkLst>
            <pc:docMk/>
            <pc:sldMk cId="3183180916" sldId="256"/>
            <ac:cxnSpMk id="62" creationId="{70761284-3178-4B5C-BCD3-2A97FB881573}"/>
          </ac:cxnSpMkLst>
        </pc:cxnChg>
        <pc:cxnChg chg="del mod">
          <ac:chgData name="Fatima Pillosu" userId="a6295d4dc9e22643" providerId="LiveId" clId="{61095C42-E7C2-4BE5-9853-D050931ACD3F}" dt="2022-06-03T07:26:19.856" v="440" actId="21"/>
          <ac:cxnSpMkLst>
            <pc:docMk/>
            <pc:sldMk cId="3183180916" sldId="256"/>
            <ac:cxnSpMk id="63" creationId="{7EB47A39-A2DF-47D2-B7E6-FAC06D312C27}"/>
          </ac:cxnSpMkLst>
        </pc:cxnChg>
        <pc:cxnChg chg="del mod">
          <ac:chgData name="Fatima Pillosu" userId="a6295d4dc9e22643" providerId="LiveId" clId="{61095C42-E7C2-4BE5-9853-D050931ACD3F}" dt="2022-06-03T07:14:10.922" v="263" actId="478"/>
          <ac:cxnSpMkLst>
            <pc:docMk/>
            <pc:sldMk cId="3183180916" sldId="256"/>
            <ac:cxnSpMk id="68" creationId="{B94C6C41-639A-458E-9BA1-B4DF3840AE57}"/>
          </ac:cxnSpMkLst>
        </pc:cxnChg>
        <pc:cxnChg chg="del mod">
          <ac:chgData name="Fatima Pillosu" userId="a6295d4dc9e22643" providerId="LiveId" clId="{61095C42-E7C2-4BE5-9853-D050931ACD3F}" dt="2022-06-03T07:26:19.856" v="440" actId="21"/>
          <ac:cxnSpMkLst>
            <pc:docMk/>
            <pc:sldMk cId="3183180916" sldId="256"/>
            <ac:cxnSpMk id="70" creationId="{ACEF5A02-488C-4883-B945-70BA01DF1D3B}"/>
          </ac:cxnSpMkLst>
        </pc:cxnChg>
        <pc:cxnChg chg="add mod">
          <ac:chgData name="Fatima Pillosu" userId="a6295d4dc9e22643" providerId="LiveId" clId="{61095C42-E7C2-4BE5-9853-D050931ACD3F}" dt="2022-06-03T06:52:28.088" v="13" actId="571"/>
          <ac:cxnSpMkLst>
            <pc:docMk/>
            <pc:sldMk cId="3183180916" sldId="256"/>
            <ac:cxnSpMk id="76" creationId="{7225B0ED-863A-4B10-A924-D23522132C99}"/>
          </ac:cxnSpMkLst>
        </pc:cxnChg>
        <pc:cxnChg chg="add mod">
          <ac:chgData name="Fatima Pillosu" userId="a6295d4dc9e22643" providerId="LiveId" clId="{61095C42-E7C2-4BE5-9853-D050931ACD3F}" dt="2022-06-03T06:52:28.088" v="13" actId="571"/>
          <ac:cxnSpMkLst>
            <pc:docMk/>
            <pc:sldMk cId="3183180916" sldId="256"/>
            <ac:cxnSpMk id="77" creationId="{521B3CF5-1B7A-4B53-9BD3-F642D39D11E8}"/>
          </ac:cxnSpMkLst>
        </pc:cxnChg>
        <pc:cxnChg chg="add del mod">
          <ac:chgData name="Fatima Pillosu" userId="a6295d4dc9e22643" providerId="LiveId" clId="{61095C42-E7C2-4BE5-9853-D050931ACD3F}" dt="2022-06-03T07:00:21.061" v="74" actId="478"/>
          <ac:cxnSpMkLst>
            <pc:docMk/>
            <pc:sldMk cId="3183180916" sldId="256"/>
            <ac:cxnSpMk id="82" creationId="{2DCAA65B-4382-4377-8230-6BDA631A7D2E}"/>
          </ac:cxnSpMkLst>
        </pc:cxnChg>
        <pc:cxnChg chg="add del mod">
          <ac:chgData name="Fatima Pillosu" userId="a6295d4dc9e22643" providerId="LiveId" clId="{61095C42-E7C2-4BE5-9853-D050931ACD3F}" dt="2022-06-03T07:26:19.856" v="440" actId="21"/>
          <ac:cxnSpMkLst>
            <pc:docMk/>
            <pc:sldMk cId="3183180916" sldId="256"/>
            <ac:cxnSpMk id="83" creationId="{B64F08C3-130E-4187-A217-7B68FBD11549}"/>
          </ac:cxnSpMkLst>
        </pc:cxnChg>
        <pc:cxnChg chg="add del mod">
          <ac:chgData name="Fatima Pillosu" userId="a6295d4dc9e22643" providerId="LiveId" clId="{61095C42-E7C2-4BE5-9853-D050931ACD3F}" dt="2022-06-03T07:26:19.856" v="440" actId="21"/>
          <ac:cxnSpMkLst>
            <pc:docMk/>
            <pc:sldMk cId="3183180916" sldId="256"/>
            <ac:cxnSpMk id="87" creationId="{61B15CC9-84A2-4067-8C8A-B9761D12DE4F}"/>
          </ac:cxnSpMkLst>
        </pc:cxnChg>
        <pc:cxnChg chg="add del mod">
          <ac:chgData name="Fatima Pillosu" userId="a6295d4dc9e22643" providerId="LiveId" clId="{61095C42-E7C2-4BE5-9853-D050931ACD3F}" dt="2022-06-03T07:26:19.856" v="440" actId="21"/>
          <ac:cxnSpMkLst>
            <pc:docMk/>
            <pc:sldMk cId="3183180916" sldId="256"/>
            <ac:cxnSpMk id="92" creationId="{2EF5FBFE-3692-467E-B25C-E7C80E878D58}"/>
          </ac:cxnSpMkLst>
        </pc:cxnChg>
        <pc:cxnChg chg="add mod">
          <ac:chgData name="Fatima Pillosu" userId="a6295d4dc9e22643" providerId="LiveId" clId="{61095C42-E7C2-4BE5-9853-D050931ACD3F}" dt="2022-06-03T07:27:28.607" v="452" actId="1037"/>
          <ac:cxnSpMkLst>
            <pc:docMk/>
            <pc:sldMk cId="3183180916" sldId="256"/>
            <ac:cxnSpMk id="129" creationId="{5CB02418-71FD-4B0D-8BED-08A1D8D580D7}"/>
          </ac:cxnSpMkLst>
        </pc:cxnChg>
        <pc:cxnChg chg="add mod">
          <ac:chgData name="Fatima Pillosu" userId="a6295d4dc9e22643" providerId="LiveId" clId="{61095C42-E7C2-4BE5-9853-D050931ACD3F}" dt="2022-06-03T07:27:28.607" v="452" actId="1037"/>
          <ac:cxnSpMkLst>
            <pc:docMk/>
            <pc:sldMk cId="3183180916" sldId="256"/>
            <ac:cxnSpMk id="130" creationId="{C3869683-AE19-4794-9316-80939DD0952A}"/>
          </ac:cxnSpMkLst>
        </pc:cxnChg>
        <pc:cxnChg chg="add mod">
          <ac:chgData name="Fatima Pillosu" userId="a6295d4dc9e22643" providerId="LiveId" clId="{61095C42-E7C2-4BE5-9853-D050931ACD3F}" dt="2022-06-03T07:27:28.607" v="452" actId="1037"/>
          <ac:cxnSpMkLst>
            <pc:docMk/>
            <pc:sldMk cId="3183180916" sldId="256"/>
            <ac:cxnSpMk id="138" creationId="{F544FB67-5D26-4467-AB38-9F74C8C236E0}"/>
          </ac:cxnSpMkLst>
        </pc:cxnChg>
        <pc:cxnChg chg="add mod">
          <ac:chgData name="Fatima Pillosu" userId="a6295d4dc9e22643" providerId="LiveId" clId="{61095C42-E7C2-4BE5-9853-D050931ACD3F}" dt="2022-06-03T07:27:28.607" v="452" actId="1037"/>
          <ac:cxnSpMkLst>
            <pc:docMk/>
            <pc:sldMk cId="3183180916" sldId="256"/>
            <ac:cxnSpMk id="139" creationId="{832EDB66-7B26-4FCD-A2AB-E4941DF28D7A}"/>
          </ac:cxnSpMkLst>
        </pc:cxnChg>
        <pc:cxnChg chg="add mod">
          <ac:chgData name="Fatima Pillosu" userId="a6295d4dc9e22643" providerId="LiveId" clId="{61095C42-E7C2-4BE5-9853-D050931ACD3F}" dt="2022-06-03T07:27:28.607" v="452" actId="1037"/>
          <ac:cxnSpMkLst>
            <pc:docMk/>
            <pc:sldMk cId="3183180916" sldId="256"/>
            <ac:cxnSpMk id="143" creationId="{2CD1D397-7838-4664-8433-54609F2A0A34}"/>
          </ac:cxnSpMkLst>
        </pc:cxnChg>
        <pc:cxnChg chg="add mod">
          <ac:chgData name="Fatima Pillosu" userId="a6295d4dc9e22643" providerId="LiveId" clId="{61095C42-E7C2-4BE5-9853-D050931ACD3F}" dt="2022-06-03T07:27:28.607" v="452" actId="1037"/>
          <ac:cxnSpMkLst>
            <pc:docMk/>
            <pc:sldMk cId="3183180916" sldId="256"/>
            <ac:cxnSpMk id="144" creationId="{A788DC77-A079-4FDD-804D-7771F48877EE}"/>
          </ac:cxnSpMkLst>
        </pc:cxnChg>
        <pc:cxnChg chg="add mod">
          <ac:chgData name="Fatima Pillosu" userId="a6295d4dc9e22643" providerId="LiveId" clId="{61095C42-E7C2-4BE5-9853-D050931ACD3F}" dt="2022-06-03T07:27:28.607" v="452" actId="1037"/>
          <ac:cxnSpMkLst>
            <pc:docMk/>
            <pc:sldMk cId="3183180916" sldId="256"/>
            <ac:cxnSpMk id="149" creationId="{1275B604-5AEB-468F-9887-D43759069BA5}"/>
          </ac:cxnSpMkLst>
        </pc:cxnChg>
        <pc:cxnChg chg="add mod">
          <ac:chgData name="Fatima Pillosu" userId="a6295d4dc9e22643" providerId="LiveId" clId="{61095C42-E7C2-4BE5-9853-D050931ACD3F}" dt="2022-06-03T07:27:28.607" v="452" actId="1037"/>
          <ac:cxnSpMkLst>
            <pc:docMk/>
            <pc:sldMk cId="3183180916" sldId="256"/>
            <ac:cxnSpMk id="150" creationId="{0E838CB8-35B3-4669-84F3-50C27D6ECA79}"/>
          </ac:cxnSpMkLst>
        </pc:cxnChg>
        <pc:cxnChg chg="add mod">
          <ac:chgData name="Fatima Pillosu" userId="a6295d4dc9e22643" providerId="LiveId" clId="{61095C42-E7C2-4BE5-9853-D050931ACD3F}" dt="2022-06-03T07:27:28.607" v="452" actId="1037"/>
          <ac:cxnSpMkLst>
            <pc:docMk/>
            <pc:sldMk cId="3183180916" sldId="256"/>
            <ac:cxnSpMk id="154" creationId="{3A605988-A32F-4085-89E9-9D3E4409CACF}"/>
          </ac:cxnSpMkLst>
        </pc:cxnChg>
        <pc:cxnChg chg="add mod">
          <ac:chgData name="Fatima Pillosu" userId="a6295d4dc9e22643" providerId="LiveId" clId="{61095C42-E7C2-4BE5-9853-D050931ACD3F}" dt="2022-06-03T07:27:28.607" v="452" actId="1037"/>
          <ac:cxnSpMkLst>
            <pc:docMk/>
            <pc:sldMk cId="3183180916" sldId="256"/>
            <ac:cxnSpMk id="160" creationId="{42AA5FAD-FEF6-46E0-A368-FAAC5CAC38AA}"/>
          </ac:cxnSpMkLst>
        </pc:cxnChg>
        <pc:cxnChg chg="add mod">
          <ac:chgData name="Fatima Pillosu" userId="a6295d4dc9e22643" providerId="LiveId" clId="{61095C42-E7C2-4BE5-9853-D050931ACD3F}" dt="2022-06-03T07:27:28.607" v="452" actId="1037"/>
          <ac:cxnSpMkLst>
            <pc:docMk/>
            <pc:sldMk cId="3183180916" sldId="256"/>
            <ac:cxnSpMk id="162" creationId="{C5B0A3FE-F6B9-4E97-992C-57FF0CCA2DD7}"/>
          </ac:cxnSpMkLst>
        </pc:cxnChg>
        <pc:cxnChg chg="add mod">
          <ac:chgData name="Fatima Pillosu" userId="a6295d4dc9e22643" providerId="LiveId" clId="{61095C42-E7C2-4BE5-9853-D050931ACD3F}" dt="2022-06-03T07:27:28.607" v="452" actId="1037"/>
          <ac:cxnSpMkLst>
            <pc:docMk/>
            <pc:sldMk cId="3183180916" sldId="256"/>
            <ac:cxnSpMk id="164" creationId="{9E9C3FCA-6E28-499A-8CFF-B660935050B6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22" y="630290"/>
            <a:ext cx="4860131" cy="1340814"/>
          </a:xfrm>
        </p:spPr>
        <p:txBody>
          <a:bodyPr anchor="b"/>
          <a:lstStyle>
            <a:lvl1pPr algn="ctr">
              <a:defRPr sz="3189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22" y="2022811"/>
            <a:ext cx="4860131" cy="929833"/>
          </a:xfrm>
        </p:spPr>
        <p:txBody>
          <a:bodyPr/>
          <a:lstStyle>
            <a:lvl1pPr marL="0" indent="0" algn="ctr">
              <a:buNone/>
              <a:defRPr sz="1276"/>
            </a:lvl1pPr>
            <a:lvl2pPr marL="243002" indent="0" algn="ctr">
              <a:buNone/>
              <a:defRPr sz="1063"/>
            </a:lvl2pPr>
            <a:lvl3pPr marL="486004" indent="0" algn="ctr">
              <a:buNone/>
              <a:defRPr sz="957"/>
            </a:lvl3pPr>
            <a:lvl4pPr marL="729005" indent="0" algn="ctr">
              <a:buNone/>
              <a:defRPr sz="850"/>
            </a:lvl4pPr>
            <a:lvl5pPr marL="972007" indent="0" algn="ctr">
              <a:buNone/>
              <a:defRPr sz="850"/>
            </a:lvl5pPr>
            <a:lvl6pPr marL="1215009" indent="0" algn="ctr">
              <a:buNone/>
              <a:defRPr sz="850"/>
            </a:lvl6pPr>
            <a:lvl7pPr marL="1458011" indent="0" algn="ctr">
              <a:buNone/>
              <a:defRPr sz="850"/>
            </a:lvl7pPr>
            <a:lvl8pPr marL="1701013" indent="0" algn="ctr">
              <a:buNone/>
              <a:defRPr sz="850"/>
            </a:lvl8pPr>
            <a:lvl9pPr marL="1944014" indent="0" algn="ctr">
              <a:buNone/>
              <a:defRPr sz="85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8A5AB-4FEB-4DE2-90BB-D554FBAEAC0F}" type="datetimeFigureOut">
              <a:rPr lang="en-GB" smtClean="0"/>
              <a:t>26/09/2022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2E9A-3B95-40E3-A7A7-1D9879B1CE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5936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8A5AB-4FEB-4DE2-90BB-D554FBAEAC0F}" type="datetimeFigureOut">
              <a:rPr lang="en-GB" smtClean="0"/>
              <a:t>26/09/2022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2E9A-3B95-40E3-A7A7-1D9879B1CE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1403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37375" y="205045"/>
            <a:ext cx="1397288" cy="326377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5512" y="205045"/>
            <a:ext cx="4110861" cy="326377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8A5AB-4FEB-4DE2-90BB-D554FBAEAC0F}" type="datetimeFigureOut">
              <a:rPr lang="en-GB" smtClean="0"/>
              <a:t>26/09/2022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2E9A-3B95-40E3-A7A7-1D9879B1CE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4396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8A5AB-4FEB-4DE2-90BB-D554FBAEAC0F}" type="datetimeFigureOut">
              <a:rPr lang="en-GB" smtClean="0"/>
              <a:t>26/09/2022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2E9A-3B95-40E3-A7A7-1D9879B1CE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803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137" y="960145"/>
            <a:ext cx="5589151" cy="1602023"/>
          </a:xfrm>
        </p:spPr>
        <p:txBody>
          <a:bodyPr anchor="b"/>
          <a:lstStyle>
            <a:lvl1pPr>
              <a:defRPr sz="3189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137" y="2577324"/>
            <a:ext cx="5589151" cy="842466"/>
          </a:xfrm>
        </p:spPr>
        <p:txBody>
          <a:bodyPr/>
          <a:lstStyle>
            <a:lvl1pPr marL="0" indent="0">
              <a:buNone/>
              <a:defRPr sz="1276">
                <a:solidFill>
                  <a:schemeClr val="tx1">
                    <a:tint val="75000"/>
                  </a:schemeClr>
                </a:solidFill>
              </a:defRPr>
            </a:lvl1pPr>
            <a:lvl2pPr marL="243002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2pPr>
            <a:lvl3pPr marL="486004" indent="0">
              <a:buNone/>
              <a:defRPr sz="957">
                <a:solidFill>
                  <a:schemeClr val="tx1">
                    <a:tint val="75000"/>
                  </a:schemeClr>
                </a:solidFill>
              </a:defRPr>
            </a:lvl3pPr>
            <a:lvl4pPr marL="729005" indent="0">
              <a:buNone/>
              <a:defRPr sz="850">
                <a:solidFill>
                  <a:schemeClr val="tx1">
                    <a:tint val="75000"/>
                  </a:schemeClr>
                </a:solidFill>
              </a:defRPr>
            </a:lvl4pPr>
            <a:lvl5pPr marL="972007" indent="0">
              <a:buNone/>
              <a:defRPr sz="850">
                <a:solidFill>
                  <a:schemeClr val="tx1">
                    <a:tint val="75000"/>
                  </a:schemeClr>
                </a:solidFill>
              </a:defRPr>
            </a:lvl5pPr>
            <a:lvl6pPr marL="1215009" indent="0">
              <a:buNone/>
              <a:defRPr sz="850">
                <a:solidFill>
                  <a:schemeClr val="tx1">
                    <a:tint val="75000"/>
                  </a:schemeClr>
                </a:solidFill>
              </a:defRPr>
            </a:lvl6pPr>
            <a:lvl7pPr marL="1458011" indent="0">
              <a:buNone/>
              <a:defRPr sz="850">
                <a:solidFill>
                  <a:schemeClr val="tx1">
                    <a:tint val="75000"/>
                  </a:schemeClr>
                </a:solidFill>
              </a:defRPr>
            </a:lvl7pPr>
            <a:lvl8pPr marL="1701013" indent="0">
              <a:buNone/>
              <a:defRPr sz="850">
                <a:solidFill>
                  <a:schemeClr val="tx1">
                    <a:tint val="75000"/>
                  </a:schemeClr>
                </a:solidFill>
              </a:defRPr>
            </a:lvl8pPr>
            <a:lvl9pPr marL="1944014" indent="0">
              <a:buNone/>
              <a:defRPr sz="8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8A5AB-4FEB-4DE2-90BB-D554FBAEAC0F}" type="datetimeFigureOut">
              <a:rPr lang="en-GB" smtClean="0"/>
              <a:t>26/09/2022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2E9A-3B95-40E3-A7A7-1D9879B1CE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9290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5512" y="1025223"/>
            <a:ext cx="2754074" cy="244359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80589" y="1025223"/>
            <a:ext cx="2754074" cy="244359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8A5AB-4FEB-4DE2-90BB-D554FBAEAC0F}" type="datetimeFigureOut">
              <a:rPr lang="en-GB" smtClean="0"/>
              <a:t>26/09/2022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2E9A-3B95-40E3-A7A7-1D9879B1CE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8243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205045"/>
            <a:ext cx="5589151" cy="744402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6356" y="944097"/>
            <a:ext cx="2741418" cy="462688"/>
          </a:xfrm>
        </p:spPr>
        <p:txBody>
          <a:bodyPr anchor="b"/>
          <a:lstStyle>
            <a:lvl1pPr marL="0" indent="0">
              <a:buNone/>
              <a:defRPr sz="1276" b="1"/>
            </a:lvl1pPr>
            <a:lvl2pPr marL="243002" indent="0">
              <a:buNone/>
              <a:defRPr sz="1063" b="1"/>
            </a:lvl2pPr>
            <a:lvl3pPr marL="486004" indent="0">
              <a:buNone/>
              <a:defRPr sz="957" b="1"/>
            </a:lvl3pPr>
            <a:lvl4pPr marL="729005" indent="0">
              <a:buNone/>
              <a:defRPr sz="850" b="1"/>
            </a:lvl4pPr>
            <a:lvl5pPr marL="972007" indent="0">
              <a:buNone/>
              <a:defRPr sz="850" b="1"/>
            </a:lvl5pPr>
            <a:lvl6pPr marL="1215009" indent="0">
              <a:buNone/>
              <a:defRPr sz="850" b="1"/>
            </a:lvl6pPr>
            <a:lvl7pPr marL="1458011" indent="0">
              <a:buNone/>
              <a:defRPr sz="850" b="1"/>
            </a:lvl7pPr>
            <a:lvl8pPr marL="1701013" indent="0">
              <a:buNone/>
              <a:defRPr sz="850" b="1"/>
            </a:lvl8pPr>
            <a:lvl9pPr marL="1944014" indent="0">
              <a:buNone/>
              <a:defRPr sz="85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356" y="1406785"/>
            <a:ext cx="2741418" cy="206916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589" y="944097"/>
            <a:ext cx="2754918" cy="462688"/>
          </a:xfrm>
        </p:spPr>
        <p:txBody>
          <a:bodyPr anchor="b"/>
          <a:lstStyle>
            <a:lvl1pPr marL="0" indent="0">
              <a:buNone/>
              <a:defRPr sz="1276" b="1"/>
            </a:lvl1pPr>
            <a:lvl2pPr marL="243002" indent="0">
              <a:buNone/>
              <a:defRPr sz="1063" b="1"/>
            </a:lvl2pPr>
            <a:lvl3pPr marL="486004" indent="0">
              <a:buNone/>
              <a:defRPr sz="957" b="1"/>
            </a:lvl3pPr>
            <a:lvl4pPr marL="729005" indent="0">
              <a:buNone/>
              <a:defRPr sz="850" b="1"/>
            </a:lvl4pPr>
            <a:lvl5pPr marL="972007" indent="0">
              <a:buNone/>
              <a:defRPr sz="850" b="1"/>
            </a:lvl5pPr>
            <a:lvl6pPr marL="1215009" indent="0">
              <a:buNone/>
              <a:defRPr sz="850" b="1"/>
            </a:lvl6pPr>
            <a:lvl7pPr marL="1458011" indent="0">
              <a:buNone/>
              <a:defRPr sz="850" b="1"/>
            </a:lvl7pPr>
            <a:lvl8pPr marL="1701013" indent="0">
              <a:buNone/>
              <a:defRPr sz="850" b="1"/>
            </a:lvl8pPr>
            <a:lvl9pPr marL="1944014" indent="0">
              <a:buNone/>
              <a:defRPr sz="85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80589" y="1406785"/>
            <a:ext cx="2754918" cy="206916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8A5AB-4FEB-4DE2-90BB-D554FBAEAC0F}" type="datetimeFigureOut">
              <a:rPr lang="en-GB" smtClean="0"/>
              <a:t>26/09/2022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2E9A-3B95-40E3-A7A7-1D9879B1CE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4902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8A5AB-4FEB-4DE2-90BB-D554FBAEAC0F}" type="datetimeFigureOut">
              <a:rPr lang="en-GB" smtClean="0"/>
              <a:t>26/09/2022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2E9A-3B95-40E3-A7A7-1D9879B1CE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3668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8A5AB-4FEB-4DE2-90BB-D554FBAEAC0F}" type="datetimeFigureOut">
              <a:rPr lang="en-GB" smtClean="0"/>
              <a:t>26/09/2022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2E9A-3B95-40E3-A7A7-1D9879B1CE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4379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256752"/>
            <a:ext cx="2090025" cy="898631"/>
          </a:xfrm>
        </p:spPr>
        <p:txBody>
          <a:bodyPr anchor="b"/>
          <a:lstStyle>
            <a:lvl1pPr>
              <a:defRPr sz="1701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4918" y="554513"/>
            <a:ext cx="3280589" cy="2736901"/>
          </a:xfrm>
        </p:spPr>
        <p:txBody>
          <a:bodyPr/>
          <a:lstStyle>
            <a:lvl1pPr>
              <a:defRPr sz="1701"/>
            </a:lvl1pPr>
            <a:lvl2pPr>
              <a:defRPr sz="1488"/>
            </a:lvl2pPr>
            <a:lvl3pPr>
              <a:defRPr sz="1276"/>
            </a:lvl3pPr>
            <a:lvl4pPr>
              <a:defRPr sz="1063"/>
            </a:lvl4pPr>
            <a:lvl5pPr>
              <a:defRPr sz="1063"/>
            </a:lvl5pPr>
            <a:lvl6pPr>
              <a:defRPr sz="1063"/>
            </a:lvl6pPr>
            <a:lvl7pPr>
              <a:defRPr sz="1063"/>
            </a:lvl7pPr>
            <a:lvl8pPr>
              <a:defRPr sz="1063"/>
            </a:lvl8pPr>
            <a:lvl9pPr>
              <a:defRPr sz="1063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1155383"/>
            <a:ext cx="2090025" cy="2140489"/>
          </a:xfrm>
        </p:spPr>
        <p:txBody>
          <a:bodyPr/>
          <a:lstStyle>
            <a:lvl1pPr marL="0" indent="0">
              <a:buNone/>
              <a:defRPr sz="850"/>
            </a:lvl1pPr>
            <a:lvl2pPr marL="243002" indent="0">
              <a:buNone/>
              <a:defRPr sz="744"/>
            </a:lvl2pPr>
            <a:lvl3pPr marL="486004" indent="0">
              <a:buNone/>
              <a:defRPr sz="638"/>
            </a:lvl3pPr>
            <a:lvl4pPr marL="729005" indent="0">
              <a:buNone/>
              <a:defRPr sz="532"/>
            </a:lvl4pPr>
            <a:lvl5pPr marL="972007" indent="0">
              <a:buNone/>
              <a:defRPr sz="532"/>
            </a:lvl5pPr>
            <a:lvl6pPr marL="1215009" indent="0">
              <a:buNone/>
              <a:defRPr sz="532"/>
            </a:lvl6pPr>
            <a:lvl7pPr marL="1458011" indent="0">
              <a:buNone/>
              <a:defRPr sz="532"/>
            </a:lvl7pPr>
            <a:lvl8pPr marL="1701013" indent="0">
              <a:buNone/>
              <a:defRPr sz="532"/>
            </a:lvl8pPr>
            <a:lvl9pPr marL="1944014" indent="0">
              <a:buNone/>
              <a:defRPr sz="532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8A5AB-4FEB-4DE2-90BB-D554FBAEAC0F}" type="datetimeFigureOut">
              <a:rPr lang="en-GB" smtClean="0"/>
              <a:t>26/09/2022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2E9A-3B95-40E3-A7A7-1D9879B1CE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1604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256752"/>
            <a:ext cx="2090025" cy="898631"/>
          </a:xfrm>
        </p:spPr>
        <p:txBody>
          <a:bodyPr anchor="b"/>
          <a:lstStyle>
            <a:lvl1pPr>
              <a:defRPr sz="1701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54918" y="554513"/>
            <a:ext cx="3280589" cy="2736901"/>
          </a:xfrm>
        </p:spPr>
        <p:txBody>
          <a:bodyPr anchor="t"/>
          <a:lstStyle>
            <a:lvl1pPr marL="0" indent="0">
              <a:buNone/>
              <a:defRPr sz="1701"/>
            </a:lvl1pPr>
            <a:lvl2pPr marL="243002" indent="0">
              <a:buNone/>
              <a:defRPr sz="1488"/>
            </a:lvl2pPr>
            <a:lvl3pPr marL="486004" indent="0">
              <a:buNone/>
              <a:defRPr sz="1276"/>
            </a:lvl3pPr>
            <a:lvl4pPr marL="729005" indent="0">
              <a:buNone/>
              <a:defRPr sz="1063"/>
            </a:lvl4pPr>
            <a:lvl5pPr marL="972007" indent="0">
              <a:buNone/>
              <a:defRPr sz="1063"/>
            </a:lvl5pPr>
            <a:lvl6pPr marL="1215009" indent="0">
              <a:buNone/>
              <a:defRPr sz="1063"/>
            </a:lvl6pPr>
            <a:lvl7pPr marL="1458011" indent="0">
              <a:buNone/>
              <a:defRPr sz="1063"/>
            </a:lvl7pPr>
            <a:lvl8pPr marL="1701013" indent="0">
              <a:buNone/>
              <a:defRPr sz="1063"/>
            </a:lvl8pPr>
            <a:lvl9pPr marL="1944014" indent="0">
              <a:buNone/>
              <a:defRPr sz="1063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1155383"/>
            <a:ext cx="2090025" cy="2140489"/>
          </a:xfrm>
        </p:spPr>
        <p:txBody>
          <a:bodyPr/>
          <a:lstStyle>
            <a:lvl1pPr marL="0" indent="0">
              <a:buNone/>
              <a:defRPr sz="850"/>
            </a:lvl1pPr>
            <a:lvl2pPr marL="243002" indent="0">
              <a:buNone/>
              <a:defRPr sz="744"/>
            </a:lvl2pPr>
            <a:lvl3pPr marL="486004" indent="0">
              <a:buNone/>
              <a:defRPr sz="638"/>
            </a:lvl3pPr>
            <a:lvl4pPr marL="729005" indent="0">
              <a:buNone/>
              <a:defRPr sz="532"/>
            </a:lvl4pPr>
            <a:lvl5pPr marL="972007" indent="0">
              <a:buNone/>
              <a:defRPr sz="532"/>
            </a:lvl5pPr>
            <a:lvl6pPr marL="1215009" indent="0">
              <a:buNone/>
              <a:defRPr sz="532"/>
            </a:lvl6pPr>
            <a:lvl7pPr marL="1458011" indent="0">
              <a:buNone/>
              <a:defRPr sz="532"/>
            </a:lvl7pPr>
            <a:lvl8pPr marL="1701013" indent="0">
              <a:buNone/>
              <a:defRPr sz="532"/>
            </a:lvl8pPr>
            <a:lvl9pPr marL="1944014" indent="0">
              <a:buNone/>
              <a:defRPr sz="532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8A5AB-4FEB-4DE2-90BB-D554FBAEAC0F}" type="datetimeFigureOut">
              <a:rPr lang="en-GB" smtClean="0"/>
              <a:t>26/09/2022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2E9A-3B95-40E3-A7A7-1D9879B1CE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1610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5512" y="205045"/>
            <a:ext cx="5589151" cy="7444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5512" y="1025223"/>
            <a:ext cx="5589151" cy="2443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5512" y="3569562"/>
            <a:ext cx="1458039" cy="2050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8A5AB-4FEB-4DE2-90BB-D554FBAEAC0F}" type="datetimeFigureOut">
              <a:rPr lang="en-GB" smtClean="0"/>
              <a:t>26/09/2022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46558" y="3569562"/>
            <a:ext cx="2187059" cy="2050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6624" y="3569562"/>
            <a:ext cx="1458039" cy="2050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12E9A-3B95-40E3-A7A7-1D9879B1CE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1369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86004" rtl="0" eaLnBrk="1" latinLnBrk="0" hangingPunct="1">
        <a:lnSpc>
          <a:spcPct val="90000"/>
        </a:lnSpc>
        <a:spcBef>
          <a:spcPct val="0"/>
        </a:spcBef>
        <a:buNone/>
        <a:defRPr sz="233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1501" indent="-121501" algn="l" defTabSz="486004" rtl="0" eaLnBrk="1" latinLnBrk="0" hangingPunct="1">
        <a:lnSpc>
          <a:spcPct val="90000"/>
        </a:lnSpc>
        <a:spcBef>
          <a:spcPts val="532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64503" indent="-121501" algn="l" defTabSz="486004" rtl="0" eaLnBrk="1" latinLnBrk="0" hangingPunct="1">
        <a:lnSpc>
          <a:spcPct val="90000"/>
        </a:lnSpc>
        <a:spcBef>
          <a:spcPts val="266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2pPr>
      <a:lvl3pPr marL="607505" indent="-121501" algn="l" defTabSz="486004" rtl="0" eaLnBrk="1" latinLnBrk="0" hangingPunct="1">
        <a:lnSpc>
          <a:spcPct val="90000"/>
        </a:lnSpc>
        <a:spcBef>
          <a:spcPts val="266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3pPr>
      <a:lvl4pPr marL="850506" indent="-121501" algn="l" defTabSz="486004" rtl="0" eaLnBrk="1" latinLnBrk="0" hangingPunct="1">
        <a:lnSpc>
          <a:spcPct val="90000"/>
        </a:lnSpc>
        <a:spcBef>
          <a:spcPts val="266"/>
        </a:spcBef>
        <a:buFont typeface="Arial" panose="020B0604020202020204" pitchFamily="34" charset="0"/>
        <a:buChar char="•"/>
        <a:defRPr sz="957" kern="1200">
          <a:solidFill>
            <a:schemeClr val="tx1"/>
          </a:solidFill>
          <a:latin typeface="+mn-lt"/>
          <a:ea typeface="+mn-ea"/>
          <a:cs typeface="+mn-cs"/>
        </a:defRPr>
      </a:lvl4pPr>
      <a:lvl5pPr marL="1093508" indent="-121501" algn="l" defTabSz="486004" rtl="0" eaLnBrk="1" latinLnBrk="0" hangingPunct="1">
        <a:lnSpc>
          <a:spcPct val="90000"/>
        </a:lnSpc>
        <a:spcBef>
          <a:spcPts val="266"/>
        </a:spcBef>
        <a:buFont typeface="Arial" panose="020B0604020202020204" pitchFamily="34" charset="0"/>
        <a:buChar char="•"/>
        <a:defRPr sz="957" kern="1200">
          <a:solidFill>
            <a:schemeClr val="tx1"/>
          </a:solidFill>
          <a:latin typeface="+mn-lt"/>
          <a:ea typeface="+mn-ea"/>
          <a:cs typeface="+mn-cs"/>
        </a:defRPr>
      </a:lvl5pPr>
      <a:lvl6pPr marL="1336510" indent="-121501" algn="l" defTabSz="486004" rtl="0" eaLnBrk="1" latinLnBrk="0" hangingPunct="1">
        <a:lnSpc>
          <a:spcPct val="90000"/>
        </a:lnSpc>
        <a:spcBef>
          <a:spcPts val="266"/>
        </a:spcBef>
        <a:buFont typeface="Arial" panose="020B0604020202020204" pitchFamily="34" charset="0"/>
        <a:buChar char="•"/>
        <a:defRPr sz="957" kern="1200">
          <a:solidFill>
            <a:schemeClr val="tx1"/>
          </a:solidFill>
          <a:latin typeface="+mn-lt"/>
          <a:ea typeface="+mn-ea"/>
          <a:cs typeface="+mn-cs"/>
        </a:defRPr>
      </a:lvl6pPr>
      <a:lvl7pPr marL="1579512" indent="-121501" algn="l" defTabSz="486004" rtl="0" eaLnBrk="1" latinLnBrk="0" hangingPunct="1">
        <a:lnSpc>
          <a:spcPct val="90000"/>
        </a:lnSpc>
        <a:spcBef>
          <a:spcPts val="266"/>
        </a:spcBef>
        <a:buFont typeface="Arial" panose="020B0604020202020204" pitchFamily="34" charset="0"/>
        <a:buChar char="•"/>
        <a:defRPr sz="957" kern="1200">
          <a:solidFill>
            <a:schemeClr val="tx1"/>
          </a:solidFill>
          <a:latin typeface="+mn-lt"/>
          <a:ea typeface="+mn-ea"/>
          <a:cs typeface="+mn-cs"/>
        </a:defRPr>
      </a:lvl7pPr>
      <a:lvl8pPr marL="1822514" indent="-121501" algn="l" defTabSz="486004" rtl="0" eaLnBrk="1" latinLnBrk="0" hangingPunct="1">
        <a:lnSpc>
          <a:spcPct val="90000"/>
        </a:lnSpc>
        <a:spcBef>
          <a:spcPts val="266"/>
        </a:spcBef>
        <a:buFont typeface="Arial" panose="020B0604020202020204" pitchFamily="34" charset="0"/>
        <a:buChar char="•"/>
        <a:defRPr sz="957" kern="1200">
          <a:solidFill>
            <a:schemeClr val="tx1"/>
          </a:solidFill>
          <a:latin typeface="+mn-lt"/>
          <a:ea typeface="+mn-ea"/>
          <a:cs typeface="+mn-cs"/>
        </a:defRPr>
      </a:lvl8pPr>
      <a:lvl9pPr marL="2065515" indent="-121501" algn="l" defTabSz="486004" rtl="0" eaLnBrk="1" latinLnBrk="0" hangingPunct="1">
        <a:lnSpc>
          <a:spcPct val="90000"/>
        </a:lnSpc>
        <a:spcBef>
          <a:spcPts val="266"/>
        </a:spcBef>
        <a:buFont typeface="Arial" panose="020B0604020202020204" pitchFamily="34" charset="0"/>
        <a:buChar char="•"/>
        <a:defRPr sz="95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6004" rtl="0" eaLnBrk="1" latinLnBrk="0" hangingPunct="1">
        <a:defRPr sz="957" kern="1200">
          <a:solidFill>
            <a:schemeClr val="tx1"/>
          </a:solidFill>
          <a:latin typeface="+mn-lt"/>
          <a:ea typeface="+mn-ea"/>
          <a:cs typeface="+mn-cs"/>
        </a:defRPr>
      </a:lvl1pPr>
      <a:lvl2pPr marL="243002" algn="l" defTabSz="486004" rtl="0" eaLnBrk="1" latinLnBrk="0" hangingPunct="1">
        <a:defRPr sz="957" kern="1200">
          <a:solidFill>
            <a:schemeClr val="tx1"/>
          </a:solidFill>
          <a:latin typeface="+mn-lt"/>
          <a:ea typeface="+mn-ea"/>
          <a:cs typeface="+mn-cs"/>
        </a:defRPr>
      </a:lvl2pPr>
      <a:lvl3pPr marL="486004" algn="l" defTabSz="486004" rtl="0" eaLnBrk="1" latinLnBrk="0" hangingPunct="1">
        <a:defRPr sz="957" kern="1200">
          <a:solidFill>
            <a:schemeClr val="tx1"/>
          </a:solidFill>
          <a:latin typeface="+mn-lt"/>
          <a:ea typeface="+mn-ea"/>
          <a:cs typeface="+mn-cs"/>
        </a:defRPr>
      </a:lvl3pPr>
      <a:lvl4pPr marL="729005" algn="l" defTabSz="486004" rtl="0" eaLnBrk="1" latinLnBrk="0" hangingPunct="1">
        <a:defRPr sz="957" kern="1200">
          <a:solidFill>
            <a:schemeClr val="tx1"/>
          </a:solidFill>
          <a:latin typeface="+mn-lt"/>
          <a:ea typeface="+mn-ea"/>
          <a:cs typeface="+mn-cs"/>
        </a:defRPr>
      </a:lvl4pPr>
      <a:lvl5pPr marL="972007" algn="l" defTabSz="486004" rtl="0" eaLnBrk="1" latinLnBrk="0" hangingPunct="1">
        <a:defRPr sz="957" kern="1200">
          <a:solidFill>
            <a:schemeClr val="tx1"/>
          </a:solidFill>
          <a:latin typeface="+mn-lt"/>
          <a:ea typeface="+mn-ea"/>
          <a:cs typeface="+mn-cs"/>
        </a:defRPr>
      </a:lvl5pPr>
      <a:lvl6pPr marL="1215009" algn="l" defTabSz="486004" rtl="0" eaLnBrk="1" latinLnBrk="0" hangingPunct="1">
        <a:defRPr sz="957" kern="1200">
          <a:solidFill>
            <a:schemeClr val="tx1"/>
          </a:solidFill>
          <a:latin typeface="+mn-lt"/>
          <a:ea typeface="+mn-ea"/>
          <a:cs typeface="+mn-cs"/>
        </a:defRPr>
      </a:lvl6pPr>
      <a:lvl7pPr marL="1458011" algn="l" defTabSz="486004" rtl="0" eaLnBrk="1" latinLnBrk="0" hangingPunct="1">
        <a:defRPr sz="957" kern="1200">
          <a:solidFill>
            <a:schemeClr val="tx1"/>
          </a:solidFill>
          <a:latin typeface="+mn-lt"/>
          <a:ea typeface="+mn-ea"/>
          <a:cs typeface="+mn-cs"/>
        </a:defRPr>
      </a:lvl7pPr>
      <a:lvl8pPr marL="1701013" algn="l" defTabSz="486004" rtl="0" eaLnBrk="1" latinLnBrk="0" hangingPunct="1">
        <a:defRPr sz="957" kern="1200">
          <a:solidFill>
            <a:schemeClr val="tx1"/>
          </a:solidFill>
          <a:latin typeface="+mn-lt"/>
          <a:ea typeface="+mn-ea"/>
          <a:cs typeface="+mn-cs"/>
        </a:defRPr>
      </a:lvl8pPr>
      <a:lvl9pPr marL="1944014" algn="l" defTabSz="486004" rtl="0" eaLnBrk="1" latinLnBrk="0" hangingPunct="1">
        <a:defRPr sz="95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roup 64">
            <a:extLst>
              <a:ext uri="{FF2B5EF4-FFF2-40B4-BE49-F238E27FC236}">
                <a16:creationId xmlns:a16="http://schemas.microsoft.com/office/drawing/2014/main" id="{0705804E-2036-475C-854C-E404E1C98C7E}"/>
              </a:ext>
            </a:extLst>
          </p:cNvPr>
          <p:cNvGrpSpPr/>
          <p:nvPr/>
        </p:nvGrpSpPr>
        <p:grpSpPr>
          <a:xfrm>
            <a:off x="3384287" y="357937"/>
            <a:ext cx="3049625" cy="3439148"/>
            <a:chOff x="458703" y="3381375"/>
            <a:chExt cx="2880001" cy="3132668"/>
          </a:xfrm>
        </p:grpSpPr>
        <p:pic>
          <p:nvPicPr>
            <p:cNvPr id="117" name="Graphic 65">
              <a:extLst>
                <a:ext uri="{FF2B5EF4-FFF2-40B4-BE49-F238E27FC236}">
                  <a16:creationId xmlns:a16="http://schemas.microsoft.com/office/drawing/2014/main" id="{20B5CAB3-5681-441C-B001-35F60EB0D0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7917" t="20713" r="44167" b="5775"/>
            <a:stretch/>
          </p:blipFill>
          <p:spPr>
            <a:xfrm>
              <a:off x="458703" y="3391956"/>
              <a:ext cx="2880000" cy="3122087"/>
            </a:xfrm>
            <a:prstGeom prst="rect">
              <a:avLst/>
            </a:prstGeom>
          </p:spPr>
        </p:pic>
        <p:sp>
          <p:nvSpPr>
            <p:cNvPr id="118" name="Rectangle 66">
              <a:extLst>
                <a:ext uri="{FF2B5EF4-FFF2-40B4-BE49-F238E27FC236}">
                  <a16:creationId xmlns:a16="http://schemas.microsoft.com/office/drawing/2014/main" id="{B8D2A332-126C-48F4-B288-EE96FE73F292}"/>
                </a:ext>
              </a:extLst>
            </p:cNvPr>
            <p:cNvSpPr/>
            <p:nvPr/>
          </p:nvSpPr>
          <p:spPr>
            <a:xfrm>
              <a:off x="458704" y="3381375"/>
              <a:ext cx="2880000" cy="31220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26" name="Rettangolo 125">
            <a:extLst>
              <a:ext uri="{FF2B5EF4-FFF2-40B4-BE49-F238E27FC236}">
                <a16:creationId xmlns:a16="http://schemas.microsoft.com/office/drawing/2014/main" id="{6432514D-363B-4EE1-BE0E-526C387664A8}"/>
              </a:ext>
            </a:extLst>
          </p:cNvPr>
          <p:cNvSpPr/>
          <p:nvPr/>
        </p:nvSpPr>
        <p:spPr>
          <a:xfrm>
            <a:off x="2486277" y="385869"/>
            <a:ext cx="814191" cy="8499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Figura a mano libera: forma 126">
            <a:extLst>
              <a:ext uri="{FF2B5EF4-FFF2-40B4-BE49-F238E27FC236}">
                <a16:creationId xmlns:a16="http://schemas.microsoft.com/office/drawing/2014/main" id="{AC6DF37C-7F5D-4871-9ED8-CA4315227B90}"/>
              </a:ext>
            </a:extLst>
          </p:cNvPr>
          <p:cNvSpPr/>
          <p:nvPr/>
        </p:nvSpPr>
        <p:spPr>
          <a:xfrm>
            <a:off x="2493981" y="400834"/>
            <a:ext cx="768910" cy="831540"/>
          </a:xfrm>
          <a:custGeom>
            <a:avLst/>
            <a:gdLst>
              <a:gd name="connsiteX0" fmla="*/ 0 w 789140"/>
              <a:gd name="connsiteY0" fmla="*/ 851770 h 851770"/>
              <a:gd name="connsiteX1" fmla="*/ 25052 w 789140"/>
              <a:gd name="connsiteY1" fmla="*/ 551145 h 851770"/>
              <a:gd name="connsiteX2" fmla="*/ 87682 w 789140"/>
              <a:gd name="connsiteY2" fmla="*/ 450937 h 851770"/>
              <a:gd name="connsiteX3" fmla="*/ 225469 w 789140"/>
              <a:gd name="connsiteY3" fmla="*/ 250521 h 851770"/>
              <a:gd name="connsiteX4" fmla="*/ 400833 w 789140"/>
              <a:gd name="connsiteY4" fmla="*/ 162839 h 851770"/>
              <a:gd name="connsiteX5" fmla="*/ 551145 w 789140"/>
              <a:gd name="connsiteY5" fmla="*/ 50104 h 851770"/>
              <a:gd name="connsiteX6" fmla="*/ 789140 w 789140"/>
              <a:gd name="connsiteY6" fmla="*/ 0 h 851770"/>
              <a:gd name="connsiteX0" fmla="*/ 0 w 777002"/>
              <a:gd name="connsiteY0" fmla="*/ 847724 h 847724"/>
              <a:gd name="connsiteX1" fmla="*/ 12914 w 777002"/>
              <a:gd name="connsiteY1" fmla="*/ 551145 h 847724"/>
              <a:gd name="connsiteX2" fmla="*/ 75544 w 777002"/>
              <a:gd name="connsiteY2" fmla="*/ 450937 h 847724"/>
              <a:gd name="connsiteX3" fmla="*/ 213331 w 777002"/>
              <a:gd name="connsiteY3" fmla="*/ 250521 h 847724"/>
              <a:gd name="connsiteX4" fmla="*/ 388695 w 777002"/>
              <a:gd name="connsiteY4" fmla="*/ 162839 h 847724"/>
              <a:gd name="connsiteX5" fmla="*/ 539007 w 777002"/>
              <a:gd name="connsiteY5" fmla="*/ 50104 h 847724"/>
              <a:gd name="connsiteX6" fmla="*/ 777002 w 777002"/>
              <a:gd name="connsiteY6" fmla="*/ 0 h 847724"/>
              <a:gd name="connsiteX0" fmla="*/ 278 w 769188"/>
              <a:gd name="connsiteY0" fmla="*/ 823448 h 823448"/>
              <a:gd name="connsiteX1" fmla="*/ 5100 w 769188"/>
              <a:gd name="connsiteY1" fmla="*/ 551145 h 823448"/>
              <a:gd name="connsiteX2" fmla="*/ 67730 w 769188"/>
              <a:gd name="connsiteY2" fmla="*/ 450937 h 823448"/>
              <a:gd name="connsiteX3" fmla="*/ 205517 w 769188"/>
              <a:gd name="connsiteY3" fmla="*/ 250521 h 823448"/>
              <a:gd name="connsiteX4" fmla="*/ 380881 w 769188"/>
              <a:gd name="connsiteY4" fmla="*/ 162839 h 823448"/>
              <a:gd name="connsiteX5" fmla="*/ 531193 w 769188"/>
              <a:gd name="connsiteY5" fmla="*/ 50104 h 823448"/>
              <a:gd name="connsiteX6" fmla="*/ 769188 w 769188"/>
              <a:gd name="connsiteY6" fmla="*/ 0 h 823448"/>
              <a:gd name="connsiteX0" fmla="*/ 0 w 772956"/>
              <a:gd name="connsiteY0" fmla="*/ 823448 h 823448"/>
              <a:gd name="connsiteX1" fmla="*/ 8868 w 772956"/>
              <a:gd name="connsiteY1" fmla="*/ 551145 h 823448"/>
              <a:gd name="connsiteX2" fmla="*/ 71498 w 772956"/>
              <a:gd name="connsiteY2" fmla="*/ 450937 h 823448"/>
              <a:gd name="connsiteX3" fmla="*/ 209285 w 772956"/>
              <a:gd name="connsiteY3" fmla="*/ 250521 h 823448"/>
              <a:gd name="connsiteX4" fmla="*/ 384649 w 772956"/>
              <a:gd name="connsiteY4" fmla="*/ 162839 h 823448"/>
              <a:gd name="connsiteX5" fmla="*/ 534961 w 772956"/>
              <a:gd name="connsiteY5" fmla="*/ 50104 h 823448"/>
              <a:gd name="connsiteX6" fmla="*/ 772956 w 772956"/>
              <a:gd name="connsiteY6" fmla="*/ 0 h 823448"/>
              <a:gd name="connsiteX0" fmla="*/ 9622 w 766394"/>
              <a:gd name="connsiteY0" fmla="*/ 823448 h 823448"/>
              <a:gd name="connsiteX1" fmla="*/ 2306 w 766394"/>
              <a:gd name="connsiteY1" fmla="*/ 551145 h 823448"/>
              <a:gd name="connsiteX2" fmla="*/ 64936 w 766394"/>
              <a:gd name="connsiteY2" fmla="*/ 450937 h 823448"/>
              <a:gd name="connsiteX3" fmla="*/ 202723 w 766394"/>
              <a:gd name="connsiteY3" fmla="*/ 250521 h 823448"/>
              <a:gd name="connsiteX4" fmla="*/ 378087 w 766394"/>
              <a:gd name="connsiteY4" fmla="*/ 162839 h 823448"/>
              <a:gd name="connsiteX5" fmla="*/ 528399 w 766394"/>
              <a:gd name="connsiteY5" fmla="*/ 50104 h 823448"/>
              <a:gd name="connsiteX6" fmla="*/ 766394 w 766394"/>
              <a:gd name="connsiteY6" fmla="*/ 0 h 823448"/>
              <a:gd name="connsiteX0" fmla="*/ 277 w 769187"/>
              <a:gd name="connsiteY0" fmla="*/ 831540 h 831540"/>
              <a:gd name="connsiteX1" fmla="*/ 5099 w 769187"/>
              <a:gd name="connsiteY1" fmla="*/ 551145 h 831540"/>
              <a:gd name="connsiteX2" fmla="*/ 67729 w 769187"/>
              <a:gd name="connsiteY2" fmla="*/ 450937 h 831540"/>
              <a:gd name="connsiteX3" fmla="*/ 205516 w 769187"/>
              <a:gd name="connsiteY3" fmla="*/ 250521 h 831540"/>
              <a:gd name="connsiteX4" fmla="*/ 380880 w 769187"/>
              <a:gd name="connsiteY4" fmla="*/ 162839 h 831540"/>
              <a:gd name="connsiteX5" fmla="*/ 531192 w 769187"/>
              <a:gd name="connsiteY5" fmla="*/ 50104 h 831540"/>
              <a:gd name="connsiteX6" fmla="*/ 769187 w 769187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205239 w 768910"/>
              <a:gd name="connsiteY3" fmla="*/ 250521 h 831540"/>
              <a:gd name="connsiteX4" fmla="*/ 380603 w 768910"/>
              <a:gd name="connsiteY4" fmla="*/ 162839 h 831540"/>
              <a:gd name="connsiteX5" fmla="*/ 530915 w 768910"/>
              <a:gd name="connsiteY5" fmla="*/ 50104 h 831540"/>
              <a:gd name="connsiteX6" fmla="*/ 768910 w 768910"/>
              <a:gd name="connsiteY6" fmla="*/ 0 h 831540"/>
              <a:gd name="connsiteX0" fmla="*/ 7695 w 776605"/>
              <a:gd name="connsiteY0" fmla="*/ 831540 h 831540"/>
              <a:gd name="connsiteX1" fmla="*/ 12517 w 776605"/>
              <a:gd name="connsiteY1" fmla="*/ 551145 h 831540"/>
              <a:gd name="connsiteX2" fmla="*/ 42779 w 776605"/>
              <a:gd name="connsiteY2" fmla="*/ 434753 h 831540"/>
              <a:gd name="connsiteX3" fmla="*/ 212934 w 776605"/>
              <a:gd name="connsiteY3" fmla="*/ 250521 h 831540"/>
              <a:gd name="connsiteX4" fmla="*/ 388298 w 776605"/>
              <a:gd name="connsiteY4" fmla="*/ 162839 h 831540"/>
              <a:gd name="connsiteX5" fmla="*/ 538610 w 776605"/>
              <a:gd name="connsiteY5" fmla="*/ 50104 h 831540"/>
              <a:gd name="connsiteX6" fmla="*/ 776605 w 776605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189055 w 768910"/>
              <a:gd name="connsiteY3" fmla="*/ 218152 h 831540"/>
              <a:gd name="connsiteX4" fmla="*/ 380603 w 768910"/>
              <a:gd name="connsiteY4" fmla="*/ 162839 h 831540"/>
              <a:gd name="connsiteX5" fmla="*/ 530915 w 768910"/>
              <a:gd name="connsiteY5" fmla="*/ 50104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189055 w 768910"/>
              <a:gd name="connsiteY3" fmla="*/ 218152 h 831540"/>
              <a:gd name="connsiteX4" fmla="*/ 344189 w 768910"/>
              <a:gd name="connsiteY4" fmla="*/ 122379 h 831540"/>
              <a:gd name="connsiteX5" fmla="*/ 530915 w 768910"/>
              <a:gd name="connsiteY5" fmla="*/ 50104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189055 w 768910"/>
              <a:gd name="connsiteY3" fmla="*/ 218152 h 831540"/>
              <a:gd name="connsiteX4" fmla="*/ 344189 w 768910"/>
              <a:gd name="connsiteY4" fmla="*/ 122379 h 831540"/>
              <a:gd name="connsiteX5" fmla="*/ 534961 w 768910"/>
              <a:gd name="connsiteY5" fmla="*/ 66288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189055 w 768910"/>
              <a:gd name="connsiteY3" fmla="*/ 218152 h 831540"/>
              <a:gd name="connsiteX4" fmla="*/ 344189 w 768910"/>
              <a:gd name="connsiteY4" fmla="*/ 122379 h 831540"/>
              <a:gd name="connsiteX5" fmla="*/ 522822 w 768910"/>
              <a:gd name="connsiteY5" fmla="*/ 54150 h 831540"/>
              <a:gd name="connsiteX6" fmla="*/ 768910 w 768910"/>
              <a:gd name="connsiteY6" fmla="*/ 0 h 831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8910" h="831540">
                <a:moveTo>
                  <a:pt x="0" y="831540"/>
                </a:moveTo>
                <a:cubicBezTo>
                  <a:pt x="5219" y="714630"/>
                  <a:pt x="-1025" y="617276"/>
                  <a:pt x="4822" y="551145"/>
                </a:cubicBezTo>
                <a:cubicBezTo>
                  <a:pt x="10669" y="485014"/>
                  <a:pt x="4379" y="490252"/>
                  <a:pt x="35084" y="434753"/>
                </a:cubicBezTo>
                <a:cubicBezTo>
                  <a:pt x="65790" y="379254"/>
                  <a:pt x="137538" y="270214"/>
                  <a:pt x="189055" y="218152"/>
                </a:cubicBezTo>
                <a:cubicBezTo>
                  <a:pt x="240572" y="166090"/>
                  <a:pt x="288561" y="149713"/>
                  <a:pt x="344189" y="122379"/>
                </a:cubicBezTo>
                <a:cubicBezTo>
                  <a:pt x="399817" y="95045"/>
                  <a:pt x="458104" y="81290"/>
                  <a:pt x="522822" y="54150"/>
                </a:cubicBezTo>
                <a:cubicBezTo>
                  <a:pt x="587540" y="27010"/>
                  <a:pt x="682271" y="11482"/>
                  <a:pt x="768910" y="0"/>
                </a:cubicBezTo>
              </a:path>
            </a:pathLst>
          </a:cu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CasellaDiTesto 127">
            <a:extLst>
              <a:ext uri="{FF2B5EF4-FFF2-40B4-BE49-F238E27FC236}">
                <a16:creationId xmlns:a16="http://schemas.microsoft.com/office/drawing/2014/main" id="{30B2DB86-E009-4975-AD36-420F4C1915A6}"/>
              </a:ext>
            </a:extLst>
          </p:cNvPr>
          <p:cNvSpPr txBox="1"/>
          <p:nvPr/>
        </p:nvSpPr>
        <p:spPr>
          <a:xfrm rot="16200000">
            <a:off x="2011489" y="757394"/>
            <a:ext cx="7037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" dirty="0"/>
              <a:t>Percentile</a:t>
            </a:r>
            <a:endParaRPr lang="en-GB" sz="1000" dirty="0"/>
          </a:p>
        </p:txBody>
      </p:sp>
      <p:cxnSp>
        <p:nvCxnSpPr>
          <p:cNvPr id="129" name="Connettore diritto 128">
            <a:extLst>
              <a:ext uri="{FF2B5EF4-FFF2-40B4-BE49-F238E27FC236}">
                <a16:creationId xmlns:a16="http://schemas.microsoft.com/office/drawing/2014/main" id="{5CB02418-71FD-4B0D-8BED-08A1D8D580D7}"/>
              </a:ext>
            </a:extLst>
          </p:cNvPr>
          <p:cNvCxnSpPr>
            <a:stCxn id="127" idx="5"/>
          </p:cNvCxnSpPr>
          <p:nvPr/>
        </p:nvCxnSpPr>
        <p:spPr>
          <a:xfrm flipH="1">
            <a:off x="2486276" y="454984"/>
            <a:ext cx="530527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ttore diritto 129">
            <a:extLst>
              <a:ext uri="{FF2B5EF4-FFF2-40B4-BE49-F238E27FC236}">
                <a16:creationId xmlns:a16="http://schemas.microsoft.com/office/drawing/2014/main" id="{C3869683-AE19-4794-9316-80939DD0952A}"/>
              </a:ext>
            </a:extLst>
          </p:cNvPr>
          <p:cNvCxnSpPr>
            <a:cxnSpLocks/>
          </p:cNvCxnSpPr>
          <p:nvPr/>
        </p:nvCxnSpPr>
        <p:spPr>
          <a:xfrm>
            <a:off x="3041252" y="491284"/>
            <a:ext cx="0" cy="741092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CasellaDiTesto 130">
            <a:extLst>
              <a:ext uri="{FF2B5EF4-FFF2-40B4-BE49-F238E27FC236}">
                <a16:creationId xmlns:a16="http://schemas.microsoft.com/office/drawing/2014/main" id="{D66DC0EB-1FC1-48A9-80E2-8EA81262C9EC}"/>
              </a:ext>
            </a:extLst>
          </p:cNvPr>
          <p:cNvSpPr txBox="1"/>
          <p:nvPr/>
        </p:nvSpPr>
        <p:spPr>
          <a:xfrm>
            <a:off x="2671000" y="1214385"/>
            <a:ext cx="8141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" dirty="0">
                <a:solidFill>
                  <a:srgbClr val="FF0000"/>
                </a:solidFill>
              </a:rPr>
              <a:t>tp(x</a:t>
            </a:r>
            <a:r>
              <a:rPr lang="it-IT" sz="1000" baseline="30000" dirty="0">
                <a:solidFill>
                  <a:srgbClr val="FF0000"/>
                </a:solidFill>
              </a:rPr>
              <a:t>th</a:t>
            </a:r>
            <a:r>
              <a:rPr lang="it-IT" sz="1000" dirty="0">
                <a:solidFill>
                  <a:srgbClr val="FF0000"/>
                </a:solidFill>
              </a:rPr>
              <a:t>)</a:t>
            </a:r>
            <a:endParaRPr lang="en-GB" sz="1000" dirty="0">
              <a:solidFill>
                <a:srgbClr val="FF0000"/>
              </a:solidFill>
            </a:endParaRPr>
          </a:p>
        </p:txBody>
      </p:sp>
      <p:sp>
        <p:nvSpPr>
          <p:cNvPr id="132" name="CasellaDiTesto 131">
            <a:extLst>
              <a:ext uri="{FF2B5EF4-FFF2-40B4-BE49-F238E27FC236}">
                <a16:creationId xmlns:a16="http://schemas.microsoft.com/office/drawing/2014/main" id="{AAD34399-70C9-402F-875E-5DF09D23ED06}"/>
              </a:ext>
            </a:extLst>
          </p:cNvPr>
          <p:cNvSpPr txBox="1"/>
          <p:nvPr/>
        </p:nvSpPr>
        <p:spPr>
          <a:xfrm>
            <a:off x="1994760" y="394889"/>
            <a:ext cx="8141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" dirty="0">
                <a:solidFill>
                  <a:srgbClr val="FF0000"/>
                </a:solidFill>
              </a:rPr>
              <a:t>x</a:t>
            </a:r>
            <a:r>
              <a:rPr lang="it-IT" sz="1000" baseline="30000" dirty="0">
                <a:solidFill>
                  <a:srgbClr val="FF0000"/>
                </a:solidFill>
              </a:rPr>
              <a:t>th</a:t>
            </a:r>
            <a:endParaRPr lang="en-GB" sz="1000" dirty="0">
              <a:solidFill>
                <a:srgbClr val="FF0000"/>
              </a:solidFill>
            </a:endParaRPr>
          </a:p>
        </p:txBody>
      </p:sp>
      <p:sp>
        <p:nvSpPr>
          <p:cNvPr id="133" name="Ovale 132">
            <a:extLst>
              <a:ext uri="{FF2B5EF4-FFF2-40B4-BE49-F238E27FC236}">
                <a16:creationId xmlns:a16="http://schemas.microsoft.com/office/drawing/2014/main" id="{068DAD37-6088-482E-BAD0-01B5FE585A39}"/>
              </a:ext>
            </a:extLst>
          </p:cNvPr>
          <p:cNvSpPr/>
          <p:nvPr/>
        </p:nvSpPr>
        <p:spPr>
          <a:xfrm>
            <a:off x="3020737" y="435788"/>
            <a:ext cx="36000" cy="36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4" name="CasellaDiTesto 133">
            <a:extLst>
              <a:ext uri="{FF2B5EF4-FFF2-40B4-BE49-F238E27FC236}">
                <a16:creationId xmlns:a16="http://schemas.microsoft.com/office/drawing/2014/main" id="{74D5B599-1097-4D33-87B2-8924A1606682}"/>
              </a:ext>
            </a:extLst>
          </p:cNvPr>
          <p:cNvSpPr txBox="1"/>
          <p:nvPr/>
        </p:nvSpPr>
        <p:spPr>
          <a:xfrm rot="16200000">
            <a:off x="327935" y="1901274"/>
            <a:ext cx="3467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" dirty="0">
                <a:solidFill>
                  <a:srgbClr val="0000FF"/>
                </a:solidFill>
              </a:rPr>
              <a:t>Short-range ecPoint-Rainfall </a:t>
            </a:r>
            <a:r>
              <a:rPr lang="en-GB" sz="1000" dirty="0">
                <a:solidFill>
                  <a:srgbClr val="0000FF"/>
                </a:solidFill>
              </a:rPr>
              <a:t>realizations, one distribution </a:t>
            </a:r>
          </a:p>
          <a:p>
            <a:pPr algn="ctr"/>
            <a:r>
              <a:rPr lang="en-GB" sz="1000" dirty="0">
                <a:solidFill>
                  <a:srgbClr val="0000FF"/>
                </a:solidFill>
              </a:rPr>
              <a:t>for each of the N point flood reports</a:t>
            </a:r>
          </a:p>
        </p:txBody>
      </p:sp>
      <p:sp>
        <p:nvSpPr>
          <p:cNvPr id="135" name="Rettangolo 134">
            <a:extLst>
              <a:ext uri="{FF2B5EF4-FFF2-40B4-BE49-F238E27FC236}">
                <a16:creationId xmlns:a16="http://schemas.microsoft.com/office/drawing/2014/main" id="{D479A3C7-13D2-4750-808C-71F1383BE495}"/>
              </a:ext>
            </a:extLst>
          </p:cNvPr>
          <p:cNvSpPr/>
          <p:nvPr/>
        </p:nvSpPr>
        <p:spPr>
          <a:xfrm>
            <a:off x="2486322" y="1446884"/>
            <a:ext cx="814191" cy="8435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6" name="Figura a mano libera: forma 135">
            <a:extLst>
              <a:ext uri="{FF2B5EF4-FFF2-40B4-BE49-F238E27FC236}">
                <a16:creationId xmlns:a16="http://schemas.microsoft.com/office/drawing/2014/main" id="{CE03E565-AF2E-4627-AD50-27E69BCB5F5A}"/>
              </a:ext>
            </a:extLst>
          </p:cNvPr>
          <p:cNvSpPr/>
          <p:nvPr/>
        </p:nvSpPr>
        <p:spPr>
          <a:xfrm>
            <a:off x="2494026" y="1458527"/>
            <a:ext cx="606678" cy="828455"/>
          </a:xfrm>
          <a:custGeom>
            <a:avLst/>
            <a:gdLst>
              <a:gd name="connsiteX0" fmla="*/ 0 w 789140"/>
              <a:gd name="connsiteY0" fmla="*/ 851770 h 851770"/>
              <a:gd name="connsiteX1" fmla="*/ 25052 w 789140"/>
              <a:gd name="connsiteY1" fmla="*/ 551145 h 851770"/>
              <a:gd name="connsiteX2" fmla="*/ 87682 w 789140"/>
              <a:gd name="connsiteY2" fmla="*/ 450937 h 851770"/>
              <a:gd name="connsiteX3" fmla="*/ 225469 w 789140"/>
              <a:gd name="connsiteY3" fmla="*/ 250521 h 851770"/>
              <a:gd name="connsiteX4" fmla="*/ 400833 w 789140"/>
              <a:gd name="connsiteY4" fmla="*/ 162839 h 851770"/>
              <a:gd name="connsiteX5" fmla="*/ 551145 w 789140"/>
              <a:gd name="connsiteY5" fmla="*/ 50104 h 851770"/>
              <a:gd name="connsiteX6" fmla="*/ 789140 w 789140"/>
              <a:gd name="connsiteY6" fmla="*/ 0 h 851770"/>
              <a:gd name="connsiteX0" fmla="*/ 0 w 777002"/>
              <a:gd name="connsiteY0" fmla="*/ 847724 h 847724"/>
              <a:gd name="connsiteX1" fmla="*/ 12914 w 777002"/>
              <a:gd name="connsiteY1" fmla="*/ 551145 h 847724"/>
              <a:gd name="connsiteX2" fmla="*/ 75544 w 777002"/>
              <a:gd name="connsiteY2" fmla="*/ 450937 h 847724"/>
              <a:gd name="connsiteX3" fmla="*/ 213331 w 777002"/>
              <a:gd name="connsiteY3" fmla="*/ 250521 h 847724"/>
              <a:gd name="connsiteX4" fmla="*/ 388695 w 777002"/>
              <a:gd name="connsiteY4" fmla="*/ 162839 h 847724"/>
              <a:gd name="connsiteX5" fmla="*/ 539007 w 777002"/>
              <a:gd name="connsiteY5" fmla="*/ 50104 h 847724"/>
              <a:gd name="connsiteX6" fmla="*/ 777002 w 777002"/>
              <a:gd name="connsiteY6" fmla="*/ 0 h 847724"/>
              <a:gd name="connsiteX0" fmla="*/ 278 w 769188"/>
              <a:gd name="connsiteY0" fmla="*/ 823448 h 823448"/>
              <a:gd name="connsiteX1" fmla="*/ 5100 w 769188"/>
              <a:gd name="connsiteY1" fmla="*/ 551145 h 823448"/>
              <a:gd name="connsiteX2" fmla="*/ 67730 w 769188"/>
              <a:gd name="connsiteY2" fmla="*/ 450937 h 823448"/>
              <a:gd name="connsiteX3" fmla="*/ 205517 w 769188"/>
              <a:gd name="connsiteY3" fmla="*/ 250521 h 823448"/>
              <a:gd name="connsiteX4" fmla="*/ 380881 w 769188"/>
              <a:gd name="connsiteY4" fmla="*/ 162839 h 823448"/>
              <a:gd name="connsiteX5" fmla="*/ 531193 w 769188"/>
              <a:gd name="connsiteY5" fmla="*/ 50104 h 823448"/>
              <a:gd name="connsiteX6" fmla="*/ 769188 w 769188"/>
              <a:gd name="connsiteY6" fmla="*/ 0 h 823448"/>
              <a:gd name="connsiteX0" fmla="*/ 0 w 772956"/>
              <a:gd name="connsiteY0" fmla="*/ 823448 h 823448"/>
              <a:gd name="connsiteX1" fmla="*/ 8868 w 772956"/>
              <a:gd name="connsiteY1" fmla="*/ 551145 h 823448"/>
              <a:gd name="connsiteX2" fmla="*/ 71498 w 772956"/>
              <a:gd name="connsiteY2" fmla="*/ 450937 h 823448"/>
              <a:gd name="connsiteX3" fmla="*/ 209285 w 772956"/>
              <a:gd name="connsiteY3" fmla="*/ 250521 h 823448"/>
              <a:gd name="connsiteX4" fmla="*/ 384649 w 772956"/>
              <a:gd name="connsiteY4" fmla="*/ 162839 h 823448"/>
              <a:gd name="connsiteX5" fmla="*/ 534961 w 772956"/>
              <a:gd name="connsiteY5" fmla="*/ 50104 h 823448"/>
              <a:gd name="connsiteX6" fmla="*/ 772956 w 772956"/>
              <a:gd name="connsiteY6" fmla="*/ 0 h 823448"/>
              <a:gd name="connsiteX0" fmla="*/ 9622 w 766394"/>
              <a:gd name="connsiteY0" fmla="*/ 823448 h 823448"/>
              <a:gd name="connsiteX1" fmla="*/ 2306 w 766394"/>
              <a:gd name="connsiteY1" fmla="*/ 551145 h 823448"/>
              <a:gd name="connsiteX2" fmla="*/ 64936 w 766394"/>
              <a:gd name="connsiteY2" fmla="*/ 450937 h 823448"/>
              <a:gd name="connsiteX3" fmla="*/ 202723 w 766394"/>
              <a:gd name="connsiteY3" fmla="*/ 250521 h 823448"/>
              <a:gd name="connsiteX4" fmla="*/ 378087 w 766394"/>
              <a:gd name="connsiteY4" fmla="*/ 162839 h 823448"/>
              <a:gd name="connsiteX5" fmla="*/ 528399 w 766394"/>
              <a:gd name="connsiteY5" fmla="*/ 50104 h 823448"/>
              <a:gd name="connsiteX6" fmla="*/ 766394 w 766394"/>
              <a:gd name="connsiteY6" fmla="*/ 0 h 823448"/>
              <a:gd name="connsiteX0" fmla="*/ 277 w 769187"/>
              <a:gd name="connsiteY0" fmla="*/ 831540 h 831540"/>
              <a:gd name="connsiteX1" fmla="*/ 5099 w 769187"/>
              <a:gd name="connsiteY1" fmla="*/ 551145 h 831540"/>
              <a:gd name="connsiteX2" fmla="*/ 67729 w 769187"/>
              <a:gd name="connsiteY2" fmla="*/ 450937 h 831540"/>
              <a:gd name="connsiteX3" fmla="*/ 205516 w 769187"/>
              <a:gd name="connsiteY3" fmla="*/ 250521 h 831540"/>
              <a:gd name="connsiteX4" fmla="*/ 380880 w 769187"/>
              <a:gd name="connsiteY4" fmla="*/ 162839 h 831540"/>
              <a:gd name="connsiteX5" fmla="*/ 531192 w 769187"/>
              <a:gd name="connsiteY5" fmla="*/ 50104 h 831540"/>
              <a:gd name="connsiteX6" fmla="*/ 769187 w 769187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205239 w 768910"/>
              <a:gd name="connsiteY3" fmla="*/ 250521 h 831540"/>
              <a:gd name="connsiteX4" fmla="*/ 380603 w 768910"/>
              <a:gd name="connsiteY4" fmla="*/ 162839 h 831540"/>
              <a:gd name="connsiteX5" fmla="*/ 530915 w 768910"/>
              <a:gd name="connsiteY5" fmla="*/ 50104 h 831540"/>
              <a:gd name="connsiteX6" fmla="*/ 768910 w 768910"/>
              <a:gd name="connsiteY6" fmla="*/ 0 h 831540"/>
              <a:gd name="connsiteX0" fmla="*/ 7695 w 776605"/>
              <a:gd name="connsiteY0" fmla="*/ 831540 h 831540"/>
              <a:gd name="connsiteX1" fmla="*/ 12517 w 776605"/>
              <a:gd name="connsiteY1" fmla="*/ 551145 h 831540"/>
              <a:gd name="connsiteX2" fmla="*/ 42779 w 776605"/>
              <a:gd name="connsiteY2" fmla="*/ 434753 h 831540"/>
              <a:gd name="connsiteX3" fmla="*/ 212934 w 776605"/>
              <a:gd name="connsiteY3" fmla="*/ 250521 h 831540"/>
              <a:gd name="connsiteX4" fmla="*/ 388298 w 776605"/>
              <a:gd name="connsiteY4" fmla="*/ 162839 h 831540"/>
              <a:gd name="connsiteX5" fmla="*/ 538610 w 776605"/>
              <a:gd name="connsiteY5" fmla="*/ 50104 h 831540"/>
              <a:gd name="connsiteX6" fmla="*/ 776605 w 776605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189055 w 768910"/>
              <a:gd name="connsiteY3" fmla="*/ 218152 h 831540"/>
              <a:gd name="connsiteX4" fmla="*/ 380603 w 768910"/>
              <a:gd name="connsiteY4" fmla="*/ 162839 h 831540"/>
              <a:gd name="connsiteX5" fmla="*/ 530915 w 768910"/>
              <a:gd name="connsiteY5" fmla="*/ 50104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189055 w 768910"/>
              <a:gd name="connsiteY3" fmla="*/ 218152 h 831540"/>
              <a:gd name="connsiteX4" fmla="*/ 344189 w 768910"/>
              <a:gd name="connsiteY4" fmla="*/ 122379 h 831540"/>
              <a:gd name="connsiteX5" fmla="*/ 530915 w 768910"/>
              <a:gd name="connsiteY5" fmla="*/ 50104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189055 w 768910"/>
              <a:gd name="connsiteY3" fmla="*/ 218152 h 831540"/>
              <a:gd name="connsiteX4" fmla="*/ 344189 w 768910"/>
              <a:gd name="connsiteY4" fmla="*/ 122379 h 831540"/>
              <a:gd name="connsiteX5" fmla="*/ 534961 w 768910"/>
              <a:gd name="connsiteY5" fmla="*/ 66288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189055 w 768910"/>
              <a:gd name="connsiteY3" fmla="*/ 218152 h 831540"/>
              <a:gd name="connsiteX4" fmla="*/ 344189 w 768910"/>
              <a:gd name="connsiteY4" fmla="*/ 122379 h 831540"/>
              <a:gd name="connsiteX5" fmla="*/ 522822 w 768910"/>
              <a:gd name="connsiteY5" fmla="*/ 54150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95648 w 768910"/>
              <a:gd name="connsiteY3" fmla="*/ 181281 h 831540"/>
              <a:gd name="connsiteX4" fmla="*/ 344189 w 768910"/>
              <a:gd name="connsiteY4" fmla="*/ 122379 h 831540"/>
              <a:gd name="connsiteX5" fmla="*/ 522822 w 768910"/>
              <a:gd name="connsiteY5" fmla="*/ 54150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12961 w 768910"/>
              <a:gd name="connsiteY2" fmla="*/ 402798 h 831540"/>
              <a:gd name="connsiteX3" fmla="*/ 95648 w 768910"/>
              <a:gd name="connsiteY3" fmla="*/ 181281 h 831540"/>
              <a:gd name="connsiteX4" fmla="*/ 344189 w 768910"/>
              <a:gd name="connsiteY4" fmla="*/ 122379 h 831540"/>
              <a:gd name="connsiteX5" fmla="*/ 522822 w 768910"/>
              <a:gd name="connsiteY5" fmla="*/ 54150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12961 w 768910"/>
              <a:gd name="connsiteY2" fmla="*/ 402798 h 831540"/>
              <a:gd name="connsiteX3" fmla="*/ 95648 w 768910"/>
              <a:gd name="connsiteY3" fmla="*/ 181281 h 831540"/>
              <a:gd name="connsiteX4" fmla="*/ 240950 w 768910"/>
              <a:gd name="connsiteY4" fmla="*/ 58470 h 831540"/>
              <a:gd name="connsiteX5" fmla="*/ 522822 w 768910"/>
              <a:gd name="connsiteY5" fmla="*/ 54150 h 831540"/>
              <a:gd name="connsiteX6" fmla="*/ 768910 w 768910"/>
              <a:gd name="connsiteY6" fmla="*/ 0 h 831540"/>
              <a:gd name="connsiteX0" fmla="*/ 0 w 768910"/>
              <a:gd name="connsiteY0" fmla="*/ 833724 h 833724"/>
              <a:gd name="connsiteX1" fmla="*/ 4822 w 768910"/>
              <a:gd name="connsiteY1" fmla="*/ 553329 h 833724"/>
              <a:gd name="connsiteX2" fmla="*/ 12961 w 768910"/>
              <a:gd name="connsiteY2" fmla="*/ 404982 h 833724"/>
              <a:gd name="connsiteX3" fmla="*/ 95648 w 768910"/>
              <a:gd name="connsiteY3" fmla="*/ 183465 h 833724"/>
              <a:gd name="connsiteX4" fmla="*/ 240950 w 768910"/>
              <a:gd name="connsiteY4" fmla="*/ 60654 h 833724"/>
              <a:gd name="connsiteX5" fmla="*/ 441706 w 768910"/>
              <a:gd name="connsiteY5" fmla="*/ 12088 h 833724"/>
              <a:gd name="connsiteX6" fmla="*/ 768910 w 768910"/>
              <a:gd name="connsiteY6" fmla="*/ 2184 h 833724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12961 w 768910"/>
              <a:gd name="connsiteY2" fmla="*/ 402798 h 831540"/>
              <a:gd name="connsiteX3" fmla="*/ 95648 w 768910"/>
              <a:gd name="connsiteY3" fmla="*/ 181281 h 831540"/>
              <a:gd name="connsiteX4" fmla="*/ 240950 w 768910"/>
              <a:gd name="connsiteY4" fmla="*/ 58470 h 831540"/>
              <a:gd name="connsiteX5" fmla="*/ 441706 w 768910"/>
              <a:gd name="connsiteY5" fmla="*/ 9904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12961 w 768910"/>
              <a:gd name="connsiteY2" fmla="*/ 402798 h 831540"/>
              <a:gd name="connsiteX3" fmla="*/ 95648 w 768910"/>
              <a:gd name="connsiteY3" fmla="*/ 181281 h 831540"/>
              <a:gd name="connsiteX4" fmla="*/ 240950 w 768910"/>
              <a:gd name="connsiteY4" fmla="*/ 58470 h 831540"/>
              <a:gd name="connsiteX5" fmla="*/ 441706 w 768910"/>
              <a:gd name="connsiteY5" fmla="*/ 9904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12961 w 768910"/>
              <a:gd name="connsiteY2" fmla="*/ 402798 h 831540"/>
              <a:gd name="connsiteX3" fmla="*/ 95648 w 768910"/>
              <a:gd name="connsiteY3" fmla="*/ 181281 h 831540"/>
              <a:gd name="connsiteX4" fmla="*/ 240950 w 768910"/>
              <a:gd name="connsiteY4" fmla="*/ 58470 h 831540"/>
              <a:gd name="connsiteX5" fmla="*/ 441706 w 768910"/>
              <a:gd name="connsiteY5" fmla="*/ 9904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12961 w 768910"/>
              <a:gd name="connsiteY2" fmla="*/ 402798 h 831540"/>
              <a:gd name="connsiteX3" fmla="*/ 95648 w 768910"/>
              <a:gd name="connsiteY3" fmla="*/ 181281 h 831540"/>
              <a:gd name="connsiteX4" fmla="*/ 240950 w 768910"/>
              <a:gd name="connsiteY4" fmla="*/ 58470 h 831540"/>
              <a:gd name="connsiteX5" fmla="*/ 441706 w 768910"/>
              <a:gd name="connsiteY5" fmla="*/ 9904 h 831540"/>
              <a:gd name="connsiteX6" fmla="*/ 768910 w 768910"/>
              <a:gd name="connsiteY6" fmla="*/ 0 h 831540"/>
              <a:gd name="connsiteX0" fmla="*/ 0 w 606678"/>
              <a:gd name="connsiteY0" fmla="*/ 826624 h 826624"/>
              <a:gd name="connsiteX1" fmla="*/ 4822 w 606678"/>
              <a:gd name="connsiteY1" fmla="*/ 546229 h 826624"/>
              <a:gd name="connsiteX2" fmla="*/ 12961 w 606678"/>
              <a:gd name="connsiteY2" fmla="*/ 397882 h 826624"/>
              <a:gd name="connsiteX3" fmla="*/ 95648 w 606678"/>
              <a:gd name="connsiteY3" fmla="*/ 176365 h 826624"/>
              <a:gd name="connsiteX4" fmla="*/ 240950 w 606678"/>
              <a:gd name="connsiteY4" fmla="*/ 53554 h 826624"/>
              <a:gd name="connsiteX5" fmla="*/ 441706 w 606678"/>
              <a:gd name="connsiteY5" fmla="*/ 4988 h 826624"/>
              <a:gd name="connsiteX6" fmla="*/ 606678 w 606678"/>
              <a:gd name="connsiteY6" fmla="*/ 0 h 826624"/>
              <a:gd name="connsiteX0" fmla="*/ 0 w 606678"/>
              <a:gd name="connsiteY0" fmla="*/ 828455 h 828455"/>
              <a:gd name="connsiteX1" fmla="*/ 4822 w 606678"/>
              <a:gd name="connsiteY1" fmla="*/ 548060 h 828455"/>
              <a:gd name="connsiteX2" fmla="*/ 12961 w 606678"/>
              <a:gd name="connsiteY2" fmla="*/ 399713 h 828455"/>
              <a:gd name="connsiteX3" fmla="*/ 95648 w 606678"/>
              <a:gd name="connsiteY3" fmla="*/ 178196 h 828455"/>
              <a:gd name="connsiteX4" fmla="*/ 240950 w 606678"/>
              <a:gd name="connsiteY4" fmla="*/ 55385 h 828455"/>
              <a:gd name="connsiteX5" fmla="*/ 441706 w 606678"/>
              <a:gd name="connsiteY5" fmla="*/ 6819 h 828455"/>
              <a:gd name="connsiteX6" fmla="*/ 606678 w 606678"/>
              <a:gd name="connsiteY6" fmla="*/ 1831 h 828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6678" h="828455">
                <a:moveTo>
                  <a:pt x="0" y="828455"/>
                </a:moveTo>
                <a:cubicBezTo>
                  <a:pt x="5219" y="711545"/>
                  <a:pt x="2662" y="619517"/>
                  <a:pt x="4822" y="548060"/>
                </a:cubicBezTo>
                <a:cubicBezTo>
                  <a:pt x="6982" y="476603"/>
                  <a:pt x="-2177" y="461357"/>
                  <a:pt x="12961" y="399713"/>
                </a:cubicBezTo>
                <a:cubicBezTo>
                  <a:pt x="28099" y="338069"/>
                  <a:pt x="57650" y="235584"/>
                  <a:pt x="95648" y="178196"/>
                </a:cubicBezTo>
                <a:cubicBezTo>
                  <a:pt x="133646" y="120808"/>
                  <a:pt x="183274" y="83948"/>
                  <a:pt x="240950" y="55385"/>
                </a:cubicBezTo>
                <a:cubicBezTo>
                  <a:pt x="298626" y="26822"/>
                  <a:pt x="352407" y="24127"/>
                  <a:pt x="441706" y="6819"/>
                </a:cubicBezTo>
                <a:cubicBezTo>
                  <a:pt x="562960" y="-658"/>
                  <a:pt x="520039" y="-1436"/>
                  <a:pt x="606678" y="1831"/>
                </a:cubicBezTo>
              </a:path>
            </a:pathLst>
          </a:cu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7" name="CasellaDiTesto 136">
            <a:extLst>
              <a:ext uri="{FF2B5EF4-FFF2-40B4-BE49-F238E27FC236}">
                <a16:creationId xmlns:a16="http://schemas.microsoft.com/office/drawing/2014/main" id="{5F10377F-C289-4F8C-AEBB-5897D6624E84}"/>
              </a:ext>
            </a:extLst>
          </p:cNvPr>
          <p:cNvSpPr txBox="1"/>
          <p:nvPr/>
        </p:nvSpPr>
        <p:spPr>
          <a:xfrm rot="16200000">
            <a:off x="1992814" y="1793325"/>
            <a:ext cx="7410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" dirty="0"/>
              <a:t>Percentile</a:t>
            </a:r>
            <a:endParaRPr lang="en-GB" sz="1000" dirty="0"/>
          </a:p>
        </p:txBody>
      </p:sp>
      <p:cxnSp>
        <p:nvCxnSpPr>
          <p:cNvPr id="138" name="Connettore diritto 137">
            <a:extLst>
              <a:ext uri="{FF2B5EF4-FFF2-40B4-BE49-F238E27FC236}">
                <a16:creationId xmlns:a16="http://schemas.microsoft.com/office/drawing/2014/main" id="{F544FB67-5D26-4467-AB38-9F74C8C236E0}"/>
              </a:ext>
            </a:extLst>
          </p:cNvPr>
          <p:cNvCxnSpPr>
            <a:cxnSpLocks/>
          </p:cNvCxnSpPr>
          <p:nvPr/>
        </p:nvCxnSpPr>
        <p:spPr>
          <a:xfrm flipH="1">
            <a:off x="2486323" y="1509593"/>
            <a:ext cx="288000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ttore diritto 138">
            <a:extLst>
              <a:ext uri="{FF2B5EF4-FFF2-40B4-BE49-F238E27FC236}">
                <a16:creationId xmlns:a16="http://schemas.microsoft.com/office/drawing/2014/main" id="{832EDB66-7B26-4FCD-A2AB-E4941DF28D7A}"/>
              </a:ext>
            </a:extLst>
          </p:cNvPr>
          <p:cNvCxnSpPr>
            <a:cxnSpLocks/>
          </p:cNvCxnSpPr>
          <p:nvPr/>
        </p:nvCxnSpPr>
        <p:spPr>
          <a:xfrm>
            <a:off x="2761081" y="1545893"/>
            <a:ext cx="0" cy="741092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CasellaDiTesto 139">
            <a:extLst>
              <a:ext uri="{FF2B5EF4-FFF2-40B4-BE49-F238E27FC236}">
                <a16:creationId xmlns:a16="http://schemas.microsoft.com/office/drawing/2014/main" id="{A27BA77C-C6AD-4498-8195-A8DA7E5B3D22}"/>
              </a:ext>
            </a:extLst>
          </p:cNvPr>
          <p:cNvSpPr txBox="1"/>
          <p:nvPr/>
        </p:nvSpPr>
        <p:spPr>
          <a:xfrm>
            <a:off x="2390829" y="2268994"/>
            <a:ext cx="8141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" dirty="0">
                <a:solidFill>
                  <a:srgbClr val="FF0000"/>
                </a:solidFill>
              </a:rPr>
              <a:t>tp(x</a:t>
            </a:r>
            <a:r>
              <a:rPr lang="it-IT" sz="1000" baseline="30000" dirty="0">
                <a:solidFill>
                  <a:srgbClr val="FF0000"/>
                </a:solidFill>
              </a:rPr>
              <a:t>th</a:t>
            </a:r>
            <a:r>
              <a:rPr lang="it-IT" sz="1000" dirty="0">
                <a:solidFill>
                  <a:srgbClr val="FF0000"/>
                </a:solidFill>
              </a:rPr>
              <a:t>)</a:t>
            </a:r>
            <a:endParaRPr lang="en-GB" sz="1000" dirty="0">
              <a:solidFill>
                <a:srgbClr val="FF0000"/>
              </a:solidFill>
            </a:endParaRPr>
          </a:p>
        </p:txBody>
      </p:sp>
      <p:sp>
        <p:nvSpPr>
          <p:cNvPr id="141" name="CasellaDiTesto 140">
            <a:extLst>
              <a:ext uri="{FF2B5EF4-FFF2-40B4-BE49-F238E27FC236}">
                <a16:creationId xmlns:a16="http://schemas.microsoft.com/office/drawing/2014/main" id="{3ECE2D6B-4766-415D-BE3E-5C2D43AE886C}"/>
              </a:ext>
            </a:extLst>
          </p:cNvPr>
          <p:cNvSpPr txBox="1"/>
          <p:nvPr/>
        </p:nvSpPr>
        <p:spPr>
          <a:xfrm>
            <a:off x="1994760" y="1439514"/>
            <a:ext cx="8141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" dirty="0">
                <a:solidFill>
                  <a:srgbClr val="FF0000"/>
                </a:solidFill>
              </a:rPr>
              <a:t>x</a:t>
            </a:r>
            <a:r>
              <a:rPr lang="it-IT" sz="1000" baseline="30000" dirty="0">
                <a:solidFill>
                  <a:srgbClr val="FF0000"/>
                </a:solidFill>
              </a:rPr>
              <a:t>th</a:t>
            </a:r>
            <a:endParaRPr lang="en-GB" sz="1000" dirty="0">
              <a:solidFill>
                <a:srgbClr val="FF0000"/>
              </a:solidFill>
            </a:endParaRPr>
          </a:p>
        </p:txBody>
      </p:sp>
      <p:sp>
        <p:nvSpPr>
          <p:cNvPr id="142" name="Ovale 141">
            <a:extLst>
              <a:ext uri="{FF2B5EF4-FFF2-40B4-BE49-F238E27FC236}">
                <a16:creationId xmlns:a16="http://schemas.microsoft.com/office/drawing/2014/main" id="{33A15E75-4AE7-482F-9AE8-05AB2029F48E}"/>
              </a:ext>
            </a:extLst>
          </p:cNvPr>
          <p:cNvSpPr/>
          <p:nvPr/>
        </p:nvSpPr>
        <p:spPr>
          <a:xfrm>
            <a:off x="2743339" y="1490303"/>
            <a:ext cx="36000" cy="36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3" name="Connettore diritto 142">
            <a:extLst>
              <a:ext uri="{FF2B5EF4-FFF2-40B4-BE49-F238E27FC236}">
                <a16:creationId xmlns:a16="http://schemas.microsoft.com/office/drawing/2014/main" id="{2CD1D397-7838-4664-8433-54609F2A0A34}"/>
              </a:ext>
            </a:extLst>
          </p:cNvPr>
          <p:cNvCxnSpPr>
            <a:cxnSpLocks/>
          </p:cNvCxnSpPr>
          <p:nvPr/>
        </p:nvCxnSpPr>
        <p:spPr>
          <a:xfrm flipH="1" flipV="1">
            <a:off x="3372594" y="786151"/>
            <a:ext cx="972249" cy="11669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Connettore diritto 143">
            <a:extLst>
              <a:ext uri="{FF2B5EF4-FFF2-40B4-BE49-F238E27FC236}">
                <a16:creationId xmlns:a16="http://schemas.microsoft.com/office/drawing/2014/main" id="{A788DC77-A079-4FDD-804D-7771F48877EE}"/>
              </a:ext>
            </a:extLst>
          </p:cNvPr>
          <p:cNvCxnSpPr>
            <a:cxnSpLocks/>
            <a:endCxn id="135" idx="3"/>
          </p:cNvCxnSpPr>
          <p:nvPr/>
        </p:nvCxnSpPr>
        <p:spPr>
          <a:xfrm flipH="1">
            <a:off x="3300513" y="1698982"/>
            <a:ext cx="401324" cy="16969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Rettangolo 144">
            <a:extLst>
              <a:ext uri="{FF2B5EF4-FFF2-40B4-BE49-F238E27FC236}">
                <a16:creationId xmlns:a16="http://schemas.microsoft.com/office/drawing/2014/main" id="{5049686B-602F-4533-8418-572BBEA54C4A}"/>
              </a:ext>
            </a:extLst>
          </p:cNvPr>
          <p:cNvSpPr/>
          <p:nvPr/>
        </p:nvSpPr>
        <p:spPr>
          <a:xfrm>
            <a:off x="2486276" y="2670984"/>
            <a:ext cx="814191" cy="849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6" name="Figura a mano libera: forma 145">
            <a:extLst>
              <a:ext uri="{FF2B5EF4-FFF2-40B4-BE49-F238E27FC236}">
                <a16:creationId xmlns:a16="http://schemas.microsoft.com/office/drawing/2014/main" id="{2BEFA5D2-8F88-431F-AAE2-8D0084093BF5}"/>
              </a:ext>
            </a:extLst>
          </p:cNvPr>
          <p:cNvSpPr/>
          <p:nvPr/>
        </p:nvSpPr>
        <p:spPr>
          <a:xfrm>
            <a:off x="2493980" y="2685815"/>
            <a:ext cx="601762" cy="831540"/>
          </a:xfrm>
          <a:custGeom>
            <a:avLst/>
            <a:gdLst>
              <a:gd name="connsiteX0" fmla="*/ 0 w 789140"/>
              <a:gd name="connsiteY0" fmla="*/ 851770 h 851770"/>
              <a:gd name="connsiteX1" fmla="*/ 25052 w 789140"/>
              <a:gd name="connsiteY1" fmla="*/ 551145 h 851770"/>
              <a:gd name="connsiteX2" fmla="*/ 87682 w 789140"/>
              <a:gd name="connsiteY2" fmla="*/ 450937 h 851770"/>
              <a:gd name="connsiteX3" fmla="*/ 225469 w 789140"/>
              <a:gd name="connsiteY3" fmla="*/ 250521 h 851770"/>
              <a:gd name="connsiteX4" fmla="*/ 400833 w 789140"/>
              <a:gd name="connsiteY4" fmla="*/ 162839 h 851770"/>
              <a:gd name="connsiteX5" fmla="*/ 551145 w 789140"/>
              <a:gd name="connsiteY5" fmla="*/ 50104 h 851770"/>
              <a:gd name="connsiteX6" fmla="*/ 789140 w 789140"/>
              <a:gd name="connsiteY6" fmla="*/ 0 h 851770"/>
              <a:gd name="connsiteX0" fmla="*/ 0 w 777002"/>
              <a:gd name="connsiteY0" fmla="*/ 847724 h 847724"/>
              <a:gd name="connsiteX1" fmla="*/ 12914 w 777002"/>
              <a:gd name="connsiteY1" fmla="*/ 551145 h 847724"/>
              <a:gd name="connsiteX2" fmla="*/ 75544 w 777002"/>
              <a:gd name="connsiteY2" fmla="*/ 450937 h 847724"/>
              <a:gd name="connsiteX3" fmla="*/ 213331 w 777002"/>
              <a:gd name="connsiteY3" fmla="*/ 250521 h 847724"/>
              <a:gd name="connsiteX4" fmla="*/ 388695 w 777002"/>
              <a:gd name="connsiteY4" fmla="*/ 162839 h 847724"/>
              <a:gd name="connsiteX5" fmla="*/ 539007 w 777002"/>
              <a:gd name="connsiteY5" fmla="*/ 50104 h 847724"/>
              <a:gd name="connsiteX6" fmla="*/ 777002 w 777002"/>
              <a:gd name="connsiteY6" fmla="*/ 0 h 847724"/>
              <a:gd name="connsiteX0" fmla="*/ 278 w 769188"/>
              <a:gd name="connsiteY0" fmla="*/ 823448 h 823448"/>
              <a:gd name="connsiteX1" fmla="*/ 5100 w 769188"/>
              <a:gd name="connsiteY1" fmla="*/ 551145 h 823448"/>
              <a:gd name="connsiteX2" fmla="*/ 67730 w 769188"/>
              <a:gd name="connsiteY2" fmla="*/ 450937 h 823448"/>
              <a:gd name="connsiteX3" fmla="*/ 205517 w 769188"/>
              <a:gd name="connsiteY3" fmla="*/ 250521 h 823448"/>
              <a:gd name="connsiteX4" fmla="*/ 380881 w 769188"/>
              <a:gd name="connsiteY4" fmla="*/ 162839 h 823448"/>
              <a:gd name="connsiteX5" fmla="*/ 531193 w 769188"/>
              <a:gd name="connsiteY5" fmla="*/ 50104 h 823448"/>
              <a:gd name="connsiteX6" fmla="*/ 769188 w 769188"/>
              <a:gd name="connsiteY6" fmla="*/ 0 h 823448"/>
              <a:gd name="connsiteX0" fmla="*/ 0 w 772956"/>
              <a:gd name="connsiteY0" fmla="*/ 823448 h 823448"/>
              <a:gd name="connsiteX1" fmla="*/ 8868 w 772956"/>
              <a:gd name="connsiteY1" fmla="*/ 551145 h 823448"/>
              <a:gd name="connsiteX2" fmla="*/ 71498 w 772956"/>
              <a:gd name="connsiteY2" fmla="*/ 450937 h 823448"/>
              <a:gd name="connsiteX3" fmla="*/ 209285 w 772956"/>
              <a:gd name="connsiteY3" fmla="*/ 250521 h 823448"/>
              <a:gd name="connsiteX4" fmla="*/ 384649 w 772956"/>
              <a:gd name="connsiteY4" fmla="*/ 162839 h 823448"/>
              <a:gd name="connsiteX5" fmla="*/ 534961 w 772956"/>
              <a:gd name="connsiteY5" fmla="*/ 50104 h 823448"/>
              <a:gd name="connsiteX6" fmla="*/ 772956 w 772956"/>
              <a:gd name="connsiteY6" fmla="*/ 0 h 823448"/>
              <a:gd name="connsiteX0" fmla="*/ 9622 w 766394"/>
              <a:gd name="connsiteY0" fmla="*/ 823448 h 823448"/>
              <a:gd name="connsiteX1" fmla="*/ 2306 w 766394"/>
              <a:gd name="connsiteY1" fmla="*/ 551145 h 823448"/>
              <a:gd name="connsiteX2" fmla="*/ 64936 w 766394"/>
              <a:gd name="connsiteY2" fmla="*/ 450937 h 823448"/>
              <a:gd name="connsiteX3" fmla="*/ 202723 w 766394"/>
              <a:gd name="connsiteY3" fmla="*/ 250521 h 823448"/>
              <a:gd name="connsiteX4" fmla="*/ 378087 w 766394"/>
              <a:gd name="connsiteY4" fmla="*/ 162839 h 823448"/>
              <a:gd name="connsiteX5" fmla="*/ 528399 w 766394"/>
              <a:gd name="connsiteY5" fmla="*/ 50104 h 823448"/>
              <a:gd name="connsiteX6" fmla="*/ 766394 w 766394"/>
              <a:gd name="connsiteY6" fmla="*/ 0 h 823448"/>
              <a:gd name="connsiteX0" fmla="*/ 277 w 769187"/>
              <a:gd name="connsiteY0" fmla="*/ 831540 h 831540"/>
              <a:gd name="connsiteX1" fmla="*/ 5099 w 769187"/>
              <a:gd name="connsiteY1" fmla="*/ 551145 h 831540"/>
              <a:gd name="connsiteX2" fmla="*/ 67729 w 769187"/>
              <a:gd name="connsiteY2" fmla="*/ 450937 h 831540"/>
              <a:gd name="connsiteX3" fmla="*/ 205516 w 769187"/>
              <a:gd name="connsiteY3" fmla="*/ 250521 h 831540"/>
              <a:gd name="connsiteX4" fmla="*/ 380880 w 769187"/>
              <a:gd name="connsiteY4" fmla="*/ 162839 h 831540"/>
              <a:gd name="connsiteX5" fmla="*/ 531192 w 769187"/>
              <a:gd name="connsiteY5" fmla="*/ 50104 h 831540"/>
              <a:gd name="connsiteX6" fmla="*/ 769187 w 769187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205239 w 768910"/>
              <a:gd name="connsiteY3" fmla="*/ 250521 h 831540"/>
              <a:gd name="connsiteX4" fmla="*/ 380603 w 768910"/>
              <a:gd name="connsiteY4" fmla="*/ 162839 h 831540"/>
              <a:gd name="connsiteX5" fmla="*/ 530915 w 768910"/>
              <a:gd name="connsiteY5" fmla="*/ 50104 h 831540"/>
              <a:gd name="connsiteX6" fmla="*/ 768910 w 768910"/>
              <a:gd name="connsiteY6" fmla="*/ 0 h 831540"/>
              <a:gd name="connsiteX0" fmla="*/ 7695 w 776605"/>
              <a:gd name="connsiteY0" fmla="*/ 831540 h 831540"/>
              <a:gd name="connsiteX1" fmla="*/ 12517 w 776605"/>
              <a:gd name="connsiteY1" fmla="*/ 551145 h 831540"/>
              <a:gd name="connsiteX2" fmla="*/ 42779 w 776605"/>
              <a:gd name="connsiteY2" fmla="*/ 434753 h 831540"/>
              <a:gd name="connsiteX3" fmla="*/ 212934 w 776605"/>
              <a:gd name="connsiteY3" fmla="*/ 250521 h 831540"/>
              <a:gd name="connsiteX4" fmla="*/ 388298 w 776605"/>
              <a:gd name="connsiteY4" fmla="*/ 162839 h 831540"/>
              <a:gd name="connsiteX5" fmla="*/ 538610 w 776605"/>
              <a:gd name="connsiteY5" fmla="*/ 50104 h 831540"/>
              <a:gd name="connsiteX6" fmla="*/ 776605 w 776605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189055 w 768910"/>
              <a:gd name="connsiteY3" fmla="*/ 218152 h 831540"/>
              <a:gd name="connsiteX4" fmla="*/ 380603 w 768910"/>
              <a:gd name="connsiteY4" fmla="*/ 162839 h 831540"/>
              <a:gd name="connsiteX5" fmla="*/ 530915 w 768910"/>
              <a:gd name="connsiteY5" fmla="*/ 50104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189055 w 768910"/>
              <a:gd name="connsiteY3" fmla="*/ 218152 h 831540"/>
              <a:gd name="connsiteX4" fmla="*/ 344189 w 768910"/>
              <a:gd name="connsiteY4" fmla="*/ 122379 h 831540"/>
              <a:gd name="connsiteX5" fmla="*/ 530915 w 768910"/>
              <a:gd name="connsiteY5" fmla="*/ 50104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189055 w 768910"/>
              <a:gd name="connsiteY3" fmla="*/ 218152 h 831540"/>
              <a:gd name="connsiteX4" fmla="*/ 344189 w 768910"/>
              <a:gd name="connsiteY4" fmla="*/ 122379 h 831540"/>
              <a:gd name="connsiteX5" fmla="*/ 534961 w 768910"/>
              <a:gd name="connsiteY5" fmla="*/ 66288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189055 w 768910"/>
              <a:gd name="connsiteY3" fmla="*/ 218152 h 831540"/>
              <a:gd name="connsiteX4" fmla="*/ 344189 w 768910"/>
              <a:gd name="connsiteY4" fmla="*/ 122379 h 831540"/>
              <a:gd name="connsiteX5" fmla="*/ 522822 w 768910"/>
              <a:gd name="connsiteY5" fmla="*/ 54150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34753 h 831540"/>
              <a:gd name="connsiteX3" fmla="*/ 189055 w 768910"/>
              <a:gd name="connsiteY3" fmla="*/ 218152 h 831540"/>
              <a:gd name="connsiteX4" fmla="*/ 344189 w 768910"/>
              <a:gd name="connsiteY4" fmla="*/ 122379 h 831540"/>
              <a:gd name="connsiteX5" fmla="*/ 522822 w 768910"/>
              <a:gd name="connsiteY5" fmla="*/ 54150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83914 h 831540"/>
              <a:gd name="connsiteX3" fmla="*/ 189055 w 768910"/>
              <a:gd name="connsiteY3" fmla="*/ 218152 h 831540"/>
              <a:gd name="connsiteX4" fmla="*/ 344189 w 768910"/>
              <a:gd name="connsiteY4" fmla="*/ 122379 h 831540"/>
              <a:gd name="connsiteX5" fmla="*/ 522822 w 768910"/>
              <a:gd name="connsiteY5" fmla="*/ 54150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83914 h 831540"/>
              <a:gd name="connsiteX3" fmla="*/ 105481 w 768910"/>
              <a:gd name="connsiteY3" fmla="*/ 255023 h 831540"/>
              <a:gd name="connsiteX4" fmla="*/ 344189 w 768910"/>
              <a:gd name="connsiteY4" fmla="*/ 122379 h 831540"/>
              <a:gd name="connsiteX5" fmla="*/ 522822 w 768910"/>
              <a:gd name="connsiteY5" fmla="*/ 54150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83914 h 831540"/>
              <a:gd name="connsiteX3" fmla="*/ 105481 w 768910"/>
              <a:gd name="connsiteY3" fmla="*/ 255023 h 831540"/>
              <a:gd name="connsiteX4" fmla="*/ 231118 w 768910"/>
              <a:gd name="connsiteY4" fmla="*/ 78134 h 831540"/>
              <a:gd name="connsiteX5" fmla="*/ 522822 w 768910"/>
              <a:gd name="connsiteY5" fmla="*/ 54150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83914 h 831540"/>
              <a:gd name="connsiteX3" fmla="*/ 105481 w 768910"/>
              <a:gd name="connsiteY3" fmla="*/ 255023 h 831540"/>
              <a:gd name="connsiteX4" fmla="*/ 231118 w 768910"/>
              <a:gd name="connsiteY4" fmla="*/ 78134 h 831540"/>
              <a:gd name="connsiteX5" fmla="*/ 508073 w 768910"/>
              <a:gd name="connsiteY5" fmla="*/ 14821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83914 h 831540"/>
              <a:gd name="connsiteX3" fmla="*/ 105481 w 768910"/>
              <a:gd name="connsiteY3" fmla="*/ 255023 h 831540"/>
              <a:gd name="connsiteX4" fmla="*/ 231118 w 768910"/>
              <a:gd name="connsiteY4" fmla="*/ 78134 h 831540"/>
              <a:gd name="connsiteX5" fmla="*/ 508073 w 768910"/>
              <a:gd name="connsiteY5" fmla="*/ 14821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83914 h 831540"/>
              <a:gd name="connsiteX3" fmla="*/ 105481 w 768910"/>
              <a:gd name="connsiteY3" fmla="*/ 255023 h 831540"/>
              <a:gd name="connsiteX4" fmla="*/ 231118 w 768910"/>
              <a:gd name="connsiteY4" fmla="*/ 78134 h 831540"/>
              <a:gd name="connsiteX5" fmla="*/ 508073 w 768910"/>
              <a:gd name="connsiteY5" fmla="*/ 14821 h 831540"/>
              <a:gd name="connsiteX6" fmla="*/ 768910 w 768910"/>
              <a:gd name="connsiteY6" fmla="*/ 0 h 831540"/>
              <a:gd name="connsiteX0" fmla="*/ 0 w 601762"/>
              <a:gd name="connsiteY0" fmla="*/ 831540 h 831540"/>
              <a:gd name="connsiteX1" fmla="*/ 9738 w 601762"/>
              <a:gd name="connsiteY1" fmla="*/ 676506 h 831540"/>
              <a:gd name="connsiteX2" fmla="*/ 35084 w 601762"/>
              <a:gd name="connsiteY2" fmla="*/ 483914 h 831540"/>
              <a:gd name="connsiteX3" fmla="*/ 105481 w 601762"/>
              <a:gd name="connsiteY3" fmla="*/ 255023 h 831540"/>
              <a:gd name="connsiteX4" fmla="*/ 231118 w 601762"/>
              <a:gd name="connsiteY4" fmla="*/ 78134 h 831540"/>
              <a:gd name="connsiteX5" fmla="*/ 508073 w 601762"/>
              <a:gd name="connsiteY5" fmla="*/ 14821 h 831540"/>
              <a:gd name="connsiteX6" fmla="*/ 601762 w 601762"/>
              <a:gd name="connsiteY6" fmla="*/ 0 h 831540"/>
              <a:gd name="connsiteX0" fmla="*/ 0 w 601762"/>
              <a:gd name="connsiteY0" fmla="*/ 831540 h 831540"/>
              <a:gd name="connsiteX1" fmla="*/ 9738 w 601762"/>
              <a:gd name="connsiteY1" fmla="*/ 676506 h 831540"/>
              <a:gd name="connsiteX2" fmla="*/ 35084 w 601762"/>
              <a:gd name="connsiteY2" fmla="*/ 483914 h 831540"/>
              <a:gd name="connsiteX3" fmla="*/ 105481 w 601762"/>
              <a:gd name="connsiteY3" fmla="*/ 255023 h 831540"/>
              <a:gd name="connsiteX4" fmla="*/ 231118 w 601762"/>
              <a:gd name="connsiteY4" fmla="*/ 78134 h 831540"/>
              <a:gd name="connsiteX5" fmla="*/ 387628 w 601762"/>
              <a:gd name="connsiteY5" fmla="*/ 22195 h 831540"/>
              <a:gd name="connsiteX6" fmla="*/ 601762 w 601762"/>
              <a:gd name="connsiteY6" fmla="*/ 0 h 831540"/>
              <a:gd name="connsiteX0" fmla="*/ 0 w 601762"/>
              <a:gd name="connsiteY0" fmla="*/ 831540 h 831540"/>
              <a:gd name="connsiteX1" fmla="*/ 9738 w 601762"/>
              <a:gd name="connsiteY1" fmla="*/ 676506 h 831540"/>
              <a:gd name="connsiteX2" fmla="*/ 35084 w 601762"/>
              <a:gd name="connsiteY2" fmla="*/ 483914 h 831540"/>
              <a:gd name="connsiteX3" fmla="*/ 105481 w 601762"/>
              <a:gd name="connsiteY3" fmla="*/ 255023 h 831540"/>
              <a:gd name="connsiteX4" fmla="*/ 231118 w 601762"/>
              <a:gd name="connsiteY4" fmla="*/ 78134 h 831540"/>
              <a:gd name="connsiteX5" fmla="*/ 390086 w 601762"/>
              <a:gd name="connsiteY5" fmla="*/ 12362 h 831540"/>
              <a:gd name="connsiteX6" fmla="*/ 601762 w 601762"/>
              <a:gd name="connsiteY6" fmla="*/ 0 h 831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1762" h="831540">
                <a:moveTo>
                  <a:pt x="0" y="831540"/>
                </a:moveTo>
                <a:cubicBezTo>
                  <a:pt x="5219" y="714630"/>
                  <a:pt x="3891" y="734444"/>
                  <a:pt x="9738" y="676506"/>
                </a:cubicBezTo>
                <a:cubicBezTo>
                  <a:pt x="15585" y="618568"/>
                  <a:pt x="19127" y="554161"/>
                  <a:pt x="35084" y="483914"/>
                </a:cubicBezTo>
                <a:cubicBezTo>
                  <a:pt x="51041" y="413667"/>
                  <a:pt x="72809" y="322653"/>
                  <a:pt x="105481" y="255023"/>
                </a:cubicBezTo>
                <a:cubicBezTo>
                  <a:pt x="138153" y="187393"/>
                  <a:pt x="183684" y="118577"/>
                  <a:pt x="231118" y="78134"/>
                </a:cubicBezTo>
                <a:cubicBezTo>
                  <a:pt x="278552" y="37691"/>
                  <a:pt x="308161" y="27212"/>
                  <a:pt x="390086" y="12362"/>
                </a:cubicBezTo>
                <a:cubicBezTo>
                  <a:pt x="491674" y="-7404"/>
                  <a:pt x="515123" y="11482"/>
                  <a:pt x="601762" y="0"/>
                </a:cubicBezTo>
              </a:path>
            </a:pathLst>
          </a:cu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7" name="CasellaDiTesto 146">
            <a:extLst>
              <a:ext uri="{FF2B5EF4-FFF2-40B4-BE49-F238E27FC236}">
                <a16:creationId xmlns:a16="http://schemas.microsoft.com/office/drawing/2014/main" id="{E9347D5C-C070-4519-AA44-D5562AB5A248}"/>
              </a:ext>
            </a:extLst>
          </p:cNvPr>
          <p:cNvSpPr txBox="1"/>
          <p:nvPr/>
        </p:nvSpPr>
        <p:spPr>
          <a:xfrm>
            <a:off x="2437330" y="3643308"/>
            <a:ext cx="9304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" dirty="0"/>
              <a:t>Rainfall [mm]</a:t>
            </a:r>
            <a:endParaRPr lang="en-GB" sz="1000" dirty="0"/>
          </a:p>
        </p:txBody>
      </p:sp>
      <p:sp>
        <p:nvSpPr>
          <p:cNvPr id="148" name="CasellaDiTesto 147">
            <a:extLst>
              <a:ext uri="{FF2B5EF4-FFF2-40B4-BE49-F238E27FC236}">
                <a16:creationId xmlns:a16="http://schemas.microsoft.com/office/drawing/2014/main" id="{D2B49B18-2E3C-41B8-9F19-514E81D9944F}"/>
              </a:ext>
            </a:extLst>
          </p:cNvPr>
          <p:cNvSpPr txBox="1"/>
          <p:nvPr/>
        </p:nvSpPr>
        <p:spPr>
          <a:xfrm rot="16200000">
            <a:off x="2009618" y="3040504"/>
            <a:ext cx="7074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" dirty="0"/>
              <a:t>Percentile</a:t>
            </a:r>
            <a:endParaRPr lang="en-GB" sz="1000" dirty="0"/>
          </a:p>
        </p:txBody>
      </p:sp>
      <p:cxnSp>
        <p:nvCxnSpPr>
          <p:cNvPr id="149" name="Connettore diritto 148">
            <a:extLst>
              <a:ext uri="{FF2B5EF4-FFF2-40B4-BE49-F238E27FC236}">
                <a16:creationId xmlns:a16="http://schemas.microsoft.com/office/drawing/2014/main" id="{1275B604-5AEB-468F-9887-D43759069BA5}"/>
              </a:ext>
            </a:extLst>
          </p:cNvPr>
          <p:cNvCxnSpPr>
            <a:cxnSpLocks/>
          </p:cNvCxnSpPr>
          <p:nvPr/>
        </p:nvCxnSpPr>
        <p:spPr>
          <a:xfrm flipH="1" flipV="1">
            <a:off x="2486279" y="2739965"/>
            <a:ext cx="322672" cy="15389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ttore diritto 149">
            <a:extLst>
              <a:ext uri="{FF2B5EF4-FFF2-40B4-BE49-F238E27FC236}">
                <a16:creationId xmlns:a16="http://schemas.microsoft.com/office/drawing/2014/main" id="{0E838CB8-35B3-4669-84F3-50C27D6ECA79}"/>
              </a:ext>
            </a:extLst>
          </p:cNvPr>
          <p:cNvCxnSpPr>
            <a:cxnSpLocks/>
          </p:cNvCxnSpPr>
          <p:nvPr/>
        </p:nvCxnSpPr>
        <p:spPr>
          <a:xfrm>
            <a:off x="2746288" y="2776265"/>
            <a:ext cx="0" cy="741092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CasellaDiTesto 150">
            <a:extLst>
              <a:ext uri="{FF2B5EF4-FFF2-40B4-BE49-F238E27FC236}">
                <a16:creationId xmlns:a16="http://schemas.microsoft.com/office/drawing/2014/main" id="{8F396026-A796-4252-860C-D1B0D96F5855}"/>
              </a:ext>
            </a:extLst>
          </p:cNvPr>
          <p:cNvSpPr txBox="1"/>
          <p:nvPr/>
        </p:nvSpPr>
        <p:spPr>
          <a:xfrm>
            <a:off x="2376036" y="3499366"/>
            <a:ext cx="8141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" dirty="0">
                <a:solidFill>
                  <a:srgbClr val="FF0000"/>
                </a:solidFill>
              </a:rPr>
              <a:t>tp(x</a:t>
            </a:r>
            <a:r>
              <a:rPr lang="it-IT" sz="1000" baseline="30000" dirty="0">
                <a:solidFill>
                  <a:srgbClr val="FF0000"/>
                </a:solidFill>
              </a:rPr>
              <a:t>th</a:t>
            </a:r>
            <a:r>
              <a:rPr lang="it-IT" sz="1000" dirty="0">
                <a:solidFill>
                  <a:srgbClr val="FF0000"/>
                </a:solidFill>
              </a:rPr>
              <a:t>)</a:t>
            </a:r>
            <a:endParaRPr lang="en-GB" sz="1000" dirty="0">
              <a:solidFill>
                <a:srgbClr val="FF0000"/>
              </a:solidFill>
            </a:endParaRPr>
          </a:p>
        </p:txBody>
      </p:sp>
      <p:sp>
        <p:nvSpPr>
          <p:cNvPr id="152" name="CasellaDiTesto 151">
            <a:extLst>
              <a:ext uri="{FF2B5EF4-FFF2-40B4-BE49-F238E27FC236}">
                <a16:creationId xmlns:a16="http://schemas.microsoft.com/office/drawing/2014/main" id="{F702D0DE-B190-40BD-A1EA-DF625BCC8691}"/>
              </a:ext>
            </a:extLst>
          </p:cNvPr>
          <p:cNvSpPr txBox="1"/>
          <p:nvPr/>
        </p:nvSpPr>
        <p:spPr>
          <a:xfrm>
            <a:off x="1994760" y="2670337"/>
            <a:ext cx="8141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" dirty="0">
                <a:solidFill>
                  <a:srgbClr val="FF0000"/>
                </a:solidFill>
              </a:rPr>
              <a:t>x</a:t>
            </a:r>
            <a:r>
              <a:rPr lang="it-IT" sz="1000" baseline="30000" dirty="0">
                <a:solidFill>
                  <a:srgbClr val="FF0000"/>
                </a:solidFill>
              </a:rPr>
              <a:t>th</a:t>
            </a:r>
            <a:endParaRPr lang="en-GB" sz="1000" dirty="0">
              <a:solidFill>
                <a:srgbClr val="FF0000"/>
              </a:solidFill>
            </a:endParaRPr>
          </a:p>
        </p:txBody>
      </p:sp>
      <p:sp>
        <p:nvSpPr>
          <p:cNvPr id="153" name="Ovale 152">
            <a:extLst>
              <a:ext uri="{FF2B5EF4-FFF2-40B4-BE49-F238E27FC236}">
                <a16:creationId xmlns:a16="http://schemas.microsoft.com/office/drawing/2014/main" id="{2C68D7AA-8E1B-40BA-A889-F36FF91A82CE}"/>
              </a:ext>
            </a:extLst>
          </p:cNvPr>
          <p:cNvSpPr/>
          <p:nvPr/>
        </p:nvSpPr>
        <p:spPr>
          <a:xfrm>
            <a:off x="2729268" y="2725805"/>
            <a:ext cx="36000" cy="36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4" name="Connettore diritto 153">
            <a:extLst>
              <a:ext uri="{FF2B5EF4-FFF2-40B4-BE49-F238E27FC236}">
                <a16:creationId xmlns:a16="http://schemas.microsoft.com/office/drawing/2014/main" id="{3A605988-A32F-4085-89E9-9D3E4409CACF}"/>
              </a:ext>
            </a:extLst>
          </p:cNvPr>
          <p:cNvCxnSpPr>
            <a:cxnSpLocks/>
          </p:cNvCxnSpPr>
          <p:nvPr/>
        </p:nvCxnSpPr>
        <p:spPr>
          <a:xfrm flipV="1">
            <a:off x="3300466" y="1842141"/>
            <a:ext cx="482243" cy="83889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5" name="Parentesi graffa chiusa 154">
            <a:extLst>
              <a:ext uri="{FF2B5EF4-FFF2-40B4-BE49-F238E27FC236}">
                <a16:creationId xmlns:a16="http://schemas.microsoft.com/office/drawing/2014/main" id="{2DBB242F-C266-4030-B454-A8086843D32E}"/>
              </a:ext>
            </a:extLst>
          </p:cNvPr>
          <p:cNvSpPr/>
          <p:nvPr/>
        </p:nvSpPr>
        <p:spPr>
          <a:xfrm rot="10800000">
            <a:off x="1694418" y="261658"/>
            <a:ext cx="249067" cy="3564000"/>
          </a:xfrm>
          <a:prstGeom prst="rightBrace">
            <a:avLst>
              <a:gd name="adj1" fmla="val 88643"/>
              <a:gd name="adj2" fmla="val 50000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6" name="Rettangolo 155">
            <a:extLst>
              <a:ext uri="{FF2B5EF4-FFF2-40B4-BE49-F238E27FC236}">
                <a16:creationId xmlns:a16="http://schemas.microsoft.com/office/drawing/2014/main" id="{6DDB31F6-0516-4FE0-96B0-916460DD75A9}"/>
              </a:ext>
            </a:extLst>
          </p:cNvPr>
          <p:cNvSpPr/>
          <p:nvPr/>
        </p:nvSpPr>
        <p:spPr>
          <a:xfrm>
            <a:off x="262408" y="1408143"/>
            <a:ext cx="1371222" cy="12768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7" name="Figura a mano libera: forma 156">
            <a:extLst>
              <a:ext uri="{FF2B5EF4-FFF2-40B4-BE49-F238E27FC236}">
                <a16:creationId xmlns:a16="http://schemas.microsoft.com/office/drawing/2014/main" id="{6BDC9854-F930-4229-9939-78B974ECF407}"/>
              </a:ext>
            </a:extLst>
          </p:cNvPr>
          <p:cNvSpPr/>
          <p:nvPr/>
        </p:nvSpPr>
        <p:spPr>
          <a:xfrm>
            <a:off x="450063" y="1446884"/>
            <a:ext cx="1142779" cy="1238080"/>
          </a:xfrm>
          <a:custGeom>
            <a:avLst/>
            <a:gdLst>
              <a:gd name="connsiteX0" fmla="*/ 0 w 789140"/>
              <a:gd name="connsiteY0" fmla="*/ 851770 h 851770"/>
              <a:gd name="connsiteX1" fmla="*/ 25052 w 789140"/>
              <a:gd name="connsiteY1" fmla="*/ 551145 h 851770"/>
              <a:gd name="connsiteX2" fmla="*/ 87682 w 789140"/>
              <a:gd name="connsiteY2" fmla="*/ 450937 h 851770"/>
              <a:gd name="connsiteX3" fmla="*/ 225469 w 789140"/>
              <a:gd name="connsiteY3" fmla="*/ 250521 h 851770"/>
              <a:gd name="connsiteX4" fmla="*/ 400833 w 789140"/>
              <a:gd name="connsiteY4" fmla="*/ 162839 h 851770"/>
              <a:gd name="connsiteX5" fmla="*/ 551145 w 789140"/>
              <a:gd name="connsiteY5" fmla="*/ 50104 h 851770"/>
              <a:gd name="connsiteX6" fmla="*/ 789140 w 789140"/>
              <a:gd name="connsiteY6" fmla="*/ 0 h 851770"/>
              <a:gd name="connsiteX0" fmla="*/ 0 w 777002"/>
              <a:gd name="connsiteY0" fmla="*/ 847724 h 847724"/>
              <a:gd name="connsiteX1" fmla="*/ 12914 w 777002"/>
              <a:gd name="connsiteY1" fmla="*/ 551145 h 847724"/>
              <a:gd name="connsiteX2" fmla="*/ 75544 w 777002"/>
              <a:gd name="connsiteY2" fmla="*/ 450937 h 847724"/>
              <a:gd name="connsiteX3" fmla="*/ 213331 w 777002"/>
              <a:gd name="connsiteY3" fmla="*/ 250521 h 847724"/>
              <a:gd name="connsiteX4" fmla="*/ 388695 w 777002"/>
              <a:gd name="connsiteY4" fmla="*/ 162839 h 847724"/>
              <a:gd name="connsiteX5" fmla="*/ 539007 w 777002"/>
              <a:gd name="connsiteY5" fmla="*/ 50104 h 847724"/>
              <a:gd name="connsiteX6" fmla="*/ 777002 w 777002"/>
              <a:gd name="connsiteY6" fmla="*/ 0 h 847724"/>
              <a:gd name="connsiteX0" fmla="*/ 278 w 769188"/>
              <a:gd name="connsiteY0" fmla="*/ 823448 h 823448"/>
              <a:gd name="connsiteX1" fmla="*/ 5100 w 769188"/>
              <a:gd name="connsiteY1" fmla="*/ 551145 h 823448"/>
              <a:gd name="connsiteX2" fmla="*/ 67730 w 769188"/>
              <a:gd name="connsiteY2" fmla="*/ 450937 h 823448"/>
              <a:gd name="connsiteX3" fmla="*/ 205517 w 769188"/>
              <a:gd name="connsiteY3" fmla="*/ 250521 h 823448"/>
              <a:gd name="connsiteX4" fmla="*/ 380881 w 769188"/>
              <a:gd name="connsiteY4" fmla="*/ 162839 h 823448"/>
              <a:gd name="connsiteX5" fmla="*/ 531193 w 769188"/>
              <a:gd name="connsiteY5" fmla="*/ 50104 h 823448"/>
              <a:gd name="connsiteX6" fmla="*/ 769188 w 769188"/>
              <a:gd name="connsiteY6" fmla="*/ 0 h 823448"/>
              <a:gd name="connsiteX0" fmla="*/ 0 w 772956"/>
              <a:gd name="connsiteY0" fmla="*/ 823448 h 823448"/>
              <a:gd name="connsiteX1" fmla="*/ 8868 w 772956"/>
              <a:gd name="connsiteY1" fmla="*/ 551145 h 823448"/>
              <a:gd name="connsiteX2" fmla="*/ 71498 w 772956"/>
              <a:gd name="connsiteY2" fmla="*/ 450937 h 823448"/>
              <a:gd name="connsiteX3" fmla="*/ 209285 w 772956"/>
              <a:gd name="connsiteY3" fmla="*/ 250521 h 823448"/>
              <a:gd name="connsiteX4" fmla="*/ 384649 w 772956"/>
              <a:gd name="connsiteY4" fmla="*/ 162839 h 823448"/>
              <a:gd name="connsiteX5" fmla="*/ 534961 w 772956"/>
              <a:gd name="connsiteY5" fmla="*/ 50104 h 823448"/>
              <a:gd name="connsiteX6" fmla="*/ 772956 w 772956"/>
              <a:gd name="connsiteY6" fmla="*/ 0 h 823448"/>
              <a:gd name="connsiteX0" fmla="*/ 9622 w 766394"/>
              <a:gd name="connsiteY0" fmla="*/ 823448 h 823448"/>
              <a:gd name="connsiteX1" fmla="*/ 2306 w 766394"/>
              <a:gd name="connsiteY1" fmla="*/ 551145 h 823448"/>
              <a:gd name="connsiteX2" fmla="*/ 64936 w 766394"/>
              <a:gd name="connsiteY2" fmla="*/ 450937 h 823448"/>
              <a:gd name="connsiteX3" fmla="*/ 202723 w 766394"/>
              <a:gd name="connsiteY3" fmla="*/ 250521 h 823448"/>
              <a:gd name="connsiteX4" fmla="*/ 378087 w 766394"/>
              <a:gd name="connsiteY4" fmla="*/ 162839 h 823448"/>
              <a:gd name="connsiteX5" fmla="*/ 528399 w 766394"/>
              <a:gd name="connsiteY5" fmla="*/ 50104 h 823448"/>
              <a:gd name="connsiteX6" fmla="*/ 766394 w 766394"/>
              <a:gd name="connsiteY6" fmla="*/ 0 h 823448"/>
              <a:gd name="connsiteX0" fmla="*/ 277 w 769187"/>
              <a:gd name="connsiteY0" fmla="*/ 831540 h 831540"/>
              <a:gd name="connsiteX1" fmla="*/ 5099 w 769187"/>
              <a:gd name="connsiteY1" fmla="*/ 551145 h 831540"/>
              <a:gd name="connsiteX2" fmla="*/ 67729 w 769187"/>
              <a:gd name="connsiteY2" fmla="*/ 450937 h 831540"/>
              <a:gd name="connsiteX3" fmla="*/ 205516 w 769187"/>
              <a:gd name="connsiteY3" fmla="*/ 250521 h 831540"/>
              <a:gd name="connsiteX4" fmla="*/ 380880 w 769187"/>
              <a:gd name="connsiteY4" fmla="*/ 162839 h 831540"/>
              <a:gd name="connsiteX5" fmla="*/ 531192 w 769187"/>
              <a:gd name="connsiteY5" fmla="*/ 50104 h 831540"/>
              <a:gd name="connsiteX6" fmla="*/ 769187 w 769187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205239 w 768910"/>
              <a:gd name="connsiteY3" fmla="*/ 250521 h 831540"/>
              <a:gd name="connsiteX4" fmla="*/ 380603 w 768910"/>
              <a:gd name="connsiteY4" fmla="*/ 162839 h 831540"/>
              <a:gd name="connsiteX5" fmla="*/ 530915 w 768910"/>
              <a:gd name="connsiteY5" fmla="*/ 50104 h 831540"/>
              <a:gd name="connsiteX6" fmla="*/ 768910 w 768910"/>
              <a:gd name="connsiteY6" fmla="*/ 0 h 831540"/>
              <a:gd name="connsiteX0" fmla="*/ 7695 w 776605"/>
              <a:gd name="connsiteY0" fmla="*/ 831540 h 831540"/>
              <a:gd name="connsiteX1" fmla="*/ 12517 w 776605"/>
              <a:gd name="connsiteY1" fmla="*/ 551145 h 831540"/>
              <a:gd name="connsiteX2" fmla="*/ 42779 w 776605"/>
              <a:gd name="connsiteY2" fmla="*/ 434753 h 831540"/>
              <a:gd name="connsiteX3" fmla="*/ 212934 w 776605"/>
              <a:gd name="connsiteY3" fmla="*/ 250521 h 831540"/>
              <a:gd name="connsiteX4" fmla="*/ 388298 w 776605"/>
              <a:gd name="connsiteY4" fmla="*/ 162839 h 831540"/>
              <a:gd name="connsiteX5" fmla="*/ 538610 w 776605"/>
              <a:gd name="connsiteY5" fmla="*/ 50104 h 831540"/>
              <a:gd name="connsiteX6" fmla="*/ 776605 w 776605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189055 w 768910"/>
              <a:gd name="connsiteY3" fmla="*/ 218152 h 831540"/>
              <a:gd name="connsiteX4" fmla="*/ 380603 w 768910"/>
              <a:gd name="connsiteY4" fmla="*/ 162839 h 831540"/>
              <a:gd name="connsiteX5" fmla="*/ 530915 w 768910"/>
              <a:gd name="connsiteY5" fmla="*/ 50104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189055 w 768910"/>
              <a:gd name="connsiteY3" fmla="*/ 218152 h 831540"/>
              <a:gd name="connsiteX4" fmla="*/ 344189 w 768910"/>
              <a:gd name="connsiteY4" fmla="*/ 122379 h 831540"/>
              <a:gd name="connsiteX5" fmla="*/ 530915 w 768910"/>
              <a:gd name="connsiteY5" fmla="*/ 50104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189055 w 768910"/>
              <a:gd name="connsiteY3" fmla="*/ 218152 h 831540"/>
              <a:gd name="connsiteX4" fmla="*/ 344189 w 768910"/>
              <a:gd name="connsiteY4" fmla="*/ 122379 h 831540"/>
              <a:gd name="connsiteX5" fmla="*/ 534961 w 768910"/>
              <a:gd name="connsiteY5" fmla="*/ 66288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189055 w 768910"/>
              <a:gd name="connsiteY3" fmla="*/ 218152 h 831540"/>
              <a:gd name="connsiteX4" fmla="*/ 344189 w 768910"/>
              <a:gd name="connsiteY4" fmla="*/ 122379 h 831540"/>
              <a:gd name="connsiteX5" fmla="*/ 522822 w 768910"/>
              <a:gd name="connsiteY5" fmla="*/ 54150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34753 h 831540"/>
              <a:gd name="connsiteX3" fmla="*/ 189055 w 768910"/>
              <a:gd name="connsiteY3" fmla="*/ 218152 h 831540"/>
              <a:gd name="connsiteX4" fmla="*/ 344189 w 768910"/>
              <a:gd name="connsiteY4" fmla="*/ 122379 h 831540"/>
              <a:gd name="connsiteX5" fmla="*/ 522822 w 768910"/>
              <a:gd name="connsiteY5" fmla="*/ 54150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83914 h 831540"/>
              <a:gd name="connsiteX3" fmla="*/ 189055 w 768910"/>
              <a:gd name="connsiteY3" fmla="*/ 218152 h 831540"/>
              <a:gd name="connsiteX4" fmla="*/ 344189 w 768910"/>
              <a:gd name="connsiteY4" fmla="*/ 122379 h 831540"/>
              <a:gd name="connsiteX5" fmla="*/ 522822 w 768910"/>
              <a:gd name="connsiteY5" fmla="*/ 54150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83914 h 831540"/>
              <a:gd name="connsiteX3" fmla="*/ 105481 w 768910"/>
              <a:gd name="connsiteY3" fmla="*/ 255023 h 831540"/>
              <a:gd name="connsiteX4" fmla="*/ 344189 w 768910"/>
              <a:gd name="connsiteY4" fmla="*/ 122379 h 831540"/>
              <a:gd name="connsiteX5" fmla="*/ 522822 w 768910"/>
              <a:gd name="connsiteY5" fmla="*/ 54150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83914 h 831540"/>
              <a:gd name="connsiteX3" fmla="*/ 105481 w 768910"/>
              <a:gd name="connsiteY3" fmla="*/ 255023 h 831540"/>
              <a:gd name="connsiteX4" fmla="*/ 231118 w 768910"/>
              <a:gd name="connsiteY4" fmla="*/ 78134 h 831540"/>
              <a:gd name="connsiteX5" fmla="*/ 522822 w 768910"/>
              <a:gd name="connsiteY5" fmla="*/ 54150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83914 h 831540"/>
              <a:gd name="connsiteX3" fmla="*/ 105481 w 768910"/>
              <a:gd name="connsiteY3" fmla="*/ 255023 h 831540"/>
              <a:gd name="connsiteX4" fmla="*/ 231118 w 768910"/>
              <a:gd name="connsiteY4" fmla="*/ 78134 h 831540"/>
              <a:gd name="connsiteX5" fmla="*/ 508073 w 768910"/>
              <a:gd name="connsiteY5" fmla="*/ 14821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83914 h 831540"/>
              <a:gd name="connsiteX3" fmla="*/ 105481 w 768910"/>
              <a:gd name="connsiteY3" fmla="*/ 255023 h 831540"/>
              <a:gd name="connsiteX4" fmla="*/ 231118 w 768910"/>
              <a:gd name="connsiteY4" fmla="*/ 78134 h 831540"/>
              <a:gd name="connsiteX5" fmla="*/ 508073 w 768910"/>
              <a:gd name="connsiteY5" fmla="*/ 14821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83914 h 831540"/>
              <a:gd name="connsiteX3" fmla="*/ 105481 w 768910"/>
              <a:gd name="connsiteY3" fmla="*/ 255023 h 831540"/>
              <a:gd name="connsiteX4" fmla="*/ 231118 w 768910"/>
              <a:gd name="connsiteY4" fmla="*/ 78134 h 831540"/>
              <a:gd name="connsiteX5" fmla="*/ 508073 w 768910"/>
              <a:gd name="connsiteY5" fmla="*/ 14821 h 831540"/>
              <a:gd name="connsiteX6" fmla="*/ 768910 w 768910"/>
              <a:gd name="connsiteY6" fmla="*/ 0 h 831540"/>
              <a:gd name="connsiteX0" fmla="*/ 0 w 601762"/>
              <a:gd name="connsiteY0" fmla="*/ 831540 h 831540"/>
              <a:gd name="connsiteX1" fmla="*/ 9738 w 601762"/>
              <a:gd name="connsiteY1" fmla="*/ 676506 h 831540"/>
              <a:gd name="connsiteX2" fmla="*/ 35084 w 601762"/>
              <a:gd name="connsiteY2" fmla="*/ 483914 h 831540"/>
              <a:gd name="connsiteX3" fmla="*/ 105481 w 601762"/>
              <a:gd name="connsiteY3" fmla="*/ 255023 h 831540"/>
              <a:gd name="connsiteX4" fmla="*/ 231118 w 601762"/>
              <a:gd name="connsiteY4" fmla="*/ 78134 h 831540"/>
              <a:gd name="connsiteX5" fmla="*/ 508073 w 601762"/>
              <a:gd name="connsiteY5" fmla="*/ 14821 h 831540"/>
              <a:gd name="connsiteX6" fmla="*/ 601762 w 601762"/>
              <a:gd name="connsiteY6" fmla="*/ 0 h 831540"/>
              <a:gd name="connsiteX0" fmla="*/ 0 w 601762"/>
              <a:gd name="connsiteY0" fmla="*/ 831540 h 831540"/>
              <a:gd name="connsiteX1" fmla="*/ 9738 w 601762"/>
              <a:gd name="connsiteY1" fmla="*/ 676506 h 831540"/>
              <a:gd name="connsiteX2" fmla="*/ 35084 w 601762"/>
              <a:gd name="connsiteY2" fmla="*/ 483914 h 831540"/>
              <a:gd name="connsiteX3" fmla="*/ 105481 w 601762"/>
              <a:gd name="connsiteY3" fmla="*/ 255023 h 831540"/>
              <a:gd name="connsiteX4" fmla="*/ 231118 w 601762"/>
              <a:gd name="connsiteY4" fmla="*/ 78134 h 831540"/>
              <a:gd name="connsiteX5" fmla="*/ 387628 w 601762"/>
              <a:gd name="connsiteY5" fmla="*/ 22195 h 831540"/>
              <a:gd name="connsiteX6" fmla="*/ 601762 w 601762"/>
              <a:gd name="connsiteY6" fmla="*/ 0 h 831540"/>
              <a:gd name="connsiteX0" fmla="*/ 0 w 601762"/>
              <a:gd name="connsiteY0" fmla="*/ 831540 h 831540"/>
              <a:gd name="connsiteX1" fmla="*/ 9738 w 601762"/>
              <a:gd name="connsiteY1" fmla="*/ 676506 h 831540"/>
              <a:gd name="connsiteX2" fmla="*/ 35084 w 601762"/>
              <a:gd name="connsiteY2" fmla="*/ 483914 h 831540"/>
              <a:gd name="connsiteX3" fmla="*/ 105481 w 601762"/>
              <a:gd name="connsiteY3" fmla="*/ 255023 h 831540"/>
              <a:gd name="connsiteX4" fmla="*/ 231118 w 601762"/>
              <a:gd name="connsiteY4" fmla="*/ 78134 h 831540"/>
              <a:gd name="connsiteX5" fmla="*/ 390086 w 601762"/>
              <a:gd name="connsiteY5" fmla="*/ 12362 h 831540"/>
              <a:gd name="connsiteX6" fmla="*/ 601762 w 601762"/>
              <a:gd name="connsiteY6" fmla="*/ 0 h 831540"/>
              <a:gd name="connsiteX0" fmla="*/ 0 w 601762"/>
              <a:gd name="connsiteY0" fmla="*/ 831540 h 831540"/>
              <a:gd name="connsiteX1" fmla="*/ 203829 w 601762"/>
              <a:gd name="connsiteY1" fmla="*/ 784208 h 831540"/>
              <a:gd name="connsiteX2" fmla="*/ 35084 w 601762"/>
              <a:gd name="connsiteY2" fmla="*/ 483914 h 831540"/>
              <a:gd name="connsiteX3" fmla="*/ 105481 w 601762"/>
              <a:gd name="connsiteY3" fmla="*/ 255023 h 831540"/>
              <a:gd name="connsiteX4" fmla="*/ 231118 w 601762"/>
              <a:gd name="connsiteY4" fmla="*/ 78134 h 831540"/>
              <a:gd name="connsiteX5" fmla="*/ 390086 w 601762"/>
              <a:gd name="connsiteY5" fmla="*/ 12362 h 831540"/>
              <a:gd name="connsiteX6" fmla="*/ 601762 w 601762"/>
              <a:gd name="connsiteY6" fmla="*/ 0 h 831540"/>
              <a:gd name="connsiteX0" fmla="*/ 0 w 601762"/>
              <a:gd name="connsiteY0" fmla="*/ 831540 h 831540"/>
              <a:gd name="connsiteX1" fmla="*/ 203829 w 601762"/>
              <a:gd name="connsiteY1" fmla="*/ 784208 h 831540"/>
              <a:gd name="connsiteX2" fmla="*/ 35084 w 601762"/>
              <a:gd name="connsiteY2" fmla="*/ 483914 h 831540"/>
              <a:gd name="connsiteX3" fmla="*/ 105481 w 601762"/>
              <a:gd name="connsiteY3" fmla="*/ 255023 h 831540"/>
              <a:gd name="connsiteX4" fmla="*/ 231118 w 601762"/>
              <a:gd name="connsiteY4" fmla="*/ 78134 h 831540"/>
              <a:gd name="connsiteX5" fmla="*/ 390086 w 601762"/>
              <a:gd name="connsiteY5" fmla="*/ 12362 h 831540"/>
              <a:gd name="connsiteX6" fmla="*/ 601762 w 601762"/>
              <a:gd name="connsiteY6" fmla="*/ 0 h 831540"/>
              <a:gd name="connsiteX0" fmla="*/ 0 w 601762"/>
              <a:gd name="connsiteY0" fmla="*/ 831540 h 831540"/>
              <a:gd name="connsiteX1" fmla="*/ 155306 w 601762"/>
              <a:gd name="connsiteY1" fmla="*/ 784208 h 831540"/>
              <a:gd name="connsiteX2" fmla="*/ 35084 w 601762"/>
              <a:gd name="connsiteY2" fmla="*/ 483914 h 831540"/>
              <a:gd name="connsiteX3" fmla="*/ 105481 w 601762"/>
              <a:gd name="connsiteY3" fmla="*/ 255023 h 831540"/>
              <a:gd name="connsiteX4" fmla="*/ 231118 w 601762"/>
              <a:gd name="connsiteY4" fmla="*/ 78134 h 831540"/>
              <a:gd name="connsiteX5" fmla="*/ 390086 w 601762"/>
              <a:gd name="connsiteY5" fmla="*/ 12362 h 831540"/>
              <a:gd name="connsiteX6" fmla="*/ 601762 w 601762"/>
              <a:gd name="connsiteY6" fmla="*/ 0 h 831540"/>
              <a:gd name="connsiteX0" fmla="*/ 0 w 601762"/>
              <a:gd name="connsiteY0" fmla="*/ 831540 h 831540"/>
              <a:gd name="connsiteX1" fmla="*/ 155306 w 601762"/>
              <a:gd name="connsiteY1" fmla="*/ 784208 h 831540"/>
              <a:gd name="connsiteX2" fmla="*/ 240372 w 601762"/>
              <a:gd name="connsiteY2" fmla="*/ 483914 h 831540"/>
              <a:gd name="connsiteX3" fmla="*/ 105481 w 601762"/>
              <a:gd name="connsiteY3" fmla="*/ 255023 h 831540"/>
              <a:gd name="connsiteX4" fmla="*/ 231118 w 601762"/>
              <a:gd name="connsiteY4" fmla="*/ 78134 h 831540"/>
              <a:gd name="connsiteX5" fmla="*/ 390086 w 601762"/>
              <a:gd name="connsiteY5" fmla="*/ 12362 h 831540"/>
              <a:gd name="connsiteX6" fmla="*/ 601762 w 601762"/>
              <a:gd name="connsiteY6" fmla="*/ 0 h 831540"/>
              <a:gd name="connsiteX0" fmla="*/ 0 w 601762"/>
              <a:gd name="connsiteY0" fmla="*/ 831540 h 831540"/>
              <a:gd name="connsiteX1" fmla="*/ 155306 w 601762"/>
              <a:gd name="connsiteY1" fmla="*/ 784208 h 831540"/>
              <a:gd name="connsiteX2" fmla="*/ 240372 w 601762"/>
              <a:gd name="connsiteY2" fmla="*/ 483914 h 831540"/>
              <a:gd name="connsiteX3" fmla="*/ 321966 w 601762"/>
              <a:gd name="connsiteY3" fmla="*/ 287334 h 831540"/>
              <a:gd name="connsiteX4" fmla="*/ 231118 w 601762"/>
              <a:gd name="connsiteY4" fmla="*/ 78134 h 831540"/>
              <a:gd name="connsiteX5" fmla="*/ 390086 w 601762"/>
              <a:gd name="connsiteY5" fmla="*/ 12362 h 831540"/>
              <a:gd name="connsiteX6" fmla="*/ 601762 w 601762"/>
              <a:gd name="connsiteY6" fmla="*/ 0 h 831540"/>
              <a:gd name="connsiteX0" fmla="*/ 0 w 601762"/>
              <a:gd name="connsiteY0" fmla="*/ 831540 h 831540"/>
              <a:gd name="connsiteX1" fmla="*/ 155306 w 601762"/>
              <a:gd name="connsiteY1" fmla="*/ 784208 h 831540"/>
              <a:gd name="connsiteX2" fmla="*/ 240372 w 601762"/>
              <a:gd name="connsiteY2" fmla="*/ 483914 h 831540"/>
              <a:gd name="connsiteX3" fmla="*/ 321966 w 601762"/>
              <a:gd name="connsiteY3" fmla="*/ 287334 h 831540"/>
              <a:gd name="connsiteX4" fmla="*/ 428942 w 601762"/>
              <a:gd name="connsiteY4" fmla="*/ 148140 h 831540"/>
              <a:gd name="connsiteX5" fmla="*/ 390086 w 601762"/>
              <a:gd name="connsiteY5" fmla="*/ 12362 h 831540"/>
              <a:gd name="connsiteX6" fmla="*/ 601762 w 601762"/>
              <a:gd name="connsiteY6" fmla="*/ 0 h 831540"/>
              <a:gd name="connsiteX0" fmla="*/ 0 w 601762"/>
              <a:gd name="connsiteY0" fmla="*/ 831540 h 831540"/>
              <a:gd name="connsiteX1" fmla="*/ 155306 w 601762"/>
              <a:gd name="connsiteY1" fmla="*/ 784208 h 831540"/>
              <a:gd name="connsiteX2" fmla="*/ 240372 w 601762"/>
              <a:gd name="connsiteY2" fmla="*/ 483914 h 831540"/>
              <a:gd name="connsiteX3" fmla="*/ 321966 w 601762"/>
              <a:gd name="connsiteY3" fmla="*/ 287334 h 831540"/>
              <a:gd name="connsiteX4" fmla="*/ 428942 w 601762"/>
              <a:gd name="connsiteY4" fmla="*/ 148140 h 831540"/>
              <a:gd name="connsiteX5" fmla="*/ 494596 w 601762"/>
              <a:gd name="connsiteY5" fmla="*/ 82368 h 831540"/>
              <a:gd name="connsiteX6" fmla="*/ 601762 w 601762"/>
              <a:gd name="connsiteY6" fmla="*/ 0 h 831540"/>
              <a:gd name="connsiteX0" fmla="*/ 0 w 459927"/>
              <a:gd name="connsiteY0" fmla="*/ 847696 h 847696"/>
              <a:gd name="connsiteX1" fmla="*/ 13471 w 459927"/>
              <a:gd name="connsiteY1" fmla="*/ 784208 h 847696"/>
              <a:gd name="connsiteX2" fmla="*/ 98537 w 459927"/>
              <a:gd name="connsiteY2" fmla="*/ 483914 h 847696"/>
              <a:gd name="connsiteX3" fmla="*/ 180131 w 459927"/>
              <a:gd name="connsiteY3" fmla="*/ 287334 h 847696"/>
              <a:gd name="connsiteX4" fmla="*/ 287107 w 459927"/>
              <a:gd name="connsiteY4" fmla="*/ 148140 h 847696"/>
              <a:gd name="connsiteX5" fmla="*/ 352761 w 459927"/>
              <a:gd name="connsiteY5" fmla="*/ 82368 h 847696"/>
              <a:gd name="connsiteX6" fmla="*/ 459927 w 459927"/>
              <a:gd name="connsiteY6" fmla="*/ 0 h 847696"/>
              <a:gd name="connsiteX0" fmla="*/ 0 w 459927"/>
              <a:gd name="connsiteY0" fmla="*/ 847696 h 847696"/>
              <a:gd name="connsiteX1" fmla="*/ 17203 w 459927"/>
              <a:gd name="connsiteY1" fmla="*/ 638810 h 847696"/>
              <a:gd name="connsiteX2" fmla="*/ 98537 w 459927"/>
              <a:gd name="connsiteY2" fmla="*/ 483914 h 847696"/>
              <a:gd name="connsiteX3" fmla="*/ 180131 w 459927"/>
              <a:gd name="connsiteY3" fmla="*/ 287334 h 847696"/>
              <a:gd name="connsiteX4" fmla="*/ 287107 w 459927"/>
              <a:gd name="connsiteY4" fmla="*/ 148140 h 847696"/>
              <a:gd name="connsiteX5" fmla="*/ 352761 w 459927"/>
              <a:gd name="connsiteY5" fmla="*/ 82368 h 847696"/>
              <a:gd name="connsiteX6" fmla="*/ 459927 w 459927"/>
              <a:gd name="connsiteY6" fmla="*/ 0 h 847696"/>
              <a:gd name="connsiteX0" fmla="*/ 0 w 459927"/>
              <a:gd name="connsiteY0" fmla="*/ 847696 h 847696"/>
              <a:gd name="connsiteX1" fmla="*/ 17203 w 459927"/>
              <a:gd name="connsiteY1" fmla="*/ 638810 h 847696"/>
              <a:gd name="connsiteX2" fmla="*/ 98537 w 459927"/>
              <a:gd name="connsiteY2" fmla="*/ 483914 h 847696"/>
              <a:gd name="connsiteX3" fmla="*/ 180131 w 459927"/>
              <a:gd name="connsiteY3" fmla="*/ 287334 h 847696"/>
              <a:gd name="connsiteX4" fmla="*/ 287107 w 459927"/>
              <a:gd name="connsiteY4" fmla="*/ 148140 h 847696"/>
              <a:gd name="connsiteX5" fmla="*/ 352761 w 459927"/>
              <a:gd name="connsiteY5" fmla="*/ 82368 h 847696"/>
              <a:gd name="connsiteX6" fmla="*/ 459927 w 459927"/>
              <a:gd name="connsiteY6" fmla="*/ 0 h 847696"/>
              <a:gd name="connsiteX0" fmla="*/ 0 w 459927"/>
              <a:gd name="connsiteY0" fmla="*/ 847696 h 847696"/>
              <a:gd name="connsiteX1" fmla="*/ 17203 w 459927"/>
              <a:gd name="connsiteY1" fmla="*/ 638810 h 847696"/>
              <a:gd name="connsiteX2" fmla="*/ 42549 w 459927"/>
              <a:gd name="connsiteY2" fmla="*/ 462373 h 847696"/>
              <a:gd name="connsiteX3" fmla="*/ 180131 w 459927"/>
              <a:gd name="connsiteY3" fmla="*/ 287334 h 847696"/>
              <a:gd name="connsiteX4" fmla="*/ 287107 w 459927"/>
              <a:gd name="connsiteY4" fmla="*/ 148140 h 847696"/>
              <a:gd name="connsiteX5" fmla="*/ 352761 w 459927"/>
              <a:gd name="connsiteY5" fmla="*/ 82368 h 847696"/>
              <a:gd name="connsiteX6" fmla="*/ 459927 w 459927"/>
              <a:gd name="connsiteY6" fmla="*/ 0 h 847696"/>
              <a:gd name="connsiteX0" fmla="*/ 0 w 459927"/>
              <a:gd name="connsiteY0" fmla="*/ 847696 h 847696"/>
              <a:gd name="connsiteX1" fmla="*/ 17203 w 459927"/>
              <a:gd name="connsiteY1" fmla="*/ 638810 h 847696"/>
              <a:gd name="connsiteX2" fmla="*/ 42549 w 459927"/>
              <a:gd name="connsiteY2" fmla="*/ 462373 h 847696"/>
              <a:gd name="connsiteX3" fmla="*/ 135341 w 459927"/>
              <a:gd name="connsiteY3" fmla="*/ 265793 h 847696"/>
              <a:gd name="connsiteX4" fmla="*/ 287107 w 459927"/>
              <a:gd name="connsiteY4" fmla="*/ 148140 h 847696"/>
              <a:gd name="connsiteX5" fmla="*/ 352761 w 459927"/>
              <a:gd name="connsiteY5" fmla="*/ 82368 h 847696"/>
              <a:gd name="connsiteX6" fmla="*/ 459927 w 459927"/>
              <a:gd name="connsiteY6" fmla="*/ 0 h 847696"/>
              <a:gd name="connsiteX0" fmla="*/ 0 w 459927"/>
              <a:gd name="connsiteY0" fmla="*/ 847696 h 847696"/>
              <a:gd name="connsiteX1" fmla="*/ 17203 w 459927"/>
              <a:gd name="connsiteY1" fmla="*/ 638810 h 847696"/>
              <a:gd name="connsiteX2" fmla="*/ 42549 w 459927"/>
              <a:gd name="connsiteY2" fmla="*/ 462373 h 847696"/>
              <a:gd name="connsiteX3" fmla="*/ 135341 w 459927"/>
              <a:gd name="connsiteY3" fmla="*/ 265793 h 847696"/>
              <a:gd name="connsiteX4" fmla="*/ 242317 w 459927"/>
              <a:gd name="connsiteY4" fmla="*/ 137370 h 847696"/>
              <a:gd name="connsiteX5" fmla="*/ 352761 w 459927"/>
              <a:gd name="connsiteY5" fmla="*/ 82368 h 847696"/>
              <a:gd name="connsiteX6" fmla="*/ 459927 w 459927"/>
              <a:gd name="connsiteY6" fmla="*/ 0 h 847696"/>
              <a:gd name="connsiteX0" fmla="*/ 0 w 527112"/>
              <a:gd name="connsiteY0" fmla="*/ 842311 h 842311"/>
              <a:gd name="connsiteX1" fmla="*/ 84388 w 527112"/>
              <a:gd name="connsiteY1" fmla="*/ 638810 h 842311"/>
              <a:gd name="connsiteX2" fmla="*/ 109734 w 527112"/>
              <a:gd name="connsiteY2" fmla="*/ 462373 h 842311"/>
              <a:gd name="connsiteX3" fmla="*/ 202526 w 527112"/>
              <a:gd name="connsiteY3" fmla="*/ 265793 h 842311"/>
              <a:gd name="connsiteX4" fmla="*/ 309502 w 527112"/>
              <a:gd name="connsiteY4" fmla="*/ 137370 h 842311"/>
              <a:gd name="connsiteX5" fmla="*/ 419946 w 527112"/>
              <a:gd name="connsiteY5" fmla="*/ 82368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140376 w 527112"/>
              <a:gd name="connsiteY1" fmla="*/ 671121 h 842311"/>
              <a:gd name="connsiteX2" fmla="*/ 109734 w 527112"/>
              <a:gd name="connsiteY2" fmla="*/ 462373 h 842311"/>
              <a:gd name="connsiteX3" fmla="*/ 202526 w 527112"/>
              <a:gd name="connsiteY3" fmla="*/ 265793 h 842311"/>
              <a:gd name="connsiteX4" fmla="*/ 309502 w 527112"/>
              <a:gd name="connsiteY4" fmla="*/ 137370 h 842311"/>
              <a:gd name="connsiteX5" fmla="*/ 419946 w 527112"/>
              <a:gd name="connsiteY5" fmla="*/ 82368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140376 w 527112"/>
              <a:gd name="connsiteY1" fmla="*/ 671121 h 842311"/>
              <a:gd name="connsiteX2" fmla="*/ 191849 w 527112"/>
              <a:gd name="connsiteY2" fmla="*/ 543149 h 842311"/>
              <a:gd name="connsiteX3" fmla="*/ 202526 w 527112"/>
              <a:gd name="connsiteY3" fmla="*/ 265793 h 842311"/>
              <a:gd name="connsiteX4" fmla="*/ 309502 w 527112"/>
              <a:gd name="connsiteY4" fmla="*/ 137370 h 842311"/>
              <a:gd name="connsiteX5" fmla="*/ 419946 w 527112"/>
              <a:gd name="connsiteY5" fmla="*/ 82368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91854 w 527112"/>
              <a:gd name="connsiteY1" fmla="*/ 692661 h 842311"/>
              <a:gd name="connsiteX2" fmla="*/ 191849 w 527112"/>
              <a:gd name="connsiteY2" fmla="*/ 543149 h 842311"/>
              <a:gd name="connsiteX3" fmla="*/ 202526 w 527112"/>
              <a:gd name="connsiteY3" fmla="*/ 265793 h 842311"/>
              <a:gd name="connsiteX4" fmla="*/ 309502 w 527112"/>
              <a:gd name="connsiteY4" fmla="*/ 137370 h 842311"/>
              <a:gd name="connsiteX5" fmla="*/ 419946 w 527112"/>
              <a:gd name="connsiteY5" fmla="*/ 82368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91854 w 527112"/>
              <a:gd name="connsiteY1" fmla="*/ 692661 h 842311"/>
              <a:gd name="connsiteX2" fmla="*/ 191849 w 527112"/>
              <a:gd name="connsiteY2" fmla="*/ 543149 h 842311"/>
              <a:gd name="connsiteX3" fmla="*/ 202526 w 527112"/>
              <a:gd name="connsiteY3" fmla="*/ 265793 h 842311"/>
              <a:gd name="connsiteX4" fmla="*/ 309502 w 527112"/>
              <a:gd name="connsiteY4" fmla="*/ 137370 h 842311"/>
              <a:gd name="connsiteX5" fmla="*/ 419946 w 527112"/>
              <a:gd name="connsiteY5" fmla="*/ 82368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91854 w 527112"/>
              <a:gd name="connsiteY1" fmla="*/ 692661 h 842311"/>
              <a:gd name="connsiteX2" fmla="*/ 191849 w 527112"/>
              <a:gd name="connsiteY2" fmla="*/ 543149 h 842311"/>
              <a:gd name="connsiteX3" fmla="*/ 202526 w 527112"/>
              <a:gd name="connsiteY3" fmla="*/ 265793 h 842311"/>
              <a:gd name="connsiteX4" fmla="*/ 309502 w 527112"/>
              <a:gd name="connsiteY4" fmla="*/ 137370 h 842311"/>
              <a:gd name="connsiteX5" fmla="*/ 427411 w 527112"/>
              <a:gd name="connsiteY5" fmla="*/ 39287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91854 w 527112"/>
              <a:gd name="connsiteY1" fmla="*/ 692661 h 842311"/>
              <a:gd name="connsiteX2" fmla="*/ 191849 w 527112"/>
              <a:gd name="connsiteY2" fmla="*/ 543149 h 842311"/>
              <a:gd name="connsiteX3" fmla="*/ 202526 w 527112"/>
              <a:gd name="connsiteY3" fmla="*/ 265793 h 842311"/>
              <a:gd name="connsiteX4" fmla="*/ 350560 w 527112"/>
              <a:gd name="connsiteY4" fmla="*/ 180450 h 842311"/>
              <a:gd name="connsiteX5" fmla="*/ 427411 w 527112"/>
              <a:gd name="connsiteY5" fmla="*/ 39287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91854 w 527112"/>
              <a:gd name="connsiteY1" fmla="*/ 692661 h 842311"/>
              <a:gd name="connsiteX2" fmla="*/ 191849 w 527112"/>
              <a:gd name="connsiteY2" fmla="*/ 543149 h 842311"/>
              <a:gd name="connsiteX3" fmla="*/ 202526 w 527112"/>
              <a:gd name="connsiteY3" fmla="*/ 265793 h 842311"/>
              <a:gd name="connsiteX4" fmla="*/ 350560 w 527112"/>
              <a:gd name="connsiteY4" fmla="*/ 180450 h 842311"/>
              <a:gd name="connsiteX5" fmla="*/ 427411 w 527112"/>
              <a:gd name="connsiteY5" fmla="*/ 55442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91854 w 527112"/>
              <a:gd name="connsiteY1" fmla="*/ 692661 h 842311"/>
              <a:gd name="connsiteX2" fmla="*/ 191849 w 527112"/>
              <a:gd name="connsiteY2" fmla="*/ 543149 h 842311"/>
              <a:gd name="connsiteX3" fmla="*/ 202526 w 527112"/>
              <a:gd name="connsiteY3" fmla="*/ 265793 h 842311"/>
              <a:gd name="connsiteX4" fmla="*/ 350560 w 527112"/>
              <a:gd name="connsiteY4" fmla="*/ 180450 h 842311"/>
              <a:gd name="connsiteX5" fmla="*/ 427411 w 527112"/>
              <a:gd name="connsiteY5" fmla="*/ 55442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91854 w 527112"/>
              <a:gd name="connsiteY1" fmla="*/ 692661 h 842311"/>
              <a:gd name="connsiteX2" fmla="*/ 191849 w 527112"/>
              <a:gd name="connsiteY2" fmla="*/ 543149 h 842311"/>
              <a:gd name="connsiteX3" fmla="*/ 247316 w 527112"/>
              <a:gd name="connsiteY3" fmla="*/ 335799 h 842311"/>
              <a:gd name="connsiteX4" fmla="*/ 350560 w 527112"/>
              <a:gd name="connsiteY4" fmla="*/ 180450 h 842311"/>
              <a:gd name="connsiteX5" fmla="*/ 427411 w 527112"/>
              <a:gd name="connsiteY5" fmla="*/ 55442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76924 w 527112"/>
              <a:gd name="connsiteY1" fmla="*/ 687276 h 842311"/>
              <a:gd name="connsiteX2" fmla="*/ 191849 w 527112"/>
              <a:gd name="connsiteY2" fmla="*/ 543149 h 842311"/>
              <a:gd name="connsiteX3" fmla="*/ 247316 w 527112"/>
              <a:gd name="connsiteY3" fmla="*/ 335799 h 842311"/>
              <a:gd name="connsiteX4" fmla="*/ 350560 w 527112"/>
              <a:gd name="connsiteY4" fmla="*/ 180450 h 842311"/>
              <a:gd name="connsiteX5" fmla="*/ 427411 w 527112"/>
              <a:gd name="connsiteY5" fmla="*/ 55442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76924 w 527112"/>
              <a:gd name="connsiteY1" fmla="*/ 687276 h 842311"/>
              <a:gd name="connsiteX2" fmla="*/ 161989 w 527112"/>
              <a:gd name="connsiteY2" fmla="*/ 526994 h 842311"/>
              <a:gd name="connsiteX3" fmla="*/ 247316 w 527112"/>
              <a:gd name="connsiteY3" fmla="*/ 335799 h 842311"/>
              <a:gd name="connsiteX4" fmla="*/ 350560 w 527112"/>
              <a:gd name="connsiteY4" fmla="*/ 180450 h 842311"/>
              <a:gd name="connsiteX5" fmla="*/ 427411 w 527112"/>
              <a:gd name="connsiteY5" fmla="*/ 55442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76924 w 527112"/>
              <a:gd name="connsiteY1" fmla="*/ 687276 h 842311"/>
              <a:gd name="connsiteX2" fmla="*/ 161989 w 527112"/>
              <a:gd name="connsiteY2" fmla="*/ 526994 h 842311"/>
              <a:gd name="connsiteX3" fmla="*/ 269712 w 527112"/>
              <a:gd name="connsiteY3" fmla="*/ 362725 h 842311"/>
              <a:gd name="connsiteX4" fmla="*/ 350560 w 527112"/>
              <a:gd name="connsiteY4" fmla="*/ 180450 h 842311"/>
              <a:gd name="connsiteX5" fmla="*/ 427411 w 527112"/>
              <a:gd name="connsiteY5" fmla="*/ 55442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76924 w 527112"/>
              <a:gd name="connsiteY1" fmla="*/ 687276 h 842311"/>
              <a:gd name="connsiteX2" fmla="*/ 195582 w 527112"/>
              <a:gd name="connsiteY2" fmla="*/ 559305 h 842311"/>
              <a:gd name="connsiteX3" fmla="*/ 269712 w 527112"/>
              <a:gd name="connsiteY3" fmla="*/ 362725 h 842311"/>
              <a:gd name="connsiteX4" fmla="*/ 350560 w 527112"/>
              <a:gd name="connsiteY4" fmla="*/ 180450 h 842311"/>
              <a:gd name="connsiteX5" fmla="*/ 427411 w 527112"/>
              <a:gd name="connsiteY5" fmla="*/ 55442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114249 w 527112"/>
              <a:gd name="connsiteY1" fmla="*/ 708816 h 842311"/>
              <a:gd name="connsiteX2" fmla="*/ 195582 w 527112"/>
              <a:gd name="connsiteY2" fmla="*/ 559305 h 842311"/>
              <a:gd name="connsiteX3" fmla="*/ 269712 w 527112"/>
              <a:gd name="connsiteY3" fmla="*/ 362725 h 842311"/>
              <a:gd name="connsiteX4" fmla="*/ 350560 w 527112"/>
              <a:gd name="connsiteY4" fmla="*/ 180450 h 842311"/>
              <a:gd name="connsiteX5" fmla="*/ 427411 w 527112"/>
              <a:gd name="connsiteY5" fmla="*/ 55442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114249 w 527112"/>
              <a:gd name="connsiteY1" fmla="*/ 708816 h 842311"/>
              <a:gd name="connsiteX2" fmla="*/ 195582 w 527112"/>
              <a:gd name="connsiteY2" fmla="*/ 559305 h 842311"/>
              <a:gd name="connsiteX3" fmla="*/ 247317 w 527112"/>
              <a:gd name="connsiteY3" fmla="*/ 362725 h 842311"/>
              <a:gd name="connsiteX4" fmla="*/ 350560 w 527112"/>
              <a:gd name="connsiteY4" fmla="*/ 180450 h 842311"/>
              <a:gd name="connsiteX5" fmla="*/ 427411 w 527112"/>
              <a:gd name="connsiteY5" fmla="*/ 55442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114249 w 527112"/>
              <a:gd name="connsiteY1" fmla="*/ 708816 h 842311"/>
              <a:gd name="connsiteX2" fmla="*/ 195582 w 527112"/>
              <a:gd name="connsiteY2" fmla="*/ 559305 h 842311"/>
              <a:gd name="connsiteX3" fmla="*/ 247317 w 527112"/>
              <a:gd name="connsiteY3" fmla="*/ 362725 h 842311"/>
              <a:gd name="connsiteX4" fmla="*/ 328165 w 527112"/>
              <a:gd name="connsiteY4" fmla="*/ 175065 h 842311"/>
              <a:gd name="connsiteX5" fmla="*/ 427411 w 527112"/>
              <a:gd name="connsiteY5" fmla="*/ 55442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114249 w 527112"/>
              <a:gd name="connsiteY1" fmla="*/ 708816 h 842311"/>
              <a:gd name="connsiteX2" fmla="*/ 195582 w 527112"/>
              <a:gd name="connsiteY2" fmla="*/ 559305 h 842311"/>
              <a:gd name="connsiteX3" fmla="*/ 247317 w 527112"/>
              <a:gd name="connsiteY3" fmla="*/ 362725 h 842311"/>
              <a:gd name="connsiteX4" fmla="*/ 328165 w 527112"/>
              <a:gd name="connsiteY4" fmla="*/ 175065 h 842311"/>
              <a:gd name="connsiteX5" fmla="*/ 401283 w 527112"/>
              <a:gd name="connsiteY5" fmla="*/ 50057 h 842311"/>
              <a:gd name="connsiteX6" fmla="*/ 527112 w 527112"/>
              <a:gd name="connsiteY6" fmla="*/ 0 h 842311"/>
              <a:gd name="connsiteX0" fmla="*/ 0 w 549507"/>
              <a:gd name="connsiteY0" fmla="*/ 842311 h 842311"/>
              <a:gd name="connsiteX1" fmla="*/ 114249 w 549507"/>
              <a:gd name="connsiteY1" fmla="*/ 708816 h 842311"/>
              <a:gd name="connsiteX2" fmla="*/ 195582 w 549507"/>
              <a:gd name="connsiteY2" fmla="*/ 559305 h 842311"/>
              <a:gd name="connsiteX3" fmla="*/ 247317 w 549507"/>
              <a:gd name="connsiteY3" fmla="*/ 362725 h 842311"/>
              <a:gd name="connsiteX4" fmla="*/ 328165 w 549507"/>
              <a:gd name="connsiteY4" fmla="*/ 175065 h 842311"/>
              <a:gd name="connsiteX5" fmla="*/ 401283 w 549507"/>
              <a:gd name="connsiteY5" fmla="*/ 50057 h 842311"/>
              <a:gd name="connsiteX6" fmla="*/ 549507 w 549507"/>
              <a:gd name="connsiteY6" fmla="*/ 0 h 842311"/>
              <a:gd name="connsiteX0" fmla="*/ 0 w 549507"/>
              <a:gd name="connsiteY0" fmla="*/ 842311 h 842311"/>
              <a:gd name="connsiteX1" fmla="*/ 114249 w 549507"/>
              <a:gd name="connsiteY1" fmla="*/ 708816 h 842311"/>
              <a:gd name="connsiteX2" fmla="*/ 195582 w 549507"/>
              <a:gd name="connsiteY2" fmla="*/ 559305 h 842311"/>
              <a:gd name="connsiteX3" fmla="*/ 247317 w 549507"/>
              <a:gd name="connsiteY3" fmla="*/ 362725 h 842311"/>
              <a:gd name="connsiteX4" fmla="*/ 328165 w 549507"/>
              <a:gd name="connsiteY4" fmla="*/ 175065 h 842311"/>
              <a:gd name="connsiteX5" fmla="*/ 423678 w 549507"/>
              <a:gd name="connsiteY5" fmla="*/ 39287 h 842311"/>
              <a:gd name="connsiteX6" fmla="*/ 549507 w 549507"/>
              <a:gd name="connsiteY6" fmla="*/ 0 h 842311"/>
              <a:gd name="connsiteX0" fmla="*/ 0 w 549507"/>
              <a:gd name="connsiteY0" fmla="*/ 842311 h 842311"/>
              <a:gd name="connsiteX1" fmla="*/ 114249 w 549507"/>
              <a:gd name="connsiteY1" fmla="*/ 708816 h 842311"/>
              <a:gd name="connsiteX2" fmla="*/ 195582 w 549507"/>
              <a:gd name="connsiteY2" fmla="*/ 559305 h 842311"/>
              <a:gd name="connsiteX3" fmla="*/ 247317 w 549507"/>
              <a:gd name="connsiteY3" fmla="*/ 362725 h 842311"/>
              <a:gd name="connsiteX4" fmla="*/ 328165 w 549507"/>
              <a:gd name="connsiteY4" fmla="*/ 175065 h 842311"/>
              <a:gd name="connsiteX5" fmla="*/ 405015 w 549507"/>
              <a:gd name="connsiteY5" fmla="*/ 39287 h 842311"/>
              <a:gd name="connsiteX6" fmla="*/ 549507 w 549507"/>
              <a:gd name="connsiteY6" fmla="*/ 0 h 842311"/>
              <a:gd name="connsiteX0" fmla="*/ 0 w 549507"/>
              <a:gd name="connsiteY0" fmla="*/ 842311 h 842311"/>
              <a:gd name="connsiteX1" fmla="*/ 114249 w 549507"/>
              <a:gd name="connsiteY1" fmla="*/ 708816 h 842311"/>
              <a:gd name="connsiteX2" fmla="*/ 195582 w 549507"/>
              <a:gd name="connsiteY2" fmla="*/ 559305 h 842311"/>
              <a:gd name="connsiteX3" fmla="*/ 247317 w 549507"/>
              <a:gd name="connsiteY3" fmla="*/ 362725 h 842311"/>
              <a:gd name="connsiteX4" fmla="*/ 328165 w 549507"/>
              <a:gd name="connsiteY4" fmla="*/ 175065 h 842311"/>
              <a:gd name="connsiteX5" fmla="*/ 405015 w 549507"/>
              <a:gd name="connsiteY5" fmla="*/ 39287 h 842311"/>
              <a:gd name="connsiteX6" fmla="*/ 549507 w 549507"/>
              <a:gd name="connsiteY6" fmla="*/ 0 h 842311"/>
              <a:gd name="connsiteX0" fmla="*/ 0 w 553240"/>
              <a:gd name="connsiteY0" fmla="*/ 863852 h 863852"/>
              <a:gd name="connsiteX1" fmla="*/ 114249 w 553240"/>
              <a:gd name="connsiteY1" fmla="*/ 730357 h 863852"/>
              <a:gd name="connsiteX2" fmla="*/ 195582 w 553240"/>
              <a:gd name="connsiteY2" fmla="*/ 580846 h 863852"/>
              <a:gd name="connsiteX3" fmla="*/ 247317 w 553240"/>
              <a:gd name="connsiteY3" fmla="*/ 384266 h 863852"/>
              <a:gd name="connsiteX4" fmla="*/ 328165 w 553240"/>
              <a:gd name="connsiteY4" fmla="*/ 196606 h 863852"/>
              <a:gd name="connsiteX5" fmla="*/ 405015 w 553240"/>
              <a:gd name="connsiteY5" fmla="*/ 60828 h 863852"/>
              <a:gd name="connsiteX6" fmla="*/ 553240 w 553240"/>
              <a:gd name="connsiteY6" fmla="*/ 0 h 863852"/>
              <a:gd name="connsiteX0" fmla="*/ 0 w 553240"/>
              <a:gd name="connsiteY0" fmla="*/ 863852 h 863852"/>
              <a:gd name="connsiteX1" fmla="*/ 114249 w 553240"/>
              <a:gd name="connsiteY1" fmla="*/ 730357 h 863852"/>
              <a:gd name="connsiteX2" fmla="*/ 195582 w 553240"/>
              <a:gd name="connsiteY2" fmla="*/ 580846 h 863852"/>
              <a:gd name="connsiteX3" fmla="*/ 247317 w 553240"/>
              <a:gd name="connsiteY3" fmla="*/ 384266 h 863852"/>
              <a:gd name="connsiteX4" fmla="*/ 328165 w 553240"/>
              <a:gd name="connsiteY4" fmla="*/ 196606 h 863852"/>
              <a:gd name="connsiteX5" fmla="*/ 405015 w 553240"/>
              <a:gd name="connsiteY5" fmla="*/ 60828 h 863852"/>
              <a:gd name="connsiteX6" fmla="*/ 553240 w 553240"/>
              <a:gd name="connsiteY6" fmla="*/ 0 h 863852"/>
              <a:gd name="connsiteX0" fmla="*/ 0 w 545775"/>
              <a:gd name="connsiteY0" fmla="*/ 853082 h 853082"/>
              <a:gd name="connsiteX1" fmla="*/ 106784 w 545775"/>
              <a:gd name="connsiteY1" fmla="*/ 730357 h 853082"/>
              <a:gd name="connsiteX2" fmla="*/ 188117 w 545775"/>
              <a:gd name="connsiteY2" fmla="*/ 580846 h 853082"/>
              <a:gd name="connsiteX3" fmla="*/ 239852 w 545775"/>
              <a:gd name="connsiteY3" fmla="*/ 384266 h 853082"/>
              <a:gd name="connsiteX4" fmla="*/ 320700 w 545775"/>
              <a:gd name="connsiteY4" fmla="*/ 196606 h 853082"/>
              <a:gd name="connsiteX5" fmla="*/ 397550 w 545775"/>
              <a:gd name="connsiteY5" fmla="*/ 60828 h 853082"/>
              <a:gd name="connsiteX6" fmla="*/ 545775 w 545775"/>
              <a:gd name="connsiteY6" fmla="*/ 0 h 853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5775" h="853082">
                <a:moveTo>
                  <a:pt x="0" y="853082"/>
                </a:moveTo>
                <a:cubicBezTo>
                  <a:pt x="38812" y="784637"/>
                  <a:pt x="75431" y="775730"/>
                  <a:pt x="106784" y="730357"/>
                </a:cubicBezTo>
                <a:cubicBezTo>
                  <a:pt x="138137" y="684984"/>
                  <a:pt x="165939" y="638528"/>
                  <a:pt x="188117" y="580846"/>
                </a:cubicBezTo>
                <a:cubicBezTo>
                  <a:pt x="210295" y="523164"/>
                  <a:pt x="217755" y="448306"/>
                  <a:pt x="239852" y="384266"/>
                </a:cubicBezTo>
                <a:cubicBezTo>
                  <a:pt x="261949" y="320226"/>
                  <a:pt x="294417" y="250512"/>
                  <a:pt x="320700" y="196606"/>
                </a:cubicBezTo>
                <a:cubicBezTo>
                  <a:pt x="346983" y="142700"/>
                  <a:pt x="345485" y="129529"/>
                  <a:pt x="397550" y="60828"/>
                </a:cubicBezTo>
                <a:cubicBezTo>
                  <a:pt x="465545" y="19522"/>
                  <a:pt x="459136" y="11482"/>
                  <a:pt x="545775" y="0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8" name="CasellaDiTesto 157">
            <a:extLst>
              <a:ext uri="{FF2B5EF4-FFF2-40B4-BE49-F238E27FC236}">
                <a16:creationId xmlns:a16="http://schemas.microsoft.com/office/drawing/2014/main" id="{6A57C458-547F-460C-9F45-9AABD9568C62}"/>
              </a:ext>
            </a:extLst>
          </p:cNvPr>
          <p:cNvSpPr txBox="1"/>
          <p:nvPr/>
        </p:nvSpPr>
        <p:spPr>
          <a:xfrm>
            <a:off x="262409" y="2876750"/>
            <a:ext cx="13859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" dirty="0"/>
              <a:t>Rainfall [mm]</a:t>
            </a:r>
            <a:endParaRPr lang="en-GB" sz="1000" dirty="0"/>
          </a:p>
        </p:txBody>
      </p:sp>
      <p:sp>
        <p:nvSpPr>
          <p:cNvPr id="159" name="CasellaDiTesto 158">
            <a:extLst>
              <a:ext uri="{FF2B5EF4-FFF2-40B4-BE49-F238E27FC236}">
                <a16:creationId xmlns:a16="http://schemas.microsoft.com/office/drawing/2014/main" id="{6F369A6C-8983-4057-B63B-10795ED8C1CF}"/>
              </a:ext>
            </a:extLst>
          </p:cNvPr>
          <p:cNvSpPr txBox="1"/>
          <p:nvPr/>
        </p:nvSpPr>
        <p:spPr>
          <a:xfrm rot="16200000">
            <a:off x="-350545" y="1781056"/>
            <a:ext cx="992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" dirty="0"/>
              <a:t>Percentile</a:t>
            </a:r>
            <a:endParaRPr lang="en-GB" sz="1000" dirty="0"/>
          </a:p>
        </p:txBody>
      </p:sp>
      <p:cxnSp>
        <p:nvCxnSpPr>
          <p:cNvPr id="160" name="Connettore diritto 159">
            <a:extLst>
              <a:ext uri="{FF2B5EF4-FFF2-40B4-BE49-F238E27FC236}">
                <a16:creationId xmlns:a16="http://schemas.microsoft.com/office/drawing/2014/main" id="{42AA5FAD-FEF6-46E0-A368-FAAC5CAC38AA}"/>
              </a:ext>
            </a:extLst>
          </p:cNvPr>
          <p:cNvCxnSpPr>
            <a:cxnSpLocks/>
          </p:cNvCxnSpPr>
          <p:nvPr/>
        </p:nvCxnSpPr>
        <p:spPr>
          <a:xfrm>
            <a:off x="781196" y="2410455"/>
            <a:ext cx="0" cy="274509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CasellaDiTesto 160">
            <a:extLst>
              <a:ext uri="{FF2B5EF4-FFF2-40B4-BE49-F238E27FC236}">
                <a16:creationId xmlns:a16="http://schemas.microsoft.com/office/drawing/2014/main" id="{AF08EE5C-5620-4E6B-BB6C-EDB1508B7E91}"/>
              </a:ext>
            </a:extLst>
          </p:cNvPr>
          <p:cNvSpPr txBox="1"/>
          <p:nvPr/>
        </p:nvSpPr>
        <p:spPr>
          <a:xfrm>
            <a:off x="340469" y="2670984"/>
            <a:ext cx="9926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" dirty="0">
                <a:solidFill>
                  <a:srgbClr val="7030A0"/>
                </a:solidFill>
              </a:rPr>
              <a:t>tp(25</a:t>
            </a:r>
            <a:r>
              <a:rPr lang="it-IT" sz="1000" baseline="30000" dirty="0">
                <a:solidFill>
                  <a:srgbClr val="7030A0"/>
                </a:solidFill>
              </a:rPr>
              <a:t>th</a:t>
            </a:r>
            <a:r>
              <a:rPr lang="it-IT" sz="1000" dirty="0">
                <a:solidFill>
                  <a:srgbClr val="7030A0"/>
                </a:solidFill>
              </a:rPr>
              <a:t>) = VRE</a:t>
            </a:r>
            <a:endParaRPr lang="en-GB" sz="1000" dirty="0">
              <a:solidFill>
                <a:srgbClr val="7030A0"/>
              </a:solidFill>
            </a:endParaRPr>
          </a:p>
        </p:txBody>
      </p:sp>
      <p:cxnSp>
        <p:nvCxnSpPr>
          <p:cNvPr id="162" name="Connettore diritto 161">
            <a:extLst>
              <a:ext uri="{FF2B5EF4-FFF2-40B4-BE49-F238E27FC236}">
                <a16:creationId xmlns:a16="http://schemas.microsoft.com/office/drawing/2014/main" id="{C5B0A3FE-F6B9-4E97-992C-57FF0CCA2DD7}"/>
              </a:ext>
            </a:extLst>
          </p:cNvPr>
          <p:cNvCxnSpPr>
            <a:cxnSpLocks/>
          </p:cNvCxnSpPr>
          <p:nvPr/>
        </p:nvCxnSpPr>
        <p:spPr>
          <a:xfrm flipH="1">
            <a:off x="252432" y="2392289"/>
            <a:ext cx="540000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CasellaDiTesto 162">
            <a:extLst>
              <a:ext uri="{FF2B5EF4-FFF2-40B4-BE49-F238E27FC236}">
                <a16:creationId xmlns:a16="http://schemas.microsoft.com/office/drawing/2014/main" id="{967D2AE2-4377-49AA-82FD-89A4B4FD79A3}"/>
              </a:ext>
            </a:extLst>
          </p:cNvPr>
          <p:cNvSpPr txBox="1"/>
          <p:nvPr/>
        </p:nvSpPr>
        <p:spPr>
          <a:xfrm>
            <a:off x="-264903" y="2289241"/>
            <a:ext cx="8141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" dirty="0">
                <a:solidFill>
                  <a:srgbClr val="7030A0"/>
                </a:solidFill>
              </a:rPr>
              <a:t>25</a:t>
            </a:r>
            <a:r>
              <a:rPr lang="it-IT" sz="1000" baseline="30000" dirty="0">
                <a:solidFill>
                  <a:srgbClr val="7030A0"/>
                </a:solidFill>
              </a:rPr>
              <a:t>th</a:t>
            </a:r>
            <a:endParaRPr lang="en-GB" sz="1000" dirty="0">
              <a:solidFill>
                <a:srgbClr val="7030A0"/>
              </a:solidFill>
            </a:endParaRPr>
          </a:p>
        </p:txBody>
      </p:sp>
      <p:cxnSp>
        <p:nvCxnSpPr>
          <p:cNvPr id="164" name="Connettore diritto 163">
            <a:extLst>
              <a:ext uri="{FF2B5EF4-FFF2-40B4-BE49-F238E27FC236}">
                <a16:creationId xmlns:a16="http://schemas.microsoft.com/office/drawing/2014/main" id="{9E9C3FCA-6E28-499A-8CFF-B660935050B6}"/>
              </a:ext>
            </a:extLst>
          </p:cNvPr>
          <p:cNvCxnSpPr>
            <a:cxnSpLocks/>
          </p:cNvCxnSpPr>
          <p:nvPr/>
        </p:nvCxnSpPr>
        <p:spPr>
          <a:xfrm flipV="1">
            <a:off x="-2746332" y="3246746"/>
            <a:ext cx="84346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CasellaDiTesto 165">
            <a:extLst>
              <a:ext uri="{FF2B5EF4-FFF2-40B4-BE49-F238E27FC236}">
                <a16:creationId xmlns:a16="http://schemas.microsoft.com/office/drawing/2014/main" id="{305380B3-059D-4286-AAFE-4F3BD6A302B9}"/>
              </a:ext>
            </a:extLst>
          </p:cNvPr>
          <p:cNvSpPr txBox="1"/>
          <p:nvPr/>
        </p:nvSpPr>
        <p:spPr>
          <a:xfrm>
            <a:off x="322912" y="1035729"/>
            <a:ext cx="1250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rgbClr val="FF0000"/>
                </a:solidFill>
              </a:rPr>
              <a:t>Net distribution of the N tp(x</a:t>
            </a:r>
            <a:r>
              <a:rPr lang="en-GB" sz="1000" baseline="30000" dirty="0">
                <a:solidFill>
                  <a:srgbClr val="FF0000"/>
                </a:solidFill>
              </a:rPr>
              <a:t>th</a:t>
            </a:r>
            <a:r>
              <a:rPr lang="en-GB" sz="1000" dirty="0">
                <a:solidFill>
                  <a:srgbClr val="FF0000"/>
                </a:solidFill>
              </a:rPr>
              <a:t>) values</a:t>
            </a:r>
          </a:p>
        </p:txBody>
      </p:sp>
      <p:sp>
        <p:nvSpPr>
          <p:cNvPr id="168" name="CasellaDiTesto 167">
            <a:extLst>
              <a:ext uri="{FF2B5EF4-FFF2-40B4-BE49-F238E27FC236}">
                <a16:creationId xmlns:a16="http://schemas.microsoft.com/office/drawing/2014/main" id="{2EF0380C-B83F-48DE-9CEC-A4B3E7A713AF}"/>
              </a:ext>
            </a:extLst>
          </p:cNvPr>
          <p:cNvSpPr txBox="1"/>
          <p:nvPr/>
        </p:nvSpPr>
        <p:spPr>
          <a:xfrm rot="16200000">
            <a:off x="2460296" y="2426296"/>
            <a:ext cx="8141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dirty="0"/>
              <a:t>....</a:t>
            </a:r>
            <a:endParaRPr lang="en-GB" sz="800" dirty="0"/>
          </a:p>
        </p:txBody>
      </p:sp>
      <p:sp>
        <p:nvSpPr>
          <p:cNvPr id="169" name="Freccia a gallone 168">
            <a:extLst>
              <a:ext uri="{FF2B5EF4-FFF2-40B4-BE49-F238E27FC236}">
                <a16:creationId xmlns:a16="http://schemas.microsoft.com/office/drawing/2014/main" id="{11291620-BC3A-47E1-939D-63FFC4C19055}"/>
              </a:ext>
            </a:extLst>
          </p:cNvPr>
          <p:cNvSpPr/>
          <p:nvPr/>
        </p:nvSpPr>
        <p:spPr>
          <a:xfrm rot="10800000">
            <a:off x="62630" y="50057"/>
            <a:ext cx="252000" cy="144000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0" name="Freccia a gallone 169">
            <a:extLst>
              <a:ext uri="{FF2B5EF4-FFF2-40B4-BE49-F238E27FC236}">
                <a16:creationId xmlns:a16="http://schemas.microsoft.com/office/drawing/2014/main" id="{E175D9CF-10FB-45B1-BE12-8885AE87B38E}"/>
              </a:ext>
            </a:extLst>
          </p:cNvPr>
          <p:cNvSpPr/>
          <p:nvPr/>
        </p:nvSpPr>
        <p:spPr>
          <a:xfrm rot="10800000">
            <a:off x="3508302" y="36490"/>
            <a:ext cx="252000" cy="144000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1" name="Freccia a gallone 170">
            <a:extLst>
              <a:ext uri="{FF2B5EF4-FFF2-40B4-BE49-F238E27FC236}">
                <a16:creationId xmlns:a16="http://schemas.microsoft.com/office/drawing/2014/main" id="{3AD8426B-D22A-40F5-A3E4-9591EBB1E00D}"/>
              </a:ext>
            </a:extLst>
          </p:cNvPr>
          <p:cNvSpPr/>
          <p:nvPr/>
        </p:nvSpPr>
        <p:spPr>
          <a:xfrm rot="10800000">
            <a:off x="4369720" y="36489"/>
            <a:ext cx="252000" cy="144000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2" name="Freccia a gallone 171">
            <a:extLst>
              <a:ext uri="{FF2B5EF4-FFF2-40B4-BE49-F238E27FC236}">
                <a16:creationId xmlns:a16="http://schemas.microsoft.com/office/drawing/2014/main" id="{671AF4C4-05F5-4286-97B3-4F261AB2B10B}"/>
              </a:ext>
            </a:extLst>
          </p:cNvPr>
          <p:cNvSpPr/>
          <p:nvPr/>
        </p:nvSpPr>
        <p:spPr>
          <a:xfrm rot="10800000">
            <a:off x="5231138" y="36489"/>
            <a:ext cx="252000" cy="144000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3" name="Freccia a gallone 172">
            <a:extLst>
              <a:ext uri="{FF2B5EF4-FFF2-40B4-BE49-F238E27FC236}">
                <a16:creationId xmlns:a16="http://schemas.microsoft.com/office/drawing/2014/main" id="{727A2FEE-A6EF-4987-8F78-E5A3F5D533CB}"/>
              </a:ext>
            </a:extLst>
          </p:cNvPr>
          <p:cNvSpPr/>
          <p:nvPr/>
        </p:nvSpPr>
        <p:spPr>
          <a:xfrm rot="10800000">
            <a:off x="6092554" y="36488"/>
            <a:ext cx="252000" cy="144000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4" name="Ovale 173">
            <a:extLst>
              <a:ext uri="{FF2B5EF4-FFF2-40B4-BE49-F238E27FC236}">
                <a16:creationId xmlns:a16="http://schemas.microsoft.com/office/drawing/2014/main" id="{FD72630F-2779-4AC7-8913-3EC88859E76F}"/>
              </a:ext>
            </a:extLst>
          </p:cNvPr>
          <p:cNvSpPr/>
          <p:nvPr/>
        </p:nvSpPr>
        <p:spPr>
          <a:xfrm>
            <a:off x="739381" y="2368352"/>
            <a:ext cx="72000" cy="720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TextBox 165">
            <a:extLst>
              <a:ext uri="{FF2B5EF4-FFF2-40B4-BE49-F238E27FC236}">
                <a16:creationId xmlns:a16="http://schemas.microsoft.com/office/drawing/2014/main" id="{5FCA3152-1E3F-4B91-8E0C-0A878D56D994}"/>
              </a:ext>
            </a:extLst>
          </p:cNvPr>
          <p:cNvSpPr txBox="1"/>
          <p:nvPr/>
        </p:nvSpPr>
        <p:spPr>
          <a:xfrm>
            <a:off x="3454720" y="419744"/>
            <a:ext cx="216000" cy="21544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dirty="0"/>
              <a:t>a</a:t>
            </a:r>
            <a:endParaRPr lang="en-GB" sz="800" dirty="0"/>
          </a:p>
        </p:txBody>
      </p:sp>
      <p:sp>
        <p:nvSpPr>
          <p:cNvPr id="62" name="TextBox 165">
            <a:extLst>
              <a:ext uri="{FF2B5EF4-FFF2-40B4-BE49-F238E27FC236}">
                <a16:creationId xmlns:a16="http://schemas.microsoft.com/office/drawing/2014/main" id="{2DA7C65D-C116-4D68-9AA5-D6A0A1C51D19}"/>
              </a:ext>
            </a:extLst>
          </p:cNvPr>
          <p:cNvSpPr txBox="1"/>
          <p:nvPr/>
        </p:nvSpPr>
        <p:spPr>
          <a:xfrm>
            <a:off x="1941162" y="336954"/>
            <a:ext cx="216000" cy="21544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dirty="0"/>
              <a:t>b</a:t>
            </a:r>
            <a:endParaRPr lang="en-GB" sz="800" dirty="0"/>
          </a:p>
        </p:txBody>
      </p:sp>
      <p:sp>
        <p:nvSpPr>
          <p:cNvPr id="63" name="TextBox 165">
            <a:extLst>
              <a:ext uri="{FF2B5EF4-FFF2-40B4-BE49-F238E27FC236}">
                <a16:creationId xmlns:a16="http://schemas.microsoft.com/office/drawing/2014/main" id="{672C15B1-E984-47E4-9BBD-6F53CA53CCE6}"/>
              </a:ext>
            </a:extLst>
          </p:cNvPr>
          <p:cNvSpPr txBox="1"/>
          <p:nvPr/>
        </p:nvSpPr>
        <p:spPr>
          <a:xfrm>
            <a:off x="85335" y="824831"/>
            <a:ext cx="216000" cy="21544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dirty="0"/>
              <a:t>c</a:t>
            </a:r>
            <a:endParaRPr lang="en-GB" sz="800" dirty="0"/>
          </a:p>
        </p:txBody>
      </p:sp>
      <p:sp>
        <p:nvSpPr>
          <p:cNvPr id="64" name="Freccia a gallone 169">
            <a:extLst>
              <a:ext uri="{FF2B5EF4-FFF2-40B4-BE49-F238E27FC236}">
                <a16:creationId xmlns:a16="http://schemas.microsoft.com/office/drawing/2014/main" id="{B455401D-42F2-41E4-A1C4-F715E4BC1A1B}"/>
              </a:ext>
            </a:extLst>
          </p:cNvPr>
          <p:cNvSpPr/>
          <p:nvPr/>
        </p:nvSpPr>
        <p:spPr>
          <a:xfrm rot="10800000">
            <a:off x="924048" y="36880"/>
            <a:ext cx="252000" cy="144000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5" name="Freccia a gallone 170">
            <a:extLst>
              <a:ext uri="{FF2B5EF4-FFF2-40B4-BE49-F238E27FC236}">
                <a16:creationId xmlns:a16="http://schemas.microsoft.com/office/drawing/2014/main" id="{B9BECBDF-423F-431D-915D-CB03FE3DD3CA}"/>
              </a:ext>
            </a:extLst>
          </p:cNvPr>
          <p:cNvSpPr/>
          <p:nvPr/>
        </p:nvSpPr>
        <p:spPr>
          <a:xfrm rot="10800000">
            <a:off x="1785466" y="36879"/>
            <a:ext cx="252000" cy="144000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6" name="Freccia a gallone 171">
            <a:extLst>
              <a:ext uri="{FF2B5EF4-FFF2-40B4-BE49-F238E27FC236}">
                <a16:creationId xmlns:a16="http://schemas.microsoft.com/office/drawing/2014/main" id="{201157AC-33A4-46E7-864A-85CF8B40F124}"/>
              </a:ext>
            </a:extLst>
          </p:cNvPr>
          <p:cNvSpPr/>
          <p:nvPr/>
        </p:nvSpPr>
        <p:spPr>
          <a:xfrm rot="10800000">
            <a:off x="2646884" y="36879"/>
            <a:ext cx="252000" cy="144000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7" name="CasellaDiTesto 165">
            <a:extLst>
              <a:ext uri="{FF2B5EF4-FFF2-40B4-BE49-F238E27FC236}">
                <a16:creationId xmlns:a16="http://schemas.microsoft.com/office/drawing/2014/main" id="{D107E3C5-5AB3-48C1-A291-CBAF6C8FCE7B}"/>
              </a:ext>
            </a:extLst>
          </p:cNvPr>
          <p:cNvSpPr txBox="1"/>
          <p:nvPr/>
        </p:nvSpPr>
        <p:spPr>
          <a:xfrm>
            <a:off x="4612697" y="3507342"/>
            <a:ext cx="19997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/>
              <a:t>N point flood reports in “La Costa”</a:t>
            </a:r>
          </a:p>
        </p:txBody>
      </p:sp>
      <p:sp>
        <p:nvSpPr>
          <p:cNvPr id="75" name="CasellaDiTesto 157">
            <a:extLst>
              <a:ext uri="{FF2B5EF4-FFF2-40B4-BE49-F238E27FC236}">
                <a16:creationId xmlns:a16="http://schemas.microsoft.com/office/drawing/2014/main" id="{3189DE11-2FC5-4AE1-A8E8-43D25767D9C9}"/>
              </a:ext>
            </a:extLst>
          </p:cNvPr>
          <p:cNvSpPr txBox="1"/>
          <p:nvPr/>
        </p:nvSpPr>
        <p:spPr>
          <a:xfrm>
            <a:off x="212294" y="1488769"/>
            <a:ext cx="9151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chemeClr val="bg1">
                    <a:lumMod val="50000"/>
                  </a:schemeClr>
                </a:solidFill>
              </a:rPr>
              <a:t>75% of point flood reports retained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2DAFC65-AF98-44AA-BF95-B1B1B5846004}"/>
              </a:ext>
            </a:extLst>
          </p:cNvPr>
          <p:cNvCxnSpPr>
            <a:cxnSpLocks/>
          </p:cNvCxnSpPr>
          <p:nvPr/>
        </p:nvCxnSpPr>
        <p:spPr>
          <a:xfrm flipH="1">
            <a:off x="312495" y="2000813"/>
            <a:ext cx="223149" cy="365923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asellaDiTesto 146">
            <a:extLst>
              <a:ext uri="{FF2B5EF4-FFF2-40B4-BE49-F238E27FC236}">
                <a16:creationId xmlns:a16="http://schemas.microsoft.com/office/drawing/2014/main" id="{A92E764B-4648-47C2-B386-6C4597D03769}"/>
              </a:ext>
            </a:extLst>
          </p:cNvPr>
          <p:cNvSpPr txBox="1"/>
          <p:nvPr/>
        </p:nvSpPr>
        <p:spPr>
          <a:xfrm>
            <a:off x="2165259" y="3427286"/>
            <a:ext cx="3807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000" dirty="0"/>
              <a:t>0</a:t>
            </a:r>
            <a:endParaRPr lang="en-GB" sz="1000" dirty="0"/>
          </a:p>
        </p:txBody>
      </p:sp>
      <p:sp>
        <p:nvSpPr>
          <p:cNvPr id="76" name="CasellaDiTesto 146">
            <a:extLst>
              <a:ext uri="{FF2B5EF4-FFF2-40B4-BE49-F238E27FC236}">
                <a16:creationId xmlns:a16="http://schemas.microsoft.com/office/drawing/2014/main" id="{F4F0BB4C-4371-4739-AB65-755BD7CFEDD0}"/>
              </a:ext>
            </a:extLst>
          </p:cNvPr>
          <p:cNvSpPr txBox="1"/>
          <p:nvPr/>
        </p:nvSpPr>
        <p:spPr>
          <a:xfrm>
            <a:off x="2165259" y="2516840"/>
            <a:ext cx="3807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000" dirty="0"/>
              <a:t>100</a:t>
            </a:r>
            <a:endParaRPr lang="en-GB" sz="1000" dirty="0"/>
          </a:p>
        </p:txBody>
      </p:sp>
      <p:sp>
        <p:nvSpPr>
          <p:cNvPr id="77" name="CasellaDiTesto 146">
            <a:extLst>
              <a:ext uri="{FF2B5EF4-FFF2-40B4-BE49-F238E27FC236}">
                <a16:creationId xmlns:a16="http://schemas.microsoft.com/office/drawing/2014/main" id="{CC6FD1F7-9280-4207-A962-C15EA8C5D1ED}"/>
              </a:ext>
            </a:extLst>
          </p:cNvPr>
          <p:cNvSpPr txBox="1"/>
          <p:nvPr/>
        </p:nvSpPr>
        <p:spPr>
          <a:xfrm>
            <a:off x="2165259" y="2199345"/>
            <a:ext cx="3807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000" dirty="0"/>
              <a:t>0</a:t>
            </a:r>
            <a:endParaRPr lang="en-GB" sz="1000" dirty="0"/>
          </a:p>
        </p:txBody>
      </p:sp>
      <p:sp>
        <p:nvSpPr>
          <p:cNvPr id="78" name="CasellaDiTesto 146">
            <a:extLst>
              <a:ext uri="{FF2B5EF4-FFF2-40B4-BE49-F238E27FC236}">
                <a16:creationId xmlns:a16="http://schemas.microsoft.com/office/drawing/2014/main" id="{9A6B864F-5689-431E-ADA4-4C2BBF9CAB8C}"/>
              </a:ext>
            </a:extLst>
          </p:cNvPr>
          <p:cNvSpPr txBox="1"/>
          <p:nvPr/>
        </p:nvSpPr>
        <p:spPr>
          <a:xfrm>
            <a:off x="2165259" y="1288899"/>
            <a:ext cx="3807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000" dirty="0"/>
              <a:t>100</a:t>
            </a:r>
            <a:endParaRPr lang="en-GB" sz="1000" dirty="0"/>
          </a:p>
        </p:txBody>
      </p:sp>
      <p:sp>
        <p:nvSpPr>
          <p:cNvPr id="79" name="CasellaDiTesto 146">
            <a:extLst>
              <a:ext uri="{FF2B5EF4-FFF2-40B4-BE49-F238E27FC236}">
                <a16:creationId xmlns:a16="http://schemas.microsoft.com/office/drawing/2014/main" id="{95C398EE-E581-45D8-89E7-7A23930E4DEF}"/>
              </a:ext>
            </a:extLst>
          </p:cNvPr>
          <p:cNvSpPr txBox="1"/>
          <p:nvPr/>
        </p:nvSpPr>
        <p:spPr>
          <a:xfrm>
            <a:off x="2165259" y="1131249"/>
            <a:ext cx="3807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000" dirty="0"/>
              <a:t>0</a:t>
            </a:r>
            <a:endParaRPr lang="en-GB" sz="1000" dirty="0"/>
          </a:p>
        </p:txBody>
      </p:sp>
      <p:sp>
        <p:nvSpPr>
          <p:cNvPr id="80" name="CasellaDiTesto 146">
            <a:extLst>
              <a:ext uri="{FF2B5EF4-FFF2-40B4-BE49-F238E27FC236}">
                <a16:creationId xmlns:a16="http://schemas.microsoft.com/office/drawing/2014/main" id="{BE712B05-AC30-412C-9713-DF33FAFB1265}"/>
              </a:ext>
            </a:extLst>
          </p:cNvPr>
          <p:cNvSpPr txBox="1"/>
          <p:nvPr/>
        </p:nvSpPr>
        <p:spPr>
          <a:xfrm>
            <a:off x="2165259" y="225566"/>
            <a:ext cx="3807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000" dirty="0"/>
              <a:t>100</a:t>
            </a:r>
            <a:endParaRPr lang="en-GB" sz="1000" dirty="0"/>
          </a:p>
        </p:txBody>
      </p:sp>
      <p:sp>
        <p:nvSpPr>
          <p:cNvPr id="81" name="CasellaDiTesto 146">
            <a:extLst>
              <a:ext uri="{FF2B5EF4-FFF2-40B4-BE49-F238E27FC236}">
                <a16:creationId xmlns:a16="http://schemas.microsoft.com/office/drawing/2014/main" id="{A5D37231-294F-4B79-BB81-DE0AF11BC4B9}"/>
              </a:ext>
            </a:extLst>
          </p:cNvPr>
          <p:cNvSpPr txBox="1"/>
          <p:nvPr/>
        </p:nvSpPr>
        <p:spPr>
          <a:xfrm>
            <a:off x="-44456" y="2602694"/>
            <a:ext cx="3807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000" dirty="0"/>
              <a:t>0</a:t>
            </a:r>
            <a:endParaRPr lang="en-GB" sz="1000" dirty="0"/>
          </a:p>
        </p:txBody>
      </p:sp>
      <p:sp>
        <p:nvSpPr>
          <p:cNvPr id="82" name="CasellaDiTesto 146">
            <a:extLst>
              <a:ext uri="{FF2B5EF4-FFF2-40B4-BE49-F238E27FC236}">
                <a16:creationId xmlns:a16="http://schemas.microsoft.com/office/drawing/2014/main" id="{5CA9F122-C880-43FC-90B8-56784F5F3CA9}"/>
              </a:ext>
            </a:extLst>
          </p:cNvPr>
          <p:cNvSpPr txBox="1"/>
          <p:nvPr/>
        </p:nvSpPr>
        <p:spPr>
          <a:xfrm>
            <a:off x="-44456" y="1273148"/>
            <a:ext cx="3807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000" dirty="0"/>
              <a:t>100</a:t>
            </a:r>
            <a:endParaRPr lang="en-GB" sz="1000" dirty="0"/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C7CBB2E-7584-4982-899B-E8D06A331262}"/>
              </a:ext>
            </a:extLst>
          </p:cNvPr>
          <p:cNvGrpSpPr/>
          <p:nvPr/>
        </p:nvGrpSpPr>
        <p:grpSpPr>
          <a:xfrm>
            <a:off x="5136523" y="2787922"/>
            <a:ext cx="1475885" cy="683219"/>
            <a:chOff x="1524245" y="2147247"/>
            <a:chExt cx="1475885" cy="683219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669CF13E-05AB-4A97-BA97-DE8C27A5FA2B}"/>
                </a:ext>
              </a:extLst>
            </p:cNvPr>
            <p:cNvSpPr txBox="1"/>
            <p:nvPr/>
          </p:nvSpPr>
          <p:spPr>
            <a:xfrm>
              <a:off x="1671391" y="2296175"/>
              <a:ext cx="132873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“La Costa”</a:t>
              </a:r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5FD33A66-00C6-4B49-AC35-E92BC420A972}"/>
                </a:ext>
              </a:extLst>
            </p:cNvPr>
            <p:cNvSpPr/>
            <p:nvPr/>
          </p:nvSpPr>
          <p:spPr>
            <a:xfrm>
              <a:off x="1627631" y="2367897"/>
              <a:ext cx="72000" cy="72000"/>
            </a:xfrm>
            <a:prstGeom prst="ellipse">
              <a:avLst/>
            </a:prstGeom>
            <a:solidFill>
              <a:srgbClr val="FFD9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E6777892-A92A-4099-B502-039437587243}"/>
                </a:ext>
              </a:extLst>
            </p:cNvPr>
            <p:cNvSpPr/>
            <p:nvPr/>
          </p:nvSpPr>
          <p:spPr>
            <a:xfrm>
              <a:off x="1627631" y="2530848"/>
              <a:ext cx="72000" cy="72000"/>
            </a:xfrm>
            <a:prstGeom prst="ellipse">
              <a:avLst/>
            </a:prstGeom>
            <a:solidFill>
              <a:srgbClr val="9964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13D8F5D4-D69A-429A-968A-E5A431E9DAB8}"/>
                </a:ext>
              </a:extLst>
            </p:cNvPr>
            <p:cNvSpPr/>
            <p:nvPr/>
          </p:nvSpPr>
          <p:spPr>
            <a:xfrm>
              <a:off x="1627631" y="2686744"/>
              <a:ext cx="72000" cy="72000"/>
            </a:xfrm>
            <a:prstGeom prst="ellipse">
              <a:avLst/>
            </a:prstGeom>
            <a:solidFill>
              <a:srgbClr val="008B2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ADBB9E5-DA7A-4EAB-B5EC-6D36ADBE4C2F}"/>
                </a:ext>
              </a:extLst>
            </p:cNvPr>
            <p:cNvSpPr txBox="1"/>
            <p:nvPr/>
          </p:nvSpPr>
          <p:spPr>
            <a:xfrm>
              <a:off x="1524245" y="2147247"/>
              <a:ext cx="121243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Point flood reports for: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5891C97B-F978-4C01-B352-BE1D37F488FC}"/>
                </a:ext>
              </a:extLst>
            </p:cNvPr>
            <p:cNvSpPr txBox="1"/>
            <p:nvPr/>
          </p:nvSpPr>
          <p:spPr>
            <a:xfrm>
              <a:off x="1671391" y="2459126"/>
              <a:ext cx="132873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“La Sierra”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E57A465E-A82F-4769-816F-E9D852C460FD}"/>
                </a:ext>
              </a:extLst>
            </p:cNvPr>
            <p:cNvSpPr txBox="1"/>
            <p:nvPr/>
          </p:nvSpPr>
          <p:spPr>
            <a:xfrm>
              <a:off x="1671391" y="2615022"/>
              <a:ext cx="132873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“El Oriente”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831809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103</Words>
  <Application>Microsoft Office PowerPoint</Application>
  <PresentationFormat>Custom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Fatima Pillosu</dc:creator>
  <cp:lastModifiedBy>Fatima Maria Pillosu</cp:lastModifiedBy>
  <cp:revision>3</cp:revision>
  <dcterms:created xsi:type="dcterms:W3CDTF">2022-06-03T06:27:57Z</dcterms:created>
  <dcterms:modified xsi:type="dcterms:W3CDTF">2022-09-26T16:43:44Z</dcterms:modified>
</cp:coreProperties>
</file>