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3851275" cy="3095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CFFD0-8B40-4E3D-B713-52EDAB93B3BE}" v="22" dt="2022-09-21T14:59:25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>
        <p:scale>
          <a:sx n="100" d="100"/>
          <a:sy n="100" d="100"/>
        </p:scale>
        <p:origin x="8580" y="2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2B8CFFD0-8B40-4E3D-B713-52EDAB93B3BE}"/>
    <pc:docChg chg="undo custSel addSld delSld modSld">
      <pc:chgData name="Fatima Pillosu" userId="a6295d4dc9e22643" providerId="LiveId" clId="{2B8CFFD0-8B40-4E3D-B713-52EDAB93B3BE}" dt="2022-09-21T14:59:57.991" v="775" actId="1036"/>
      <pc:docMkLst>
        <pc:docMk/>
      </pc:docMkLst>
      <pc:sldChg chg="addSp delSp modSp del mod">
        <pc:chgData name="Fatima Pillosu" userId="a6295d4dc9e22643" providerId="LiveId" clId="{2B8CFFD0-8B40-4E3D-B713-52EDAB93B3BE}" dt="2022-09-21T14:33:33.828" v="266" actId="47"/>
        <pc:sldMkLst>
          <pc:docMk/>
          <pc:sldMk cId="4164298365" sldId="256"/>
        </pc:sldMkLst>
        <pc:spChg chg="add mod">
          <ac:chgData name="Fatima Pillosu" userId="a6295d4dc9e22643" providerId="LiveId" clId="{2B8CFFD0-8B40-4E3D-B713-52EDAB93B3BE}" dt="2022-09-21T12:34:04.786" v="101" actId="1076"/>
          <ac:spMkLst>
            <pc:docMk/>
            <pc:sldMk cId="4164298365" sldId="256"/>
            <ac:spMk id="20" creationId="{EA9F83CA-99E6-44AC-BBDE-92149FECAD73}"/>
          </ac:spMkLst>
        </pc:spChg>
        <pc:spChg chg="mod">
          <ac:chgData name="Fatima Pillosu" userId="a6295d4dc9e22643" providerId="LiveId" clId="{2B8CFFD0-8B40-4E3D-B713-52EDAB93B3BE}" dt="2022-09-21T12:34:04.786" v="101" actId="1076"/>
          <ac:spMkLst>
            <pc:docMk/>
            <pc:sldMk cId="4164298365" sldId="256"/>
            <ac:spMk id="68" creationId="{088F9EEB-08E5-479D-A60F-3FFA0B9325E9}"/>
          </ac:spMkLst>
        </pc:spChg>
        <pc:spChg chg="del mod">
          <ac:chgData name="Fatima Pillosu" userId="a6295d4dc9e22643" providerId="LiveId" clId="{2B8CFFD0-8B40-4E3D-B713-52EDAB93B3BE}" dt="2022-09-21T12:31:45.263" v="64" actId="478"/>
          <ac:spMkLst>
            <pc:docMk/>
            <pc:sldMk cId="4164298365" sldId="256"/>
            <ac:spMk id="69" creationId="{B7CA76BC-9650-4324-9861-31AEE435A405}"/>
          </ac:spMkLst>
        </pc:spChg>
        <pc:spChg chg="mod">
          <ac:chgData name="Fatima Pillosu" userId="a6295d4dc9e22643" providerId="LiveId" clId="{2B8CFFD0-8B40-4E3D-B713-52EDAB93B3BE}" dt="2022-09-21T12:34:04.786" v="101" actId="1076"/>
          <ac:spMkLst>
            <pc:docMk/>
            <pc:sldMk cId="4164298365" sldId="256"/>
            <ac:spMk id="72" creationId="{26D66A2D-7EF4-4D9A-A4C6-2018C3E7B2E1}"/>
          </ac:spMkLst>
        </pc:spChg>
        <pc:spChg chg="mod">
          <ac:chgData name="Fatima Pillosu" userId="a6295d4dc9e22643" providerId="LiveId" clId="{2B8CFFD0-8B40-4E3D-B713-52EDAB93B3BE}" dt="2022-09-21T12:34:04.786" v="101" actId="1076"/>
          <ac:spMkLst>
            <pc:docMk/>
            <pc:sldMk cId="4164298365" sldId="256"/>
            <ac:spMk id="73" creationId="{855E7397-4B96-4CCF-813A-47371D7A420A}"/>
          </ac:spMkLst>
        </pc:spChg>
        <pc:spChg chg="mod">
          <ac:chgData name="Fatima Pillosu" userId="a6295d4dc9e22643" providerId="LiveId" clId="{2B8CFFD0-8B40-4E3D-B713-52EDAB93B3BE}" dt="2022-09-21T12:33:52.660" v="100" actId="1076"/>
          <ac:spMkLst>
            <pc:docMk/>
            <pc:sldMk cId="4164298365" sldId="256"/>
            <ac:spMk id="74" creationId="{1D5CA4EB-1E6A-4F94-B140-49AE4502A926}"/>
          </ac:spMkLst>
        </pc:spChg>
        <pc:spChg chg="mod">
          <ac:chgData name="Fatima Pillosu" userId="a6295d4dc9e22643" providerId="LiveId" clId="{2B8CFFD0-8B40-4E3D-B713-52EDAB93B3BE}" dt="2022-09-21T12:33:52.660" v="100" actId="1076"/>
          <ac:spMkLst>
            <pc:docMk/>
            <pc:sldMk cId="4164298365" sldId="256"/>
            <ac:spMk id="75" creationId="{2A73E1CF-2ED9-4C79-AE44-70D0DFF391C3}"/>
          </ac:spMkLst>
        </pc:spChg>
        <pc:spChg chg="mod">
          <ac:chgData name="Fatima Pillosu" userId="a6295d4dc9e22643" providerId="LiveId" clId="{2B8CFFD0-8B40-4E3D-B713-52EDAB93B3BE}" dt="2022-09-21T12:32:59.670" v="96" actId="14100"/>
          <ac:spMkLst>
            <pc:docMk/>
            <pc:sldMk cId="4164298365" sldId="256"/>
            <ac:spMk id="77" creationId="{DA8ECF78-DB75-4511-A31D-DB6B3CCDBB84}"/>
          </ac:spMkLst>
        </pc:spChg>
        <pc:spChg chg="mod">
          <ac:chgData name="Fatima Pillosu" userId="a6295d4dc9e22643" providerId="LiveId" clId="{2B8CFFD0-8B40-4E3D-B713-52EDAB93B3BE}" dt="2022-09-21T12:29:13.273" v="48" actId="1037"/>
          <ac:spMkLst>
            <pc:docMk/>
            <pc:sldMk cId="4164298365" sldId="256"/>
            <ac:spMk id="78" creationId="{726D3A13-C983-43BE-B64C-96C4D8CE347B}"/>
          </ac:spMkLst>
        </pc:spChg>
        <pc:spChg chg="mod">
          <ac:chgData name="Fatima Pillosu" userId="a6295d4dc9e22643" providerId="LiveId" clId="{2B8CFFD0-8B40-4E3D-B713-52EDAB93B3BE}" dt="2022-09-21T12:29:13.273" v="48" actId="1037"/>
          <ac:spMkLst>
            <pc:docMk/>
            <pc:sldMk cId="4164298365" sldId="256"/>
            <ac:spMk id="79" creationId="{05CFEA22-5ADA-4981-96F9-03D548DAC2D3}"/>
          </ac:spMkLst>
        </pc:spChg>
        <pc:spChg chg="mod">
          <ac:chgData name="Fatima Pillosu" userId="a6295d4dc9e22643" providerId="LiveId" clId="{2B8CFFD0-8B40-4E3D-B713-52EDAB93B3BE}" dt="2022-09-21T12:29:26.898" v="54" actId="1037"/>
          <ac:spMkLst>
            <pc:docMk/>
            <pc:sldMk cId="4164298365" sldId="256"/>
            <ac:spMk id="80" creationId="{8CF73EDA-0BA7-462E-9B67-39135D19AB63}"/>
          </ac:spMkLst>
        </pc:spChg>
        <pc:spChg chg="mod">
          <ac:chgData name="Fatima Pillosu" userId="a6295d4dc9e22643" providerId="LiveId" clId="{2B8CFFD0-8B40-4E3D-B713-52EDAB93B3BE}" dt="2022-09-21T12:29:26.898" v="54" actId="1037"/>
          <ac:spMkLst>
            <pc:docMk/>
            <pc:sldMk cId="4164298365" sldId="256"/>
            <ac:spMk id="81" creationId="{06DA4F8F-9B12-4540-B6B6-B568FD4487E1}"/>
          </ac:spMkLst>
        </pc:spChg>
        <pc:spChg chg="mod">
          <ac:chgData name="Fatima Pillosu" userId="a6295d4dc9e22643" providerId="LiveId" clId="{2B8CFFD0-8B40-4E3D-B713-52EDAB93B3BE}" dt="2022-09-21T12:29:31.009" v="57" actId="1036"/>
          <ac:spMkLst>
            <pc:docMk/>
            <pc:sldMk cId="4164298365" sldId="256"/>
            <ac:spMk id="82" creationId="{F6A945D6-14BB-4796-869C-9BB7144810D5}"/>
          </ac:spMkLst>
        </pc:spChg>
        <pc:spChg chg="mod">
          <ac:chgData name="Fatima Pillosu" userId="a6295d4dc9e22643" providerId="LiveId" clId="{2B8CFFD0-8B40-4E3D-B713-52EDAB93B3BE}" dt="2022-09-21T12:35:02.552" v="105" actId="1582"/>
          <ac:spMkLst>
            <pc:docMk/>
            <pc:sldMk cId="4164298365" sldId="256"/>
            <ac:spMk id="83" creationId="{1194E51B-CE9A-4CE6-8D0F-89CA8901877B}"/>
          </ac:spMkLst>
        </pc:spChg>
        <pc:spChg chg="mod">
          <ac:chgData name="Fatima Pillosu" userId="a6295d4dc9e22643" providerId="LiveId" clId="{2B8CFFD0-8B40-4E3D-B713-52EDAB93B3BE}" dt="2022-09-21T12:35:08.057" v="109" actId="1036"/>
          <ac:spMkLst>
            <pc:docMk/>
            <pc:sldMk cId="4164298365" sldId="256"/>
            <ac:spMk id="84" creationId="{6EB498A7-C5C5-41A3-B351-E11943ACF47C}"/>
          </ac:spMkLst>
        </pc:spChg>
        <pc:picChg chg="mod">
          <ac:chgData name="Fatima Pillosu" userId="a6295d4dc9e22643" providerId="LiveId" clId="{2B8CFFD0-8B40-4E3D-B713-52EDAB93B3BE}" dt="2022-09-21T12:29:04.338" v="40" actId="1037"/>
          <ac:picMkLst>
            <pc:docMk/>
            <pc:sldMk cId="4164298365" sldId="256"/>
            <ac:picMk id="67" creationId="{3034486F-86BE-4B88-A194-59CE3458310E}"/>
          </ac:picMkLst>
        </pc:picChg>
        <pc:picChg chg="mod">
          <ac:chgData name="Fatima Pillosu" userId="a6295d4dc9e22643" providerId="LiveId" clId="{2B8CFFD0-8B40-4E3D-B713-52EDAB93B3BE}" dt="2022-09-21T12:29:04.338" v="40" actId="1037"/>
          <ac:picMkLst>
            <pc:docMk/>
            <pc:sldMk cId="4164298365" sldId="256"/>
            <ac:picMk id="76" creationId="{5C0A2136-440E-43AF-8490-693F22E7A244}"/>
          </ac:picMkLst>
        </pc:picChg>
        <pc:cxnChg chg="mod">
          <ac:chgData name="Fatima Pillosu" userId="a6295d4dc9e22643" providerId="LiveId" clId="{2B8CFFD0-8B40-4E3D-B713-52EDAB93B3BE}" dt="2022-09-21T12:34:18.850" v="102" actId="553"/>
          <ac:cxnSpMkLst>
            <pc:docMk/>
            <pc:sldMk cId="4164298365" sldId="256"/>
            <ac:cxnSpMk id="70" creationId="{5DE4B1F7-23DF-48F2-B3C4-D61598477FE1}"/>
          </ac:cxnSpMkLst>
        </pc:cxnChg>
        <pc:cxnChg chg="mod">
          <ac:chgData name="Fatima Pillosu" userId="a6295d4dc9e22643" providerId="LiveId" clId="{2B8CFFD0-8B40-4E3D-B713-52EDAB93B3BE}" dt="2022-09-21T12:34:31.053" v="104" actId="14100"/>
          <ac:cxnSpMkLst>
            <pc:docMk/>
            <pc:sldMk cId="4164298365" sldId="256"/>
            <ac:cxnSpMk id="71" creationId="{80DDA420-20DD-4523-B768-1B11EA67BF25}"/>
          </ac:cxnSpMkLst>
        </pc:cxnChg>
      </pc:sldChg>
      <pc:sldChg chg="addSp delSp modSp add mod">
        <pc:chgData name="Fatima Pillosu" userId="a6295d4dc9e22643" providerId="LiveId" clId="{2B8CFFD0-8B40-4E3D-B713-52EDAB93B3BE}" dt="2022-09-21T14:59:57.991" v="775" actId="1036"/>
        <pc:sldMkLst>
          <pc:docMk/>
          <pc:sldMk cId="1692518661" sldId="257"/>
        </pc:sldMkLst>
        <pc:spChg chg="add del">
          <ac:chgData name="Fatima Pillosu" userId="a6295d4dc9e22643" providerId="LiveId" clId="{2B8CFFD0-8B40-4E3D-B713-52EDAB93B3BE}" dt="2022-09-21T14:37:43.341" v="287" actId="478"/>
          <ac:spMkLst>
            <pc:docMk/>
            <pc:sldMk cId="1692518661" sldId="257"/>
            <ac:spMk id="2" creationId="{9A914FD0-09B6-409E-A9D0-0807EF8CC9F6}"/>
          </ac:spMkLst>
        </pc:spChg>
        <pc:spChg chg="add del mo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5" creationId="{BBC926FE-B691-48C5-9171-6E3F1906B57B}"/>
          </ac:spMkLst>
        </pc:spChg>
        <pc:spChg chg="add del">
          <ac:chgData name="Fatima Pillosu" userId="a6295d4dc9e22643" providerId="LiveId" clId="{2B8CFFD0-8B40-4E3D-B713-52EDAB93B3BE}" dt="2022-09-21T14:41:43.200" v="350" actId="478"/>
          <ac:spMkLst>
            <pc:docMk/>
            <pc:sldMk cId="1692518661" sldId="257"/>
            <ac:spMk id="6" creationId="{C12A4A2A-8077-4D2B-8E27-ABFCB08A2FAB}"/>
          </ac:spMkLst>
        </pc:spChg>
        <pc:spChg chg="add del">
          <ac:chgData name="Fatima Pillosu" userId="a6295d4dc9e22643" providerId="LiveId" clId="{2B8CFFD0-8B40-4E3D-B713-52EDAB93B3BE}" dt="2022-09-21T14:47:59.702" v="448" actId="478"/>
          <ac:spMkLst>
            <pc:docMk/>
            <pc:sldMk cId="1692518661" sldId="257"/>
            <ac:spMk id="10" creationId="{4036A391-3FFB-4350-B865-B038A74390B0}"/>
          </ac:spMkLst>
        </pc:spChg>
        <pc:spChg chg="add del mod">
          <ac:chgData name="Fatima Pillosu" userId="a6295d4dc9e22643" providerId="LiveId" clId="{2B8CFFD0-8B40-4E3D-B713-52EDAB93B3BE}" dt="2022-09-21T14:58:56.503" v="765" actId="21"/>
          <ac:spMkLst>
            <pc:docMk/>
            <pc:sldMk cId="1692518661" sldId="257"/>
            <ac:spMk id="11" creationId="{92C526BD-559D-4D4B-99EF-FB07F7FA8A56}"/>
          </ac:spMkLst>
        </pc:spChg>
        <pc:spChg chg="add del mod">
          <ac:chgData name="Fatima Pillosu" userId="a6295d4dc9e22643" providerId="LiveId" clId="{2B8CFFD0-8B40-4E3D-B713-52EDAB93B3BE}" dt="2022-09-21T14:58:56.503" v="765" actId="21"/>
          <ac:spMkLst>
            <pc:docMk/>
            <pc:sldMk cId="1692518661" sldId="257"/>
            <ac:spMk id="12" creationId="{31F6C702-8C4A-44F8-886A-744629B82B44}"/>
          </ac:spMkLst>
        </pc:spChg>
        <pc:spChg chg="add del mod">
          <ac:chgData name="Fatima Pillosu" userId="a6295d4dc9e22643" providerId="LiveId" clId="{2B8CFFD0-8B40-4E3D-B713-52EDAB93B3BE}" dt="2022-09-21T14:58:54.547" v="764" actId="478"/>
          <ac:spMkLst>
            <pc:docMk/>
            <pc:sldMk cId="1692518661" sldId="257"/>
            <ac:spMk id="13" creationId="{8092E8C9-7BC3-4B49-A7EE-3A2ED50DD658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20" creationId="{EA9F83CA-99E6-44AC-BBDE-92149FECAD73}"/>
          </ac:spMkLst>
        </pc:spChg>
        <pc:spChg chg="add del mod or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22" creationId="{8B838714-F4B3-4979-BBD3-D85401EA6E26}"/>
          </ac:spMkLst>
        </pc:spChg>
        <pc:spChg chg="add del mod or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25" creationId="{8CB06360-BB40-42E4-BB85-928F946F8022}"/>
          </ac:spMkLst>
        </pc:spChg>
        <pc:spChg chg="add del mod or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26" creationId="{F709B741-AF73-4BEF-9319-D95E59FCC2D9}"/>
          </ac:spMkLst>
        </pc:spChg>
        <pc:spChg chg="add del mod or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27" creationId="{244A6727-7705-48B5-B675-F0DA513630B1}"/>
          </ac:spMkLst>
        </pc:spChg>
        <pc:spChg chg="add del mod or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28" creationId="{D1F1A9D2-B887-423A-A4A8-1277C6B03665}"/>
          </ac:spMkLst>
        </pc:spChg>
        <pc:spChg chg="add del mod">
          <ac:chgData name="Fatima Pillosu" userId="a6295d4dc9e22643" providerId="LiveId" clId="{2B8CFFD0-8B40-4E3D-B713-52EDAB93B3BE}" dt="2022-09-21T14:42:14.756" v="356" actId="478"/>
          <ac:spMkLst>
            <pc:docMk/>
            <pc:sldMk cId="1692518661" sldId="257"/>
            <ac:spMk id="29" creationId="{B47A722D-EF98-495B-8A56-B735E5409B52}"/>
          </ac:spMkLst>
        </pc:spChg>
        <pc:spChg chg="add del mod">
          <ac:chgData name="Fatima Pillosu" userId="a6295d4dc9e22643" providerId="LiveId" clId="{2B8CFFD0-8B40-4E3D-B713-52EDAB93B3BE}" dt="2022-09-21T14:39:15.647" v="339" actId="478"/>
          <ac:spMkLst>
            <pc:docMk/>
            <pc:sldMk cId="1692518661" sldId="257"/>
            <ac:spMk id="30" creationId="{107D1F6D-FB92-41F4-9EE7-D568428A191E}"/>
          </ac:spMkLst>
        </pc:spChg>
        <pc:spChg chg="add del mod">
          <ac:chgData name="Fatima Pillosu" userId="a6295d4dc9e22643" providerId="LiveId" clId="{2B8CFFD0-8B40-4E3D-B713-52EDAB93B3BE}" dt="2022-09-21T14:42:17.158" v="357" actId="478"/>
          <ac:spMkLst>
            <pc:docMk/>
            <pc:sldMk cId="1692518661" sldId="257"/>
            <ac:spMk id="31" creationId="{E60D3AA7-2F6D-4540-809D-CD8EA1BB2F4C}"/>
          </ac:spMkLst>
        </pc:spChg>
        <pc:spChg chg="add del mo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32" creationId="{AC9C63F0-0F2E-4373-AF45-5348257DEB58}"/>
          </ac:spMkLst>
        </pc:spChg>
        <pc:spChg chg="add del mod">
          <ac:chgData name="Fatima Pillosu" userId="a6295d4dc9e22643" providerId="LiveId" clId="{2B8CFFD0-8B40-4E3D-B713-52EDAB93B3BE}" dt="2022-09-21T14:38:11.527" v="290" actId="478"/>
          <ac:spMkLst>
            <pc:docMk/>
            <pc:sldMk cId="1692518661" sldId="257"/>
            <ac:spMk id="33" creationId="{7580CD4A-59EA-4334-866E-78411053404C}"/>
          </ac:spMkLst>
        </pc:spChg>
        <pc:spChg chg="add del mod or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34" creationId="{1AF7F3F8-1B4F-4D43-8775-F2BAF3BB26AD}"/>
          </ac:spMkLst>
        </pc:spChg>
        <pc:spChg chg="add del mod">
          <ac:chgData name="Fatima Pillosu" userId="a6295d4dc9e22643" providerId="LiveId" clId="{2B8CFFD0-8B40-4E3D-B713-52EDAB93B3BE}" dt="2022-09-21T14:48:03.651" v="449" actId="21"/>
          <ac:spMkLst>
            <pc:docMk/>
            <pc:sldMk cId="1692518661" sldId="257"/>
            <ac:spMk id="38" creationId="{DCF684D7-80B9-4C81-8230-4A1DFB74E466}"/>
          </ac:spMkLst>
        </pc:spChg>
        <pc:spChg chg="add del mod">
          <ac:chgData name="Fatima Pillosu" userId="a6295d4dc9e22643" providerId="LiveId" clId="{2B8CFFD0-8B40-4E3D-B713-52EDAB93B3BE}" dt="2022-09-21T14:48:03.651" v="449" actId="21"/>
          <ac:spMkLst>
            <pc:docMk/>
            <pc:sldMk cId="1692518661" sldId="257"/>
            <ac:spMk id="39" creationId="{321422B9-365B-46A3-ABF7-E712E3F7E1A3}"/>
          </ac:spMkLst>
        </pc:spChg>
        <pc:spChg chg="add del mod">
          <ac:chgData name="Fatima Pillosu" userId="a6295d4dc9e22643" providerId="LiveId" clId="{2B8CFFD0-8B40-4E3D-B713-52EDAB93B3BE}" dt="2022-09-21T14:48:03.651" v="449" actId="21"/>
          <ac:spMkLst>
            <pc:docMk/>
            <pc:sldMk cId="1692518661" sldId="257"/>
            <ac:spMk id="40" creationId="{E9E6A221-E8C7-41D9-984D-B126AE9919EF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1" creationId="{318B279A-0E0F-47C6-AECD-E8F70AD192C1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2" creationId="{3582C7EB-5523-41EA-A1AE-BA967A37544D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5" creationId="{649B506B-0986-4789-B588-4221BCF86FD5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6" creationId="{FB3590BF-D4AC-4C7B-AFE2-29EE2A6B9C3E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7" creationId="{5E52D925-DC1B-474F-933A-024BEF90D815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8" creationId="{A3D33EBB-9CB1-4E8E-A017-408A82BD0F64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9" creationId="{520FF7CC-F4D9-463E-8677-F448223CA564}"/>
          </ac:spMkLst>
        </pc:spChg>
        <pc:spChg chg="add del mod ord">
          <ac:chgData name="Fatima Pillosu" userId="a6295d4dc9e22643" providerId="LiveId" clId="{2B8CFFD0-8B40-4E3D-B713-52EDAB93B3BE}" dt="2022-09-21T14:58:56.503" v="765" actId="21"/>
          <ac:spMkLst>
            <pc:docMk/>
            <pc:sldMk cId="1692518661" sldId="257"/>
            <ac:spMk id="55" creationId="{1D9F0A2E-CF20-4277-8E46-5B35556712A0}"/>
          </ac:spMkLst>
        </pc:spChg>
        <pc:spChg chg="add del mod">
          <ac:chgData name="Fatima Pillosu" userId="a6295d4dc9e22643" providerId="LiveId" clId="{2B8CFFD0-8B40-4E3D-B713-52EDAB93B3BE}" dt="2022-09-21T14:58:56.503" v="765" actId="21"/>
          <ac:spMkLst>
            <pc:docMk/>
            <pc:sldMk cId="1692518661" sldId="257"/>
            <ac:spMk id="56" creationId="{4C2AEE9A-A78B-4A28-9C84-0A5EDE7F34BE}"/>
          </ac:spMkLst>
        </pc:spChg>
        <pc:spChg chg="add del mod">
          <ac:chgData name="Fatima Pillosu" userId="a6295d4dc9e22643" providerId="LiveId" clId="{2B8CFFD0-8B40-4E3D-B713-52EDAB93B3BE}" dt="2022-09-21T14:58:56.503" v="765" actId="21"/>
          <ac:spMkLst>
            <pc:docMk/>
            <pc:sldMk cId="1692518661" sldId="257"/>
            <ac:spMk id="57" creationId="{E8E455F3-8F6C-4E3B-808D-64573ABB5161}"/>
          </ac:spMkLst>
        </pc:spChg>
        <pc:spChg chg="mod">
          <ac:chgData name="Fatima Pillosu" userId="a6295d4dc9e22643" providerId="LiveId" clId="{2B8CFFD0-8B40-4E3D-B713-52EDAB93B3BE}" dt="2022-09-21T14:52:25.673" v="485" actId="14100"/>
          <ac:spMkLst>
            <pc:docMk/>
            <pc:sldMk cId="1692518661" sldId="257"/>
            <ac:spMk id="59" creationId="{18142462-7353-4313-8D0B-FA5EFED12482}"/>
          </ac:spMkLst>
        </pc:spChg>
        <pc:spChg chg="mod">
          <ac:chgData name="Fatima Pillosu" userId="a6295d4dc9e22643" providerId="LiveId" clId="{2B8CFFD0-8B40-4E3D-B713-52EDAB93B3BE}" dt="2022-09-21T14:48:29.609" v="450"/>
          <ac:spMkLst>
            <pc:docMk/>
            <pc:sldMk cId="1692518661" sldId="257"/>
            <ac:spMk id="60" creationId="{0D61EB1A-1B2E-4CB0-96AD-96E3F1A68A26}"/>
          </ac:spMkLst>
        </pc:spChg>
        <pc:spChg chg="mod">
          <ac:chgData name="Fatima Pillosu" userId="a6295d4dc9e22643" providerId="LiveId" clId="{2B8CFFD0-8B40-4E3D-B713-52EDAB93B3BE}" dt="2022-09-21T14:48:29.609" v="450"/>
          <ac:spMkLst>
            <pc:docMk/>
            <pc:sldMk cId="1692518661" sldId="257"/>
            <ac:spMk id="63" creationId="{30380F7C-758A-4420-A06C-5A7BEE663F7D}"/>
          </ac:spMkLst>
        </pc:spChg>
        <pc:spChg chg="mod">
          <ac:chgData name="Fatima Pillosu" userId="a6295d4dc9e22643" providerId="LiveId" clId="{2B8CFFD0-8B40-4E3D-B713-52EDAB93B3BE}" dt="2022-09-21T14:48:29.609" v="450"/>
          <ac:spMkLst>
            <pc:docMk/>
            <pc:sldMk cId="1692518661" sldId="257"/>
            <ac:spMk id="64" creationId="{AABB5AAD-070B-4659-9AAC-6664D1C713C6}"/>
          </ac:spMkLst>
        </pc:spChg>
        <pc:spChg chg="mod">
          <ac:chgData name="Fatima Pillosu" userId="a6295d4dc9e22643" providerId="LiveId" clId="{2B8CFFD0-8B40-4E3D-B713-52EDAB93B3BE}" dt="2022-09-21T14:48:29.609" v="450"/>
          <ac:spMkLst>
            <pc:docMk/>
            <pc:sldMk cId="1692518661" sldId="257"/>
            <ac:spMk id="65" creationId="{DF3A22FE-8034-4285-810F-3BC222C7E6E9}"/>
          </ac:spMkLst>
        </pc:spChg>
        <pc:spChg chg="mod">
          <ac:chgData name="Fatima Pillosu" userId="a6295d4dc9e22643" providerId="LiveId" clId="{2B8CFFD0-8B40-4E3D-B713-52EDAB93B3BE}" dt="2022-09-21T14:48:29.609" v="450"/>
          <ac:spMkLst>
            <pc:docMk/>
            <pc:sldMk cId="1692518661" sldId="257"/>
            <ac:spMk id="66" creationId="{A2B4C437-61F4-4EBC-861B-6268B1778B15}"/>
          </ac:spMkLst>
        </pc:spChg>
        <pc:spChg chg="mod">
          <ac:chgData name="Fatima Pillosu" userId="a6295d4dc9e22643" providerId="LiveId" clId="{2B8CFFD0-8B40-4E3D-B713-52EDAB93B3BE}" dt="2022-09-21T14:48:29.609" v="450"/>
          <ac:spMkLst>
            <pc:docMk/>
            <pc:sldMk cId="1692518661" sldId="257"/>
            <ac:spMk id="67" creationId="{F44B5F40-2870-42BD-A11D-1FD562A9CBF9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68" creationId="{088F9EEB-08E5-479D-A60F-3FFA0B9325E9}"/>
          </ac:spMkLst>
        </pc:spChg>
        <pc:spChg chg="add del mod ord">
          <ac:chgData name="Fatima Pillosu" userId="a6295d4dc9e22643" providerId="LiveId" clId="{2B8CFFD0-8B40-4E3D-B713-52EDAB93B3BE}" dt="2022-09-21T14:58:56.503" v="765" actId="21"/>
          <ac:spMkLst>
            <pc:docMk/>
            <pc:sldMk cId="1692518661" sldId="257"/>
            <ac:spMk id="69" creationId="{0DF894AD-4920-4BCB-B9FB-B11576CDEAA5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72" creationId="{26D66A2D-7EF4-4D9A-A4C6-2018C3E7B2E1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73" creationId="{855E7397-4B96-4CCF-813A-47371D7A420A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74" creationId="{1D5CA4EB-1E6A-4F94-B140-49AE4502A926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75" creationId="{2A73E1CF-2ED9-4C79-AE44-70D0DFF391C3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77" creationId="{DA8ECF78-DB75-4511-A31D-DB6B3CCDBB84}"/>
          </ac:spMkLst>
        </pc:spChg>
        <pc:spChg chg="del mod">
          <ac:chgData name="Fatima Pillosu" userId="a6295d4dc9e22643" providerId="LiveId" clId="{2B8CFFD0-8B40-4E3D-B713-52EDAB93B3BE}" dt="2022-09-21T14:36:59.327" v="269" actId="478"/>
          <ac:spMkLst>
            <pc:docMk/>
            <pc:sldMk cId="1692518661" sldId="257"/>
            <ac:spMk id="78" creationId="{726D3A13-C983-43BE-B64C-96C4D8CE347B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79" creationId="{05CFEA22-5ADA-4981-96F9-03D548DAC2D3}"/>
          </ac:spMkLst>
        </pc:spChg>
        <pc:spChg chg="del mod">
          <ac:chgData name="Fatima Pillosu" userId="a6295d4dc9e22643" providerId="LiveId" clId="{2B8CFFD0-8B40-4E3D-B713-52EDAB93B3BE}" dt="2022-09-21T14:36:59.327" v="269" actId="478"/>
          <ac:spMkLst>
            <pc:docMk/>
            <pc:sldMk cId="1692518661" sldId="257"/>
            <ac:spMk id="80" creationId="{8CF73EDA-0BA7-462E-9B67-39135D19AB63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81" creationId="{06DA4F8F-9B12-4540-B6B6-B568FD4487E1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82" creationId="{F6A945D6-14BB-4796-869C-9BB7144810D5}"/>
          </ac:spMkLst>
        </pc:spChg>
        <pc:spChg chg="del mod">
          <ac:chgData name="Fatima Pillosu" userId="a6295d4dc9e22643" providerId="LiveId" clId="{2B8CFFD0-8B40-4E3D-B713-52EDAB93B3BE}" dt="2022-09-21T14:36:59.327" v="269" actId="478"/>
          <ac:spMkLst>
            <pc:docMk/>
            <pc:sldMk cId="1692518661" sldId="257"/>
            <ac:spMk id="83" creationId="{1194E51B-CE9A-4CE6-8D0F-89CA8901877B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84" creationId="{6EB498A7-C5C5-41A3-B351-E11943ACF47C}"/>
          </ac:spMkLst>
        </pc:spChg>
        <pc:spChg chg="add mod">
          <ac:chgData name="Fatima Pillosu" userId="a6295d4dc9e22643" providerId="LiveId" clId="{2B8CFFD0-8B40-4E3D-B713-52EDAB93B3BE}" dt="2022-09-21T14:59:30.454" v="770" actId="1036"/>
          <ac:spMkLst>
            <pc:docMk/>
            <pc:sldMk cId="1692518661" sldId="257"/>
            <ac:spMk id="85" creationId="{B84050CC-BD02-4025-8849-B0572D4D71F1}"/>
          </ac:spMkLst>
        </pc:spChg>
        <pc:spChg chg="add mod">
          <ac:chgData name="Fatima Pillosu" userId="a6295d4dc9e22643" providerId="LiveId" clId="{2B8CFFD0-8B40-4E3D-B713-52EDAB93B3BE}" dt="2022-09-21T14:59:30.454" v="770" actId="1036"/>
          <ac:spMkLst>
            <pc:docMk/>
            <pc:sldMk cId="1692518661" sldId="257"/>
            <ac:spMk id="86" creationId="{546ECBEE-7335-40F5-8D4E-D04BC7F6C371}"/>
          </ac:spMkLst>
        </pc:spChg>
        <pc:spChg chg="mod">
          <ac:chgData name="Fatima Pillosu" userId="a6295d4dc9e22643" providerId="LiveId" clId="{2B8CFFD0-8B40-4E3D-B713-52EDAB93B3BE}" dt="2022-09-21T14:59:25.703" v="766"/>
          <ac:spMkLst>
            <pc:docMk/>
            <pc:sldMk cId="1692518661" sldId="257"/>
            <ac:spMk id="88" creationId="{1DBEA14F-6A65-4970-84F9-326ECFDFEC2A}"/>
          </ac:spMkLst>
        </pc:spChg>
        <pc:spChg chg="mod">
          <ac:chgData name="Fatima Pillosu" userId="a6295d4dc9e22643" providerId="LiveId" clId="{2B8CFFD0-8B40-4E3D-B713-52EDAB93B3BE}" dt="2022-09-21T14:59:57.991" v="775" actId="1036"/>
          <ac:spMkLst>
            <pc:docMk/>
            <pc:sldMk cId="1692518661" sldId="257"/>
            <ac:spMk id="89" creationId="{20010A54-D7FE-406B-8647-2A28221BCCAE}"/>
          </ac:spMkLst>
        </pc:spChg>
        <pc:spChg chg="mod">
          <ac:chgData name="Fatima Pillosu" userId="a6295d4dc9e22643" providerId="LiveId" clId="{2B8CFFD0-8B40-4E3D-B713-52EDAB93B3BE}" dt="2022-09-21T14:59:57.991" v="775" actId="1036"/>
          <ac:spMkLst>
            <pc:docMk/>
            <pc:sldMk cId="1692518661" sldId="257"/>
            <ac:spMk id="92" creationId="{273C522A-70D0-4120-994D-0DB9628E3CA7}"/>
          </ac:spMkLst>
        </pc:spChg>
        <pc:spChg chg="mod">
          <ac:chgData name="Fatima Pillosu" userId="a6295d4dc9e22643" providerId="LiveId" clId="{2B8CFFD0-8B40-4E3D-B713-52EDAB93B3BE}" dt="2022-09-21T14:59:25.703" v="766"/>
          <ac:spMkLst>
            <pc:docMk/>
            <pc:sldMk cId="1692518661" sldId="257"/>
            <ac:spMk id="93" creationId="{61C18287-0490-4971-9BD3-D02F25F884D0}"/>
          </ac:spMkLst>
        </pc:spChg>
        <pc:spChg chg="mod">
          <ac:chgData name="Fatima Pillosu" userId="a6295d4dc9e22643" providerId="LiveId" clId="{2B8CFFD0-8B40-4E3D-B713-52EDAB93B3BE}" dt="2022-09-21T14:59:57.991" v="775" actId="1036"/>
          <ac:spMkLst>
            <pc:docMk/>
            <pc:sldMk cId="1692518661" sldId="257"/>
            <ac:spMk id="94" creationId="{89033442-B035-4859-AEBE-12164890F587}"/>
          </ac:spMkLst>
        </pc:spChg>
        <pc:spChg chg="mod">
          <ac:chgData name="Fatima Pillosu" userId="a6295d4dc9e22643" providerId="LiveId" clId="{2B8CFFD0-8B40-4E3D-B713-52EDAB93B3BE}" dt="2022-09-21T14:59:25.703" v="766"/>
          <ac:spMkLst>
            <pc:docMk/>
            <pc:sldMk cId="1692518661" sldId="257"/>
            <ac:spMk id="95" creationId="{DAD612B0-846F-4C63-9EDB-718484E8C3E6}"/>
          </ac:spMkLst>
        </pc:spChg>
        <pc:spChg chg="mod">
          <ac:chgData name="Fatima Pillosu" userId="a6295d4dc9e22643" providerId="LiveId" clId="{2B8CFFD0-8B40-4E3D-B713-52EDAB93B3BE}" dt="2022-09-21T14:59:25.703" v="766"/>
          <ac:spMkLst>
            <pc:docMk/>
            <pc:sldMk cId="1692518661" sldId="257"/>
            <ac:spMk id="96" creationId="{4212EA74-8513-4B7E-9AE9-5D4DCCAB8C8B}"/>
          </ac:spMkLst>
        </pc:spChg>
        <pc:spChg chg="add mod">
          <ac:chgData name="Fatima Pillosu" userId="a6295d4dc9e22643" providerId="LiveId" clId="{2B8CFFD0-8B40-4E3D-B713-52EDAB93B3BE}" dt="2022-09-21T14:59:30.454" v="770" actId="1036"/>
          <ac:spMkLst>
            <pc:docMk/>
            <pc:sldMk cId="1692518661" sldId="257"/>
            <ac:spMk id="97" creationId="{C7F9F045-76DC-4ED7-BE41-6D023156B1E4}"/>
          </ac:spMkLst>
        </pc:spChg>
        <pc:spChg chg="add mod">
          <ac:chgData name="Fatima Pillosu" userId="a6295d4dc9e22643" providerId="LiveId" clId="{2B8CFFD0-8B40-4E3D-B713-52EDAB93B3BE}" dt="2022-09-21T14:59:30.454" v="770" actId="1036"/>
          <ac:spMkLst>
            <pc:docMk/>
            <pc:sldMk cId="1692518661" sldId="257"/>
            <ac:spMk id="98" creationId="{8CC90045-878E-409C-978D-364F0173A2B3}"/>
          </ac:spMkLst>
        </pc:spChg>
        <pc:spChg chg="add mod">
          <ac:chgData name="Fatima Pillosu" userId="a6295d4dc9e22643" providerId="LiveId" clId="{2B8CFFD0-8B40-4E3D-B713-52EDAB93B3BE}" dt="2022-09-21T14:59:30.454" v="770" actId="1036"/>
          <ac:spMkLst>
            <pc:docMk/>
            <pc:sldMk cId="1692518661" sldId="257"/>
            <ac:spMk id="99" creationId="{B37F218E-B31C-4A0B-AAF1-9F3AD0E2E8E3}"/>
          </ac:spMkLst>
        </pc:spChg>
        <pc:spChg chg="add mod">
          <ac:chgData name="Fatima Pillosu" userId="a6295d4dc9e22643" providerId="LiveId" clId="{2B8CFFD0-8B40-4E3D-B713-52EDAB93B3BE}" dt="2022-09-21T14:59:30.454" v="770" actId="1036"/>
          <ac:spMkLst>
            <pc:docMk/>
            <pc:sldMk cId="1692518661" sldId="257"/>
            <ac:spMk id="100" creationId="{1297E359-CABF-4375-BC0C-433B8CBA7F76}"/>
          </ac:spMkLst>
        </pc:spChg>
        <pc:grpChg chg="add del mod">
          <ac:chgData name="Fatima Pillosu" userId="a6295d4dc9e22643" providerId="LiveId" clId="{2B8CFFD0-8B40-4E3D-B713-52EDAB93B3BE}" dt="2022-09-21T14:48:03.651" v="449" actId="21"/>
          <ac:grpSpMkLst>
            <pc:docMk/>
            <pc:sldMk cId="1692518661" sldId="257"/>
            <ac:grpSpMk id="9" creationId="{BEAEF547-99EC-4913-A8F6-22580F4CDBDB}"/>
          </ac:grpSpMkLst>
        </pc:grpChg>
        <pc:grpChg chg="add del mod">
          <ac:chgData name="Fatima Pillosu" userId="a6295d4dc9e22643" providerId="LiveId" clId="{2B8CFFD0-8B40-4E3D-B713-52EDAB93B3BE}" dt="2022-09-21T14:58:56.503" v="765" actId="21"/>
          <ac:grpSpMkLst>
            <pc:docMk/>
            <pc:sldMk cId="1692518661" sldId="257"/>
            <ac:grpSpMk id="58" creationId="{E771BDF1-D167-4058-8CDE-D3AFCCE39D44}"/>
          </ac:grpSpMkLst>
        </pc:grpChg>
        <pc:grpChg chg="add mod">
          <ac:chgData name="Fatima Pillosu" userId="a6295d4dc9e22643" providerId="LiveId" clId="{2B8CFFD0-8B40-4E3D-B713-52EDAB93B3BE}" dt="2022-09-21T14:59:30.454" v="770" actId="1036"/>
          <ac:grpSpMkLst>
            <pc:docMk/>
            <pc:sldMk cId="1692518661" sldId="257"/>
            <ac:grpSpMk id="87" creationId="{A7A9CAAF-BFCB-4FBF-9659-3AFC89789608}"/>
          </ac:grpSpMkLst>
        </pc:grpChg>
        <pc:picChg chg="add del mod ord modCrop">
          <ac:chgData name="Fatima Pillosu" userId="a6295d4dc9e22643" providerId="LiveId" clId="{2B8CFFD0-8B40-4E3D-B713-52EDAB93B3BE}" dt="2022-09-21T14:36:59.327" v="269" actId="478"/>
          <ac:picMkLst>
            <pc:docMk/>
            <pc:sldMk cId="1692518661" sldId="257"/>
            <ac:picMk id="3" creationId="{3BE5415E-C3DE-412A-B8F4-A302237DF35D}"/>
          </ac:picMkLst>
        </pc:picChg>
        <pc:picChg chg="add del mod ord modCrop">
          <ac:chgData name="Fatima Pillosu" userId="a6295d4dc9e22643" providerId="LiveId" clId="{2B8CFFD0-8B40-4E3D-B713-52EDAB93B3BE}" dt="2022-09-21T14:37:45.472" v="288" actId="21"/>
          <ac:picMkLst>
            <pc:docMk/>
            <pc:sldMk cId="1692518661" sldId="257"/>
            <ac:picMk id="4" creationId="{65C7C262-A981-4FB3-8079-54B3B292D9C8}"/>
          </ac:picMkLst>
        </pc:picChg>
        <pc:picChg chg="add del mod">
          <ac:chgData name="Fatima Pillosu" userId="a6295d4dc9e22643" providerId="LiveId" clId="{2B8CFFD0-8B40-4E3D-B713-52EDAB93B3BE}" dt="2022-09-21T14:22:58.737" v="128" actId="478"/>
          <ac:picMkLst>
            <pc:docMk/>
            <pc:sldMk cId="1692518661" sldId="257"/>
            <ac:picMk id="6" creationId="{CD0F95D0-1708-4C53-BE9B-49794878ACD6}"/>
          </ac:picMkLst>
        </pc:picChg>
        <pc:picChg chg="add del mod">
          <ac:chgData name="Fatima Pillosu" userId="a6295d4dc9e22643" providerId="LiveId" clId="{2B8CFFD0-8B40-4E3D-B713-52EDAB93B3BE}" dt="2022-09-21T14:26:48.231" v="155" actId="478"/>
          <ac:picMkLst>
            <pc:docMk/>
            <pc:sldMk cId="1692518661" sldId="257"/>
            <ac:picMk id="8" creationId="{6F43DFA2-180D-4F3F-B9AC-26AA140878CB}"/>
          </ac:picMkLst>
        </pc:picChg>
        <pc:picChg chg="add del mod">
          <ac:chgData name="Fatima Pillosu" userId="a6295d4dc9e22643" providerId="LiveId" clId="{2B8CFFD0-8B40-4E3D-B713-52EDAB93B3BE}" dt="2022-09-21T14:23:40.478" v="137" actId="478"/>
          <ac:picMkLst>
            <pc:docMk/>
            <pc:sldMk cId="1692518661" sldId="257"/>
            <ac:picMk id="10" creationId="{3F783D29-65F0-49B9-AB43-9EF6111625B6}"/>
          </ac:picMkLst>
        </pc:picChg>
        <pc:picChg chg="add del mod">
          <ac:chgData name="Fatima Pillosu" userId="a6295d4dc9e22643" providerId="LiveId" clId="{2B8CFFD0-8B40-4E3D-B713-52EDAB93B3BE}" dt="2022-09-21T14:24:45.700" v="144" actId="478"/>
          <ac:picMkLst>
            <pc:docMk/>
            <pc:sldMk cId="1692518661" sldId="257"/>
            <ac:picMk id="12" creationId="{6F73480C-5056-4416-8CA7-93BBF314369B}"/>
          </ac:picMkLst>
        </pc:picChg>
        <pc:picChg chg="add del mod">
          <ac:chgData name="Fatima Pillosu" userId="a6295d4dc9e22643" providerId="LiveId" clId="{2B8CFFD0-8B40-4E3D-B713-52EDAB93B3BE}" dt="2022-09-21T14:25:52.526" v="154" actId="478"/>
          <ac:picMkLst>
            <pc:docMk/>
            <pc:sldMk cId="1692518661" sldId="257"/>
            <ac:picMk id="14" creationId="{986A286C-EDCC-4E71-A2BD-24CC4FB6603A}"/>
          </ac:picMkLst>
        </pc:picChg>
        <pc:picChg chg="add del mod">
          <ac:chgData name="Fatima Pillosu" userId="a6295d4dc9e22643" providerId="LiveId" clId="{2B8CFFD0-8B40-4E3D-B713-52EDAB93B3BE}" dt="2022-09-21T14:25:51.653" v="153" actId="478"/>
          <ac:picMkLst>
            <pc:docMk/>
            <pc:sldMk cId="1692518661" sldId="257"/>
            <ac:picMk id="16" creationId="{906812E4-4079-4C29-BB50-3A451BE9C74B}"/>
          </ac:picMkLst>
        </pc:picChg>
        <pc:picChg chg="add del mod">
          <ac:chgData name="Fatima Pillosu" userId="a6295d4dc9e22643" providerId="LiveId" clId="{2B8CFFD0-8B40-4E3D-B713-52EDAB93B3BE}" dt="2022-09-21T14:27:38.302" v="164" actId="478"/>
          <ac:picMkLst>
            <pc:docMk/>
            <pc:sldMk cId="1692518661" sldId="257"/>
            <ac:picMk id="18" creationId="{82965808-C2A9-4CAE-AED5-8088F93618C0}"/>
          </ac:picMkLst>
        </pc:picChg>
        <pc:picChg chg="add del mod">
          <ac:chgData name="Fatima Pillosu" userId="a6295d4dc9e22643" providerId="LiveId" clId="{2B8CFFD0-8B40-4E3D-B713-52EDAB93B3BE}" dt="2022-09-21T14:48:03.651" v="449" actId="21"/>
          <ac:picMkLst>
            <pc:docMk/>
            <pc:sldMk cId="1692518661" sldId="257"/>
            <ac:picMk id="21" creationId="{5255BF26-7934-4420-A3C0-9752397A79E9}"/>
          </ac:picMkLst>
        </pc:picChg>
        <pc:picChg chg="add del mod">
          <ac:chgData name="Fatima Pillosu" userId="a6295d4dc9e22643" providerId="LiveId" clId="{2B8CFFD0-8B40-4E3D-B713-52EDAB93B3BE}" dt="2022-09-21T14:27:35.053" v="163" actId="478"/>
          <ac:picMkLst>
            <pc:docMk/>
            <pc:sldMk cId="1692518661" sldId="257"/>
            <ac:picMk id="21" creationId="{EBE8F3BC-CAB6-4A62-9C1B-1B0055366E7E}"/>
          </ac:picMkLst>
        </pc:picChg>
        <pc:picChg chg="add del mod">
          <ac:chgData name="Fatima Pillosu" userId="a6295d4dc9e22643" providerId="LiveId" clId="{2B8CFFD0-8B40-4E3D-B713-52EDAB93B3BE}" dt="2022-09-21T14:46:40.118" v="415" actId="478"/>
          <ac:picMkLst>
            <pc:docMk/>
            <pc:sldMk cId="1692518661" sldId="257"/>
            <ac:picMk id="37" creationId="{B73A573A-D356-4FEE-91D2-2C25CD4578FE}"/>
          </ac:picMkLst>
        </pc:picChg>
        <pc:picChg chg="add del mod">
          <ac:chgData name="Fatima Pillosu" userId="a6295d4dc9e22643" providerId="LiveId" clId="{2B8CFFD0-8B40-4E3D-B713-52EDAB93B3BE}" dt="2022-09-21T14:58:56.503" v="765" actId="21"/>
          <ac:picMkLst>
            <pc:docMk/>
            <pc:sldMk cId="1692518661" sldId="257"/>
            <ac:picMk id="54" creationId="{8CC1D329-55A4-4572-A215-9ECDFDAAC730}"/>
          </ac:picMkLst>
        </pc:picChg>
        <pc:picChg chg="del">
          <ac:chgData name="Fatima Pillosu" userId="a6295d4dc9e22643" providerId="LiveId" clId="{2B8CFFD0-8B40-4E3D-B713-52EDAB93B3BE}" dt="2022-09-21T14:19:28.479" v="112" actId="478"/>
          <ac:picMkLst>
            <pc:docMk/>
            <pc:sldMk cId="1692518661" sldId="257"/>
            <ac:picMk id="67" creationId="{3034486F-86BE-4B88-A194-59CE3458310E}"/>
          </ac:picMkLst>
        </pc:picChg>
        <pc:picChg chg="del">
          <ac:chgData name="Fatima Pillosu" userId="a6295d4dc9e22643" providerId="LiveId" clId="{2B8CFFD0-8B40-4E3D-B713-52EDAB93B3BE}" dt="2022-09-21T14:19:29.215" v="113" actId="478"/>
          <ac:picMkLst>
            <pc:docMk/>
            <pc:sldMk cId="1692518661" sldId="257"/>
            <ac:picMk id="76" creationId="{5C0A2136-440E-43AF-8490-693F22E7A244}"/>
          </ac:picMkLst>
        </pc:picChg>
        <pc:picChg chg="add mod">
          <ac:chgData name="Fatima Pillosu" userId="a6295d4dc9e22643" providerId="LiveId" clId="{2B8CFFD0-8B40-4E3D-B713-52EDAB93B3BE}" dt="2022-09-21T14:59:30.454" v="770" actId="1036"/>
          <ac:picMkLst>
            <pc:docMk/>
            <pc:sldMk cId="1692518661" sldId="257"/>
            <ac:picMk id="76" creationId="{D1DFD8A8-DBB2-4B56-B0EC-34525B633039}"/>
          </ac:picMkLst>
        </pc:picChg>
        <pc:cxnChg chg="add del mod ord">
          <ac:chgData name="Fatima Pillosu" userId="a6295d4dc9e22643" providerId="LiveId" clId="{2B8CFFD0-8B40-4E3D-B713-52EDAB93B3BE}" dt="2022-09-21T14:42:12.950" v="355" actId="478"/>
          <ac:cxnSpMkLst>
            <pc:docMk/>
            <pc:sldMk cId="1692518661" sldId="257"/>
            <ac:cxnSpMk id="23" creationId="{A5F1B8C7-9F2B-4C7E-8E95-A72F165C6BC1}"/>
          </ac:cxnSpMkLst>
        </pc:cxnChg>
        <pc:cxnChg chg="add del mod ord">
          <ac:chgData name="Fatima Pillosu" userId="a6295d4dc9e22643" providerId="LiveId" clId="{2B8CFFD0-8B40-4E3D-B713-52EDAB93B3BE}" dt="2022-09-21T14:42:12.950" v="355" actId="478"/>
          <ac:cxnSpMkLst>
            <pc:docMk/>
            <pc:sldMk cId="1692518661" sldId="257"/>
            <ac:cxnSpMk id="24" creationId="{BB0C6F02-6C4E-497E-A4B5-4160DE611C25}"/>
          </ac:cxnSpMkLst>
        </pc:cxnChg>
        <pc:cxnChg chg="add mod">
          <ac:chgData name="Fatima Pillosu" userId="a6295d4dc9e22643" providerId="LiveId" clId="{2B8CFFD0-8B40-4E3D-B713-52EDAB93B3BE}" dt="2022-09-21T14:47:06.642" v="427" actId="164"/>
          <ac:cxnSpMkLst>
            <pc:docMk/>
            <pc:sldMk cId="1692518661" sldId="257"/>
            <ac:cxnSpMk id="43" creationId="{639A9FE3-FE28-4696-96A1-3A5B5DC195BB}"/>
          </ac:cxnSpMkLst>
        </pc:cxnChg>
        <pc:cxnChg chg="add mod">
          <ac:chgData name="Fatima Pillosu" userId="a6295d4dc9e22643" providerId="LiveId" clId="{2B8CFFD0-8B40-4E3D-B713-52EDAB93B3BE}" dt="2022-09-21T14:47:06.642" v="427" actId="164"/>
          <ac:cxnSpMkLst>
            <pc:docMk/>
            <pc:sldMk cId="1692518661" sldId="257"/>
            <ac:cxnSpMk id="44" creationId="{D1DC3C4E-EF21-4251-8CEC-C8DD78686818}"/>
          </ac:cxnSpMkLst>
        </pc:cxnChg>
        <pc:cxnChg chg="mod">
          <ac:chgData name="Fatima Pillosu" userId="a6295d4dc9e22643" providerId="LiveId" clId="{2B8CFFD0-8B40-4E3D-B713-52EDAB93B3BE}" dt="2022-09-21T14:48:29.609" v="450"/>
          <ac:cxnSpMkLst>
            <pc:docMk/>
            <pc:sldMk cId="1692518661" sldId="257"/>
            <ac:cxnSpMk id="61" creationId="{A2D28177-553A-4FD5-8828-ECEFE2A353BD}"/>
          </ac:cxnSpMkLst>
        </pc:cxnChg>
        <pc:cxnChg chg="mod">
          <ac:chgData name="Fatima Pillosu" userId="a6295d4dc9e22643" providerId="LiveId" clId="{2B8CFFD0-8B40-4E3D-B713-52EDAB93B3BE}" dt="2022-09-21T14:48:29.609" v="450"/>
          <ac:cxnSpMkLst>
            <pc:docMk/>
            <pc:sldMk cId="1692518661" sldId="257"/>
            <ac:cxnSpMk id="62" creationId="{A46D7193-1440-4B12-BBDD-7896B52C3C8D}"/>
          </ac:cxnSpMkLst>
        </pc:cxnChg>
        <pc:cxnChg chg="del mod">
          <ac:chgData name="Fatima Pillosu" userId="a6295d4dc9e22643" providerId="LiveId" clId="{2B8CFFD0-8B40-4E3D-B713-52EDAB93B3BE}" dt="2022-09-21T14:37:45.472" v="288" actId="21"/>
          <ac:cxnSpMkLst>
            <pc:docMk/>
            <pc:sldMk cId="1692518661" sldId="257"/>
            <ac:cxnSpMk id="70" creationId="{5DE4B1F7-23DF-48F2-B3C4-D61598477FE1}"/>
          </ac:cxnSpMkLst>
        </pc:cxnChg>
        <pc:cxnChg chg="del mod">
          <ac:chgData name="Fatima Pillosu" userId="a6295d4dc9e22643" providerId="LiveId" clId="{2B8CFFD0-8B40-4E3D-B713-52EDAB93B3BE}" dt="2022-09-21T14:37:45.472" v="288" actId="21"/>
          <ac:cxnSpMkLst>
            <pc:docMk/>
            <pc:sldMk cId="1692518661" sldId="257"/>
            <ac:cxnSpMk id="71" creationId="{80DDA420-20DD-4523-B768-1B11EA67BF25}"/>
          </ac:cxnSpMkLst>
        </pc:cxnChg>
        <pc:cxnChg chg="mod">
          <ac:chgData name="Fatima Pillosu" userId="a6295d4dc9e22643" providerId="LiveId" clId="{2B8CFFD0-8B40-4E3D-B713-52EDAB93B3BE}" dt="2022-09-21T14:59:25.703" v="766"/>
          <ac:cxnSpMkLst>
            <pc:docMk/>
            <pc:sldMk cId="1692518661" sldId="257"/>
            <ac:cxnSpMk id="90" creationId="{03BE654A-03E7-465F-BE98-334B53E4526F}"/>
          </ac:cxnSpMkLst>
        </pc:cxnChg>
        <pc:cxnChg chg="mod">
          <ac:chgData name="Fatima Pillosu" userId="a6295d4dc9e22643" providerId="LiveId" clId="{2B8CFFD0-8B40-4E3D-B713-52EDAB93B3BE}" dt="2022-09-21T14:59:57.991" v="775" actId="1036"/>
          <ac:cxnSpMkLst>
            <pc:docMk/>
            <pc:sldMk cId="1692518661" sldId="257"/>
            <ac:cxnSpMk id="91" creationId="{ACCA1DC4-9A0E-4626-AF3C-D64D08798ACC}"/>
          </ac:cxnSpMkLst>
        </pc:cxnChg>
      </pc:sldChg>
      <pc:sldChg chg="del">
        <pc:chgData name="Fatima Pillosu" userId="a6295d4dc9e22643" providerId="LiveId" clId="{2B8CFFD0-8B40-4E3D-B713-52EDAB93B3BE}" dt="2022-09-21T14:19:21.842" v="110" actId="47"/>
        <pc:sldMkLst>
          <pc:docMk/>
          <pc:sldMk cId="3047288405" sldId="257"/>
        </pc:sldMkLst>
      </pc:sldChg>
    </pc:docChg>
  </pc:docChgLst>
  <pc:docChgLst>
    <pc:chgData name="Fatima Pillosu" userId="a6295d4dc9e22643" providerId="LiveId" clId="{512E5D2B-0A58-4C7F-AA30-734068E2AFA4}"/>
    <pc:docChg chg="modSld">
      <pc:chgData name="Fatima Pillosu" userId="a6295d4dc9e22643" providerId="LiveId" clId="{512E5D2B-0A58-4C7F-AA30-734068E2AFA4}" dt="2022-04-02T15:22:45.620" v="18" actId="20577"/>
      <pc:docMkLst>
        <pc:docMk/>
      </pc:docMkLst>
      <pc:sldChg chg="modSp mod">
        <pc:chgData name="Fatima Pillosu" userId="a6295d4dc9e22643" providerId="LiveId" clId="{512E5D2B-0A58-4C7F-AA30-734068E2AFA4}" dt="2022-04-02T15:22:45.620" v="18" actId="20577"/>
        <pc:sldMkLst>
          <pc:docMk/>
          <pc:sldMk cId="4164298365" sldId="256"/>
        </pc:sldMkLst>
        <pc:spChg chg="mod">
          <ac:chgData name="Fatima Pillosu" userId="a6295d4dc9e22643" providerId="LiveId" clId="{512E5D2B-0A58-4C7F-AA30-734068E2AFA4}" dt="2022-04-02T15:22:45.620" v="18" actId="20577"/>
          <ac:spMkLst>
            <pc:docMk/>
            <pc:sldMk cId="4164298365" sldId="256"/>
            <ac:spMk id="77" creationId="{DA8ECF78-DB75-4511-A31D-DB6B3CCDBB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846" y="506622"/>
            <a:ext cx="3273584" cy="1077736"/>
          </a:xfrm>
        </p:spPr>
        <p:txBody>
          <a:bodyPr anchor="b"/>
          <a:lstStyle>
            <a:lvl1pPr algn="ctr">
              <a:defRPr sz="2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410" y="1625920"/>
            <a:ext cx="2888456" cy="747393"/>
          </a:xfrm>
        </p:spPr>
        <p:txBody>
          <a:bodyPr/>
          <a:lstStyle>
            <a:lvl1pPr marL="0" indent="0" algn="ctr">
              <a:buNone/>
              <a:defRPr sz="1011"/>
            </a:lvl1pPr>
            <a:lvl2pPr marL="192573" indent="0" algn="ctr">
              <a:buNone/>
              <a:defRPr sz="842"/>
            </a:lvl2pPr>
            <a:lvl3pPr marL="385145" indent="0" algn="ctr">
              <a:buNone/>
              <a:defRPr sz="758"/>
            </a:lvl3pPr>
            <a:lvl4pPr marL="577718" indent="0" algn="ctr">
              <a:buNone/>
              <a:defRPr sz="674"/>
            </a:lvl4pPr>
            <a:lvl5pPr marL="770291" indent="0" algn="ctr">
              <a:buNone/>
              <a:defRPr sz="674"/>
            </a:lvl5pPr>
            <a:lvl6pPr marL="962863" indent="0" algn="ctr">
              <a:buNone/>
              <a:defRPr sz="674"/>
            </a:lvl6pPr>
            <a:lvl7pPr marL="1155436" indent="0" algn="ctr">
              <a:buNone/>
              <a:defRPr sz="674"/>
            </a:lvl7pPr>
            <a:lvl8pPr marL="1348008" indent="0" algn="ctr">
              <a:buNone/>
              <a:defRPr sz="674"/>
            </a:lvl8pPr>
            <a:lvl9pPr marL="1540581" indent="0" algn="ctr">
              <a:buNone/>
              <a:defRPr sz="6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9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84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6069" y="164813"/>
            <a:ext cx="830431" cy="2623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775" y="164813"/>
            <a:ext cx="2443153" cy="2623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7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6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69" y="771757"/>
            <a:ext cx="3321725" cy="1287694"/>
          </a:xfrm>
        </p:spPr>
        <p:txBody>
          <a:bodyPr anchor="b"/>
          <a:lstStyle>
            <a:lvl1pPr>
              <a:defRPr sz="2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769" y="2071633"/>
            <a:ext cx="3321725" cy="677168"/>
          </a:xfrm>
        </p:spPr>
        <p:txBody>
          <a:bodyPr/>
          <a:lstStyle>
            <a:lvl1pPr marL="0" indent="0">
              <a:buNone/>
              <a:defRPr sz="1011">
                <a:solidFill>
                  <a:schemeClr val="tx1"/>
                </a:solidFill>
              </a:defRPr>
            </a:lvl1pPr>
            <a:lvl2pPr marL="192573" indent="0">
              <a:buNone/>
              <a:defRPr sz="842">
                <a:solidFill>
                  <a:schemeClr val="tx1">
                    <a:tint val="75000"/>
                  </a:schemeClr>
                </a:solidFill>
              </a:defRPr>
            </a:lvl2pPr>
            <a:lvl3pPr marL="385145" indent="0">
              <a:buNone/>
              <a:defRPr sz="758">
                <a:solidFill>
                  <a:schemeClr val="tx1">
                    <a:tint val="75000"/>
                  </a:schemeClr>
                </a:solidFill>
              </a:defRPr>
            </a:lvl3pPr>
            <a:lvl4pPr marL="577718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4pPr>
            <a:lvl5pPr marL="770291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5pPr>
            <a:lvl6pPr marL="962863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6pPr>
            <a:lvl7pPr marL="1155436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7pPr>
            <a:lvl8pPr marL="1348008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8pPr>
            <a:lvl9pPr marL="1540581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4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775" y="824067"/>
            <a:ext cx="1636792" cy="196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708" y="824067"/>
            <a:ext cx="1636792" cy="196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1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77" y="164814"/>
            <a:ext cx="3321725" cy="598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277" y="758858"/>
            <a:ext cx="1629270" cy="371905"/>
          </a:xfrm>
        </p:spPr>
        <p:txBody>
          <a:bodyPr anchor="b"/>
          <a:lstStyle>
            <a:lvl1pPr marL="0" indent="0">
              <a:buNone/>
              <a:defRPr sz="1011" b="1"/>
            </a:lvl1pPr>
            <a:lvl2pPr marL="192573" indent="0">
              <a:buNone/>
              <a:defRPr sz="842" b="1"/>
            </a:lvl2pPr>
            <a:lvl3pPr marL="385145" indent="0">
              <a:buNone/>
              <a:defRPr sz="758" b="1"/>
            </a:lvl3pPr>
            <a:lvl4pPr marL="577718" indent="0">
              <a:buNone/>
              <a:defRPr sz="674" b="1"/>
            </a:lvl4pPr>
            <a:lvl5pPr marL="770291" indent="0">
              <a:buNone/>
              <a:defRPr sz="674" b="1"/>
            </a:lvl5pPr>
            <a:lvl6pPr marL="962863" indent="0">
              <a:buNone/>
              <a:defRPr sz="674" b="1"/>
            </a:lvl6pPr>
            <a:lvl7pPr marL="1155436" indent="0">
              <a:buNone/>
              <a:defRPr sz="674" b="1"/>
            </a:lvl7pPr>
            <a:lvl8pPr marL="1348008" indent="0">
              <a:buNone/>
              <a:defRPr sz="674" b="1"/>
            </a:lvl8pPr>
            <a:lvl9pPr marL="1540581" indent="0">
              <a:buNone/>
              <a:defRPr sz="6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277" y="1130763"/>
            <a:ext cx="1629270" cy="1663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9708" y="758858"/>
            <a:ext cx="1637294" cy="371905"/>
          </a:xfrm>
        </p:spPr>
        <p:txBody>
          <a:bodyPr anchor="b"/>
          <a:lstStyle>
            <a:lvl1pPr marL="0" indent="0">
              <a:buNone/>
              <a:defRPr sz="1011" b="1"/>
            </a:lvl1pPr>
            <a:lvl2pPr marL="192573" indent="0">
              <a:buNone/>
              <a:defRPr sz="842" b="1"/>
            </a:lvl2pPr>
            <a:lvl3pPr marL="385145" indent="0">
              <a:buNone/>
              <a:defRPr sz="758" b="1"/>
            </a:lvl3pPr>
            <a:lvl4pPr marL="577718" indent="0">
              <a:buNone/>
              <a:defRPr sz="674" b="1"/>
            </a:lvl4pPr>
            <a:lvl5pPr marL="770291" indent="0">
              <a:buNone/>
              <a:defRPr sz="674" b="1"/>
            </a:lvl5pPr>
            <a:lvl6pPr marL="962863" indent="0">
              <a:buNone/>
              <a:defRPr sz="674" b="1"/>
            </a:lvl6pPr>
            <a:lvl7pPr marL="1155436" indent="0">
              <a:buNone/>
              <a:defRPr sz="674" b="1"/>
            </a:lvl7pPr>
            <a:lvl8pPr marL="1348008" indent="0">
              <a:buNone/>
              <a:defRPr sz="674" b="1"/>
            </a:lvl8pPr>
            <a:lvl9pPr marL="1540581" indent="0">
              <a:buNone/>
              <a:defRPr sz="6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9708" y="1130763"/>
            <a:ext cx="1637294" cy="1663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2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17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77" y="206375"/>
            <a:ext cx="1242136" cy="722313"/>
          </a:xfrm>
        </p:spPr>
        <p:txBody>
          <a:bodyPr anchor="b"/>
          <a:lstStyle>
            <a:lvl1pPr>
              <a:defRPr sz="13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293" y="445713"/>
            <a:ext cx="1949708" cy="2199900"/>
          </a:xfrm>
        </p:spPr>
        <p:txBody>
          <a:bodyPr/>
          <a:lstStyle>
            <a:lvl1pPr>
              <a:defRPr sz="1348"/>
            </a:lvl1pPr>
            <a:lvl2pPr>
              <a:defRPr sz="1179"/>
            </a:lvl2pPr>
            <a:lvl3pPr>
              <a:defRPr sz="1011"/>
            </a:lvl3pPr>
            <a:lvl4pPr>
              <a:defRPr sz="842"/>
            </a:lvl4pPr>
            <a:lvl5pPr>
              <a:defRPr sz="842"/>
            </a:lvl5pPr>
            <a:lvl6pPr>
              <a:defRPr sz="842"/>
            </a:lvl6pPr>
            <a:lvl7pPr>
              <a:defRPr sz="842"/>
            </a:lvl7pPr>
            <a:lvl8pPr>
              <a:defRPr sz="842"/>
            </a:lvl8pPr>
            <a:lvl9pPr>
              <a:defRPr sz="8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277" y="928688"/>
            <a:ext cx="1242136" cy="1720508"/>
          </a:xfrm>
        </p:spPr>
        <p:txBody>
          <a:bodyPr/>
          <a:lstStyle>
            <a:lvl1pPr marL="0" indent="0">
              <a:buNone/>
              <a:defRPr sz="674"/>
            </a:lvl1pPr>
            <a:lvl2pPr marL="192573" indent="0">
              <a:buNone/>
              <a:defRPr sz="590"/>
            </a:lvl2pPr>
            <a:lvl3pPr marL="385145" indent="0">
              <a:buNone/>
              <a:defRPr sz="505"/>
            </a:lvl3pPr>
            <a:lvl4pPr marL="577718" indent="0">
              <a:buNone/>
              <a:defRPr sz="421"/>
            </a:lvl4pPr>
            <a:lvl5pPr marL="770291" indent="0">
              <a:buNone/>
              <a:defRPr sz="421"/>
            </a:lvl5pPr>
            <a:lvl6pPr marL="962863" indent="0">
              <a:buNone/>
              <a:defRPr sz="421"/>
            </a:lvl6pPr>
            <a:lvl7pPr marL="1155436" indent="0">
              <a:buNone/>
              <a:defRPr sz="421"/>
            </a:lvl7pPr>
            <a:lvl8pPr marL="1348008" indent="0">
              <a:buNone/>
              <a:defRPr sz="421"/>
            </a:lvl8pPr>
            <a:lvl9pPr marL="1540581" indent="0">
              <a:buNone/>
              <a:defRPr sz="4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10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77" y="206375"/>
            <a:ext cx="1242136" cy="722313"/>
          </a:xfrm>
        </p:spPr>
        <p:txBody>
          <a:bodyPr anchor="b"/>
          <a:lstStyle>
            <a:lvl1pPr>
              <a:defRPr sz="13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7293" y="445713"/>
            <a:ext cx="1949708" cy="2199900"/>
          </a:xfrm>
        </p:spPr>
        <p:txBody>
          <a:bodyPr anchor="t"/>
          <a:lstStyle>
            <a:lvl1pPr marL="0" indent="0">
              <a:buNone/>
              <a:defRPr sz="1348"/>
            </a:lvl1pPr>
            <a:lvl2pPr marL="192573" indent="0">
              <a:buNone/>
              <a:defRPr sz="1179"/>
            </a:lvl2pPr>
            <a:lvl3pPr marL="385145" indent="0">
              <a:buNone/>
              <a:defRPr sz="1011"/>
            </a:lvl3pPr>
            <a:lvl4pPr marL="577718" indent="0">
              <a:buNone/>
              <a:defRPr sz="842"/>
            </a:lvl4pPr>
            <a:lvl5pPr marL="770291" indent="0">
              <a:buNone/>
              <a:defRPr sz="842"/>
            </a:lvl5pPr>
            <a:lvl6pPr marL="962863" indent="0">
              <a:buNone/>
              <a:defRPr sz="842"/>
            </a:lvl6pPr>
            <a:lvl7pPr marL="1155436" indent="0">
              <a:buNone/>
              <a:defRPr sz="842"/>
            </a:lvl7pPr>
            <a:lvl8pPr marL="1348008" indent="0">
              <a:buNone/>
              <a:defRPr sz="842"/>
            </a:lvl8pPr>
            <a:lvl9pPr marL="1540581" indent="0">
              <a:buNone/>
              <a:defRPr sz="8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277" y="928688"/>
            <a:ext cx="1242136" cy="1720508"/>
          </a:xfrm>
        </p:spPr>
        <p:txBody>
          <a:bodyPr/>
          <a:lstStyle>
            <a:lvl1pPr marL="0" indent="0">
              <a:buNone/>
              <a:defRPr sz="674"/>
            </a:lvl1pPr>
            <a:lvl2pPr marL="192573" indent="0">
              <a:buNone/>
              <a:defRPr sz="590"/>
            </a:lvl2pPr>
            <a:lvl3pPr marL="385145" indent="0">
              <a:buNone/>
              <a:defRPr sz="505"/>
            </a:lvl3pPr>
            <a:lvl4pPr marL="577718" indent="0">
              <a:buNone/>
              <a:defRPr sz="421"/>
            </a:lvl4pPr>
            <a:lvl5pPr marL="770291" indent="0">
              <a:buNone/>
              <a:defRPr sz="421"/>
            </a:lvl5pPr>
            <a:lvl6pPr marL="962863" indent="0">
              <a:buNone/>
              <a:defRPr sz="421"/>
            </a:lvl6pPr>
            <a:lvl7pPr marL="1155436" indent="0">
              <a:buNone/>
              <a:defRPr sz="421"/>
            </a:lvl7pPr>
            <a:lvl8pPr marL="1348008" indent="0">
              <a:buNone/>
              <a:defRPr sz="421"/>
            </a:lvl8pPr>
            <a:lvl9pPr marL="1540581" indent="0">
              <a:buNone/>
              <a:defRPr sz="4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1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775" y="164814"/>
            <a:ext cx="3321725" cy="598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775" y="824067"/>
            <a:ext cx="3321725" cy="196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775" y="2869187"/>
            <a:ext cx="866537" cy="16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CA6D-6DB0-447E-9194-F897F334EFD2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5735" y="2869187"/>
            <a:ext cx="1299805" cy="16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9963" y="2869187"/>
            <a:ext cx="866537" cy="16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0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85145" rtl="0" eaLnBrk="1" latinLnBrk="0" hangingPunct="1">
        <a:lnSpc>
          <a:spcPct val="90000"/>
        </a:lnSpc>
        <a:spcBef>
          <a:spcPct val="0"/>
        </a:spcBef>
        <a:buNone/>
        <a:defRPr sz="1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286" indent="-96286" algn="l" defTabSz="385145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1pPr>
      <a:lvl2pPr marL="288859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1" kern="1200">
          <a:solidFill>
            <a:schemeClr val="tx1"/>
          </a:solidFill>
          <a:latin typeface="+mn-lt"/>
          <a:ea typeface="+mn-ea"/>
          <a:cs typeface="+mn-cs"/>
        </a:defRPr>
      </a:lvl2pPr>
      <a:lvl3pPr marL="481432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2" kern="1200">
          <a:solidFill>
            <a:schemeClr val="tx1"/>
          </a:solidFill>
          <a:latin typeface="+mn-lt"/>
          <a:ea typeface="+mn-ea"/>
          <a:cs typeface="+mn-cs"/>
        </a:defRPr>
      </a:lvl3pPr>
      <a:lvl4pPr marL="674004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4pPr>
      <a:lvl5pPr marL="866577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5pPr>
      <a:lvl6pPr marL="1059150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6pPr>
      <a:lvl7pPr marL="1251722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7pPr>
      <a:lvl8pPr marL="1444295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8pPr>
      <a:lvl9pPr marL="1636867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1pPr>
      <a:lvl2pPr marL="192573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2pPr>
      <a:lvl3pPr marL="385145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3pPr>
      <a:lvl4pPr marL="577718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4pPr>
      <a:lvl5pPr marL="770291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5pPr>
      <a:lvl6pPr marL="962863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6pPr>
      <a:lvl7pPr marL="1155436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7pPr>
      <a:lvl8pPr marL="1348008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8pPr>
      <a:lvl9pPr marL="1540581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Chart, line chart&#10;&#10;Description automatically generated">
            <a:extLst>
              <a:ext uri="{FF2B5EF4-FFF2-40B4-BE49-F238E27FC236}">
                <a16:creationId xmlns:a16="http://schemas.microsoft.com/office/drawing/2014/main" id="{D1DFD8A8-DBB2-4B56-B0EC-34525B63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" t="5423" r="8579" b="3511"/>
          <a:stretch/>
        </p:blipFill>
        <p:spPr>
          <a:xfrm>
            <a:off x="170591" y="47397"/>
            <a:ext cx="3600000" cy="289090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84050CC-BD02-4025-8849-B0572D4D71F1}"/>
              </a:ext>
            </a:extLst>
          </p:cNvPr>
          <p:cNvSpPr txBox="1"/>
          <p:nvPr/>
        </p:nvSpPr>
        <p:spPr>
          <a:xfrm rot="16200000">
            <a:off x="-1341393" y="1369740"/>
            <a:ext cx="289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Hit Rate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6ECBEE-7335-40F5-8D4E-D04BC7F6C371}"/>
              </a:ext>
            </a:extLst>
          </p:cNvPr>
          <p:cNvSpPr txBox="1"/>
          <p:nvPr/>
        </p:nvSpPr>
        <p:spPr>
          <a:xfrm>
            <a:off x="170591" y="2890679"/>
            <a:ext cx="360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False Alarm Rate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7A9CAAF-BFCB-4FBF-9659-3AFC89789608}"/>
              </a:ext>
            </a:extLst>
          </p:cNvPr>
          <p:cNvGrpSpPr/>
          <p:nvPr/>
        </p:nvGrpSpPr>
        <p:grpSpPr>
          <a:xfrm>
            <a:off x="1833005" y="1793298"/>
            <a:ext cx="1832977" cy="797946"/>
            <a:chOff x="1299369" y="2254170"/>
            <a:chExt cx="1832977" cy="79794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DBEA14F-6A65-4970-84F9-326ECFDFEC2A}"/>
                </a:ext>
              </a:extLst>
            </p:cNvPr>
            <p:cNvSpPr/>
            <p:nvPr/>
          </p:nvSpPr>
          <p:spPr>
            <a:xfrm>
              <a:off x="1308371" y="2254170"/>
              <a:ext cx="1823975" cy="7979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0010A54-D7FE-406B-8647-2A28221BCCAE}"/>
                </a:ext>
              </a:extLst>
            </p:cNvPr>
            <p:cNvSpPr/>
            <p:nvPr/>
          </p:nvSpPr>
          <p:spPr>
            <a:xfrm>
              <a:off x="1866485" y="2747254"/>
              <a:ext cx="180000" cy="475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3BE654A-03E7-465F-BE98-334B53E4526F}"/>
                </a:ext>
              </a:extLst>
            </p:cNvPr>
            <p:cNvCxnSpPr>
              <a:cxnSpLocks/>
            </p:cNvCxnSpPr>
            <p:nvPr/>
          </p:nvCxnSpPr>
          <p:spPr>
            <a:xfrm>
              <a:off x="2899627" y="2929004"/>
              <a:ext cx="18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CA1DC4-9A0E-4626-AF3C-D64D08798ACC}"/>
                </a:ext>
              </a:extLst>
            </p:cNvPr>
            <p:cNvCxnSpPr>
              <a:cxnSpLocks/>
            </p:cNvCxnSpPr>
            <p:nvPr/>
          </p:nvCxnSpPr>
          <p:spPr>
            <a:xfrm>
              <a:off x="2899627" y="2771016"/>
              <a:ext cx="18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73C522A-70D0-4120-994D-0DB9628E3CA7}"/>
                </a:ext>
              </a:extLst>
            </p:cNvPr>
            <p:cNvSpPr txBox="1"/>
            <p:nvPr/>
          </p:nvSpPr>
          <p:spPr>
            <a:xfrm>
              <a:off x="1432196" y="2647906"/>
              <a:ext cx="481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dirty="0"/>
                <a:t>ENS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C18287-0490-4971-9BD3-D02F25F884D0}"/>
                </a:ext>
              </a:extLst>
            </p:cNvPr>
            <p:cNvSpPr txBox="1"/>
            <p:nvPr/>
          </p:nvSpPr>
          <p:spPr>
            <a:xfrm>
              <a:off x="1299369" y="2805895"/>
              <a:ext cx="614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dirty="0"/>
                <a:t>ecPoint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033442-B035-4859-AEBE-12164890F587}"/>
                </a:ext>
              </a:extLst>
            </p:cNvPr>
            <p:cNvSpPr txBox="1"/>
            <p:nvPr/>
          </p:nvSpPr>
          <p:spPr>
            <a:xfrm>
              <a:off x="2096557" y="2647906"/>
              <a:ext cx="854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dirty="0"/>
                <a:t>“La Costa”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AD612B0-846F-4C63-9EDB-718484E8C3E6}"/>
                </a:ext>
              </a:extLst>
            </p:cNvPr>
            <p:cNvSpPr txBox="1"/>
            <p:nvPr/>
          </p:nvSpPr>
          <p:spPr>
            <a:xfrm>
              <a:off x="2106082" y="2805894"/>
              <a:ext cx="8454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dirty="0"/>
                <a:t>“La Sierra”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12EA74-8513-4B7E-9AE9-5D4DCCAB8C8B}"/>
                </a:ext>
              </a:extLst>
            </p:cNvPr>
            <p:cNvSpPr/>
            <p:nvPr/>
          </p:nvSpPr>
          <p:spPr>
            <a:xfrm>
              <a:off x="1866485" y="2905243"/>
              <a:ext cx="180000" cy="4752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FF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C7F9F045-76DC-4ED7-BE41-6D023156B1E4}"/>
              </a:ext>
            </a:extLst>
          </p:cNvPr>
          <p:cNvSpPr txBox="1"/>
          <p:nvPr/>
        </p:nvSpPr>
        <p:spPr>
          <a:xfrm>
            <a:off x="1842007" y="1793298"/>
            <a:ext cx="182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ROC Curves for (t+60,t+72) </a:t>
            </a:r>
          </a:p>
          <a:p>
            <a:pPr algn="ctr"/>
            <a:r>
              <a:rPr lang="en-GB" sz="1000" b="1" dirty="0"/>
              <a:t>VRE99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C90045-878E-409C-978D-364F0173A2B3}"/>
              </a:ext>
            </a:extLst>
          </p:cNvPr>
          <p:cNvSpPr txBox="1"/>
          <p:nvPr/>
        </p:nvSpPr>
        <p:spPr>
          <a:xfrm>
            <a:off x="333375" y="2706049"/>
            <a:ext cx="3600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0                   0.2                  0.4                 0.6                 0.8                   1                </a:t>
            </a:r>
            <a:endParaRPr lang="en-GB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7F218E-B31C-4A0B-AAF1-9F3AD0E2E8E3}"/>
              </a:ext>
            </a:extLst>
          </p:cNvPr>
          <p:cNvSpPr/>
          <p:nvPr/>
        </p:nvSpPr>
        <p:spPr>
          <a:xfrm>
            <a:off x="171450" y="38099"/>
            <a:ext cx="246222" cy="2914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97E359-CABF-4375-BC0C-433B8CBA7F76}"/>
              </a:ext>
            </a:extLst>
          </p:cNvPr>
          <p:cNvSpPr txBox="1"/>
          <p:nvPr/>
        </p:nvSpPr>
        <p:spPr>
          <a:xfrm>
            <a:off x="62931" y="0"/>
            <a:ext cx="4286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1</a:t>
            </a:r>
          </a:p>
          <a:p>
            <a:pPr algn="r"/>
            <a:endParaRPr lang="en-US" sz="1000" dirty="0"/>
          </a:p>
          <a:p>
            <a:pPr algn="r"/>
            <a:endParaRPr lang="en-US" sz="1000" dirty="0"/>
          </a:p>
          <a:p>
            <a:pPr algn="r"/>
            <a:endParaRPr lang="en-US" sz="200" dirty="0"/>
          </a:p>
          <a:p>
            <a:pPr algn="r"/>
            <a:r>
              <a:rPr lang="en-US" sz="1000" dirty="0"/>
              <a:t>0.8</a:t>
            </a:r>
          </a:p>
          <a:p>
            <a:pPr algn="r"/>
            <a:endParaRPr lang="en-US" sz="1000" dirty="0"/>
          </a:p>
          <a:p>
            <a:pPr algn="r"/>
            <a:endParaRPr lang="en-US" sz="1000" dirty="0"/>
          </a:p>
          <a:p>
            <a:pPr algn="r"/>
            <a:endParaRPr lang="en-US" sz="400" dirty="0"/>
          </a:p>
          <a:p>
            <a:pPr algn="r"/>
            <a:r>
              <a:rPr lang="en-US" sz="1000" dirty="0"/>
              <a:t>0.6</a:t>
            </a:r>
          </a:p>
          <a:p>
            <a:pPr algn="r"/>
            <a:endParaRPr lang="en-US" sz="1000" dirty="0"/>
          </a:p>
          <a:p>
            <a:pPr algn="r"/>
            <a:endParaRPr lang="en-US" sz="1000" dirty="0"/>
          </a:p>
          <a:p>
            <a:pPr algn="r"/>
            <a:endParaRPr lang="en-US" sz="400" dirty="0"/>
          </a:p>
          <a:p>
            <a:pPr algn="r"/>
            <a:r>
              <a:rPr lang="en-US" sz="1000" dirty="0"/>
              <a:t>0.4</a:t>
            </a:r>
          </a:p>
          <a:p>
            <a:pPr algn="r"/>
            <a:endParaRPr lang="en-US" sz="1000" dirty="0"/>
          </a:p>
          <a:p>
            <a:pPr algn="r"/>
            <a:endParaRPr lang="en-US" sz="1000" dirty="0"/>
          </a:p>
          <a:p>
            <a:pPr algn="r"/>
            <a:endParaRPr lang="en-US" sz="400" dirty="0"/>
          </a:p>
          <a:p>
            <a:pPr algn="r"/>
            <a:r>
              <a:rPr lang="en-US" sz="1000" dirty="0"/>
              <a:t>0.2</a:t>
            </a:r>
          </a:p>
          <a:p>
            <a:pPr algn="r"/>
            <a:endParaRPr lang="en-US" sz="1000" dirty="0"/>
          </a:p>
          <a:p>
            <a:pPr algn="r"/>
            <a:endParaRPr lang="en-US" sz="1000" dirty="0"/>
          </a:p>
          <a:p>
            <a:pPr algn="r"/>
            <a:endParaRPr lang="en-US" sz="600" dirty="0"/>
          </a:p>
          <a:p>
            <a:pPr algn="r"/>
            <a:r>
              <a:rPr lang="en-US" sz="1000" dirty="0"/>
              <a:t>0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9251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Maria Pillosu</cp:lastModifiedBy>
  <cp:revision>4</cp:revision>
  <dcterms:created xsi:type="dcterms:W3CDTF">2022-04-02T14:44:39Z</dcterms:created>
  <dcterms:modified xsi:type="dcterms:W3CDTF">2022-09-21T15:00:06Z</dcterms:modified>
</cp:coreProperties>
</file>