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C4081-A929-4B84-98E2-C594EEFABAB1}" v="11" dt="2023-11-13T17:22:4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E4C4081-A929-4B84-98E2-C594EEFABAB1}"/>
    <pc:docChg chg="undo custSel modSld">
      <pc:chgData name="Fatima Pillosu" userId="a6295d4dc9e22643" providerId="LiveId" clId="{4E4C4081-A929-4B84-98E2-C594EEFABAB1}" dt="2023-11-13T17:24:09.688" v="506" actId="478"/>
      <pc:docMkLst>
        <pc:docMk/>
      </pc:docMkLst>
      <pc:sldChg chg="addSp delSp modSp mod">
        <pc:chgData name="Fatima Pillosu" userId="a6295d4dc9e22643" providerId="LiveId" clId="{4E4C4081-A929-4B84-98E2-C594EEFABAB1}" dt="2023-11-13T17:24:09.688" v="506" actId="478"/>
        <pc:sldMkLst>
          <pc:docMk/>
          <pc:sldMk cId="3929477416" sldId="256"/>
        </pc:sldMkLst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3" creationId="{665D6340-2F92-9158-F3CB-FCA9AFF3AE5B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4" creationId="{F712F198-C3D4-1A51-68B6-0F1F6608DB12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5" creationId="{260A9920-E387-CDC5-D07C-6AFCCD133461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6" creationId="{374E2BFF-5AAE-D213-F8F5-A960801671CA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7" creationId="{70029A5E-BF56-50A6-C891-7085F1435907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8" creationId="{E217883D-17C2-F1F5-9ED2-BC76CA708696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9" creationId="{9F50727D-1C8E-8977-2EAC-6F2441C03C06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20" creationId="{4C185480-9A88-B7B3-3984-81485646BA50}"/>
          </ac:spMkLst>
        </pc:spChg>
        <pc:spChg chg="add del">
          <ac:chgData name="Fatima Pillosu" userId="a6295d4dc9e22643" providerId="LiveId" clId="{4E4C4081-A929-4B84-98E2-C594EEFABAB1}" dt="2023-11-13T16:43:20.484" v="1" actId="478"/>
          <ac:spMkLst>
            <pc:docMk/>
            <pc:sldMk cId="3929477416" sldId="256"/>
            <ac:spMk id="21" creationId="{C61C1193-0482-AB5E-D3B3-CEE9C6CFE274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6" creationId="{A34CB8B8-17BC-E910-E73D-DF6B78C0A4B3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7" creationId="{4C12AA72-FBED-6FDF-93D9-2D09335FCFD5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8" creationId="{503777AC-5ADD-C875-85A3-2C57CCB11DE6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9" creationId="{6E0AF5DF-EA54-AE74-4BE7-701B2122D8E6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0" creationId="{870B9F5E-D196-4DA6-FEA4-001AB8274755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1" creationId="{C33E18F9-FFF1-7581-38AD-6B5AAB90E282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2" creationId="{B1956595-FE8D-6163-115C-2ABAD2044FFC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3" creationId="{78972839-F81D-0467-03FD-517DF4D74222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5" creationId="{C7FBB4F1-5FD9-C63D-5431-AF5ED942590B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6" creationId="{2594FC3D-A493-F0B5-D465-F4BFB045A7DE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7" creationId="{2779ACC5-CFEC-2D2D-A95E-BB9E93476C69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8" creationId="{8BF6AD3B-71BE-0FDE-5037-419DEB805232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9" creationId="{314219BA-ECF9-505E-4892-2563DEED3574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40" creationId="{315D4D56-9D2D-575E-F029-6C1C417C230A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41" creationId="{94F52E6B-CB66-F584-5F27-D2711232CE92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6" creationId="{3DB0C739-DD10-1A7C-36DC-BF21D72B625A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7" creationId="{4B214471-2687-9D74-9EAE-86F7E1E22056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8" creationId="{A6BA28AE-BD29-E194-F3C8-9579680DC0BB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9" creationId="{F60D8305-ED2F-2D44-F671-1CAC919598A1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0" creationId="{E709C167-143E-9A2D-7679-4788B2B0A112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1" creationId="{65C6A416-D190-455A-A1ED-C62004B73041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2" creationId="{1A405C2F-F202-5E69-DC08-B75646D965F8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3" creationId="{6E74432E-779F-5CD3-81EC-888D9F5E99AF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5" creationId="{DA6C3228-73BF-C614-0C02-B6F4771E419F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6" creationId="{7FAFAA10-4010-24CA-BB3F-96BF8375127B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7" creationId="{177928B3-444B-224F-FCCD-576831A599EA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8" creationId="{5F9EAC62-DFCB-F84A-1C32-FE0381D12147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9" creationId="{CAF48014-B3EF-69B2-94B1-CF2956B7FBE5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60" creationId="{42527528-879F-8D4D-6D0C-5B69EC19E7E6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61" creationId="{0CB78C39-5E10-6CE2-E04C-ADB3F248B5DD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2" creationId="{1B4D8079-73F1-4E7B-9A34-D7F024CE599F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3" creationId="{18014A33-1A87-DA4B-19C9-DF262D0A147C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4" creationId="{24C2415A-B7B3-77DE-BF15-16E8986E3A1B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5" creationId="{F15D2F88-2838-834E-2273-CEBC72728829}"/>
          </ac:spMkLst>
        </pc:spChg>
        <pc:spChg chg="add del mod">
          <ac:chgData name="Fatima Pillosu" userId="a6295d4dc9e22643" providerId="LiveId" clId="{4E4C4081-A929-4B84-98E2-C594EEFABAB1}" dt="2023-11-13T17:24:09.688" v="506" actId="478"/>
          <ac:spMkLst>
            <pc:docMk/>
            <pc:sldMk cId="3929477416" sldId="256"/>
            <ac:spMk id="67" creationId="{6B5773DD-C42B-84CB-A214-265FE476E47D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8" creationId="{EF4D0927-BFD0-0431-CB73-E469D26590A6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9" creationId="{BF1A05D3-4D41-3571-0F6C-EF0468E63E2D}"/>
          </ac:spMkLst>
        </pc:spChg>
        <pc:spChg chg="add mod">
          <ac:chgData name="Fatima Pillosu" userId="a6295d4dc9e22643" providerId="LiveId" clId="{4E4C4081-A929-4B84-98E2-C594EEFABAB1}" dt="2023-11-13T17:24:02.215" v="505" actId="20577"/>
          <ac:spMkLst>
            <pc:docMk/>
            <pc:sldMk cId="3929477416" sldId="256"/>
            <ac:spMk id="70" creationId="{CFC95CD7-309B-3E63-D49E-538A0349C3E1}"/>
          </ac:spMkLst>
        </pc:spChg>
        <pc:grpChg chg="add del mod">
          <ac:chgData name="Fatima Pillosu" userId="a6295d4dc9e22643" providerId="LiveId" clId="{4E4C4081-A929-4B84-98E2-C594EEFABAB1}" dt="2023-11-13T16:46:12.592" v="17" actId="21"/>
          <ac:grpSpMkLst>
            <pc:docMk/>
            <pc:sldMk cId="3929477416" sldId="256"/>
            <ac:grpSpMk id="34" creationId="{5E4709BD-C7AE-67E1-B3D4-0BD1F0D76157}"/>
          </ac:grpSpMkLst>
        </pc:grpChg>
        <pc:grpChg chg="add mod">
          <ac:chgData name="Fatima Pillosu" userId="a6295d4dc9e22643" providerId="LiveId" clId="{4E4C4081-A929-4B84-98E2-C594EEFABAB1}" dt="2023-11-13T17:23:19.693" v="380" actId="1036"/>
          <ac:grpSpMkLst>
            <pc:docMk/>
            <pc:sldMk cId="3929477416" sldId="256"/>
            <ac:grpSpMk id="54" creationId="{4EFA0A85-31CF-798F-4855-05A6ADC6D6C5}"/>
          </ac:grpSpMkLst>
        </pc:grp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5" creationId="{99AAE6A8-0E8E-941A-3CA2-3D885CC1034C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7" creationId="{2692FA58-2646-FDEF-E21C-A42EC785753C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9" creationId="{1DC8DA7D-11A3-3190-A223-1C2AD0FB46AA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11" creationId="{6BFA2EEB-BE0C-928D-C860-48AECEA32DE1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2" creationId="{493C6A75-1524-C474-6EEB-E814DCAD2A04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3" creationId="{E876E1EB-C178-0F62-FA10-F8EF05533D60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4" creationId="{530AB143-2182-C332-3AF6-4DE11327B795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5" creationId="{6FC0E6AD-1FA1-F660-3251-117FE2EF1305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2" creationId="{3AAFB871-7610-A7E7-97CD-1E2E61C3CB61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3" creationId="{D5F2A1F4-3589-D5F2-FBB7-4846B064EF46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4" creationId="{ACF0CAD3-2026-8E34-031C-946C1AE3DD54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5" creationId="{428E0C05-D57B-44C6-F675-A47297D166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60529"/>
            <a:ext cx="5829300" cy="22560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403592"/>
            <a:ext cx="5143500" cy="15645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5009"/>
            <a:ext cx="1478756" cy="549164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5009"/>
            <a:ext cx="4350544" cy="549164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0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15546"/>
            <a:ext cx="5915025" cy="26955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336619"/>
            <a:ext cx="5915025" cy="14175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7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25046"/>
            <a:ext cx="2914650" cy="41116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25046"/>
            <a:ext cx="2914650" cy="41116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5011"/>
            <a:ext cx="5915025" cy="12525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88543"/>
            <a:ext cx="2901255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67064"/>
            <a:ext cx="2901255" cy="3481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88543"/>
            <a:ext cx="2915543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67064"/>
            <a:ext cx="2915543" cy="3481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7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33027"/>
            <a:ext cx="3471863" cy="460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33027"/>
            <a:ext cx="3471863" cy="46051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8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5011"/>
            <a:ext cx="591502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25046"/>
            <a:ext cx="591502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006164"/>
            <a:ext cx="231457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magine 4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AAFB871-7610-A7E7-97CD-1E2E61C3C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11015" r="9445" b="2973"/>
          <a:stretch/>
        </p:blipFill>
        <p:spPr>
          <a:xfrm>
            <a:off x="2798511" y="4183496"/>
            <a:ext cx="3829871" cy="2286294"/>
          </a:xfrm>
          <a:prstGeom prst="rect">
            <a:avLst/>
          </a:prstGeom>
        </p:spPr>
      </p:pic>
      <p:pic>
        <p:nvPicPr>
          <p:cNvPr id="43" name="Immagine 4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D5F2A1F4-3589-D5F2-FBB7-4846B064E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/>
          <a:stretch/>
        </p:blipFill>
        <p:spPr>
          <a:xfrm>
            <a:off x="-9993" y="998058"/>
            <a:ext cx="3240000" cy="2579090"/>
          </a:xfrm>
          <a:prstGeom prst="rect">
            <a:avLst/>
          </a:prstGeom>
        </p:spPr>
      </p:pic>
      <p:pic>
        <p:nvPicPr>
          <p:cNvPr id="44" name="Immagine 43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ACF0CAD3-2026-8E34-031C-946C1AE3DD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/>
          <a:stretch/>
        </p:blipFill>
        <p:spPr>
          <a:xfrm>
            <a:off x="3267993" y="853784"/>
            <a:ext cx="3600000" cy="2867639"/>
          </a:xfrm>
          <a:prstGeom prst="rect">
            <a:avLst/>
          </a:prstGeom>
        </p:spPr>
      </p:pic>
      <p:pic>
        <p:nvPicPr>
          <p:cNvPr id="45" name="Immagine 44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428E0C05-D57B-44C6-F675-A47297D166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16352" r="38967" b="506"/>
          <a:stretch/>
        </p:blipFill>
        <p:spPr>
          <a:xfrm>
            <a:off x="292631" y="4064160"/>
            <a:ext cx="2336580" cy="2404075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DB0C739-DD10-1A7C-36DC-BF21D72B625A}"/>
              </a:ext>
            </a:extLst>
          </p:cNvPr>
          <p:cNvSpPr txBox="1"/>
          <p:nvPr/>
        </p:nvSpPr>
        <p:spPr>
          <a:xfrm>
            <a:off x="203199" y="463057"/>
            <a:ext cx="3026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Counts of observations each day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B214471-2687-9D74-9EAE-86F7E1E22056}"/>
              </a:ext>
            </a:extLst>
          </p:cNvPr>
          <p:cNvSpPr txBox="1"/>
          <p:nvPr/>
        </p:nvSpPr>
        <p:spPr>
          <a:xfrm>
            <a:off x="3565672" y="338721"/>
            <a:ext cx="323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Distribution of rainfall totals 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6BA28AE-BD29-E194-F3C8-9579680DC0BB}"/>
              </a:ext>
            </a:extLst>
          </p:cNvPr>
          <p:cNvSpPr txBox="1"/>
          <p:nvPr/>
        </p:nvSpPr>
        <p:spPr>
          <a:xfrm>
            <a:off x="2950133" y="3938109"/>
            <a:ext cx="3678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diurnal cycle averaged over the period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0D8305-ED2F-2D44-F671-1CAC919598A1}"/>
              </a:ext>
            </a:extLst>
          </p:cNvPr>
          <p:cNvSpPr txBox="1"/>
          <p:nvPr/>
        </p:nvSpPr>
        <p:spPr>
          <a:xfrm>
            <a:off x="425869" y="3831646"/>
            <a:ext cx="2095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Location of observations</a:t>
            </a:r>
          </a:p>
        </p:txBody>
      </p:sp>
      <p:sp>
        <p:nvSpPr>
          <p:cNvPr id="50" name="TextBox 76">
            <a:extLst>
              <a:ext uri="{FF2B5EF4-FFF2-40B4-BE49-F238E27FC236}">
                <a16:creationId xmlns:a16="http://schemas.microsoft.com/office/drawing/2014/main" id="{E709C167-143E-9A2D-7679-4788B2B0A112}"/>
              </a:ext>
            </a:extLst>
          </p:cNvPr>
          <p:cNvSpPr txBox="1"/>
          <p:nvPr/>
        </p:nvSpPr>
        <p:spPr>
          <a:xfrm>
            <a:off x="203199" y="468869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76">
            <a:extLst>
              <a:ext uri="{FF2B5EF4-FFF2-40B4-BE49-F238E27FC236}">
                <a16:creationId xmlns:a16="http://schemas.microsoft.com/office/drawing/2014/main" id="{65C6A416-D190-455A-A1ED-C62004B73041}"/>
              </a:ext>
            </a:extLst>
          </p:cNvPr>
          <p:cNvSpPr txBox="1"/>
          <p:nvPr/>
        </p:nvSpPr>
        <p:spPr>
          <a:xfrm>
            <a:off x="3565672" y="338721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1A405C2F-F202-5E69-DC08-B75646D965F8}"/>
              </a:ext>
            </a:extLst>
          </p:cNvPr>
          <p:cNvSpPr txBox="1"/>
          <p:nvPr/>
        </p:nvSpPr>
        <p:spPr>
          <a:xfrm>
            <a:off x="436084" y="3833816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76">
            <a:extLst>
              <a:ext uri="{FF2B5EF4-FFF2-40B4-BE49-F238E27FC236}">
                <a16:creationId xmlns:a16="http://schemas.microsoft.com/office/drawing/2014/main" id="{6E74432E-779F-5CD3-81EC-888D9F5E99AF}"/>
              </a:ext>
            </a:extLst>
          </p:cNvPr>
          <p:cNvSpPr txBox="1"/>
          <p:nvPr/>
        </p:nvSpPr>
        <p:spPr>
          <a:xfrm>
            <a:off x="3005577" y="3938109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15">
            <a:extLst>
              <a:ext uri="{FF2B5EF4-FFF2-40B4-BE49-F238E27FC236}">
                <a16:creationId xmlns:a16="http://schemas.microsoft.com/office/drawing/2014/main" id="{4EFA0A85-31CF-798F-4855-05A6ADC6D6C5}"/>
              </a:ext>
            </a:extLst>
          </p:cNvPr>
          <p:cNvGrpSpPr/>
          <p:nvPr/>
        </p:nvGrpSpPr>
        <p:grpSpPr>
          <a:xfrm>
            <a:off x="1473570" y="5747842"/>
            <a:ext cx="1198756" cy="547688"/>
            <a:chOff x="5534024" y="2867028"/>
            <a:chExt cx="1198756" cy="547688"/>
          </a:xfrm>
        </p:grpSpPr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DA6C3228-73BF-C614-0C02-B6F4771E419F}"/>
                </a:ext>
              </a:extLst>
            </p:cNvPr>
            <p:cNvSpPr/>
            <p:nvPr/>
          </p:nvSpPr>
          <p:spPr>
            <a:xfrm>
              <a:off x="5534024" y="2867028"/>
              <a:ext cx="957262" cy="5476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7FAFAA10-4010-24CA-BB3F-96BF8375127B}"/>
                </a:ext>
              </a:extLst>
            </p:cNvPr>
            <p:cNvSpPr/>
            <p:nvPr/>
          </p:nvSpPr>
          <p:spPr>
            <a:xfrm>
              <a:off x="5613948" y="2937414"/>
              <a:ext cx="323044" cy="112158"/>
            </a:xfrm>
            <a:prstGeom prst="rect">
              <a:avLst/>
            </a:prstGeom>
            <a:solidFill>
              <a:srgbClr val="EEDA05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8">
              <a:extLst>
                <a:ext uri="{FF2B5EF4-FFF2-40B4-BE49-F238E27FC236}">
                  <a16:creationId xmlns:a16="http://schemas.microsoft.com/office/drawing/2014/main" id="{177928B3-444B-224F-FCCD-576831A599EA}"/>
                </a:ext>
              </a:extLst>
            </p:cNvPr>
            <p:cNvSpPr txBox="1"/>
            <p:nvPr/>
          </p:nvSpPr>
          <p:spPr>
            <a:xfrm>
              <a:off x="5894580" y="28944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Costa”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5F9EAC62-DFCB-F84A-1C32-FE0381D12147}"/>
                </a:ext>
              </a:extLst>
            </p:cNvPr>
            <p:cNvSpPr/>
            <p:nvPr/>
          </p:nvSpPr>
          <p:spPr>
            <a:xfrm>
              <a:off x="5613948" y="3089813"/>
              <a:ext cx="323044" cy="112158"/>
            </a:xfrm>
            <a:prstGeom prst="rect">
              <a:avLst/>
            </a:prstGeom>
            <a:solidFill>
              <a:srgbClr val="C29A6C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TextBox 10">
              <a:extLst>
                <a:ext uri="{FF2B5EF4-FFF2-40B4-BE49-F238E27FC236}">
                  <a16:creationId xmlns:a16="http://schemas.microsoft.com/office/drawing/2014/main" id="{CAF48014-B3EF-69B2-94B1-CF2956B7FBE5}"/>
                </a:ext>
              </a:extLst>
            </p:cNvPr>
            <p:cNvSpPr txBox="1"/>
            <p:nvPr/>
          </p:nvSpPr>
          <p:spPr>
            <a:xfrm>
              <a:off x="5894580" y="30468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Sierra”</a:t>
              </a:r>
            </a:p>
          </p:txBody>
        </p:sp>
        <p:sp>
          <p:nvSpPr>
            <p:cNvPr id="60" name="Rectangle 11">
              <a:extLst>
                <a:ext uri="{FF2B5EF4-FFF2-40B4-BE49-F238E27FC236}">
                  <a16:creationId xmlns:a16="http://schemas.microsoft.com/office/drawing/2014/main" id="{42527528-879F-8D4D-6D0C-5B69EC19E7E6}"/>
                </a:ext>
              </a:extLst>
            </p:cNvPr>
            <p:cNvSpPr/>
            <p:nvPr/>
          </p:nvSpPr>
          <p:spPr>
            <a:xfrm>
              <a:off x="5613948" y="3242213"/>
              <a:ext cx="323044" cy="112158"/>
            </a:xfrm>
            <a:prstGeom prst="rect">
              <a:avLst/>
            </a:prstGeom>
            <a:solidFill>
              <a:srgbClr val="AC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12">
              <a:extLst>
                <a:ext uri="{FF2B5EF4-FFF2-40B4-BE49-F238E27FC236}">
                  <a16:creationId xmlns:a16="http://schemas.microsoft.com/office/drawing/2014/main" id="{0CB78C39-5E10-6CE2-E04C-ADB3F248B5DD}"/>
                </a:ext>
              </a:extLst>
            </p:cNvPr>
            <p:cNvSpPr txBox="1"/>
            <p:nvPr/>
          </p:nvSpPr>
          <p:spPr>
            <a:xfrm>
              <a:off x="5894580" y="3199262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“El Oriente”</a:t>
              </a:r>
            </a:p>
          </p:txBody>
        </p:sp>
      </p:grp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1B4D8079-73F1-4E7B-9A34-D7F024CE599F}"/>
              </a:ext>
            </a:extLst>
          </p:cNvPr>
          <p:cNvSpPr txBox="1"/>
          <p:nvPr/>
        </p:nvSpPr>
        <p:spPr>
          <a:xfrm>
            <a:off x="203199" y="674909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12 UTC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8014A33-1A87-DA4B-19C9-DF262D0A147C}"/>
              </a:ext>
            </a:extLst>
          </p:cNvPr>
          <p:cNvSpPr txBox="1"/>
          <p:nvPr/>
        </p:nvSpPr>
        <p:spPr>
          <a:xfrm>
            <a:off x="1799140" y="674909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00 UTC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4C2415A-B7B3-77DE-BF15-16E8986E3A1B}"/>
              </a:ext>
            </a:extLst>
          </p:cNvPr>
          <p:cNvSpPr txBox="1"/>
          <p:nvPr/>
        </p:nvSpPr>
        <p:spPr>
          <a:xfrm>
            <a:off x="3565673" y="540042"/>
            <a:ext cx="153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12 UTC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15D2F88-2838-834E-2273-CEBC72728829}"/>
              </a:ext>
            </a:extLst>
          </p:cNvPr>
          <p:cNvSpPr txBox="1"/>
          <p:nvPr/>
        </p:nvSpPr>
        <p:spPr>
          <a:xfrm>
            <a:off x="5374804" y="540042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00 UTC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F4D0927-BFD0-0431-CB73-E469D26590A6}"/>
              </a:ext>
            </a:extLst>
          </p:cNvPr>
          <p:cNvSpPr txBox="1"/>
          <p:nvPr/>
        </p:nvSpPr>
        <p:spPr>
          <a:xfrm>
            <a:off x="3565672" y="3664878"/>
            <a:ext cx="1539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" dirty="0"/>
              <a:t>Rainfall [mm /12h]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F1A05D3-4D41-3571-0F6C-EF0468E63E2D}"/>
              </a:ext>
            </a:extLst>
          </p:cNvPr>
          <p:cNvSpPr txBox="1"/>
          <p:nvPr/>
        </p:nvSpPr>
        <p:spPr>
          <a:xfrm>
            <a:off x="5284639" y="3664878"/>
            <a:ext cx="15397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" dirty="0"/>
              <a:t>Rainfall [mm /12h]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FC95CD7-309B-3E63-D49E-538A0349C3E1}"/>
              </a:ext>
            </a:extLst>
          </p:cNvPr>
          <p:cNvSpPr txBox="1"/>
          <p:nvPr/>
        </p:nvSpPr>
        <p:spPr>
          <a:xfrm>
            <a:off x="0" y="1483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Description of SYNOP observations of 12-hourly rainfall between 2010-01-01 and 2020-12-31</a:t>
            </a:r>
          </a:p>
        </p:txBody>
      </p:sp>
    </p:spTree>
    <p:extLst>
      <p:ext uri="{BB962C8B-B14F-4D97-AF65-F5344CB8AC3E}">
        <p14:creationId xmlns:p14="http://schemas.microsoft.com/office/powerpoint/2010/main" val="392947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82</Words>
  <Application>Microsoft Office PowerPoint</Application>
  <PresentationFormat>Personalizzato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2023-11-13T16:17:41Z</dcterms:created>
  <dcterms:modified xsi:type="dcterms:W3CDTF">2023-11-13T17:24:10Z</dcterms:modified>
</cp:coreProperties>
</file>