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9A"/>
    <a:srgbClr val="E34A49"/>
    <a:srgbClr val="EC4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025778-56AE-4BC8-9EDB-24D72384992C}" v="1" dt="2023-11-13T18:14:38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7025778-56AE-4BC8-9EDB-24D72384992C}"/>
    <pc:docChg chg="modSld">
      <pc:chgData name="Fatima Pillosu" userId="a6295d4dc9e22643" providerId="LiveId" clId="{F7025778-56AE-4BC8-9EDB-24D72384992C}" dt="2023-11-13T18:15:11.390" v="2" actId="1076"/>
      <pc:docMkLst>
        <pc:docMk/>
      </pc:docMkLst>
      <pc:sldChg chg="addSp modSp mod">
        <pc:chgData name="Fatima Pillosu" userId="a6295d4dc9e22643" providerId="LiveId" clId="{F7025778-56AE-4BC8-9EDB-24D72384992C}" dt="2023-11-13T18:15:11.390" v="2" actId="1076"/>
        <pc:sldMkLst>
          <pc:docMk/>
          <pc:sldMk cId="2158560787" sldId="256"/>
        </pc:sldMkLst>
        <pc:spChg chg="add mod">
          <ac:chgData name="Fatima Pillosu" userId="a6295d4dc9e22643" providerId="LiveId" clId="{F7025778-56AE-4BC8-9EDB-24D72384992C}" dt="2023-11-13T18:14:50.089" v="1" actId="1076"/>
          <ac:spMkLst>
            <pc:docMk/>
            <pc:sldMk cId="2158560787" sldId="256"/>
            <ac:spMk id="48" creationId="{A1711CAF-131C-C1A5-060E-1BE91189B650}"/>
          </ac:spMkLst>
        </pc:spChg>
        <pc:spChg chg="add mod">
          <ac:chgData name="Fatima Pillosu" userId="a6295d4dc9e22643" providerId="LiveId" clId="{F7025778-56AE-4BC8-9EDB-24D72384992C}" dt="2023-11-13T18:15:11.390" v="2" actId="1076"/>
          <ac:spMkLst>
            <pc:docMk/>
            <pc:sldMk cId="2158560787" sldId="256"/>
            <ac:spMk id="49" creationId="{2E579BA5-1C38-CD96-C0C4-8AAA1DE58140}"/>
          </ac:spMkLst>
        </pc:spChg>
        <pc:spChg chg="add mod">
          <ac:chgData name="Fatima Pillosu" userId="a6295d4dc9e22643" providerId="LiveId" clId="{F7025778-56AE-4BC8-9EDB-24D72384992C}" dt="2023-11-13T18:14:50.089" v="1" actId="1076"/>
          <ac:spMkLst>
            <pc:docMk/>
            <pc:sldMk cId="2158560787" sldId="256"/>
            <ac:spMk id="50" creationId="{E5185D95-D997-B521-EF61-F2E7EFF23D08}"/>
          </ac:spMkLst>
        </pc:spChg>
        <pc:spChg chg="add mod">
          <ac:chgData name="Fatima Pillosu" userId="a6295d4dc9e22643" providerId="LiveId" clId="{F7025778-56AE-4BC8-9EDB-24D72384992C}" dt="2023-11-13T18:15:11.390" v="2" actId="1076"/>
          <ac:spMkLst>
            <pc:docMk/>
            <pc:sldMk cId="2158560787" sldId="256"/>
            <ac:spMk id="51" creationId="{4D7BA41F-B9F2-967B-AE37-741F766571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2552"/>
            <a:ext cx="5829300" cy="179235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4030"/>
            <a:ext cx="5143500" cy="124297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CBB-98B1-4A28-AFEA-33EBF970C70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799C-ABB6-4E53-A3C6-46E26BD3A9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0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CBB-98B1-4A28-AFEA-33EBF970C70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799C-ABB6-4E53-A3C6-46E26BD3A9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80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4097"/>
            <a:ext cx="1478756" cy="436291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4097"/>
            <a:ext cx="4350544" cy="436291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CBB-98B1-4A28-AFEA-33EBF970C70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799C-ABB6-4E53-A3C6-46E26BD3A9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07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CBB-98B1-4A28-AFEA-33EBF970C70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799C-ABB6-4E53-A3C6-46E26BD3A9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97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3492"/>
            <a:ext cx="5915025" cy="214153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5286"/>
            <a:ext cx="5915025" cy="112618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CBB-98B1-4A28-AFEA-33EBF970C70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799C-ABB6-4E53-A3C6-46E26BD3A9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67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70486"/>
            <a:ext cx="2914650" cy="326652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70486"/>
            <a:ext cx="2914650" cy="326652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CBB-98B1-4A28-AFEA-33EBF970C70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799C-ABB6-4E53-A3C6-46E26BD3A9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66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4098"/>
            <a:ext cx="5915025" cy="99509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2040"/>
            <a:ext cx="2901255" cy="6185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80546"/>
            <a:ext cx="2901255" cy="2766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2040"/>
            <a:ext cx="2915543" cy="6185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80546"/>
            <a:ext cx="2915543" cy="2766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CBB-98B1-4A28-AFEA-33EBF970C70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799C-ABB6-4E53-A3C6-46E26BD3A9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18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CBB-98B1-4A28-AFEA-33EBF970C70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799C-ABB6-4E53-A3C6-46E26BD3A9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18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CBB-98B1-4A28-AFEA-33EBF970C70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799C-ABB6-4E53-A3C6-46E26BD3A9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27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3218"/>
            <a:ext cx="2211884" cy="12012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1255"/>
            <a:ext cx="3471863" cy="365860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4479"/>
            <a:ext cx="2211884" cy="28613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CBB-98B1-4A28-AFEA-33EBF970C70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799C-ABB6-4E53-A3C6-46E26BD3A9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55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3218"/>
            <a:ext cx="2211884" cy="12012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1255"/>
            <a:ext cx="3471863" cy="365860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4479"/>
            <a:ext cx="2211884" cy="28613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CBB-98B1-4A28-AFEA-33EBF970C70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799C-ABB6-4E53-A3C6-46E26BD3A9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34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4098"/>
            <a:ext cx="5915025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70486"/>
            <a:ext cx="5915025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71678"/>
            <a:ext cx="154305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9CBB-98B1-4A28-AFEA-33EBF970C70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71678"/>
            <a:ext cx="2314575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71678"/>
            <a:ext cx="154305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B799C-ABB6-4E53-A3C6-46E26BD3A9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18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magine 29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2B47245A-87E5-E319-4993-BFA766BB7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6" t="10328" r="3268"/>
          <a:stretch/>
        </p:blipFill>
        <p:spPr>
          <a:xfrm>
            <a:off x="198120" y="748403"/>
            <a:ext cx="3314700" cy="2152126"/>
          </a:xfrm>
          <a:prstGeom prst="rect">
            <a:avLst/>
          </a:prstGeom>
        </p:spPr>
      </p:pic>
      <p:pic>
        <p:nvPicPr>
          <p:cNvPr id="31" name="Immagine 30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28EA4B7F-D6BA-93A0-A4A6-A2621F4D1D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6" t="10328" r="3268" b="-1"/>
          <a:stretch/>
        </p:blipFill>
        <p:spPr>
          <a:xfrm>
            <a:off x="3543300" y="748403"/>
            <a:ext cx="3314700" cy="2152126"/>
          </a:xfrm>
          <a:prstGeom prst="rect">
            <a:avLst/>
          </a:prstGeom>
        </p:spPr>
      </p:pic>
      <p:pic>
        <p:nvPicPr>
          <p:cNvPr id="32" name="Immagine 31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023649D6-799A-6ADF-63FC-603EEB0859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6" t="10328" r="3268"/>
          <a:stretch/>
        </p:blipFill>
        <p:spPr>
          <a:xfrm>
            <a:off x="198120" y="3000637"/>
            <a:ext cx="3314700" cy="2152126"/>
          </a:xfrm>
          <a:prstGeom prst="rect">
            <a:avLst/>
          </a:prstGeom>
        </p:spPr>
      </p:pic>
      <p:pic>
        <p:nvPicPr>
          <p:cNvPr id="33" name="Immagine 32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0FF2F6CE-0760-101A-6293-7BA4086F30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6" t="10328" r="3268"/>
          <a:stretch/>
        </p:blipFill>
        <p:spPr>
          <a:xfrm>
            <a:off x="3543300" y="3000637"/>
            <a:ext cx="3314700" cy="2152126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A9E0CED-9F08-7A89-A1C9-1D76540437D6}"/>
              </a:ext>
            </a:extLst>
          </p:cNvPr>
          <p:cNvSpPr txBox="1"/>
          <p:nvPr/>
        </p:nvSpPr>
        <p:spPr>
          <a:xfrm>
            <a:off x="0" y="-45720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Counts of yes-events in forecasts and observations</a:t>
            </a:r>
          </a:p>
        </p:txBody>
      </p:sp>
      <p:sp>
        <p:nvSpPr>
          <p:cNvPr id="35" name="TextBox 1760">
            <a:extLst>
              <a:ext uri="{FF2B5EF4-FFF2-40B4-BE49-F238E27FC236}">
                <a16:creationId xmlns:a16="http://schemas.microsoft.com/office/drawing/2014/main" id="{FC3380AE-3ED9-EEC3-A39D-A388B76AFA54}"/>
              </a:ext>
            </a:extLst>
          </p:cNvPr>
          <p:cNvSpPr txBox="1"/>
          <p:nvPr/>
        </p:nvSpPr>
        <p:spPr>
          <a:xfrm>
            <a:off x="480061" y="527147"/>
            <a:ext cx="2773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Costa</a:t>
            </a:r>
          </a:p>
        </p:txBody>
      </p:sp>
      <p:sp>
        <p:nvSpPr>
          <p:cNvPr id="36" name="TextBox 1761">
            <a:extLst>
              <a:ext uri="{FF2B5EF4-FFF2-40B4-BE49-F238E27FC236}">
                <a16:creationId xmlns:a16="http://schemas.microsoft.com/office/drawing/2014/main" id="{1E43A354-85DF-4400-48FE-60EEE7D5009A}"/>
              </a:ext>
            </a:extLst>
          </p:cNvPr>
          <p:cNvSpPr txBox="1"/>
          <p:nvPr/>
        </p:nvSpPr>
        <p:spPr>
          <a:xfrm>
            <a:off x="3848101" y="527147"/>
            <a:ext cx="2773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Sierra</a:t>
            </a:r>
          </a:p>
        </p:txBody>
      </p:sp>
      <p:sp>
        <p:nvSpPr>
          <p:cNvPr id="37" name="TextBox 1718">
            <a:extLst>
              <a:ext uri="{FF2B5EF4-FFF2-40B4-BE49-F238E27FC236}">
                <a16:creationId xmlns:a16="http://schemas.microsoft.com/office/drawing/2014/main" id="{BCD3921F-3E22-8E8B-A52A-10BF721EC008}"/>
              </a:ext>
            </a:extLst>
          </p:cNvPr>
          <p:cNvSpPr txBox="1"/>
          <p:nvPr/>
        </p:nvSpPr>
        <p:spPr>
          <a:xfrm rot="16200000">
            <a:off x="-904343" y="1580238"/>
            <a:ext cx="190989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 &gt;= VRT</a:t>
            </a:r>
            <a:r>
              <a:rPr lang="en-US" sz="1000" b="1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endParaRPr lang="en-GB" sz="1000" b="1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1718">
            <a:extLst>
              <a:ext uri="{FF2B5EF4-FFF2-40B4-BE49-F238E27FC236}">
                <a16:creationId xmlns:a16="http://schemas.microsoft.com/office/drawing/2014/main" id="{C6112758-5FD7-27FB-63BE-F97F406B341A}"/>
              </a:ext>
            </a:extLst>
          </p:cNvPr>
          <p:cNvSpPr txBox="1"/>
          <p:nvPr/>
        </p:nvSpPr>
        <p:spPr>
          <a:xfrm rot="16200000">
            <a:off x="-867606" y="3850718"/>
            <a:ext cx="183641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 &gt;= VRT</a:t>
            </a:r>
            <a:r>
              <a:rPr lang="en-US" sz="1000" b="1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n-GB" sz="1000" b="1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Connector 1714">
            <a:extLst>
              <a:ext uri="{FF2B5EF4-FFF2-40B4-BE49-F238E27FC236}">
                <a16:creationId xmlns:a16="http://schemas.microsoft.com/office/drawing/2014/main" id="{A9BA02E4-9B1E-EC48-0819-C8654F9AAB62}"/>
              </a:ext>
            </a:extLst>
          </p:cNvPr>
          <p:cNvCxnSpPr>
            <a:cxnSpLocks/>
          </p:cNvCxnSpPr>
          <p:nvPr/>
        </p:nvCxnSpPr>
        <p:spPr>
          <a:xfrm>
            <a:off x="1757926" y="359764"/>
            <a:ext cx="725668" cy="0"/>
          </a:xfrm>
          <a:prstGeom prst="line">
            <a:avLst/>
          </a:prstGeom>
          <a:ln w="12700">
            <a:solidFill>
              <a:srgbClr val="E34A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768">
            <a:extLst>
              <a:ext uri="{FF2B5EF4-FFF2-40B4-BE49-F238E27FC236}">
                <a16:creationId xmlns:a16="http://schemas.microsoft.com/office/drawing/2014/main" id="{0F15116A-8431-BFAE-F956-A9270A680DC9}"/>
              </a:ext>
            </a:extLst>
          </p:cNvPr>
          <p:cNvSpPr/>
          <p:nvPr/>
        </p:nvSpPr>
        <p:spPr>
          <a:xfrm>
            <a:off x="1517491" y="274109"/>
            <a:ext cx="3776998" cy="178128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834233B9-F15D-C67C-9526-4E8092911EF6}"/>
              </a:ext>
            </a:extLst>
          </p:cNvPr>
          <p:cNvSpPr/>
          <p:nvPr/>
        </p:nvSpPr>
        <p:spPr>
          <a:xfrm>
            <a:off x="2084760" y="323764"/>
            <a:ext cx="72000" cy="72000"/>
          </a:xfrm>
          <a:prstGeom prst="ellipse">
            <a:avLst/>
          </a:prstGeom>
          <a:solidFill>
            <a:srgbClr val="E34A49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1715">
            <a:extLst>
              <a:ext uri="{FF2B5EF4-FFF2-40B4-BE49-F238E27FC236}">
                <a16:creationId xmlns:a16="http://schemas.microsoft.com/office/drawing/2014/main" id="{CB8FF3E8-027B-3E3E-B9D5-B3A2C554150D}"/>
              </a:ext>
            </a:extLst>
          </p:cNvPr>
          <p:cNvSpPr txBox="1"/>
          <p:nvPr/>
        </p:nvSpPr>
        <p:spPr>
          <a:xfrm>
            <a:off x="1287780" y="252051"/>
            <a:ext cx="725668" cy="21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cxnSp>
        <p:nvCxnSpPr>
          <p:cNvPr id="43" name="Straight Connector 1714">
            <a:extLst>
              <a:ext uri="{FF2B5EF4-FFF2-40B4-BE49-F238E27FC236}">
                <a16:creationId xmlns:a16="http://schemas.microsoft.com/office/drawing/2014/main" id="{44B502F4-0CDC-C787-4AFE-8E855CFD9B22}"/>
              </a:ext>
            </a:extLst>
          </p:cNvPr>
          <p:cNvCxnSpPr>
            <a:cxnSpLocks/>
          </p:cNvCxnSpPr>
          <p:nvPr/>
        </p:nvCxnSpPr>
        <p:spPr>
          <a:xfrm>
            <a:off x="3104625" y="359764"/>
            <a:ext cx="725668" cy="0"/>
          </a:xfrm>
          <a:prstGeom prst="line">
            <a:avLst/>
          </a:prstGeom>
          <a:ln w="12700">
            <a:solidFill>
              <a:srgbClr val="004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1">
            <a:extLst>
              <a:ext uri="{FF2B5EF4-FFF2-40B4-BE49-F238E27FC236}">
                <a16:creationId xmlns:a16="http://schemas.microsoft.com/office/drawing/2014/main" id="{C742B530-010D-BBD3-80A2-E516BF3806EA}"/>
              </a:ext>
            </a:extLst>
          </p:cNvPr>
          <p:cNvSpPr/>
          <p:nvPr/>
        </p:nvSpPr>
        <p:spPr>
          <a:xfrm>
            <a:off x="4720921" y="332764"/>
            <a:ext cx="540000" cy="5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F8489353-C566-CF05-F4CD-C48BAC2E0CDF}"/>
              </a:ext>
            </a:extLst>
          </p:cNvPr>
          <p:cNvSpPr/>
          <p:nvPr/>
        </p:nvSpPr>
        <p:spPr>
          <a:xfrm>
            <a:off x="3431459" y="323764"/>
            <a:ext cx="72000" cy="72000"/>
          </a:xfrm>
          <a:prstGeom prst="ellipse">
            <a:avLst/>
          </a:prstGeom>
          <a:solidFill>
            <a:srgbClr val="00479A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1715">
            <a:extLst>
              <a:ext uri="{FF2B5EF4-FFF2-40B4-BE49-F238E27FC236}">
                <a16:creationId xmlns:a16="http://schemas.microsoft.com/office/drawing/2014/main" id="{7ADF2E8C-08A0-CF07-FD57-0A31C386E3C5}"/>
              </a:ext>
            </a:extLst>
          </p:cNvPr>
          <p:cNvSpPr txBox="1"/>
          <p:nvPr/>
        </p:nvSpPr>
        <p:spPr>
          <a:xfrm>
            <a:off x="2553890" y="252051"/>
            <a:ext cx="725668" cy="21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47" name="TextBox 1715">
            <a:extLst>
              <a:ext uri="{FF2B5EF4-FFF2-40B4-BE49-F238E27FC236}">
                <a16:creationId xmlns:a16="http://schemas.microsoft.com/office/drawing/2014/main" id="{8F0CE9C2-E1C9-5D0E-5059-588AAF49D872}"/>
              </a:ext>
            </a:extLst>
          </p:cNvPr>
          <p:cNvSpPr txBox="1"/>
          <p:nvPr/>
        </p:nvSpPr>
        <p:spPr>
          <a:xfrm>
            <a:off x="3994811" y="252042"/>
            <a:ext cx="789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Flood reports</a:t>
            </a:r>
          </a:p>
        </p:txBody>
      </p:sp>
      <p:sp>
        <p:nvSpPr>
          <p:cNvPr id="48" name="TextBox 24">
            <a:extLst>
              <a:ext uri="{FF2B5EF4-FFF2-40B4-BE49-F238E27FC236}">
                <a16:creationId xmlns:a16="http://schemas.microsoft.com/office/drawing/2014/main" id="{A1711CAF-131C-C1A5-060E-1BE91189B650}"/>
              </a:ext>
            </a:extLst>
          </p:cNvPr>
          <p:cNvSpPr txBox="1"/>
          <p:nvPr/>
        </p:nvSpPr>
        <p:spPr>
          <a:xfrm>
            <a:off x="2996625" y="3102982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24">
            <a:extLst>
              <a:ext uri="{FF2B5EF4-FFF2-40B4-BE49-F238E27FC236}">
                <a16:creationId xmlns:a16="http://schemas.microsoft.com/office/drawing/2014/main" id="{2E579BA5-1C38-CD96-C0C4-8AAA1DE58140}"/>
              </a:ext>
            </a:extLst>
          </p:cNvPr>
          <p:cNvSpPr txBox="1"/>
          <p:nvPr/>
        </p:nvSpPr>
        <p:spPr>
          <a:xfrm>
            <a:off x="6337306" y="3102982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24">
            <a:extLst>
              <a:ext uri="{FF2B5EF4-FFF2-40B4-BE49-F238E27FC236}">
                <a16:creationId xmlns:a16="http://schemas.microsoft.com/office/drawing/2014/main" id="{E5185D95-D997-B521-EF61-F2E7EFF23D08}"/>
              </a:ext>
            </a:extLst>
          </p:cNvPr>
          <p:cNvSpPr txBox="1"/>
          <p:nvPr/>
        </p:nvSpPr>
        <p:spPr>
          <a:xfrm>
            <a:off x="2996625" y="848278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24">
            <a:extLst>
              <a:ext uri="{FF2B5EF4-FFF2-40B4-BE49-F238E27FC236}">
                <a16:creationId xmlns:a16="http://schemas.microsoft.com/office/drawing/2014/main" id="{4D7BA41F-B9F2-967B-AE37-741F766571E3}"/>
              </a:ext>
            </a:extLst>
          </p:cNvPr>
          <p:cNvSpPr txBox="1"/>
          <p:nvPr/>
        </p:nvSpPr>
        <p:spPr>
          <a:xfrm>
            <a:off x="6337306" y="848278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60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</TotalTime>
  <Words>25</Words>
  <Application>Microsoft Office PowerPoint</Application>
  <PresentationFormat>Personalizzato</PresentationFormat>
  <Paragraphs>12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Pillosu</cp:lastModifiedBy>
  <cp:revision>1</cp:revision>
  <dcterms:created xsi:type="dcterms:W3CDTF">2023-11-13T17:31:31Z</dcterms:created>
  <dcterms:modified xsi:type="dcterms:W3CDTF">2023-11-13T18:15:18Z</dcterms:modified>
</cp:coreProperties>
</file>