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6858000" cy="748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7C80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223F2-0B33-4F85-811E-48E98266BFC0}" v="194" dt="2023-11-17T15:55:4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75" autoAdjust="0"/>
  </p:normalViewPr>
  <p:slideViewPr>
    <p:cSldViewPr snapToGrid="0">
      <p:cViewPr varScale="1">
        <p:scale>
          <a:sx n="75" d="100"/>
          <a:sy n="75" d="100"/>
        </p:scale>
        <p:origin x="225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20E92A1-2F87-40FF-83ED-A2DFB67F4760}"/>
    <pc:docChg chg="undo custSel modSld">
      <pc:chgData name="Fatima Pillosu" userId="a6295d4dc9e22643" providerId="LiveId" clId="{C20E92A1-2F87-40FF-83ED-A2DFB67F4760}" dt="2022-09-26T16:43:39.093" v="868" actId="1076"/>
      <pc:docMkLst>
        <pc:docMk/>
      </pc:docMkLst>
      <pc:sldChg chg="addSp delSp modSp mod">
        <pc:chgData name="Fatima Pillosu" userId="a6295d4dc9e22643" providerId="LiveId" clId="{C20E92A1-2F87-40FF-83ED-A2DFB67F4760}" dt="2022-09-26T16:43:39.093" v="868" actId="1076"/>
        <pc:sldMkLst>
          <pc:docMk/>
          <pc:sldMk cId="3183180916" sldId="256"/>
        </pc:sldMkLst>
        <pc:spChg chg="mod">
          <ac:chgData name="Fatima Pillosu" userId="a6295d4dc9e22643" providerId="LiveId" clId="{C20E92A1-2F87-40FF-83ED-A2DFB67F4760}" dt="2022-09-26T09:29:30.473" v="362" actId="1076"/>
          <ac:spMkLst>
            <pc:docMk/>
            <pc:sldMk cId="3183180916" sldId="256"/>
            <ac:spMk id="61" creationId="{5FCA3152-1E3F-4B91-8E0C-0A878D56D994}"/>
          </ac:spMkLst>
        </pc:spChg>
        <pc:spChg chg="mod">
          <ac:chgData name="Fatima Pillosu" userId="a6295d4dc9e22643" providerId="LiveId" clId="{C20E92A1-2F87-40FF-83ED-A2DFB67F4760}" dt="2022-09-26T13:20:10.196" v="799" actId="1038"/>
          <ac:spMkLst>
            <pc:docMk/>
            <pc:sldMk cId="3183180916" sldId="256"/>
            <ac:spMk id="62" creationId="{2DA7C65D-C116-4D68-9AA5-D6A0A1C51D1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63" creationId="{672C15B1-E984-47E4-9BBD-6F53CA53CCE6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4" creationId="{B455401D-42F2-41E4-A1C4-F715E4BC1A1B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5" creationId="{B9BECBDF-423F-431D-915D-CB03FE3DD3CA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6" creationId="{201157AC-33A4-46E7-864A-85CF8B40F124}"/>
          </ac:spMkLst>
        </pc:spChg>
        <pc:spChg chg="add mod">
          <ac:chgData name="Fatima Pillosu" userId="a6295d4dc9e22643" providerId="LiveId" clId="{C20E92A1-2F87-40FF-83ED-A2DFB67F4760}" dt="2022-09-26T16:43:39.093" v="868" actId="1076"/>
          <ac:spMkLst>
            <pc:docMk/>
            <pc:sldMk cId="3183180916" sldId="256"/>
            <ac:spMk id="67" creationId="{D107E3C5-5AB3-48C1-A291-CBAF6C8FCE7B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68" creationId="{A92E764B-4648-47C2-B386-6C4597D03769}"/>
          </ac:spMkLst>
        </pc:spChg>
        <pc:spChg chg="add del mod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68" creationId="{B0AEF1AE-2D34-4B1A-BFB0-96239939CA2B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0" creationId="{167F895D-11F6-4D42-A1A3-FB99C2F3CE06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1" creationId="{6D8F9892-1C64-4B6F-A229-1FE0F4ADB3E0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2" creationId="{7781ABAF-2991-421D-8887-750E94FB37B2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3" creationId="{90E30CEC-BB30-4B62-A8C6-1719B504882E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4" creationId="{7D3492C8-42D7-4743-B075-2989BA43327A}"/>
          </ac:spMkLst>
        </pc:spChg>
        <pc:spChg chg="add 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75" creationId="{3189DE11-2FC5-4AE1-A8E8-43D25767D9C9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6" creationId="{F4F0BB4C-4371-4739-AB65-755BD7CFEDD0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7" creationId="{CC6FD1F7-9280-4207-A962-C15EA8C5D1ED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8" creationId="{9A6B864F-5689-431E-ADA4-4C2BBF9CAB8C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9" creationId="{95C398EE-E581-45D8-89E7-7A23930E4DEF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80" creationId="{BE712B05-AC30-412C-9713-DF33FAFB1265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1" creationId="{A5D37231-294F-4B79-BB81-DE0AF11BC4B9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2" creationId="{5CA9F122-C880-43FC-90B8-56784F5F3CA9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4" creationId="{669CF13E-05AB-4A97-BA97-DE8C27A5FA2B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5" creationId="{5FD33A66-00C6-4B49-AC35-E92BC420A972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6" creationId="{E6777892-A92A-4099-B502-039437587243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7" creationId="{13D8F5D4-D69A-429A-968A-E5A431E9DAB8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8" creationId="{DADBB9E5-DA7A-4EAB-B5EC-6D36ADBE4C2F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9" creationId="{5891C97B-F978-4C01-B352-BE1D37F488FC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90" creationId="{E57A465E-A82F-4769-816F-E9D852C460FD}"/>
          </ac:spMkLst>
        </pc:spChg>
        <pc:spChg chg="del mod topLvl">
          <ac:chgData name="Fatima Pillosu" userId="a6295d4dc9e22643" providerId="LiveId" clId="{C20E92A1-2F87-40FF-83ED-A2DFB67F4760}" dt="2022-09-26T09:24:39.410" v="267" actId="478"/>
          <ac:spMkLst>
            <pc:docMk/>
            <pc:sldMk cId="3183180916" sldId="256"/>
            <ac:spMk id="121" creationId="{66A70E54-0FC7-4E0A-81F4-24927ED67B2E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2" creationId="{2E9228BD-D0DC-4362-8D48-466953D8DE8B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3" creationId="{2C539112-772C-431A-8075-ED5B6AAF47D3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4" creationId="{02D85FE4-CF0F-468F-8D65-7CE299AF59B0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5" creationId="{768ACCF8-6F83-484A-BEAD-7DF041933D90}"/>
          </ac:spMkLst>
        </pc:spChg>
        <pc:spChg chg="mod">
          <ac:chgData name="Fatima Pillosu" userId="a6295d4dc9e22643" providerId="LiveId" clId="{C20E92A1-2F87-40FF-83ED-A2DFB67F4760}" dt="2022-09-26T13:14:54.483" v="669" actId="14100"/>
          <ac:spMkLst>
            <pc:docMk/>
            <pc:sldMk cId="3183180916" sldId="256"/>
            <ac:spMk id="126" creationId="{6432514D-363B-4EE1-BE0E-526C387664A8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27" creationId="{AC6DF37C-7F5D-4871-9ED8-CA4315227B90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28" creationId="{30B2DB86-E009-4975-AD36-420F4C1915A6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31" creationId="{D66DC0EB-1FC1-48A9-80E2-8EA81262C9EC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32" creationId="{AAD34399-70C9-402F-875E-5DF09D23ED06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3" creationId="{068DAD37-6088-482E-BAD0-01B5FE585A39}"/>
          </ac:spMkLst>
        </pc:spChg>
        <pc:spChg chg="mod">
          <ac:chgData name="Fatima Pillosu" userId="a6295d4dc9e22643" providerId="LiveId" clId="{C20E92A1-2F87-40FF-83ED-A2DFB67F4760}" dt="2022-09-26T13:20:40.601" v="813" actId="20577"/>
          <ac:spMkLst>
            <pc:docMk/>
            <pc:sldMk cId="3183180916" sldId="256"/>
            <ac:spMk id="134" creationId="{74D5B599-1097-4D33-87B2-8924A1606682}"/>
          </ac:spMkLst>
        </pc:spChg>
        <pc:spChg chg="mod">
          <ac:chgData name="Fatima Pillosu" userId="a6295d4dc9e22643" providerId="LiveId" clId="{C20E92A1-2F87-40FF-83ED-A2DFB67F4760}" dt="2022-09-26T13:15:00.041" v="670" actId="14100"/>
          <ac:spMkLst>
            <pc:docMk/>
            <pc:sldMk cId="3183180916" sldId="256"/>
            <ac:spMk id="135" creationId="{D479A3C7-13D2-4750-808C-71F1383BE495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6" creationId="{CE03E565-AF2E-4627-AD50-27E69BCB5F5A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37" creationId="{5F10377F-C289-4F8C-AEBB-5897D6624E84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40" creationId="{A27BA77C-C6AD-4498-8195-A8DA7E5B3D22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41" creationId="{3ECE2D6B-4766-415D-BE3E-5C2D43AE886C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2" creationId="{33A15E75-4AE7-482F-9AE8-05AB2029F48E}"/>
          </ac:spMkLst>
        </pc:spChg>
        <pc:spChg chg="mod">
          <ac:chgData name="Fatima Pillosu" userId="a6295d4dc9e22643" providerId="LiveId" clId="{C20E92A1-2F87-40FF-83ED-A2DFB67F4760}" dt="2022-09-26T13:15:05.379" v="671" actId="14100"/>
          <ac:spMkLst>
            <pc:docMk/>
            <pc:sldMk cId="3183180916" sldId="256"/>
            <ac:spMk id="145" creationId="{5049686B-602F-4533-8418-572BBEA54C4A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6" creationId="{2BEFA5D2-8F88-431F-AAE2-8D0084093BF5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7" creationId="{E9347D5C-C070-4519-AA44-D5562AB5A248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8" creationId="{D2B49B18-2E3C-41B8-9F19-514E81D9944F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51" creationId="{8F396026-A796-4252-860C-D1B0D96F5855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52" creationId="{F702D0DE-B190-40BD-A1EA-DF625BCC8691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53" creationId="{2C68D7AA-8E1B-40BA-A889-F36FF91A82CE}"/>
          </ac:spMkLst>
        </pc:spChg>
        <pc:spChg chg="mod">
          <ac:chgData name="Fatima Pillosu" userId="a6295d4dc9e22643" providerId="LiveId" clId="{C20E92A1-2F87-40FF-83ED-A2DFB67F4760}" dt="2022-09-26T13:21:13.974" v="816" actId="1035"/>
          <ac:spMkLst>
            <pc:docMk/>
            <pc:sldMk cId="3183180916" sldId="256"/>
            <ac:spMk id="155" creationId="{2DBB242F-C266-4030-B454-A8086843D32E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6" creationId="{6DDB31F6-0516-4FE0-96B0-916460DD75A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7" creationId="{6BDC9854-F930-4229-9939-78B974ECF407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8" creationId="{6A57C458-547F-460C-9F45-9AABD9568C62}"/>
          </ac:spMkLst>
        </pc:spChg>
        <pc:spChg chg="mod">
          <ac:chgData name="Fatima Pillosu" userId="a6295d4dc9e22643" providerId="LiveId" clId="{C20E92A1-2F87-40FF-83ED-A2DFB67F4760}" dt="2022-09-26T13:25:15.421" v="854" actId="20577"/>
          <ac:spMkLst>
            <pc:docMk/>
            <pc:sldMk cId="3183180916" sldId="256"/>
            <ac:spMk id="159" creationId="{6F369A6C-8983-4057-B63B-10795ED8C1C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1" creationId="{AF08EE5C-5620-4E6B-BB6C-EDB1508B7E91}"/>
          </ac:spMkLst>
        </pc:spChg>
        <pc:spChg chg="mod">
          <ac:chgData name="Fatima Pillosu" userId="a6295d4dc9e22643" providerId="LiveId" clId="{C20E92A1-2F87-40FF-83ED-A2DFB67F4760}" dt="2022-09-26T13:25:19.661" v="855" actId="1036"/>
          <ac:spMkLst>
            <pc:docMk/>
            <pc:sldMk cId="3183180916" sldId="256"/>
            <ac:spMk id="163" creationId="{967D2AE2-4377-49AA-82FD-89A4B4FD79A3}"/>
          </ac:spMkLst>
        </pc:spChg>
        <pc:spChg chg="del mod">
          <ac:chgData name="Fatima Pillosu" userId="a6295d4dc9e22643" providerId="LiveId" clId="{C20E92A1-2F87-40FF-83ED-A2DFB67F4760}" dt="2022-09-26T09:35:12.105" v="486" actId="478"/>
          <ac:spMkLst>
            <pc:docMk/>
            <pc:sldMk cId="3183180916" sldId="256"/>
            <ac:spMk id="165" creationId="{863262A9-84E3-4042-A422-9EC65315799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6" creationId="{305380B3-059D-4286-AAFE-4F3BD6A302B9}"/>
          </ac:spMkLst>
        </pc:spChg>
        <pc:spChg chg="del mod">
          <ac:chgData name="Fatima Pillosu" userId="a6295d4dc9e22643" providerId="LiveId" clId="{C20E92A1-2F87-40FF-83ED-A2DFB67F4760}" dt="2022-09-21T17:20:11.786" v="44" actId="478"/>
          <ac:spMkLst>
            <pc:docMk/>
            <pc:sldMk cId="3183180916" sldId="256"/>
            <ac:spMk id="167" creationId="{4BF99C37-8BB5-41F5-A100-EC4547A2C48B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68" creationId="{2EF0380C-B83F-48DE-9CEC-A4B3E7A713AF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69" creationId="{11291620-BC3A-47E1-939D-63FFC4C19055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0" creationId="{E175D9CF-10FB-45B1-BE12-8885AE87B38E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1" creationId="{3AD8426B-D22A-40F5-A3E4-9591EBB1E00D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2" creationId="{671AF4C4-05F5-4286-97B3-4F261AB2B10B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3" creationId="{727A2FEE-A6EF-4987-8F78-E5A3F5D533CB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74" creationId="{FD72630F-2779-4AC7-8913-3EC88859E76F}"/>
          </ac:spMkLst>
        </pc:spChg>
        <pc:grpChg chg="add del mod">
          <ac:chgData name="Fatima Pillosu" userId="a6295d4dc9e22643" providerId="LiveId" clId="{C20E92A1-2F87-40FF-83ED-A2DFB67F4760}" dt="2022-09-26T16:42:53.938" v="856" actId="478"/>
          <ac:grpSpMkLst>
            <pc:docMk/>
            <pc:sldMk cId="3183180916" sldId="256"/>
            <ac:grpSpMk id="69" creationId="{9DE4071B-EEB6-4F1E-8E46-6FCE60002712}"/>
          </ac:grpSpMkLst>
        </pc:grpChg>
        <pc:grpChg chg="add mod">
          <ac:chgData name="Fatima Pillosu" userId="a6295d4dc9e22643" providerId="LiveId" clId="{C20E92A1-2F87-40FF-83ED-A2DFB67F4760}" dt="2022-09-26T16:43:22.700" v="865" actId="1035"/>
          <ac:grpSpMkLst>
            <pc:docMk/>
            <pc:sldMk cId="3183180916" sldId="256"/>
            <ac:grpSpMk id="83" creationId="{4C7CBB2E-7584-4982-899B-E8D06A331262}"/>
          </ac:grpSpMkLst>
        </pc:grpChg>
        <pc:grpChg chg="mod">
          <ac:chgData name="Fatima Pillosu" userId="a6295d4dc9e22643" providerId="LiveId" clId="{C20E92A1-2F87-40FF-83ED-A2DFB67F4760}" dt="2022-09-26T09:36:21.437" v="496" actId="1076"/>
          <ac:grpSpMkLst>
            <pc:docMk/>
            <pc:sldMk cId="3183180916" sldId="256"/>
            <ac:grpSpMk id="116" creationId="{0705804E-2036-475C-854C-E404E1C98C7E}"/>
          </ac:grpSpMkLst>
        </pc:grpChg>
        <pc:grpChg chg="del">
          <ac:chgData name="Fatima Pillosu" userId="a6295d4dc9e22643" providerId="LiveId" clId="{C20E92A1-2F87-40FF-83ED-A2DFB67F4760}" dt="2022-09-21T17:17:31.375" v="13" actId="165"/>
          <ac:grpSpMkLst>
            <pc:docMk/>
            <pc:sldMk cId="3183180916" sldId="256"/>
            <ac:grpSpMk id="119" creationId="{B7110FE1-945B-4AED-9055-8C6D106E4B05}"/>
          </ac:grpSpMkLst>
        </pc:grpChg>
        <pc:grpChg chg="del mod topLvl">
          <ac:chgData name="Fatima Pillosu" userId="a6295d4dc9e22643" providerId="LiveId" clId="{C20E92A1-2F87-40FF-83ED-A2DFB67F4760}" dt="2022-09-21T17:18:41.417" v="35" actId="165"/>
          <ac:grpSpMkLst>
            <pc:docMk/>
            <pc:sldMk cId="3183180916" sldId="256"/>
            <ac:grpSpMk id="120" creationId="{BDB52F88-DB00-4135-A67A-D096268941D2}"/>
          </ac:grpSpMkLst>
        </pc:grpChg>
        <pc:cxnChg chg="add 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3" creationId="{22DAFC65-AF98-44AA-BF95-B1B1B5846004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29" creationId="{5CB02418-71FD-4B0D-8BED-08A1D8D580D7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0" creationId="{C3869683-AE19-4794-9316-80939DD0952A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8" creationId="{F544FB67-5D26-4467-AB38-9F74C8C236E0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9" creationId="{832EDB66-7B26-4FCD-A2AB-E4941DF28D7A}"/>
          </ac:cxnSpMkLst>
        </pc:cxnChg>
        <pc:cxnChg chg="mod">
          <ac:chgData name="Fatima Pillosu" userId="a6295d4dc9e22643" providerId="LiveId" clId="{C20E92A1-2F87-40FF-83ED-A2DFB67F4760}" dt="2022-09-26T13:15:00.041" v="670" actId="14100"/>
          <ac:cxnSpMkLst>
            <pc:docMk/>
            <pc:sldMk cId="3183180916" sldId="256"/>
            <ac:cxnSpMk id="144" creationId="{A788DC77-A079-4FDD-804D-7771F48877EE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49" creationId="{1275B604-5AEB-468F-9887-D43759069BA5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0" creationId="{0E838CB8-35B3-4669-84F3-50C27D6ECA79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4" creationId="{3A605988-A32F-4085-89E9-9D3E4409CACF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0" creationId="{42AA5FAD-FEF6-46E0-A368-FAAC5CAC38AA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2" creationId="{C5B0A3FE-F6B9-4E97-992C-57FF0CCA2DD7}"/>
          </ac:cxnSpMkLst>
        </pc:cxnChg>
        <pc:cxnChg chg="mod">
          <ac:chgData name="Fatima Pillosu" userId="a6295d4dc9e22643" providerId="LiveId" clId="{C20E92A1-2F87-40FF-83ED-A2DFB67F4760}" dt="2022-09-26T09:35:12.105" v="486" actId="478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  <pc:docChgLst>
    <pc:chgData name="Fatima Pillosu" userId="a6295d4dc9e22643" providerId="LiveId" clId="{537A97E6-967C-44B8-A46F-A25AF11477A2}"/>
    <pc:docChg chg="custSel modSld">
      <pc:chgData name="Fatima Pillosu" userId="a6295d4dc9e22643" providerId="LiveId" clId="{537A97E6-967C-44B8-A46F-A25AF11477A2}" dt="2023-11-02T13:37:34.840" v="30" actId="1035"/>
      <pc:docMkLst>
        <pc:docMk/>
      </pc:docMkLst>
      <pc:sldChg chg="delSp modSp mod">
        <pc:chgData name="Fatima Pillosu" userId="a6295d4dc9e22643" providerId="LiveId" clId="{537A97E6-967C-44B8-A46F-A25AF11477A2}" dt="2023-11-02T13:37:34.840" v="30" actId="1035"/>
        <pc:sldMkLst>
          <pc:docMk/>
          <pc:sldMk cId="2230501479" sldId="257"/>
        </pc:sldMkLst>
        <pc:spChg chg="mod">
          <ac:chgData name="Fatima Pillosu" userId="a6295d4dc9e22643" providerId="LiveId" clId="{537A97E6-967C-44B8-A46F-A25AF11477A2}" dt="2023-11-02T13:37:34.840" v="30" actId="1035"/>
          <ac:spMkLst>
            <pc:docMk/>
            <pc:sldMk cId="2230501479" sldId="257"/>
            <ac:spMk id="301" creationId="{4A8ABDDE-1A98-C659-E0C0-70958461A6DD}"/>
          </ac:spMkLst>
        </pc:spChg>
        <pc:spChg chg="del">
          <ac:chgData name="Fatima Pillosu" userId="a6295d4dc9e22643" providerId="LiveId" clId="{537A97E6-967C-44B8-A46F-A25AF11477A2}" dt="2023-11-02T13:37:29.696" v="6" actId="478"/>
          <ac:spMkLst>
            <pc:docMk/>
            <pc:sldMk cId="2230501479" sldId="257"/>
            <ac:spMk id="304" creationId="{A6E8B822-9EEE-8BF3-9A9C-D65596F5E22B}"/>
          </ac:spMkLst>
        </pc:spChg>
        <pc:spChg chg="del">
          <ac:chgData name="Fatima Pillosu" userId="a6295d4dc9e22643" providerId="LiveId" clId="{537A97E6-967C-44B8-A46F-A25AF11477A2}" dt="2023-11-02T13:37:25.273" v="2" actId="478"/>
          <ac:spMkLst>
            <pc:docMk/>
            <pc:sldMk cId="2230501479" sldId="257"/>
            <ac:spMk id="306" creationId="{B4CA7901-5DBD-023C-40AF-83DF69C1EFDA}"/>
          </ac:spMkLst>
        </pc:spChg>
        <pc:spChg chg="del">
          <ac:chgData name="Fatima Pillosu" userId="a6295d4dc9e22643" providerId="LiveId" clId="{537A97E6-967C-44B8-A46F-A25AF11477A2}" dt="2023-11-02T13:37:27.821" v="4" actId="478"/>
          <ac:spMkLst>
            <pc:docMk/>
            <pc:sldMk cId="2230501479" sldId="257"/>
            <ac:spMk id="308" creationId="{4CD4775E-2630-9C87-6F3A-9951A2D20ED3}"/>
          </ac:spMkLst>
        </pc:spChg>
        <pc:spChg chg="del">
          <ac:chgData name="Fatima Pillosu" userId="a6295d4dc9e22643" providerId="LiveId" clId="{537A97E6-967C-44B8-A46F-A25AF11477A2}" dt="2023-11-02T13:37:21.639" v="0" actId="478"/>
          <ac:spMkLst>
            <pc:docMk/>
            <pc:sldMk cId="2230501479" sldId="257"/>
            <ac:spMk id="310" creationId="{954DA63F-C322-DDD1-4321-7866BEDF9F27}"/>
          </ac:spMkLst>
        </pc:spChg>
        <pc:cxnChg chg="del">
          <ac:chgData name="Fatima Pillosu" userId="a6295d4dc9e22643" providerId="LiveId" clId="{537A97E6-967C-44B8-A46F-A25AF11477A2}" dt="2023-11-02T13:37:28.390" v="5" actId="478"/>
          <ac:cxnSpMkLst>
            <pc:docMk/>
            <pc:sldMk cId="2230501479" sldId="257"/>
            <ac:cxnSpMk id="303" creationId="{0669BD32-4CFA-E029-1953-60C2A5ECFE87}"/>
          </ac:cxnSpMkLst>
        </pc:cxnChg>
        <pc:cxnChg chg="del">
          <ac:chgData name="Fatima Pillosu" userId="a6295d4dc9e22643" providerId="LiveId" clId="{537A97E6-967C-44B8-A46F-A25AF11477A2}" dt="2023-11-02T13:37:26.575" v="3" actId="478"/>
          <ac:cxnSpMkLst>
            <pc:docMk/>
            <pc:sldMk cId="2230501479" sldId="257"/>
            <ac:cxnSpMk id="305" creationId="{305D71CB-B233-CEB4-B3C2-4F20DD75B02D}"/>
          </ac:cxnSpMkLst>
        </pc:cxnChg>
        <pc:cxnChg chg="del">
          <ac:chgData name="Fatima Pillosu" userId="a6295d4dc9e22643" providerId="LiveId" clId="{537A97E6-967C-44B8-A46F-A25AF11477A2}" dt="2023-11-02T13:37:22.820" v="1" actId="478"/>
          <ac:cxnSpMkLst>
            <pc:docMk/>
            <pc:sldMk cId="2230501479" sldId="257"/>
            <ac:cxnSpMk id="311" creationId="{6C6532A5-8F65-E36A-EC45-E648F439AA14}"/>
          </ac:cxnSpMkLst>
        </pc:cxnChg>
      </pc:sldChg>
    </pc:docChg>
  </pc:docChgLst>
  <pc:docChgLst>
    <pc:chgData name="Fatima Pillosu" userId="a6295d4dc9e22643" providerId="LiveId" clId="{E2B223F2-0B33-4F85-811E-48E98266BFC0}"/>
    <pc:docChg chg="undo custSel addSld delSld modSld">
      <pc:chgData name="Fatima Pillosu" userId="a6295d4dc9e22643" providerId="LiveId" clId="{E2B223F2-0B33-4F85-811E-48E98266BFC0}" dt="2023-11-17T16:52:34.515" v="2285" actId="208"/>
      <pc:docMkLst>
        <pc:docMk/>
      </pc:docMkLst>
      <pc:sldChg chg="del">
        <pc:chgData name="Fatima Pillosu" userId="a6295d4dc9e22643" providerId="LiveId" clId="{E2B223F2-0B33-4F85-811E-48E98266BFC0}" dt="2023-10-15T21:44:42.916" v="186" actId="2696"/>
        <pc:sldMkLst>
          <pc:docMk/>
          <pc:sldMk cId="3183180916" sldId="256"/>
        </pc:sldMkLst>
      </pc:sldChg>
      <pc:sldChg chg="addSp delSp modSp new add del mod">
        <pc:chgData name="Fatima Pillosu" userId="a6295d4dc9e22643" providerId="LiveId" clId="{E2B223F2-0B33-4F85-811E-48E98266BFC0}" dt="2023-11-17T16:52:34.515" v="2285" actId="208"/>
        <pc:sldMkLst>
          <pc:docMk/>
          <pc:sldMk cId="2230501479" sldId="257"/>
        </pc:sldMkLst>
        <pc:spChg chg="del">
          <ac:chgData name="Fatima Pillosu" userId="a6295d4dc9e22643" providerId="LiveId" clId="{E2B223F2-0B33-4F85-811E-48E98266BFC0}" dt="2023-10-15T21:22:02.549" v="1" actId="478"/>
          <ac:spMkLst>
            <pc:docMk/>
            <pc:sldMk cId="2230501479" sldId="257"/>
            <ac:spMk id="2" creationId="{6D05E87F-737E-297C-BDB6-A19FB15970C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" creationId="{3AA65090-708B-DD53-E3AA-F7E0108B0449}"/>
          </ac:spMkLst>
        </pc:spChg>
        <pc:spChg chg="del">
          <ac:chgData name="Fatima Pillosu" userId="a6295d4dc9e22643" providerId="LiveId" clId="{E2B223F2-0B33-4F85-811E-48E98266BFC0}" dt="2023-10-15T21:22:04.608" v="2" actId="478"/>
          <ac:spMkLst>
            <pc:docMk/>
            <pc:sldMk cId="2230501479" sldId="257"/>
            <ac:spMk id="3" creationId="{F13B5C91-EFA0-3C58-EBB4-E79F1E148AAB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" creationId="{C15F2208-8787-31F4-17AE-FCDB8DCA5E35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5" creationId="{1A8BFEE1-5169-75D9-8B24-C7D27700907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8" creationId="{315CE609-2D15-794C-1D51-C67503314786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8" creationId="{F2C53749-9806-812B-04A0-2A9E492B8B2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9" creationId="{488ACF8E-37E6-BD74-C263-156352BF2CD0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9" creationId="{70842F90-D097-943C-604D-FE5C97F58A20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0" creationId="{0E05440F-17E9-FF46-FD1D-F05C16036237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0" creationId="{4117E462-012E-0A93-9E74-12008C0DF49B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1" creationId="{D155F44B-55D8-C816-16A8-2B401F48FCBF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2" creationId="{A2AB0BCE-1525-9BB5-7A3A-8E0B289BF44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3" creationId="{4EC958C8-5D47-6260-1512-615961872BC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3" creationId="{9E68BB11-6BC4-1C1E-8E5C-03D8A90280C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4" creationId="{89349334-D1B6-2B49-64F0-10E3814EFC3E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4" creationId="{9E8CF120-7726-8409-6D3B-0E15D02CFB7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5" creationId="{123C85B4-6CE9-7728-6379-6721D06AD2A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6" creationId="{73A41E77-AB11-5C4F-07BD-15681BB45C2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7" creationId="{47A47973-540F-49E4-D9EF-87843AF3D09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7" creationId="{AA929AA4-6F0F-2AC0-22D5-4F05285C8E4E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8" creationId="{BD47DF9F-01AF-A7C4-559E-69E0A4C3AE34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8" creationId="{EE184595-16F0-9EFC-EE85-C53603072ED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9" creationId="{358DC59A-545B-5910-B540-1BA82171B44F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9" creationId="{6AD019B6-987F-A6AF-7F3C-FAE44100325A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0" creationId="{632A95E9-A8BA-8CDB-A573-2C77496C9412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1" creationId="{38E9A8A1-4972-F434-5E9E-8DDF28F72C58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2" creationId="{A1D9D320-64DE-9CF9-EB41-40CC4E637E94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2" creationId="{B29E953C-3452-10C0-EEC5-8BC45E93FAED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3" creationId="{2DEEA5F3-72D1-3999-4053-FAC259C691E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3" creationId="{F23C95E3-D8C9-E9A8-CE82-2D7E15636CD3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4" creationId="{8DB267A7-AD40-9F4B-C997-8114401B497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5" creationId="{E6F0C849-5232-D882-939F-C44C213E84E3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6" creationId="{08B47651-64A1-14A6-EF87-9D785CC57FF5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6" creationId="{DAA855F1-8563-B6C6-A956-355DE29690F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7" creationId="{6B2F989A-C905-8EEF-0BBA-895F1906AD4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7" creationId="{F988BC6F-FF3F-3222-5141-983E6053458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8" creationId="{135F515B-D463-9C21-2C94-7F937DDF2A3E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8" creationId="{79228584-B6F5-A572-9CBC-6AE52E16DD1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9" creationId="{2F36EC57-7F7D-675F-D9F5-03046348156F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0" creationId="{68B7B5B2-B396-B613-FF33-3EB9C5BE4F3C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1" creationId="{87B26B15-02A2-148E-79DE-D642BEFA553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1" creationId="{B6F9B0EE-1868-3A80-EB5B-0460D54B48E8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2" creationId="{04C12E2A-1686-2517-9932-F85EDCB5F813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2" creationId="{1A894FD5-106C-9F85-12EA-813B408C7C6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3" creationId="{550AB977-BF0A-14EA-1282-472BDC7A6BE5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3" creationId="{A3F8CA87-43AC-FD7D-9D70-774E4522D33D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4" creationId="{0907840C-CB81-1B0F-F939-26E8C99F1AE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4" creationId="{5192FA56-2302-DEAF-116C-280DA70626F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5" creationId="{3104D6E2-CA9D-F2F0-DC26-6A19625AC980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5" creationId="{DF185CA4-A455-5F87-724C-BF5D2F282FB0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6" creationId="{70448636-B5AB-B73C-CA7E-11028599148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6" creationId="{CC43E2E1-3C59-B0B1-74BD-87FE336CE54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7" creationId="{36675D7F-33FB-600A-7387-E6DD8AFCB32D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7" creationId="{EAD5EE78-E4C3-E9BC-D9FE-C4099E33403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8" creationId="{3AF6DD13-A3B3-1748-4341-F92291048E0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9" creationId="{E929576B-0A16-E0C8-4055-653F939AE85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0" creationId="{C1A5A86D-CE57-71C4-926B-623EC6ABF68D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1" creationId="{1D9EE9A1-7F96-FD1B-735D-AC3E4FE2567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1" creationId="{EE4CBB25-ADBB-8500-40CC-2F4A591D075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2" creationId="{1111B077-3033-46DC-EA5A-9DF45176336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2" creationId="{17983B58-51D3-A15C-E203-06B0139CB58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3" creationId="{4E7A1C16-DDFD-2DA3-E19B-B0E5DA40E2F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4" creationId="{36185BDD-2C07-784C-BA2B-33F8913B3C8C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5" creationId="{92CB0F4C-41B5-3D54-5D09-80C4E9866A8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6" creationId="{5A5BE1C1-98C3-9308-4EA3-4200A7D8B30E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7" creationId="{B3B64335-74F2-18A6-49DD-A4D43099019B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8" creationId="{4CF5D72C-62F5-4DF9-A798-770E0B434978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9" creationId="{49A193F2-6F9E-260C-EA67-8473AD86E228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50" creationId="{80AEFE49-68F5-C20C-5022-E92A91FC3D26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51" creationId="{D32637FB-058E-9433-5620-EFB27D20B5D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3" creationId="{0A322433-D49B-72E3-972B-2783ABB8B273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4" creationId="{6516540A-68CA-D83A-4DB5-2D6D35E7D4E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5" creationId="{2A8B7EF3-8783-6FE1-D336-DF5DADC9D981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8" creationId="{502F9488-FEE0-ADE9-F7A2-9F6987FD0AC2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9" creationId="{E6E15458-F445-4448-A9CB-78469A946B65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0" creationId="{40831E20-A951-9A61-ACAA-2E7190E032C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60" creationId="{CA68E4B9-0C89-AD7C-43FA-A994BDFFC41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61" creationId="{B5F5240E-8D6F-82AA-FF2C-B86C95095FBD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62" creationId="{9A0D2D33-39DB-7149-3F2B-37E98B7367E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63" creationId="{4509E6D8-CE52-7364-823B-338FD9368EDE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4" creationId="{C0A00F1B-0B24-2B80-CDC4-605115B3B9B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5" creationId="{0FA005A6-8350-E77F-F4E3-8DDE4DDB0C1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6" creationId="{D25A1494-6BC2-D2A9-B52C-20BB8D6831D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7" creationId="{A41769A2-2C9F-FA2F-03FF-216A894BB61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9" creationId="{98CDDF3D-79B3-2079-C15B-E86AD5507B6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1" creationId="{0D57C3E7-A920-1740-DD02-78ADD19B3F3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2" creationId="{CE787402-8130-B016-70E8-D4A61022633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3" creationId="{258C5E57-84F3-7542-5AD6-BAA66567BFF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4" creationId="{0C58A5B9-C4F8-5448-8CF7-28DA901B988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5" creationId="{674D6701-45DF-1D68-0185-EF837DDD392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7" creationId="{FFF2FEDA-4CBB-34B1-9D62-05342390203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8" creationId="{59CC3C4B-CB57-A20E-54DC-E48E76D76B3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0" creationId="{7E8701B2-ED59-BC8F-8D19-43DEE624AB0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1" creationId="{88ECD8B3-9CFE-DAD7-0DAD-33BC5070985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2" creationId="{B224BD93-545C-4A62-CB5A-DE170FE1497F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5" creationId="{1C4B573B-D150-1734-F472-2D8B22DCECA5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6" creationId="{1E711C2D-0755-338D-1FDE-E46CF3A7F1E1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7" creationId="{2E5B74F5-F1B9-E159-F19A-2BC3F037B0F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8" creationId="{0984C30C-49A8-FF45-F3B7-F03325473A6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9" creationId="{BBCEB6D7-A2B8-8359-3D7A-72229552A369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0" creationId="{ED381DCA-1259-A3F2-E0A4-694C271E647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1" creationId="{130E941D-BD9C-C576-359E-5388A8CEBC8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4" creationId="{C797BA98-0E3D-23B7-C442-ABCA37F6EB1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5" creationId="{1A9B3DCE-9414-72CC-A987-05D9831C920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6" creationId="{82A01AA9-88A7-5D5A-90B0-C1220B9CEA6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7" creationId="{14A3A351-D2FC-FFCA-8A56-286626A8E01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8" creationId="{30E39229-276A-9645-4F5F-CD9B1F1600C1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9" creationId="{CD586AD7-3D3F-C617-BA2F-BCD1AF91CB7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0" creationId="{BEFF770D-0FD2-4AC2-CB93-9F52E4ECE4A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3" creationId="{7DF1BD99-92A8-771A-668D-9838E156E72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4" creationId="{ECB976AF-A6F7-EA71-A773-F35043639F0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5" creationId="{4FA0B0BB-B425-6AB2-ECA0-4840979D41B5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6" creationId="{0203B300-CFD7-D789-F4DE-DDB40221044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7" creationId="{E6BCB3C6-3325-783E-DAD1-418F99ACC77F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8" creationId="{0F985BE3-B1FC-6792-59ED-F4D056D56B9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9" creationId="{31D0B548-41E6-67C8-4D0B-0E8B7004856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0" creationId="{B44EB991-9EF6-1897-10FD-1DB1A994BA6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1" creationId="{101C5FC3-B22D-87D3-93C2-EE7A9DD421D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2" creationId="{9A93E3C0-75FE-D8F3-26AC-5C57EDD0396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3" creationId="{A7854FD9-C5D8-EFC8-903B-54CB7A9BA4C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4" creationId="{9C6EC0E4-E6E2-BE26-5F27-2EB40E0287D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8" creationId="{10919E47-E6BC-FC46-B037-B60662322B9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9" creationId="{6F3D713A-FDF3-0A32-0FD8-539651D88BE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0" creationId="{4059215A-624F-C185-7853-67C5F2ABED1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1" creationId="{1B6C3387-1405-AAA0-760D-5D072DCB08A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2" creationId="{F5997D52-B81D-649B-BCA9-BAE8CA1E995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4" creationId="{2AFB2BBD-005A-C463-9829-EF0C448FECA2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6" creationId="{3B5CF27D-7617-E6BB-0BB6-23429285748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7" creationId="{6261CF1C-A806-1CA0-72C1-1CB6894390B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8" creationId="{7D16AA3D-5E83-7347-1D4D-37EE3C7E3FA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9" creationId="{F0E831C2-9419-1503-1D0D-1CE6E64BD03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0" creationId="{FA5D4036-25C7-32CF-1EC4-34EFC96A80F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2" creationId="{A477F3A4-6DED-7217-179E-69E38D18FAA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3" creationId="{36650E48-5671-686D-DE0A-270FB6E66C2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4" creationId="{1FDC801A-6ADB-83F1-DEFB-EE3D2C9F4EBA}"/>
          </ac:spMkLst>
        </pc:spChg>
        <pc:spChg chg="add del">
          <ac:chgData name="Fatima Pillosu" userId="a6295d4dc9e22643" providerId="LiveId" clId="{E2B223F2-0B33-4F85-811E-48E98266BFC0}" dt="2023-10-15T21:56:56.421" v="581" actId="478"/>
          <ac:spMkLst>
            <pc:docMk/>
            <pc:sldMk cId="2230501479" sldId="257"/>
            <ac:spMk id="145" creationId="{860A04EE-CBD0-5ACB-C520-45650B9982D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7" creationId="{50F938A1-4299-C90C-128B-023151D7087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8" creationId="{398F112A-3CDD-8DB8-BA5B-A7FEBFF668E4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9" creationId="{9CEDA66C-DB54-C9C2-2867-1AC082B4113C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2" creationId="{C04D04E7-5DCA-E9DD-F29C-C809BA96F04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3" creationId="{69BD44B6-0207-960A-F879-5108298791C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4" creationId="{04025B19-C666-9F9F-0234-91F0589905C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5" creationId="{E24D7D80-6C0B-0502-7851-76A1116DA56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6" creationId="{269B5B99-CB3E-6A6B-98F3-57F882940D8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7" creationId="{83E4B353-2809-9AF7-FA0F-9BFF6518EEA7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8" creationId="{B5CDB92B-577F-D7C1-0437-6A03297495C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1" creationId="{F9635C6F-6B34-4C02-4A7C-8572FA5A7A4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2" creationId="{1B2B9BD4-A0E1-2BA6-B99E-962DA24767C2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3" creationId="{A4DF2B7E-9E88-3F34-6038-39B2631027F7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4" creationId="{7C68BF2E-6AEE-B917-AE56-A5763633351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5" creationId="{3B315506-B2EA-E5EE-E74E-8B4F192DB9D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6" creationId="{5AB8AD38-373B-2F9B-F07E-FC6D521B1124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7" creationId="{1046FC86-9A3E-2ADE-5BC8-12E02045E13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0" creationId="{195ADD92-86C4-DB19-C584-64AA4D6B637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1" creationId="{32638020-9E80-02DB-9F99-16502AE1765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2" creationId="{1EE212A7-F144-2D3B-1F5D-46B18998547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3" creationId="{B4C7AF5E-AE3A-AB2F-07ED-3B2A0CBFC62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4" creationId="{2326DD6B-1776-6F54-4216-1C50B249612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5" creationId="{47A1BADD-C0D9-B0DA-A70E-2BCAFE78578E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6" creationId="{F3E8D0E8-0EA2-EFAB-5E01-79C01EC5A31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7" creationId="{650DED79-29E4-21D6-1B68-4788D1DCE4B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8" creationId="{1974C6AE-542B-A309-A91E-E1CDCFD060FE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9" creationId="{3549CE47-9157-86D9-705E-B4FF95EAA5D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0" creationId="{29B755CC-4252-BACF-F97E-A17749BCE7A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1" creationId="{D3217639-40AF-DCF0-BF05-08722828AC8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5" creationId="{0D414651-51C8-0A95-8E90-173964410C6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6" creationId="{5D1166AD-0259-D881-0812-6BC7972FF2F0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7" creationId="{0771503D-0844-1A2A-4A1B-37495F1E545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8" creationId="{4861CFCF-7011-807A-1724-E55C2ED2985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9" creationId="{115DE25C-1DE2-8EBD-5029-1E0B816C489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1" creationId="{283EB77B-26C6-6C31-FCCE-9C95EB4DC1D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3" creationId="{D479A9F4-FC9A-8985-014F-B647D36EB8C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4" creationId="{7C5BF0FF-F960-E8ED-E75C-699D8860C58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5" creationId="{FF131397-66A1-B137-B057-D4A0BA5379C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6" creationId="{6F918353-9C4F-DCA0-1293-9B8A5F1A908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7" creationId="{D60F04A1-A677-782F-408F-A27ADF08257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9" creationId="{965289EE-A035-CB83-ECB9-8BB2E3609A20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200" creationId="{1A828EB6-147A-25B9-16A2-822D6480951C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201" creationId="{9C41C7A3-DA9D-F378-135A-B79972EC90C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3" creationId="{6E202E68-EA30-14C3-9074-5A8C051356A9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4" creationId="{5CBC580B-7ED3-2803-08C3-03F28902628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5" creationId="{75A2960A-8009-1D11-ED42-51BC6AE503DE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8" creationId="{140935CE-975D-6D7A-1EF4-720EE97B81A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9" creationId="{822F7B8B-7872-0FC5-C8AE-8503E7E5FE0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0" creationId="{5917F3CA-898A-E503-72B3-2A4BED44F5F4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1" creationId="{0607707D-77F8-FBA7-F620-11B45C96189A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2" creationId="{159A74C7-CD50-C7E6-4267-88048970D7F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3" creationId="{D219269D-2711-BE9F-8070-7085E8D679B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4" creationId="{D35A2380-EF96-0927-705E-B3941F8BA657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7" creationId="{F102C481-5CF3-2D1D-6ED7-1E6805CD0D8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8" creationId="{4D251619-A2DC-0427-D2C6-EDE67A8F60F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9" creationId="{9824C430-3F98-B4E1-A979-DFE29A16BE5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0" creationId="{3E704CDE-41EC-90AE-A835-105987CC7DEC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1" creationId="{694D384C-2B5B-8F19-8B45-59EE9D76B26D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2" creationId="{411B06F5-C53E-FA97-7A11-C58EB93BD7C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3" creationId="{81421D5E-090A-5B5A-4840-F256451EF62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6" creationId="{6A93C75C-AE83-E090-2E84-16C8E95756D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7" creationId="{0B38EA86-05F5-4AD3-21D7-3D8BC5CD278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8" creationId="{92DF73F9-BF62-9A55-97A0-4DD9F5D77C1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9" creationId="{7C08E335-323B-22B3-E723-EB28744D82D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0" creationId="{FE6DF53C-551A-84FD-736A-C8DF68262E5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1" creationId="{38A2CA0F-15E3-D10F-0478-EDD2803222C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2" creationId="{0D9F6EE7-B687-2BEA-3BE9-245031D9E16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3" creationId="{F26330BC-E942-14A4-19EB-414AD7A8C78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4" creationId="{E91F8F38-F4A1-441F-5056-F0C0CC20D1F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5" creationId="{A6053EBA-D528-4926-8127-5B05970C4BD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6" creationId="{967A6296-3D54-223F-CF82-8E86739AE53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7" creationId="{12E93C82-86BD-05B4-2ACF-4C00E4249A99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1" creationId="{BA08D39F-3A0C-C0A0-F3A4-7A450BB1F13A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2" creationId="{622C76B3-95C0-46E3-A32F-E3C05FEB7E1E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3" creationId="{4F1B0DFB-6B0B-2CF7-5286-DFFF370FC07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4" creationId="{8886E357-1B7A-F7E5-B0F5-421172FBB9B7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5" creationId="{3E8F0C9B-C347-1717-D619-C378FDA0860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7" creationId="{B7D42F36-0A1C-15BB-EB36-BDAAC5D1535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9" creationId="{1A98EB4E-D5F9-0B29-C893-B10207E69A83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0" creationId="{D7AF2702-8FED-E167-858F-EA97D7B8A89D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1" creationId="{CA68047F-5D31-AF31-DCFB-47FC9899D67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2" creationId="{955ECA56-2268-1D28-E352-8D2D9AFB8EF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3" creationId="{17B0F86A-CEAE-D6BE-50A2-ACD4C0842AE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5" creationId="{F36CD08B-CF7A-73CC-D449-2DCED8EB0CE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256" creationId="{0F55CB11-947F-BEC7-06D2-0D0929E53BB4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6" creationId="{223EB11F-7293-3E23-B810-86AB21DFB6F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7" creationId="{D49978FB-8F30-C988-DCC5-11196D7E88D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8" creationId="{C4630AAF-8397-502B-7B9C-B3024441DF08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0" creationId="{70782F13-EA16-B55E-9C8E-88EC31E291E6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1" creationId="{FCEDB6BC-4199-ED78-61CB-CC1EA2B474A0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2" creationId="{2D2908E6-9674-DAE8-247F-C9504BC68AE4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5" creationId="{1FE12FBA-D3BB-BEA8-CACB-BF0C60782ED3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6" creationId="{6862EDBC-3D45-0EBC-74DF-02329855674C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7" creationId="{249B19D2-63D7-E081-65B7-5F2E7FC6CD16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8" creationId="{4F86C39E-00F8-C8B3-2B35-8425FC8F93DF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9" creationId="{43976354-E6FC-7138-543B-3D58B703D93E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0" creationId="{FF4D6FED-3F3F-C316-242D-6E0758A97634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1" creationId="{5CB6F0F6-96A9-0AE0-F92E-6ECBEA13232D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4" creationId="{16FE8170-7D4B-BEBB-3218-3E46A1448BEE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5" creationId="{78007B69-ABD7-9408-E931-682D80838AD9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6" creationId="{A923D732-41A6-7D47-D291-1CE8F455A5EC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7" creationId="{E8BA12D8-3FFB-0764-542B-0E198F31ECD4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8" creationId="{6D99D99F-645B-5A38-17D7-89A0E59C8C43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9" creationId="{7DBD1152-3C90-3EFB-70BD-8BD095F0F432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0" creationId="{764C87BB-7F15-A18B-2AD6-EA79100DD23D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3" creationId="{8DAEF02B-7F28-7789-54C3-D3BD9A60EA02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4" creationId="{60FB7CC3-1FB9-3BDC-DA2B-3AA7B395608E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5" creationId="{E7509D0D-86E3-4926-9CC8-AE723A307616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6" creationId="{F46E4B6D-9B34-0B61-333F-075563FFA06B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7" creationId="{4944B0E1-955E-9DE6-ADFC-001F04CEFA81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8" creationId="{BBF92DA2-6C38-4A7D-24CD-B7EA958F7FF7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9" creationId="{A08D0FF9-801C-046D-B701-AB0BA34FC6EA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0" creationId="{C5758BBF-EF0E-0C56-8F70-AC16141C8541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1" creationId="{DA53CE5F-4586-0BC7-F36E-E929D03B8FA9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2" creationId="{67A4D0C6-60C4-152C-5E66-22B53EDB3ECB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3" creationId="{CE9C72AA-72BE-DB65-44E5-47E6FF965EC4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4" creationId="{32F6C435-7488-6440-8B1E-9FE44AD35028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8" creationId="{23CB8159-2307-EC5F-7E79-5F9443C99796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9" creationId="{A339BDD9-8A39-A58E-3080-698940BA7602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0" creationId="{FBFDAD91-7905-7BBE-3092-B6B3ECF4BF22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1" creationId="{4A8ABDDE-1A98-C659-E0C0-70958461A6DD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2" creationId="{84CE5B07-8E86-3D46-AE22-D17644225A62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3" creationId="{E8DD093B-DF35-C25C-EF34-D3D37CC906D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4" creationId="{4B5AAFCC-1A00-292D-E6AB-E7A87C18C001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4" creationId="{A6E8B822-9EEE-8BF3-9A9C-D65596F5E22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5" creationId="{39341AEE-6468-901D-73C8-90B4CEDCFCA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6" creationId="{7434DB71-57B5-725D-6EFB-8550434F466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6" creationId="{B4CA7901-5DBD-023C-40AF-83DF69C1EFDA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7" creationId="{4B9C1286-779E-9841-2536-837CC2573407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8" creationId="{4CD4775E-2630-9C87-6F3A-9951A2D20ED3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8" creationId="{D3FB3ABB-9A76-DEEE-A336-F0A27887ACFB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9" creationId="{A39F95E1-8908-A08A-E45F-F78388183FD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0" creationId="{954DA63F-C322-DDD1-4321-7866BEDF9F2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10" creationId="{ADAF9B12-21C2-7FBE-40EC-3C8280C6B57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11" creationId="{9B917FF3-63B0-B1EC-1BE9-EC36A9656A3F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12" creationId="{0E23FDA5-E4A8-2B8B-023B-D135C3787631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13" creationId="{6D4F101C-3582-FD11-2E27-37EA70A7408E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14" creationId="{05E7FB0E-6110-6630-7A97-447EEF021088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15" creationId="{7C1AAA59-A4B0-A520-561F-3289E8DC222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18" creationId="{1014504F-398B-0A4A-221E-12A1FC23AF4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19" creationId="{88826928-E0AF-F023-95C6-7993A0D55AE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0" creationId="{CD5AFE69-4088-741B-BC0A-8A08626CDDD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1" creationId="{71B39672-3B8D-80E1-6B8C-7CEFA268D61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2" creationId="{0B0A5B74-E3D6-5B88-9D8D-80510966529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3" creationId="{2EC5FAAE-7D11-E27B-306F-1001AB9A2C4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4" creationId="{00674694-8706-7D37-0F95-CEE3B5AC046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5" creationId="{0F7C818C-4D62-766A-15DA-AFDC4B54425D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6" creationId="{F899C486-8DF7-371A-CC02-8AB74D468C3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7" creationId="{55B0E388-40F8-659F-36FD-B19AD2B71C6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8" creationId="{AE4D1EA0-2DA2-EC3C-ED5B-D513337097E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9" creationId="{18F88CB4-2D7D-072F-89FD-A7B771458BB2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3" creationId="{EE008D2E-2C02-1D2B-C01C-7313F2B2EE2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4" creationId="{9D506352-B0CD-8263-2B05-4F39705CF26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5" creationId="{788171FF-4733-A2F2-013D-34D3D45877C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6" creationId="{FE6D9B38-009C-ABF8-20EE-F59AC3DDA0D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7" creationId="{D8CA3665-C768-D6DA-CF29-0224183BB5D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8" creationId="{9A3909C0-0A7C-D59A-11D3-8A609E31FBC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9" creationId="{39498DC4-E37E-A5BB-9314-609161472A1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0" creationId="{24A6EA96-27C9-D131-3D88-4FB2DD56A44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1" creationId="{61D0A04F-BB92-C7AD-FEA9-E0A9AB13016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2" creationId="{88F0DB7A-8DA4-AD9C-3FD6-91FA3811992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3" creationId="{CCB4EE6B-4737-E2D3-BFFA-86F41F26E2A6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44" creationId="{F62E2F7D-178B-C4B9-1D38-D419354AF24D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45" creationId="{48BAD397-74DB-3A70-5E62-2C641AB92DB1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46" creationId="{FA7B2282-6FB5-D615-45FD-9CA3077015D4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47" creationId="{B467FE96-5094-96B6-20F5-714B47D49B43}"/>
          </ac:spMkLst>
        </pc:spChg>
        <pc:spChg chg="add del mod">
          <ac:chgData name="Fatima Pillosu" userId="a6295d4dc9e22643" providerId="LiveId" clId="{E2B223F2-0B33-4F85-811E-48E98266BFC0}" dt="2023-11-17T14:44:22.390" v="951" actId="478"/>
          <ac:spMkLst>
            <pc:docMk/>
            <pc:sldMk cId="2230501479" sldId="257"/>
            <ac:spMk id="348" creationId="{870208F9-66D2-A803-FA40-5E01E5D248D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9" creationId="{986F4132-0582-9A8A-1CD9-77C420716A2A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0" creationId="{B5BA918C-C7C0-003A-C2B0-2A5EC92DF5FC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1" creationId="{0A7D07F8-F4E8-6A55-94FB-D722AE43A182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2" creationId="{5125B13C-1A27-EE6A-3E71-A8344E50A2C0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3" creationId="{B29242B5-E9EA-9DAD-DBE1-DDCBF7FA3CE8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4" creationId="{D72D3D71-99BA-D3E1-5C01-A291D2B5B7CD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5" creationId="{030D5675-9AB3-7902-FC4C-775066184B97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6" creationId="{4F868A5A-8D8E-4DF4-DDA5-67A62D2F7AA1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7" creationId="{AA20FD4A-4ABB-D106-9492-2CC1239AD5D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66" creationId="{52E71325-7AE5-B215-3CD2-95969550220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67" creationId="{B6B45554-C22D-9BAB-379D-DDD8EFB9AD8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68" creationId="{2B2EC7D0-04A7-A8A8-5652-BBBAF722CF4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69" creationId="{313A01F8-6804-0B54-8962-E874CCD109A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0" creationId="{E0D432A2-D99B-1499-29C9-D59A35C9D60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1" creationId="{8F09DAC5-5AD6-EA68-46C9-16EFBB602865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2" creationId="{87938383-B33F-86C8-0A1C-E8F63E0D39E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3" creationId="{CA1EACCF-7169-613F-7E74-F8AE9D81B87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4" creationId="{48A262B9-8C75-431C-5CCB-528726D3A8E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5" creationId="{681396F3-2A01-8F17-C2A7-7FD54B67A11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6" creationId="{2D27BF69-502D-A0C0-0C1A-527ABEE7655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7" creationId="{47DB9A63-2DC9-D0D6-30F8-180F654F200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8" creationId="{5B8237A9-48D6-0C07-DC63-0B3F1783633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85" creationId="{9E35B5EB-B1B2-8889-51DE-69779410EE61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86" creationId="{8A446BB1-45A2-5B5B-938F-8C4615C3C51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87" creationId="{C08BD80E-B8BF-DBC5-287A-F7B0A845492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88" creationId="{C89065BE-2AC9-F547-ED3C-E04E0016FAA8}"/>
          </ac:spMkLst>
        </pc:spChg>
        <pc:spChg chg="add del mod">
          <ac:chgData name="Fatima Pillosu" userId="a6295d4dc9e22643" providerId="LiveId" clId="{E2B223F2-0B33-4F85-811E-48E98266BFC0}" dt="2023-11-17T15:18:29.854" v="1741" actId="21"/>
          <ac:spMkLst>
            <pc:docMk/>
            <pc:sldMk cId="2230501479" sldId="257"/>
            <ac:spMk id="389" creationId="{7021245C-01BF-7ADD-0169-FF96EE53E52D}"/>
          </ac:spMkLst>
        </pc:spChg>
        <pc:spChg chg="add del mod">
          <ac:chgData name="Fatima Pillosu" userId="a6295d4dc9e22643" providerId="LiveId" clId="{E2B223F2-0B33-4F85-811E-48E98266BFC0}" dt="2023-11-17T15:18:29.854" v="1741" actId="21"/>
          <ac:spMkLst>
            <pc:docMk/>
            <pc:sldMk cId="2230501479" sldId="257"/>
            <ac:spMk id="390" creationId="{B666D848-A92C-C117-2FC2-C4C95BCA32B5}"/>
          </ac:spMkLst>
        </pc:spChg>
        <pc:spChg chg="add del mod">
          <ac:chgData name="Fatima Pillosu" userId="a6295d4dc9e22643" providerId="LiveId" clId="{E2B223F2-0B33-4F85-811E-48E98266BFC0}" dt="2023-11-17T15:18:29.854" v="1741" actId="21"/>
          <ac:spMkLst>
            <pc:docMk/>
            <pc:sldMk cId="2230501479" sldId="257"/>
            <ac:spMk id="391" creationId="{59B6DD75-57AF-B8AE-24B4-30776445B8A8}"/>
          </ac:spMkLst>
        </pc:spChg>
        <pc:spChg chg="add del mod">
          <ac:chgData name="Fatima Pillosu" userId="a6295d4dc9e22643" providerId="LiveId" clId="{E2B223F2-0B33-4F85-811E-48E98266BFC0}" dt="2023-11-17T15:18:29.854" v="1741" actId="21"/>
          <ac:spMkLst>
            <pc:docMk/>
            <pc:sldMk cId="2230501479" sldId="257"/>
            <ac:spMk id="392" creationId="{88579D56-6252-A3E8-9D88-045E9856310D}"/>
          </ac:spMkLst>
        </pc:spChg>
        <pc:spChg chg="add del mod">
          <ac:chgData name="Fatima Pillosu" userId="a6295d4dc9e22643" providerId="LiveId" clId="{E2B223F2-0B33-4F85-811E-48E98266BFC0}" dt="2023-11-17T15:18:55.279" v="1767" actId="478"/>
          <ac:spMkLst>
            <pc:docMk/>
            <pc:sldMk cId="2230501479" sldId="257"/>
            <ac:spMk id="393" creationId="{672518D9-C252-3034-979C-A6DD43B322D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94" creationId="{8287C73F-431B-3A87-99FD-7DBFF7E81AC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95" creationId="{10F5D72E-367B-BE77-5D18-93A690DBE8B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98" creationId="{BD2EE6A2-2F17-5C4D-8CFB-302C15F05EA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99" creationId="{E38B4323-6BF0-B5EC-6CA3-906971C9AEF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0" creationId="{AFC9926B-88F1-57E1-D139-DD73ED3B54A1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1" creationId="{3375ABB2-0F65-E897-4B8A-22EEFC1D632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2" creationId="{A292AFE3-CEC5-CE12-7711-E73D8FB8164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3" creationId="{0C5397BE-5B24-A40D-0ADC-A61638975BA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4" creationId="{838D3F53-051B-8B60-ACAA-EFA920A3D17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5" creationId="{B4A7D3DC-B616-DD88-0F81-69CD0A1B11E7}"/>
          </ac:spMkLst>
        </pc:spChg>
        <pc:spChg chg="add del mod">
          <ac:chgData name="Fatima Pillosu" userId="a6295d4dc9e22643" providerId="LiveId" clId="{E2B223F2-0B33-4F85-811E-48E98266BFC0}" dt="2023-11-17T15:17:33.148" v="1651" actId="478"/>
          <ac:spMkLst>
            <pc:docMk/>
            <pc:sldMk cId="2230501479" sldId="257"/>
            <ac:spMk id="406" creationId="{19092779-6F0C-600F-BFFE-DE447D3BCD13}"/>
          </ac:spMkLst>
        </pc:spChg>
        <pc:spChg chg="add del mod">
          <ac:chgData name="Fatima Pillosu" userId="a6295d4dc9e22643" providerId="LiveId" clId="{E2B223F2-0B33-4F85-811E-48E98266BFC0}" dt="2023-11-17T15:17:32.220" v="1650" actId="478"/>
          <ac:spMkLst>
            <pc:docMk/>
            <pc:sldMk cId="2230501479" sldId="257"/>
            <ac:spMk id="408" creationId="{0A2937C1-9339-2D59-F527-89FEEA5A685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9" creationId="{B6422AA8-4D25-AA93-3AAD-A14B042A66D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0" creationId="{2A02D773-0F9A-8D6C-EE0B-271B4AD2200B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1" creationId="{B4B2D025-165D-6C6E-7557-A24ACD87A6B8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2" creationId="{E06BF999-C41D-0E2D-289D-EAB9546F59B3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3" creationId="{CE31C27E-3878-0052-9D9C-B56961239F8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5" creationId="{B60A4D58-897A-5FA6-040B-A75306C6485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7" creationId="{EF638AA0-1FC4-9472-C60E-F12FE62EF9AD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9" creationId="{1E0C3550-5B44-0C81-5EAF-4B0F264FD8F0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1" creationId="{470D9BAD-95EC-4F66-5711-7DD80B13147A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3" creationId="{16D41A0C-E609-E1D1-9F5F-D17E1FEB721A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5" creationId="{ED550C25-1D09-26BB-FE85-0BC27B7C7286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7" creationId="{27973F7A-72AC-0873-AAF1-C7CAE5EDD394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8" creationId="{F36252A6-3B95-0BC8-A6E9-0EDA92626B6D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9" creationId="{5BCED229-0DE0-DCD4-0FB3-62593C8B02EC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0" creationId="{45089563-C1F4-7CDA-FA0A-24EA336038C7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1" creationId="{62E5D7FE-34FE-7369-1A68-19BB7ADB4AC5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3" creationId="{ACCE4E9F-10D5-B247-C367-A2932AAFE853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4" creationId="{CDDA0546-684E-9BCE-B4B5-2B21E73ACEEE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5" creationId="{C81675F1-E008-6FB6-ECB8-DF9CEA6D0FAB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9" creationId="{740A0F9A-57E9-A3A2-3A58-E3DC3C74147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0" creationId="{BA6C3B96-51DB-843E-EAFD-7CB8E66EEFE1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1" creationId="{18276F2D-8F20-5339-CAD0-B9CC8BF6F73D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2" creationId="{22BFE544-4C09-A688-B651-E6C9E10B0AA2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3" creationId="{DFE1343E-9AFD-539B-AAD1-57E6347A349D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6" creationId="{B8382B28-7DCC-F1B3-F026-712A32F5936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7" creationId="{B49B2BD2-0B0D-C7FF-34CF-4E792B47DB5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59" creationId="{C66F4CF6-0F1E-4728-95D5-412BE41FFEB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0" creationId="{A628A1EA-6347-C7CC-2AF4-4FCFC409003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1" creationId="{83799B1F-35EF-B0DE-02A7-E9270A6B42B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2" creationId="{2FBFAEC0-589A-60B2-BFEF-BE03DB982EE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3" creationId="{03263EF8-7435-8369-5DA4-05DC68D9739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4" creationId="{18B47A88-1C0A-68B7-EB76-E33E3E10EE0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5" creationId="{1CE79736-5F67-B4A8-9B7F-F73DB663B7FD}"/>
          </ac:spMkLst>
        </pc:spChg>
        <pc:spChg chg="add del mod">
          <ac:chgData name="Fatima Pillosu" userId="a6295d4dc9e22643" providerId="LiveId" clId="{E2B223F2-0B33-4F85-811E-48E98266BFC0}" dt="2023-11-17T15:23:49.352" v="1843" actId="478"/>
          <ac:spMkLst>
            <pc:docMk/>
            <pc:sldMk cId="2230501479" sldId="257"/>
            <ac:spMk id="466" creationId="{E966D846-DCAC-1A82-4226-74FB83DE6E72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72" creationId="{086E7F61-E1C6-4360-2D42-7F4944A28A25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73" creationId="{C2F6C24B-5D3B-55B2-6CA4-94DAEC2F4BC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74" creationId="{3CC449D6-EE4D-298C-9583-EBE42563ABF3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78" creationId="{C15BF54C-14B6-4138-2780-55F83C33EE3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0" creationId="{B40F82A4-54E0-7490-5E02-95B62267AAD3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2" creationId="{C60197DF-8E0E-FDD0-F604-0AC2A5351BEC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3" creationId="{307C1C74-80E5-70A2-6EC3-8583E9FDED25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4" creationId="{AC21422A-93FB-7AE9-79CA-55B5FE27B16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5" creationId="{D9B2B554-D60D-99E6-7E08-C939D8117432}"/>
          </ac:spMkLst>
        </pc:spChg>
        <pc:spChg chg="add del mod">
          <ac:chgData name="Fatima Pillosu" userId="a6295d4dc9e22643" providerId="LiveId" clId="{E2B223F2-0B33-4F85-811E-48E98266BFC0}" dt="2023-11-17T15:32:34.799" v="1982" actId="478"/>
          <ac:spMkLst>
            <pc:docMk/>
            <pc:sldMk cId="2230501479" sldId="257"/>
            <ac:spMk id="486" creationId="{2B3B16E3-5D91-222F-E609-79630EBB49E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7" creationId="{E716A91B-412C-CA30-F00C-20BB1A16695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8" creationId="{AA6E4311-26E6-443B-C735-F3017F6DEFD9}"/>
          </ac:spMkLst>
        </pc:spChg>
        <pc:spChg chg="add del mod">
          <ac:chgData name="Fatima Pillosu" userId="a6295d4dc9e22643" providerId="LiveId" clId="{E2B223F2-0B33-4F85-811E-48E98266BFC0}" dt="2023-11-17T15:49:49.317" v="2229" actId="478"/>
          <ac:spMkLst>
            <pc:docMk/>
            <pc:sldMk cId="2230501479" sldId="257"/>
            <ac:spMk id="489" creationId="{5A647A47-C24C-405A-7529-379ACB2EFE2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90" creationId="{5329E3F0-B581-D76D-0B26-2AF0B394B568}"/>
          </ac:spMkLst>
        </pc:spChg>
        <pc:spChg chg="add del mod">
          <ac:chgData name="Fatima Pillosu" userId="a6295d4dc9e22643" providerId="LiveId" clId="{E2B223F2-0B33-4F85-811E-48E98266BFC0}" dt="2023-11-17T15:55:32.867" v="2279" actId="478"/>
          <ac:spMkLst>
            <pc:docMk/>
            <pc:sldMk cId="2230501479" sldId="257"/>
            <ac:spMk id="491" creationId="{32C0B3B2-1EA2-2D40-4A11-614AA13B27A0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493" creationId="{9ABF85D6-751C-2F75-79EF-2C76B4CEF8C7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494" creationId="{362077C8-13B0-6E2E-313C-567EA962C192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495" creationId="{2EEA52A4-523E-7A19-3E95-30B00F140037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498" creationId="{D7A6D74B-36E5-047A-059B-F030A58D775C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499" creationId="{8EB931B4-4058-7224-A94F-1662747E4FF0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00" creationId="{7BC03B9F-9ED2-E462-92C5-8DB1EDDC677A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01" creationId="{5B9208AC-103F-1B98-81C2-C8AFCA414B59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02" creationId="{E3EDA3E5-EE9F-2BB7-5126-89077A083863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03" creationId="{73AB2599-3D20-8E33-06DA-17C9D376C66B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04" creationId="{21548DE5-3230-873B-D4C5-6F25E112C2A1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07" creationId="{F1DDF06A-CD3E-4838-13C0-E51787FEAEEA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08" creationId="{67190468-B93C-D883-4E1B-F510CC1306FB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09" creationId="{C9FAE66A-6560-1F53-6A54-847E1031648E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0" creationId="{3E35F97B-CFB2-BBF6-A021-C812AF0EC7F5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1" creationId="{086B75EB-281D-C5F2-8679-D7578BBF5FE6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2" creationId="{FC29FAD8-04C2-3AB0-FA26-6453919FAF43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3" creationId="{D6A09F43-82E3-5876-8D85-10B64668B77A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6" creationId="{648F3CF8-D6A6-116E-9F19-11EF19C4FA51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7" creationId="{F9AD298B-0E7A-2D59-22E2-F6A0497C9B31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8" creationId="{200BDA48-D62F-8BD5-C69F-009D09DF0005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9" creationId="{2FBC65F8-3477-2A55-034D-CB8CA4820C39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0" creationId="{01F67F03-031E-2853-B9E1-BFE52F89D354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1" creationId="{ECDE9A13-559F-891C-F174-E7351A8B047B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2" creationId="{26F898C9-CA98-9740-DCF3-DE90C66C7A58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3" creationId="{E6FA3B7D-B3BA-540D-6037-5571BFFD768F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4" creationId="{9D555B96-DE09-4DE0-9ED8-2E7393137789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5" creationId="{DF8E6140-C4C6-B75F-70A6-475DC0FEF5D0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6" creationId="{2C158700-9E35-CD90-66FD-3ACD858607EF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7" creationId="{8AE1AD48-7476-D67B-3861-C44BCF628DA0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1" creationId="{13C677CA-124E-2544-4A7B-F6DA7626E8CB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2" creationId="{FBC9C7CE-6D91-153B-D7BB-65D8165B97A3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3" creationId="{7E6E0497-6602-C39F-2521-F4694FDAF384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4" creationId="{B1A19C48-8994-C5AA-10ED-29894C503212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5" creationId="{3EFA6971-3DA3-09CC-BBC8-9B14CEDFCD44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6" creationId="{04A39F24-8A42-B1B3-4CAF-C18EF3A94261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7" creationId="{0EE7F395-DD96-7D61-568F-A9628A57438E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8" creationId="{9DCE8549-6B76-FDA0-F2B7-64602A2A5189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9" creationId="{3C5F1E53-A594-9784-8FD6-FFDEA6E0B40F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40" creationId="{17E85FF3-1F8F-D914-FBCF-FA4B7B7FA8BF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41" creationId="{B7DB4E5A-9164-43A3-59A0-36F60342243D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42" creationId="{79677E89-F472-2E0E-FCCE-1B7FCE750CE4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43" creationId="{2E057E61-2EAE-3AF6-1578-305D109E9A30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44" creationId="{7937E0E0-0F49-1BFD-2B93-37F597C84BE4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45" creationId="{262A0AC8-420B-B925-E652-87CC6C4335CA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46" creationId="{58B6A8CF-FE1F-62DA-0AF8-4124F800B7C6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47" creationId="{74C24D45-DB8B-044E-EBE3-3ED3789D0A0C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48" creationId="{8DF4974F-0731-B6D9-2684-CC656ABE13D5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49" creationId="{CC7C0B71-41B8-071E-FDF2-30BA9DC82D25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50" creationId="{2567B18A-A09C-B96A-5D92-214CF358D40F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51" creationId="{D28C0FD2-DDBB-9A9F-97A1-BA99F006AF60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52" creationId="{C998D48F-72F2-7A8C-7EA7-0C97C8F38FB8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53" creationId="{0D8EA6C5-B039-18C0-043C-382F779AF0F3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54" creationId="{E56152AD-8B72-3983-DBE9-0D5DE94967FB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55" creationId="{C118D9DB-6DFD-48F8-2382-48F4D6AF8CED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62" creationId="{32F7C3B8-D5CB-68AF-FA42-D7DB88E2EEF2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63" creationId="{D5E08A09-33AE-8A56-A6D4-2C40966A564F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64" creationId="{34D32958-E630-4F79-EDC9-AA819945EFBC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65" creationId="{1B2D4176-8C61-0F80-6782-D353E1CEBD3A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66" creationId="{8221B94B-975D-C17A-818C-51284CB96552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67" creationId="{6A73B47F-A888-3238-2DAA-8A08425A06A5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70" creationId="{03679941-F324-69FC-4370-4F979BEBE3C6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71" creationId="{D0F49E0A-6AB5-21F8-879B-DE8517AA645B}"/>
          </ac:spMkLst>
        </pc:spChg>
        <pc:spChg chg="add mod">
          <ac:chgData name="Fatima Pillosu" userId="a6295d4dc9e22643" providerId="LiveId" clId="{E2B223F2-0B33-4F85-811E-48E98266BFC0}" dt="2023-11-17T15:56:15.604" v="2283" actId="20577"/>
          <ac:spMkLst>
            <pc:docMk/>
            <pc:sldMk cId="2230501479" sldId="257"/>
            <ac:spMk id="572" creationId="{4824C7BD-C90E-4891-ADCA-AC95DC95AF55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73" creationId="{F263596B-6406-C730-8EF2-A4C55C9C2255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74" creationId="{02A41116-472C-5948-2BA1-A61479E7EF1F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75" creationId="{C6DB6134-55B2-4F6A-C16D-704591178742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76" creationId="{05F840A2-EB88-9D68-546F-05947FB4D427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77" creationId="{CA718834-4505-1C45-1F25-CEF2568D9E13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78" creationId="{9F73076E-2601-C807-A4EA-3742242CB811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79" creationId="{980EA8EE-45AE-225A-B99F-211740925FAE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80" creationId="{E78A1B98-B118-65A7-CA46-D87402318F74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81" creationId="{57C13E1F-9EB8-515E-93AA-55628194845A}"/>
          </ac:spMkLst>
        </pc:spChg>
        <pc:spChg chg="add mod">
          <ac:chgData name="Fatima Pillosu" userId="a6295d4dc9e22643" providerId="LiveId" clId="{E2B223F2-0B33-4F85-811E-48E98266BFC0}" dt="2023-11-17T16:04:17.932" v="2284" actId="207"/>
          <ac:spMkLst>
            <pc:docMk/>
            <pc:sldMk cId="2230501479" sldId="257"/>
            <ac:spMk id="582" creationId="{B7134F83-30D3-B9C8-B576-103580535DF7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83" creationId="{C83B8B3B-C62B-93C4-5DCB-F10191BF4A14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84" creationId="{01B435E1-6A9F-50B3-2C0C-846724F64EAF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85" creationId="{8D206E3E-D316-4FD0-01BF-4DB096646758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89" creationId="{1A7456AA-EE4E-FD2C-1F12-8A388E86EA37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90" creationId="{B01F8FC1-6AE1-5F10-FD53-90C9B2238E42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91" creationId="{521966D9-118C-331A-387F-068133FAA6D2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94" creationId="{C80BCC19-E69B-6028-558A-BE2A7C3483CC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95" creationId="{0E4EA294-7DD7-E3CC-60A8-B99C57005456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96" creationId="{5FBF61D4-49FE-88CE-C021-81B6BF7A21E8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97" creationId="{E654A189-D461-0DAA-A976-6DBA9C59A411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98" creationId="{39361844-CF03-0D1B-19B0-982FD3E41719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99" creationId="{7A7FE6DD-3302-7960-0E46-F285638BEB40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600" creationId="{2A93AD67-5788-55E9-1854-351DF31B4A5A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601" creationId="{11C3C6C9-A03F-80C5-DFDF-90ACB519BA80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602" creationId="{D2C0FDCE-F340-D71F-B4EB-BA498CA721D6}"/>
          </ac:spMkLst>
        </pc:spChg>
        <pc:picChg chg="add del mod">
          <ac:chgData name="Fatima Pillosu" userId="a6295d4dc9e22643" providerId="LiveId" clId="{E2B223F2-0B33-4F85-811E-48E98266BFC0}" dt="2023-11-17T14:40:58.417" v="921"/>
          <ac:picMkLst>
            <pc:docMk/>
            <pc:sldMk cId="2230501479" sldId="257"/>
            <ac:picMk id="2" creationId="{96FC4E26-4FCB-FEF1-05C7-C306F412F60E}"/>
          </ac:picMkLst>
        </pc:picChg>
        <pc:picChg chg="add del mod">
          <ac:chgData name="Fatima Pillosu" userId="a6295d4dc9e22643" providerId="LiveId" clId="{E2B223F2-0B33-4F85-811E-48E98266BFC0}" dt="2023-10-15T21:22:35.605" v="4" actId="478"/>
          <ac:picMkLst>
            <pc:docMk/>
            <pc:sldMk cId="2230501479" sldId="257"/>
            <ac:picMk id="5" creationId="{782D21EB-0423-AE5E-A8F4-B1BAF40D65B6}"/>
          </ac:picMkLst>
        </pc:picChg>
        <pc:picChg chg="add del mod modCrop">
          <ac:chgData name="Fatima Pillosu" userId="a6295d4dc9e22643" providerId="LiveId" clId="{E2B223F2-0B33-4F85-811E-48E98266BFC0}" dt="2023-10-15T21:44:56.814" v="189" actId="21"/>
          <ac:picMkLst>
            <pc:docMk/>
            <pc:sldMk cId="2230501479" sldId="257"/>
            <ac:picMk id="7" creationId="{AF16D660-AA3A-1150-3FD2-E5CBB55BAF58}"/>
          </ac:picMkLst>
        </pc:picChg>
        <pc:picChg chg="add del mod">
          <ac:chgData name="Fatima Pillosu" userId="a6295d4dc9e22643" providerId="LiveId" clId="{E2B223F2-0B33-4F85-811E-48E98266BFC0}" dt="2023-11-17T15:55:34.335" v="2280" actId="21"/>
          <ac:picMkLst>
            <pc:docMk/>
            <pc:sldMk cId="2230501479" sldId="257"/>
            <ac:picMk id="52" creationId="{E20A3C3D-48F3-805C-E47E-DD08D8F8AE76}"/>
          </ac:picMkLst>
        </pc:picChg>
        <pc:picChg chg="add del mod">
          <ac:chgData name="Fatima Pillosu" userId="a6295d4dc9e22643" providerId="LiveId" clId="{E2B223F2-0B33-4F85-811E-48E98266BFC0}" dt="2023-10-15T21:57:00.093" v="582" actId="21"/>
          <ac:picMkLst>
            <pc:docMk/>
            <pc:sldMk cId="2230501479" sldId="257"/>
            <ac:picMk id="79" creationId="{1743B4A8-3511-8815-947B-5686DF8B1360}"/>
          </ac:picMkLst>
        </pc:picChg>
        <pc:picChg chg="add del mod">
          <ac:chgData name="Fatima Pillosu" userId="a6295d4dc9e22643" providerId="LiveId" clId="{E2B223F2-0B33-4F85-811E-48E98266BFC0}" dt="2023-10-15T21:59:58.097" v="587" actId="21"/>
          <ac:picMkLst>
            <pc:docMk/>
            <pc:sldMk cId="2230501479" sldId="257"/>
            <ac:picMk id="146" creationId="{3175BE4F-94C3-6120-D037-FAF40088594B}"/>
          </ac:picMkLst>
        </pc:picChg>
        <pc:picChg chg="add del mod">
          <ac:chgData name="Fatima Pillosu" userId="a6295d4dc9e22643" providerId="LiveId" clId="{E2B223F2-0B33-4F85-811E-48E98266BFC0}" dt="2023-10-15T22:04:52.368" v="896" actId="21"/>
          <ac:picMkLst>
            <pc:docMk/>
            <pc:sldMk cId="2230501479" sldId="257"/>
            <ac:picMk id="202" creationId="{867E5C2E-80CA-85DA-0DFB-F02CE2BE9BD2}"/>
          </ac:picMkLst>
        </pc:picChg>
        <pc:picChg chg="add del mod">
          <ac:chgData name="Fatima Pillosu" userId="a6295d4dc9e22643" providerId="LiveId" clId="{E2B223F2-0B33-4F85-811E-48E98266BFC0}" dt="2023-11-17T14:40:41.596" v="919" actId="21"/>
          <ac:picMkLst>
            <pc:docMk/>
            <pc:sldMk cId="2230501479" sldId="257"/>
            <ac:picMk id="259" creationId="{717F2E6B-4AF5-63E2-90E7-62E9FDAFA3CA}"/>
          </ac:picMkLst>
        </pc:picChg>
        <pc:picChg chg="add del mod">
          <ac:chgData name="Fatima Pillosu" userId="a6295d4dc9e22643" providerId="LiveId" clId="{E2B223F2-0B33-4F85-811E-48E98266BFC0}" dt="2023-11-17T15:43:10.242" v="2087" actId="478"/>
          <ac:picMkLst>
            <pc:docMk/>
            <pc:sldMk cId="2230501479" sldId="257"/>
            <ac:picMk id="432" creationId="{D02C630D-3EF1-ABEB-3041-5F536B9C2475}"/>
          </ac:picMkLst>
        </pc:picChg>
        <pc:picChg chg="add mod">
          <ac:chgData name="Fatima Pillosu" userId="a6295d4dc9e22643" providerId="LiveId" clId="{E2B223F2-0B33-4F85-811E-48E98266BFC0}" dt="2023-11-17T15:55:45.103" v="2281"/>
          <ac:picMkLst>
            <pc:docMk/>
            <pc:sldMk cId="2230501479" sldId="257"/>
            <ac:picMk id="492" creationId="{EDD8607F-5B41-76C5-2F71-E2470BDBE9F8}"/>
          </ac:picMkLst>
        </pc:pic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6" creationId="{11B3FE1E-D069-A7FF-688D-53621CA81D76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7" creationId="{CF42DF2C-5443-EF04-EDC0-79D19CCB42AA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11" creationId="{4F24EE53-6CCD-43A5-BE67-2A69776D3D74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12" creationId="{9E8CFF1B-4175-F943-F30A-2FA92D675352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15" creationId="{E75CFE11-61AB-CE00-865F-60AE022DB93E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16" creationId="{83D6EF93-16E5-AEAB-A687-ECF754656F9E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0" creationId="{A07E1BF2-816C-9390-39C7-51487E796E52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1" creationId="{F848BB85-FCA8-1F3D-DB11-2E0276427CC7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24" creationId="{53A2E429-2C69-2443-36D0-A1F1E2C125E6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25" creationId="{F384735F-B972-A758-59BD-B082FB181479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9" creationId="{DA722F39-96FA-5FB6-9AF2-D00F41CC46C4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30" creationId="{072E55E7-4604-51ED-4FCB-34A3CC75EE60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38" creationId="{31DF2653-C6CF-A216-F044-78FF80F4FFF5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39" creationId="{D2DC86A4-7795-EDCE-E313-EE1D1C137AD8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40" creationId="{DCCBF81E-A594-BE31-689B-394FAA26C2E3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48" creationId="{C6E67E5C-D12D-55E8-FFF8-EB8F445C905E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52" creationId="{7FC52993-22EA-F793-6D90-5D9B72775862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56" creationId="{43BF7E90-A743-C813-02D6-6068995FCA10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57" creationId="{20D27894-5D53-9718-5EDC-37B66DE85D2A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57" creationId="{273CE8AE-9AF9-B2F5-CC5D-3B09BBDFCD7B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68" creationId="{F436C063-4D42-19B7-2970-D944BC343FE6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70" creationId="{947321F4-AD82-B3DA-6B28-27A811B26FB6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76" creationId="{DE98278C-E98A-D3CD-596B-589048A95AAA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83" creationId="{DE7D66AA-A1A7-1E22-F1EE-13E05CE7C3A6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84" creationId="{48668319-1A33-1BB2-0A13-538D8E4A9CF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92" creationId="{7D29F3EE-9936-EF4D-0A21-09611BA9061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93" creationId="{6B5B3F95-E9D9-03D9-0F61-756342179926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01" creationId="{68AD7F30-4A71-07F0-DF1F-BF5DCD646E3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02" creationId="{FC9BC29D-D1EC-98DC-E0BB-B6505105E750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5" creationId="{860CABD9-3994-8F2D-D15C-2CE55CB9B169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6" creationId="{3E2EE442-3814-97AF-1474-D5EF4EB17D9D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7" creationId="{E5EB2E61-2E71-9E99-B2D5-0858C828FA9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23" creationId="{B754249F-0C45-15E0-60F3-F28ADAB48832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25" creationId="{39F2F54A-82D1-B21E-0184-4D6F78FF8A1C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31" creationId="{4F546823-6620-1C1C-7567-A87E823F40EB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0" creationId="{F9540778-DAD2-F5D9-AEE9-D586383FD0B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1" creationId="{EEBC0BF6-A139-7924-FBBD-CC29A53FB5F0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9" creationId="{1C04E7EF-59AF-862E-2D40-30F6F5070C9A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0" creationId="{6D3691FD-C6E7-CB54-0A22-81AB6FE158A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8" creationId="{293B6E5B-F38B-A8EA-B3A9-59690140831D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9" creationId="{4E90F675-3BAD-D594-7FC3-174F252AA49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2" creationId="{3184F63B-A02A-1D15-ED12-E1C76723B11F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3" creationId="{1A489565-D3BB-3253-363A-F7C0BE211A36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4" creationId="{E0EBCF56-7B67-18B2-9AFF-1B9CCE860B6A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0" creationId="{1A9805B7-74A2-99FF-C844-AFE80A918644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2" creationId="{5D24E99E-F22B-DD32-D5E9-061FBDEFC49B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8" creationId="{1382FAD1-0D75-9723-9EE9-3E91F459A8C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06" creationId="{6B02D9C7-B734-506C-772E-835A09D30E00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07" creationId="{2134F11F-6F27-93B2-02AE-EEA33ABD9416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15" creationId="{481F31AA-1097-0382-6528-AFC242B61BF3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16" creationId="{FE456B05-559C-E018-BDA8-BF7EA14D077C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24" creationId="{818B9BE6-E7C5-5630-C13D-9DB90EE3FBA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25" creationId="{88A2A7D1-6CA9-2239-D0A6-456DC59A46DA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38" creationId="{A9B373F9-491C-6032-1DF5-D1871F1D74E8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39" creationId="{F069D00E-0EF2-C652-6D7C-94A0E8B9CCD3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0" creationId="{672D305B-5BC5-9033-531C-82AB2BBBDB16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6" creationId="{675F31C1-4000-4342-EBC4-A087AE2695F7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8" creationId="{D584EF04-CDD2-3B09-EE80-BD1EA40A4EA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54" creationId="{213CE7E4-EC8E-6DA9-E1ED-64E41983812E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257" creationId="{188833F5-1633-94D1-D203-C50E11C999FA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258" creationId="{0BF06E1C-3EEF-EBD2-31B6-6DC540D3CBDA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63" creationId="{2B2A0AB1-C218-E5B8-5AFA-C8F9FD6C8713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64" creationId="{4FBBCABC-6433-38F2-8BAE-16E978A35EE8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72" creationId="{C7931972-4F2C-7EEE-9658-A1C82488244E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73" creationId="{406EDDF7-5F65-61FF-1F4B-BB0DD625A751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81" creationId="{DD5D2813-A0EA-EB3E-06B0-4381B16BF8D7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82" creationId="{3D663A79-05D2-E760-A305-4A4AF8E13538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95" creationId="{F6B305A1-1590-1C3E-06F5-657DB1FA0109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96" creationId="{A4288397-A3FA-A153-D6AD-6C4A2BAC9CE6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97" creationId="{D39A1A55-910E-C9CB-CBC2-F6FEEFA5C061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03" creationId="{0669BD32-4CFA-E029-1953-60C2A5ECFE87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05" creationId="{305D71CB-B233-CEB4-B3C2-4F20DD75B02D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11" creationId="{6C6532A5-8F65-E36A-EC45-E648F439AA14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16" creationId="{8BF676A7-2071-B361-A8DA-CD6AC426DAB1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17" creationId="{229EF09F-F8D0-DC9F-F9E9-EE5045B41482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30" creationId="{5C1D71D6-C4FC-24FD-3E53-12DA596D1E05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31" creationId="{7A36A0F8-BAF1-9816-6944-9D7746639D64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32" creationId="{99092BFD-CE0B-8C67-255F-C4C7707A8D19}"/>
          </ac:cxnSpMkLst>
        </pc:cxnChg>
        <pc:cxnChg chg="add del mod">
          <ac:chgData name="Fatima Pillosu" userId="a6295d4dc9e22643" providerId="LiveId" clId="{E2B223F2-0B33-4F85-811E-48E98266BFC0}" dt="2023-11-17T14:58:05.087" v="1250" actId="478"/>
          <ac:cxnSpMkLst>
            <pc:docMk/>
            <pc:sldMk cId="2230501479" sldId="257"/>
            <ac:cxnSpMk id="359" creationId="{FCB30CD7-AA57-82A1-5C43-F256AF343291}"/>
          </ac:cxnSpMkLst>
        </pc:cxnChg>
        <pc:cxnChg chg="add del mod">
          <ac:chgData name="Fatima Pillosu" userId="a6295d4dc9e22643" providerId="LiveId" clId="{E2B223F2-0B33-4F85-811E-48E98266BFC0}" dt="2023-11-17T14:58:05.087" v="1250" actId="478"/>
          <ac:cxnSpMkLst>
            <pc:docMk/>
            <pc:sldMk cId="2230501479" sldId="257"/>
            <ac:cxnSpMk id="361" creationId="{D719B29F-115C-AAE4-0295-AAF1D288A12C}"/>
          </ac:cxnSpMkLst>
        </pc:cxnChg>
        <pc:cxnChg chg="add del mod">
          <ac:chgData name="Fatima Pillosu" userId="a6295d4dc9e22643" providerId="LiveId" clId="{E2B223F2-0B33-4F85-811E-48E98266BFC0}" dt="2023-11-17T14:58:05.087" v="1250" actId="478"/>
          <ac:cxnSpMkLst>
            <pc:docMk/>
            <pc:sldMk cId="2230501479" sldId="257"/>
            <ac:cxnSpMk id="363" creationId="{342A5AE8-2308-6190-50B0-526EF8A47C3C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79" creationId="{F7245175-A508-2EC8-09EA-2541BCB9423F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0" creationId="{6DACF435-6FAB-FE63-5EF6-B17F5AFECC76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1" creationId="{EB5D870A-5189-AAA4-CA29-20E82285ECBE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2" creationId="{DCBC7419-BF6E-E0F5-3B9D-84F67DE0AD6B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3" creationId="{9AE5972A-807A-305D-4F5F-D246910CDB4A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4" creationId="{DF495FBF-BC99-F720-08A1-E133037F4BC3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96" creationId="{07EAAB56-4988-B88D-2551-6E114D254832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97" creationId="{90F46BF8-1628-7995-C070-E97BD3EC336D}"/>
          </ac:cxnSpMkLst>
        </pc:cxnChg>
        <pc:cxnChg chg="add del mod">
          <ac:chgData name="Fatima Pillosu" userId="a6295d4dc9e22643" providerId="LiveId" clId="{E2B223F2-0B33-4F85-811E-48E98266BFC0}" dt="2023-11-17T15:04:13.397" v="1266" actId="478"/>
          <ac:cxnSpMkLst>
            <pc:docMk/>
            <pc:sldMk cId="2230501479" sldId="257"/>
            <ac:cxnSpMk id="407" creationId="{0CF5B813-37D5-7D5B-417E-1643D510E42A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14" creationId="{033AE767-161D-8930-0499-3074CD6FE4B4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16" creationId="{F9147CC1-84D2-50B4-E3DE-3C82103AE642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18" creationId="{9D83B8BD-1AD6-7FCC-2D68-AD0A295D932A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20" creationId="{D59AF512-2BC5-0B90-7399-C251B03A1CDA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22" creationId="{97BBDC3A-4958-4ECD-DB93-6BBC8B7C3794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24" creationId="{8F46CCDF-0B09-DBC9-3E1F-11C32221BB8B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26" creationId="{5EA628A4-41E3-AA60-D8C5-6DA1361FA3D3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36" creationId="{58CFD7FA-3C8D-E73A-AFDB-1244AD5D373B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37" creationId="{B656A473-5574-111D-C4A6-B8FB3E610879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38" creationId="{B90C5A92-3C6C-8FCD-B5B5-03701A79E1D7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44" creationId="{06D04281-F34B-ABEB-FCBC-9DC03CE20938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45" creationId="{9FB3ABFD-AE29-69E6-6DB1-AC8CB8B3CFEF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68" creationId="{E7155E41-11DE-83A3-3CCD-43D4EC039258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70" creationId="{2E7C8E70-1DDF-D1A0-EFDD-09A2FD3D23F2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71" creationId="{D1E10B5A-CE25-BCC8-9C8E-34FC46F9128D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75" creationId="{9074BA5A-972D-6E5D-4960-B1868845CD6B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77" creationId="{4B7B39BF-EE16-555D-EB88-2CCA4F753654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496" creationId="{1CDFDE6F-AAB6-BCCC-761F-B14C264B4D94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497" creationId="{E6CBF144-9B0F-B9E6-BB17-E910734C7C23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05" creationId="{7C1E35C4-4FC2-431A-64D9-51F24D922261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06" creationId="{F16ED751-5DC4-47F0-6739-F0E0289906FB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14" creationId="{5B373BA7-0B80-61BE-AF17-FD8B6DBE5C62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15" creationId="{8DCDEB1B-D645-BDD6-49D7-C262BA9C644B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28" creationId="{2859872C-E075-374D-CFEB-2CDD6078ADF1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29" creationId="{4E5BD831-453F-9D72-CF17-9DD586BEBDBC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30" creationId="{BDEAA392-93F4-5F95-5D6F-AE46BF1A8BDB}"/>
          </ac:cxnSpMkLst>
        </pc:cxnChg>
        <pc:cxnChg chg="add mod">
          <ac:chgData name="Fatima Pillosu" userId="a6295d4dc9e22643" providerId="LiveId" clId="{E2B223F2-0B33-4F85-811E-48E98266BFC0}" dt="2023-11-17T16:52:34.515" v="2285" actId="208"/>
          <ac:cxnSpMkLst>
            <pc:docMk/>
            <pc:sldMk cId="2230501479" sldId="257"/>
            <ac:cxnSpMk id="556" creationId="{108A41A8-099D-3864-066F-DBD28A9EC821}"/>
          </ac:cxnSpMkLst>
        </pc:cxnChg>
        <pc:cxnChg chg="add mod">
          <ac:chgData name="Fatima Pillosu" userId="a6295d4dc9e22643" providerId="LiveId" clId="{E2B223F2-0B33-4F85-811E-48E98266BFC0}" dt="2023-11-17T16:52:34.515" v="2285" actId="208"/>
          <ac:cxnSpMkLst>
            <pc:docMk/>
            <pc:sldMk cId="2230501479" sldId="257"/>
            <ac:cxnSpMk id="557" creationId="{914F8722-AD59-2233-B67E-8231B2E10C1B}"/>
          </ac:cxnSpMkLst>
        </pc:cxnChg>
        <pc:cxnChg chg="add mod">
          <ac:chgData name="Fatima Pillosu" userId="a6295d4dc9e22643" providerId="LiveId" clId="{E2B223F2-0B33-4F85-811E-48E98266BFC0}" dt="2023-11-17T16:52:34.515" v="2285" actId="208"/>
          <ac:cxnSpMkLst>
            <pc:docMk/>
            <pc:sldMk cId="2230501479" sldId="257"/>
            <ac:cxnSpMk id="558" creationId="{143A3C8A-3193-57F9-5202-71136D427744}"/>
          </ac:cxnSpMkLst>
        </pc:cxnChg>
        <pc:cxnChg chg="add mod">
          <ac:chgData name="Fatima Pillosu" userId="a6295d4dc9e22643" providerId="LiveId" clId="{E2B223F2-0B33-4F85-811E-48E98266BFC0}" dt="2023-11-17T16:52:34.515" v="2285" actId="208"/>
          <ac:cxnSpMkLst>
            <pc:docMk/>
            <pc:sldMk cId="2230501479" sldId="257"/>
            <ac:cxnSpMk id="559" creationId="{CF6CC8E7-787B-C214-AB91-B1B8DE34C475}"/>
          </ac:cxnSpMkLst>
        </pc:cxnChg>
        <pc:cxnChg chg="add mod">
          <ac:chgData name="Fatima Pillosu" userId="a6295d4dc9e22643" providerId="LiveId" clId="{E2B223F2-0B33-4F85-811E-48E98266BFC0}" dt="2023-11-17T16:52:34.515" v="2285" actId="208"/>
          <ac:cxnSpMkLst>
            <pc:docMk/>
            <pc:sldMk cId="2230501479" sldId="257"/>
            <ac:cxnSpMk id="560" creationId="{08BA21A7-1C5A-C1E9-18CC-C58BA2900EB8}"/>
          </ac:cxnSpMkLst>
        </pc:cxnChg>
        <pc:cxnChg chg="add mod">
          <ac:chgData name="Fatima Pillosu" userId="a6295d4dc9e22643" providerId="LiveId" clId="{E2B223F2-0B33-4F85-811E-48E98266BFC0}" dt="2023-11-17T16:52:34.515" v="2285" actId="208"/>
          <ac:cxnSpMkLst>
            <pc:docMk/>
            <pc:sldMk cId="2230501479" sldId="257"/>
            <ac:cxnSpMk id="561" creationId="{46608045-3CF8-1D1E-532B-5BCF77FF3910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68" creationId="{46C0634F-0BC6-24CE-1362-E1F516D06E11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69" creationId="{DAB4500A-6015-77AE-675D-A4E432D6A5FB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86" creationId="{BC3780F0-3E7B-66D4-375E-175DEFDA3C93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87" creationId="{EEF71186-ACD3-3B52-4694-D7F7E5B83596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88" creationId="{22B0B427-1082-EC97-F17A-2615EDF60405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92" creationId="{EA2047DA-DFAF-1172-BA88-96A28210EF80}"/>
          </ac:cxnSpMkLst>
        </pc:cxnChg>
        <pc:cxnChg chg="add mod">
          <ac:chgData name="Fatima Pillosu" userId="a6295d4dc9e22643" providerId="LiveId" clId="{E2B223F2-0B33-4F85-811E-48E98266BFC0}" dt="2023-11-17T15:55:45.103" v="2281"/>
          <ac:cxnSpMkLst>
            <pc:docMk/>
            <pc:sldMk cId="2230501479" sldId="257"/>
            <ac:cxnSpMk id="593" creationId="{3158C20D-052D-B7F9-6369-EFEBA1241826}"/>
          </ac:cxnSpMkLst>
        </pc:cxnChg>
      </pc:sldChg>
    </pc:docChg>
  </pc:docChgLst>
  <pc:docChgLst>
    <pc:chgData name="Fatima Pillosu" userId="a6295d4dc9e22643" providerId="LiveId" clId="{61095C42-E7C2-4BE5-9853-D050931ACD3F}"/>
    <pc:docChg chg="undo custSel modSld">
      <pc:chgData name="Fatima Pillosu" userId="a6295d4dc9e22643" providerId="LiveId" clId="{61095C42-E7C2-4BE5-9853-D050931ACD3F}" dt="2022-06-10T06:03:44.300" v="465" actId="207"/>
      <pc:docMkLst>
        <pc:docMk/>
      </pc:docMkLst>
      <pc:sldChg chg="addSp delSp modSp mod">
        <pc:chgData name="Fatima Pillosu" userId="a6295d4dc9e22643" providerId="LiveId" clId="{61095C42-E7C2-4BE5-9853-D050931ACD3F}" dt="2022-06-10T06:03:44.300" v="465" actId="207"/>
        <pc:sldMkLst>
          <pc:docMk/>
          <pc:sldMk cId="3183180916" sldId="256"/>
        </pc:sldMkLst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6" creationId="{42F89685-F750-4F48-8082-860299ECCB1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8" creationId="{D52C0FE0-75B5-4C63-A7C3-7EFE46B2F447}"/>
          </ac:spMkLst>
        </pc:spChg>
        <pc:spChg chg="del">
          <ac:chgData name="Fatima Pillosu" userId="a6295d4dc9e22643" providerId="LiveId" clId="{61095C42-E7C2-4BE5-9853-D050931ACD3F}" dt="2022-06-03T07:15:58.865" v="281" actId="478"/>
          <ac:spMkLst>
            <pc:docMk/>
            <pc:sldMk cId="3183180916" sldId="256"/>
            <ac:spMk id="29" creationId="{A21244F1-A54F-4CB1-B28C-4127992F8B1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0" creationId="{507EC334-619A-4364-A1B2-396647BFDC43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5" creationId="{31709F5F-839D-41B1-B08F-690DCAA57CC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6" creationId="{C1444CE1-8E6F-4EEA-A585-F09921D8F1A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7" creationId="{D9D1F4D8-7EC7-429C-B904-A829CB8D312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8" creationId="{8541BDBE-5720-434B-BC73-5A4ACE097B98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0" creationId="{A202B24D-0BF4-495C-9243-B34FE7226E9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1" creationId="{8A35D5A7-9C01-4E35-90B2-DC8F4A161A04}"/>
          </ac:spMkLst>
        </pc:spChg>
        <pc:spChg chg="del mod">
          <ac:chgData name="Fatima Pillosu" userId="a6295d4dc9e22643" providerId="LiveId" clId="{61095C42-E7C2-4BE5-9853-D050931ACD3F}" dt="2022-06-03T07:15:14.588" v="272" actId="478"/>
          <ac:spMkLst>
            <pc:docMk/>
            <pc:sldMk cId="3183180916" sldId="256"/>
            <ac:spMk id="42" creationId="{6AC85C20-7A70-4EB0-9BC2-684546BE9B37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3" creationId="{1F516F77-40A7-4F97-B8A1-62727EF4CF1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6" creationId="{B90B25C8-8BE3-405D-808F-E616F535F20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7" creationId="{3323DD94-619A-47EE-ACC7-8FD679CC421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8" creationId="{A84F2FA5-C040-4018-85A8-78C89141C07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8" creationId="{F71ADC8B-66FD-4A97-8C20-1463D765B62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9" creationId="{9AEE92DA-59F6-4FD2-A741-1D981633560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0" creationId="{09B25B7F-CE51-4D68-9CAC-404C777F2B91}"/>
          </ac:spMkLst>
        </pc:spChg>
        <pc:spChg chg="add mod">
          <ac:chgData name="Fatima Pillosu" userId="a6295d4dc9e22643" providerId="LiveId" clId="{61095C42-E7C2-4BE5-9853-D050931ACD3F}" dt="2022-06-10T06:03:44.300" v="465" actId="207"/>
          <ac:spMkLst>
            <pc:docMk/>
            <pc:sldMk cId="3183180916" sldId="256"/>
            <ac:spMk id="61" creationId="{5FCA3152-1E3F-4B91-8E0C-0A878D56D994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1" creationId="{B0FAAC2C-3EB4-40AE-B2A3-3EF1C67A707F}"/>
          </ac:spMkLst>
        </pc:spChg>
        <pc:spChg chg="add mod">
          <ac:chgData name="Fatima Pillosu" userId="a6295d4dc9e22643" providerId="LiveId" clId="{61095C42-E7C2-4BE5-9853-D050931ACD3F}" dt="2022-06-10T06:03:16.019" v="461" actId="20577"/>
          <ac:spMkLst>
            <pc:docMk/>
            <pc:sldMk cId="3183180916" sldId="256"/>
            <ac:spMk id="62" creationId="{2DA7C65D-C116-4D68-9AA5-D6A0A1C51D19}"/>
          </ac:spMkLst>
        </pc:spChg>
        <pc:spChg chg="add mod">
          <ac:chgData name="Fatima Pillosu" userId="a6295d4dc9e22643" providerId="LiveId" clId="{61095C42-E7C2-4BE5-9853-D050931ACD3F}" dt="2022-06-10T06:03:20.138" v="463" actId="20577"/>
          <ac:spMkLst>
            <pc:docMk/>
            <pc:sldMk cId="3183180916" sldId="256"/>
            <ac:spMk id="63" creationId="{672C15B1-E984-47E4-9BBD-6F53CA53CCE6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4" creationId="{053842B5-9BB8-43E2-8572-7ACC83B5849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5" creationId="{E125CAED-12DD-40E1-BDC8-1111CE27E092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6" creationId="{3678808B-0C9F-4A9B-B62C-1B0A572402E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5" creationId="{A9C1173A-3EB9-4151-B0C0-251F32BEE435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8" creationId="{B8E90D7D-6CF4-4F0C-8AF3-B598721C476D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9" creationId="{E2CC0E7F-A2E4-4B91-A7C2-5518C02CF258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0" creationId="{50D1F3E8-567F-49E5-9D24-ADE1D9A9051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1" creationId="{54475C8D-DBBF-4DA8-AD2A-F1846DFC062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4" creationId="{30FD0C19-B505-4914-A62B-BD76B09734A4}"/>
          </ac:spMkLst>
        </pc:spChg>
        <pc:spChg chg="add del mod">
          <ac:chgData name="Fatima Pillosu" userId="a6295d4dc9e22643" providerId="LiveId" clId="{61095C42-E7C2-4BE5-9853-D050931ACD3F}" dt="2022-06-03T07:00:22.181" v="75" actId="478"/>
          <ac:spMkLst>
            <pc:docMk/>
            <pc:sldMk cId="3183180916" sldId="256"/>
            <ac:spMk id="85" creationId="{6FF558E9-2247-4C29-9415-DE7AED0C9DDF}"/>
          </ac:spMkLst>
        </pc:spChg>
        <pc:spChg chg="add del mod">
          <ac:chgData name="Fatima Pillosu" userId="a6295d4dc9e22643" providerId="LiveId" clId="{61095C42-E7C2-4BE5-9853-D050931ACD3F}" dt="2022-06-03T06:55:34.160" v="27" actId="478"/>
          <ac:spMkLst>
            <pc:docMk/>
            <pc:sldMk cId="3183180916" sldId="256"/>
            <ac:spMk id="86" creationId="{FA8F1C1A-19C5-41BA-8567-DAFD9AB1F38E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8" creationId="{2A33C688-5741-4A9A-A151-97C4F44ABED2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3" creationId="{46AC6BB6-59B0-4C58-B0BC-30D24F00015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6" creationId="{AEBA39BD-02B2-4587-8162-D4A7813785E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7" creationId="{FC075045-8964-47CB-AC54-DB6FD7CC0768}"/>
          </ac:spMkLst>
        </pc:spChg>
        <pc:spChg chg="add del mod">
          <ac:chgData name="Fatima Pillosu" userId="a6295d4dc9e22643" providerId="LiveId" clId="{61095C42-E7C2-4BE5-9853-D050931ACD3F}" dt="2022-06-03T07:18:34.995" v="343" actId="478"/>
          <ac:spMkLst>
            <pc:docMk/>
            <pc:sldMk cId="3183180916" sldId="256"/>
            <ac:spMk id="105" creationId="{348F997C-F8F6-4461-B97D-8E7C338896A0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6" creationId="{E10ED1BC-C64F-4442-B2A1-3E52FC2FD93A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9" creationId="{D132524B-768A-42A5-94FF-823874EE295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0" creationId="{E4663BAE-A18E-404C-85C8-A1124B21D73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1" creationId="{66FE1595-21FF-4D8D-B51F-CDF93B8D1FB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2" creationId="{6C55794D-CB47-4B52-A005-8436804239C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3" creationId="{406BA3DB-92E9-4CE0-9F60-A13887E735C3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4" creationId="{2C8D18DB-A81C-4CCD-AC33-7B2FC1FF714B}"/>
          </ac:spMkLst>
        </pc:spChg>
        <pc:spChg chg="add del">
          <ac:chgData name="Fatima Pillosu" userId="a6295d4dc9e22643" providerId="LiveId" clId="{61095C42-E7C2-4BE5-9853-D050931ACD3F}" dt="2022-06-03T07:26:17.805" v="439" actId="478"/>
          <ac:spMkLst>
            <pc:docMk/>
            <pc:sldMk cId="3183180916" sldId="256"/>
            <ac:spMk id="115" creationId="{F52BD3C1-DC17-4E32-876F-26F8DD2ABB29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18" creationId="{B8D2A332-126C-48F4-B288-EE96FE73F292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1" creationId="{66A70E54-0FC7-4E0A-81F4-24927ED67B2E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2" creationId="{2E9228BD-D0DC-4362-8D48-466953D8DE8B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3" creationId="{2C539112-772C-431A-8075-ED5B6AAF47D3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4" creationId="{02D85FE4-CF0F-468F-8D65-7CE299AF59B0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5" creationId="{768ACCF8-6F83-484A-BEAD-7DF041933D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6" creationId="{6432514D-363B-4EE1-BE0E-526C387664A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7" creationId="{AC6DF37C-7F5D-4871-9ED8-CA4315227B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8" creationId="{30B2DB86-E009-4975-AD36-420F4C1915A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1" creationId="{D66DC0EB-1FC1-48A9-80E2-8EA81262C9E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2" creationId="{AAD34399-70C9-402F-875E-5DF09D23ED0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3" creationId="{068DAD37-6088-482E-BAD0-01B5FE585A3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4" creationId="{74D5B599-1097-4D33-87B2-8924A160668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5" creationId="{D479A3C7-13D2-4750-808C-71F1383BE49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6" creationId="{CE03E565-AF2E-4627-AD50-27E69BCB5F5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7" creationId="{5F10377F-C289-4F8C-AEBB-5897D6624E84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0" creationId="{A27BA77C-C6AD-4498-8195-A8DA7E5B3D2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1" creationId="{3ECE2D6B-4766-415D-BE3E-5C2D43AE886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2" creationId="{33A15E75-4AE7-482F-9AE8-05AB2029F4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5" creationId="{5049686B-602F-4533-8418-572BBEA54C4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6" creationId="{2BEFA5D2-8F88-431F-AAE2-8D0084093BF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7" creationId="{E9347D5C-C070-4519-AA44-D5562AB5A24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8" creationId="{D2B49B18-2E3C-41B8-9F19-514E81D9944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1" creationId="{8F396026-A796-4252-860C-D1B0D96F58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2" creationId="{F702D0DE-B190-40BD-A1EA-DF625BCC86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3" creationId="{2C68D7AA-8E1B-40BA-A889-F36FF91A82C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5" creationId="{2DBB242F-C266-4030-B454-A8086843D32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6" creationId="{6DDB31F6-0516-4FE0-96B0-916460DD75A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7" creationId="{6BDC9854-F930-4229-9939-78B974ECF407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8" creationId="{6A57C458-547F-460C-9F45-9AABD9568C6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9" creationId="{6F369A6C-8983-4057-B63B-10795ED8C1C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1" creationId="{AF08EE5C-5620-4E6B-BB6C-EDB1508B7E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3" creationId="{967D2AE2-4377-49AA-82FD-89A4B4FD79A3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5" creationId="{863262A9-84E3-4042-A422-9EC65315799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6" creationId="{305380B3-059D-4286-AAFE-4F3BD6A302B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7" creationId="{4BF99C37-8BB5-41F5-A100-EC4547A2C48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8" creationId="{2EF0380C-B83F-48DE-9CEC-A4B3E7A713A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9" creationId="{11291620-BC3A-47E1-939D-63FFC4C190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0" creationId="{E175D9CF-10FB-45B1-BE12-8885AE87B3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1" creationId="{3AD8426B-D22A-40F5-A3E4-9591EBB1E00D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2" creationId="{671AF4C4-05F5-4286-97B3-4F261AB2B10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3" creationId="{727A2FEE-A6EF-4987-8F78-E5A3F5D533C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4" creationId="{FD72630F-2779-4AC7-8913-3EC88859E76F}"/>
          </ac:spMkLst>
        </pc:s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4" creationId="{831431AA-36D8-417F-8AA4-8A670D040268}"/>
          </ac:grpSpMkLst>
        </pc:gr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15" creationId="{6CB9DC95-EF6D-4A6A-BACB-CAE97C4473FB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6" creationId="{0705804E-2036-475C-854C-E404E1C98C7E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9" creationId="{B7110FE1-945B-4AED-9055-8C6D106E4B05}"/>
          </ac:grpSpMkLst>
        </pc:grpChg>
        <pc:grpChg chg="mod">
          <ac:chgData name="Fatima Pillosu" userId="a6295d4dc9e22643" providerId="LiveId" clId="{61095C42-E7C2-4BE5-9853-D050931ACD3F}" dt="2022-06-03T07:27:05.604" v="441"/>
          <ac:grpSpMkLst>
            <pc:docMk/>
            <pc:sldMk cId="3183180916" sldId="256"/>
            <ac:grpSpMk id="120" creationId="{BDB52F88-DB00-4135-A67A-D096268941D2}"/>
          </ac:grpSpMkLst>
        </pc:grpChg>
        <pc:picChg chg="mod">
          <ac:chgData name="Fatima Pillosu" userId="a6295d4dc9e22643" providerId="LiveId" clId="{61095C42-E7C2-4BE5-9853-D050931ACD3F}" dt="2022-06-03T07:27:05.604" v="441"/>
          <ac:picMkLst>
            <pc:docMk/>
            <pc:sldMk cId="3183180916" sldId="256"/>
            <ac:picMk id="117" creationId="{20B5CAB3-5681-441C-B001-35F60EB0D0FA}"/>
          </ac:picMkLst>
        </pc:picChg>
        <pc:cxnChg chg="del mod">
          <ac:chgData name="Fatima Pillosu" userId="a6295d4dc9e22643" providerId="LiveId" clId="{61095C42-E7C2-4BE5-9853-D050931ACD3F}" dt="2022-06-03T07:17:35.770" v="307" actId="478"/>
          <ac:cxnSpMkLst>
            <pc:docMk/>
            <pc:sldMk cId="3183180916" sldId="256"/>
            <ac:cxnSpMk id="25" creationId="{9815B200-64F9-4EC6-8BE8-3B23BA01A1ED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2" creationId="{82C63204-CDF4-4893-A989-0F0A88933008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3" creationId="{246C32BF-FA3C-4A67-AA0B-56F14576D6AA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4" creationId="{5EF2DDF2-B980-4460-996A-7DE4F2D6D5C5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5" creationId="{7E0A01B3-1F54-4E20-9593-EAF9F959213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1" creationId="{8A3C166B-933E-4A77-BBA8-BF6BF78B3082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5" creationId="{6A315985-278C-482F-BB6A-F9B90E80C5C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2" creationId="{70761284-3178-4B5C-BCD3-2A97FB881573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3" creationId="{7EB47A39-A2DF-47D2-B7E6-FAC06D312C27}"/>
          </ac:cxnSpMkLst>
        </pc:cxnChg>
        <pc:cxnChg chg="del mod">
          <ac:chgData name="Fatima Pillosu" userId="a6295d4dc9e22643" providerId="LiveId" clId="{61095C42-E7C2-4BE5-9853-D050931ACD3F}" dt="2022-06-03T07:14:10.922" v="263" actId="478"/>
          <ac:cxnSpMkLst>
            <pc:docMk/>
            <pc:sldMk cId="3183180916" sldId="256"/>
            <ac:cxnSpMk id="68" creationId="{B94C6C41-639A-458E-9BA1-B4DF3840AE57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70" creationId="{ACEF5A02-488C-4883-B945-70BA01DF1D3B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6" creationId="{7225B0ED-863A-4B10-A924-D23522132C99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7" creationId="{521B3CF5-1B7A-4B53-9BD3-F642D39D11E8}"/>
          </ac:cxnSpMkLst>
        </pc:cxnChg>
        <pc:cxnChg chg="add del mod">
          <ac:chgData name="Fatima Pillosu" userId="a6295d4dc9e22643" providerId="LiveId" clId="{61095C42-E7C2-4BE5-9853-D050931ACD3F}" dt="2022-06-03T07:00:21.061" v="74" actId="478"/>
          <ac:cxnSpMkLst>
            <pc:docMk/>
            <pc:sldMk cId="3183180916" sldId="256"/>
            <ac:cxnSpMk id="82" creationId="{2DCAA65B-4382-4377-8230-6BDA631A7D2E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3" creationId="{B64F08C3-130E-4187-A217-7B68FBD11549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7" creationId="{61B15CC9-84A2-4067-8C8A-B9761D12DE4F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92" creationId="{2EF5FBFE-3692-467E-B25C-E7C80E878D58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29" creationId="{5CB02418-71FD-4B0D-8BED-08A1D8D580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0" creationId="{C3869683-AE19-4794-9316-80939DD0952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8" creationId="{F544FB67-5D26-4467-AB38-9F74C8C236E0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9" creationId="{832EDB66-7B26-4FCD-A2AB-E4941DF28D7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3" creationId="{2CD1D397-7838-4664-8433-54609F2A0A34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4" creationId="{A788DC77-A079-4FDD-804D-7771F48877EE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9" creationId="{1275B604-5AEB-468F-9887-D43759069BA5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0" creationId="{0E838CB8-35B3-4669-84F3-50C27D6ECA79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4" creationId="{3A605988-A32F-4085-89E9-9D3E4409CACF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0" creationId="{42AA5FAD-FEF6-46E0-A368-FAAC5CAC38A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2" creationId="{C5B0A3FE-F6B9-4E97-992C-57FF0CCA2D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25506"/>
            <a:ext cx="5829300" cy="26070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933059"/>
            <a:ext cx="5143500" cy="18079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98679"/>
            <a:ext cx="1478756" cy="634593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98679"/>
            <a:ext cx="4350544" cy="634593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2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66862"/>
            <a:ext cx="5915025" cy="31148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011228"/>
            <a:ext cx="5915025" cy="163805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93397"/>
            <a:ext cx="2914650" cy="475121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93397"/>
            <a:ext cx="2914650" cy="475121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8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8681"/>
            <a:ext cx="5915025" cy="14473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35659"/>
            <a:ext cx="2901255" cy="8996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735287"/>
            <a:ext cx="2901255" cy="40231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35659"/>
            <a:ext cx="2915543" cy="8996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735287"/>
            <a:ext cx="2915543" cy="40231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9216"/>
            <a:ext cx="2211884" cy="17472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78169"/>
            <a:ext cx="3471863" cy="532150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46471"/>
            <a:ext cx="2211884" cy="41618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9216"/>
            <a:ext cx="2211884" cy="17472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78169"/>
            <a:ext cx="3471863" cy="532150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46471"/>
            <a:ext cx="2211884" cy="41618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98681"/>
            <a:ext cx="5915025" cy="144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93397"/>
            <a:ext cx="5915025" cy="475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940489"/>
            <a:ext cx="1543050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A5AB-4FEB-4DE2-90BB-D554FBAEAC0F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940489"/>
            <a:ext cx="2314575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940489"/>
            <a:ext cx="1543050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9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Immagine 491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EDD8607F-5B41-76C5-2F71-E2470BDB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19540" r="42662" b="1715"/>
          <a:stretch/>
        </p:blipFill>
        <p:spPr>
          <a:xfrm>
            <a:off x="0" y="692754"/>
            <a:ext cx="3299758" cy="3437474"/>
          </a:xfrm>
          <a:prstGeom prst="rect">
            <a:avLst/>
          </a:prstGeom>
        </p:spPr>
      </p:pic>
      <p:sp>
        <p:nvSpPr>
          <p:cNvPr id="493" name="Rettangolo 492">
            <a:extLst>
              <a:ext uri="{FF2B5EF4-FFF2-40B4-BE49-F238E27FC236}">
                <a16:creationId xmlns:a16="http://schemas.microsoft.com/office/drawing/2014/main" id="{9ABF85D6-751C-2F75-79EF-2C76B4CEF8C7}"/>
              </a:ext>
            </a:extLst>
          </p:cNvPr>
          <p:cNvSpPr/>
          <p:nvPr/>
        </p:nvSpPr>
        <p:spPr>
          <a:xfrm>
            <a:off x="3652671" y="608982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4" name="Figura a mano libera: forma 493">
            <a:extLst>
              <a:ext uri="{FF2B5EF4-FFF2-40B4-BE49-F238E27FC236}">
                <a16:creationId xmlns:a16="http://schemas.microsoft.com/office/drawing/2014/main" id="{362077C8-13B0-6E2E-313C-567EA962C192}"/>
              </a:ext>
            </a:extLst>
          </p:cNvPr>
          <p:cNvSpPr/>
          <p:nvPr/>
        </p:nvSpPr>
        <p:spPr>
          <a:xfrm>
            <a:off x="3660353" y="623947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5" name="CasellaDiTesto 494">
            <a:extLst>
              <a:ext uri="{FF2B5EF4-FFF2-40B4-BE49-F238E27FC236}">
                <a16:creationId xmlns:a16="http://schemas.microsoft.com/office/drawing/2014/main" id="{2EEA52A4-523E-7A19-3E95-30B00F140037}"/>
              </a:ext>
            </a:extLst>
          </p:cNvPr>
          <p:cNvSpPr txBox="1"/>
          <p:nvPr/>
        </p:nvSpPr>
        <p:spPr>
          <a:xfrm rot="16200000">
            <a:off x="3177861" y="980507"/>
            <a:ext cx="70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6" name="Connettore diritto 495">
            <a:extLst>
              <a:ext uri="{FF2B5EF4-FFF2-40B4-BE49-F238E27FC236}">
                <a16:creationId xmlns:a16="http://schemas.microsoft.com/office/drawing/2014/main" id="{1CDFDE6F-AAB6-BCCC-761F-B14C264B4D94}"/>
              </a:ext>
            </a:extLst>
          </p:cNvPr>
          <p:cNvCxnSpPr>
            <a:stCxn id="494" idx="5"/>
          </p:cNvCxnSpPr>
          <p:nvPr/>
        </p:nvCxnSpPr>
        <p:spPr>
          <a:xfrm flipH="1">
            <a:off x="3652648" y="678097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nettore diritto 496">
            <a:extLst>
              <a:ext uri="{FF2B5EF4-FFF2-40B4-BE49-F238E27FC236}">
                <a16:creationId xmlns:a16="http://schemas.microsoft.com/office/drawing/2014/main" id="{E6CBF144-9B0F-B9E6-BB17-E910734C7C23}"/>
              </a:ext>
            </a:extLst>
          </p:cNvPr>
          <p:cNvCxnSpPr>
            <a:cxnSpLocks/>
          </p:cNvCxnSpPr>
          <p:nvPr/>
        </p:nvCxnSpPr>
        <p:spPr>
          <a:xfrm>
            <a:off x="4207624" y="714397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sellaDiTesto 497">
            <a:extLst>
              <a:ext uri="{FF2B5EF4-FFF2-40B4-BE49-F238E27FC236}">
                <a16:creationId xmlns:a16="http://schemas.microsoft.com/office/drawing/2014/main" id="{D7A6D74B-36E5-047A-059B-F030A58D775C}"/>
              </a:ext>
            </a:extLst>
          </p:cNvPr>
          <p:cNvSpPr txBox="1"/>
          <p:nvPr/>
        </p:nvSpPr>
        <p:spPr>
          <a:xfrm>
            <a:off x="3837372" y="1437498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499" name="CasellaDiTesto 498">
            <a:extLst>
              <a:ext uri="{FF2B5EF4-FFF2-40B4-BE49-F238E27FC236}">
                <a16:creationId xmlns:a16="http://schemas.microsoft.com/office/drawing/2014/main" id="{8EB931B4-4058-7224-A94F-1662747E4FF0}"/>
              </a:ext>
            </a:extLst>
          </p:cNvPr>
          <p:cNvSpPr txBox="1"/>
          <p:nvPr/>
        </p:nvSpPr>
        <p:spPr>
          <a:xfrm>
            <a:off x="2913645" y="58474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00" name="Ovale 499">
            <a:extLst>
              <a:ext uri="{FF2B5EF4-FFF2-40B4-BE49-F238E27FC236}">
                <a16:creationId xmlns:a16="http://schemas.microsoft.com/office/drawing/2014/main" id="{7BC03B9F-9ED2-E462-92C5-8DB1EDDC677A}"/>
              </a:ext>
            </a:extLst>
          </p:cNvPr>
          <p:cNvSpPr/>
          <p:nvPr/>
        </p:nvSpPr>
        <p:spPr>
          <a:xfrm>
            <a:off x="4187109" y="658901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1" name="CasellaDiTesto 500">
            <a:extLst>
              <a:ext uri="{FF2B5EF4-FFF2-40B4-BE49-F238E27FC236}">
                <a16:creationId xmlns:a16="http://schemas.microsoft.com/office/drawing/2014/main" id="{5B9208AC-103F-1B98-81C2-C8AFCA414B59}"/>
              </a:ext>
            </a:extLst>
          </p:cNvPr>
          <p:cNvSpPr txBox="1"/>
          <p:nvPr/>
        </p:nvSpPr>
        <p:spPr>
          <a:xfrm rot="16200000">
            <a:off x="3126700" y="1974669"/>
            <a:ext cx="313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FF"/>
                </a:solidFill>
              </a:rPr>
              <a:t>Distribution of short-range ecPoint rainfall forecasts (i.e., </a:t>
            </a:r>
            <a:r>
              <a:rPr lang="en-GB" sz="1000">
                <a:solidFill>
                  <a:srgbClr val="0000FF"/>
                </a:solidFill>
              </a:rPr>
              <a:t>realizations) </a:t>
            </a:r>
            <a:r>
              <a:rPr lang="en-GB" sz="1000" dirty="0">
                <a:solidFill>
                  <a:srgbClr val="0000FF"/>
                </a:solidFill>
              </a:rPr>
              <a:t>for each of the N point </a:t>
            </a:r>
            <a:r>
              <a:rPr lang="en-GB" sz="1000">
                <a:solidFill>
                  <a:srgbClr val="0000FF"/>
                </a:solidFill>
              </a:rPr>
              <a:t>flood reports.</a:t>
            </a:r>
            <a:endParaRPr lang="en-GB" sz="1000" dirty="0">
              <a:solidFill>
                <a:srgbClr val="0000FF"/>
              </a:solidFill>
            </a:endParaRPr>
          </a:p>
        </p:txBody>
      </p:sp>
      <p:sp>
        <p:nvSpPr>
          <p:cNvPr id="502" name="Rettangolo 501">
            <a:extLst>
              <a:ext uri="{FF2B5EF4-FFF2-40B4-BE49-F238E27FC236}">
                <a16:creationId xmlns:a16="http://schemas.microsoft.com/office/drawing/2014/main" id="{E3EDA3E5-EE9F-2BB7-5126-89077A083863}"/>
              </a:ext>
            </a:extLst>
          </p:cNvPr>
          <p:cNvSpPr/>
          <p:nvPr/>
        </p:nvSpPr>
        <p:spPr>
          <a:xfrm>
            <a:off x="3652671" y="1669997"/>
            <a:ext cx="814191" cy="84357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3" name="Figura a mano libera: forma 502">
            <a:extLst>
              <a:ext uri="{FF2B5EF4-FFF2-40B4-BE49-F238E27FC236}">
                <a16:creationId xmlns:a16="http://schemas.microsoft.com/office/drawing/2014/main" id="{73AB2599-3D20-8E33-06DA-17C9D376C66B}"/>
              </a:ext>
            </a:extLst>
          </p:cNvPr>
          <p:cNvSpPr/>
          <p:nvPr/>
        </p:nvSpPr>
        <p:spPr>
          <a:xfrm>
            <a:off x="3660398" y="1681640"/>
            <a:ext cx="606678" cy="82845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3724 h 833724"/>
              <a:gd name="connsiteX1" fmla="*/ 4822 w 768910"/>
              <a:gd name="connsiteY1" fmla="*/ 553329 h 833724"/>
              <a:gd name="connsiteX2" fmla="*/ 12961 w 768910"/>
              <a:gd name="connsiteY2" fmla="*/ 404982 h 833724"/>
              <a:gd name="connsiteX3" fmla="*/ 95648 w 768910"/>
              <a:gd name="connsiteY3" fmla="*/ 183465 h 833724"/>
              <a:gd name="connsiteX4" fmla="*/ 240950 w 768910"/>
              <a:gd name="connsiteY4" fmla="*/ 60654 h 833724"/>
              <a:gd name="connsiteX5" fmla="*/ 441706 w 768910"/>
              <a:gd name="connsiteY5" fmla="*/ 12088 h 833724"/>
              <a:gd name="connsiteX6" fmla="*/ 768910 w 768910"/>
              <a:gd name="connsiteY6" fmla="*/ 2184 h 833724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606678"/>
              <a:gd name="connsiteY0" fmla="*/ 826624 h 826624"/>
              <a:gd name="connsiteX1" fmla="*/ 4822 w 606678"/>
              <a:gd name="connsiteY1" fmla="*/ 546229 h 826624"/>
              <a:gd name="connsiteX2" fmla="*/ 12961 w 606678"/>
              <a:gd name="connsiteY2" fmla="*/ 397882 h 826624"/>
              <a:gd name="connsiteX3" fmla="*/ 95648 w 606678"/>
              <a:gd name="connsiteY3" fmla="*/ 176365 h 826624"/>
              <a:gd name="connsiteX4" fmla="*/ 240950 w 606678"/>
              <a:gd name="connsiteY4" fmla="*/ 53554 h 826624"/>
              <a:gd name="connsiteX5" fmla="*/ 441706 w 606678"/>
              <a:gd name="connsiteY5" fmla="*/ 4988 h 826624"/>
              <a:gd name="connsiteX6" fmla="*/ 606678 w 606678"/>
              <a:gd name="connsiteY6" fmla="*/ 0 h 826624"/>
              <a:gd name="connsiteX0" fmla="*/ 0 w 606678"/>
              <a:gd name="connsiteY0" fmla="*/ 828455 h 828455"/>
              <a:gd name="connsiteX1" fmla="*/ 4822 w 606678"/>
              <a:gd name="connsiteY1" fmla="*/ 548060 h 828455"/>
              <a:gd name="connsiteX2" fmla="*/ 12961 w 606678"/>
              <a:gd name="connsiteY2" fmla="*/ 399713 h 828455"/>
              <a:gd name="connsiteX3" fmla="*/ 95648 w 606678"/>
              <a:gd name="connsiteY3" fmla="*/ 178196 h 828455"/>
              <a:gd name="connsiteX4" fmla="*/ 240950 w 606678"/>
              <a:gd name="connsiteY4" fmla="*/ 55385 h 828455"/>
              <a:gd name="connsiteX5" fmla="*/ 441706 w 606678"/>
              <a:gd name="connsiteY5" fmla="*/ 6819 h 828455"/>
              <a:gd name="connsiteX6" fmla="*/ 606678 w 606678"/>
              <a:gd name="connsiteY6" fmla="*/ 1831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678" h="828455">
                <a:moveTo>
                  <a:pt x="0" y="828455"/>
                </a:moveTo>
                <a:cubicBezTo>
                  <a:pt x="5219" y="711545"/>
                  <a:pt x="2662" y="619517"/>
                  <a:pt x="4822" y="548060"/>
                </a:cubicBezTo>
                <a:cubicBezTo>
                  <a:pt x="6982" y="476603"/>
                  <a:pt x="-2177" y="461357"/>
                  <a:pt x="12961" y="399713"/>
                </a:cubicBezTo>
                <a:cubicBezTo>
                  <a:pt x="28099" y="338069"/>
                  <a:pt x="57650" y="235584"/>
                  <a:pt x="95648" y="178196"/>
                </a:cubicBezTo>
                <a:cubicBezTo>
                  <a:pt x="133646" y="120808"/>
                  <a:pt x="183274" y="83948"/>
                  <a:pt x="240950" y="55385"/>
                </a:cubicBezTo>
                <a:cubicBezTo>
                  <a:pt x="298626" y="26822"/>
                  <a:pt x="352407" y="24127"/>
                  <a:pt x="441706" y="6819"/>
                </a:cubicBezTo>
                <a:cubicBezTo>
                  <a:pt x="562960" y="-658"/>
                  <a:pt x="520039" y="-1436"/>
                  <a:pt x="606678" y="1831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4" name="CasellaDiTesto 503">
            <a:extLst>
              <a:ext uri="{FF2B5EF4-FFF2-40B4-BE49-F238E27FC236}">
                <a16:creationId xmlns:a16="http://schemas.microsoft.com/office/drawing/2014/main" id="{21548DE5-3230-873B-D4C5-6F25E112C2A1}"/>
              </a:ext>
            </a:extLst>
          </p:cNvPr>
          <p:cNvSpPr txBox="1"/>
          <p:nvPr/>
        </p:nvSpPr>
        <p:spPr>
          <a:xfrm rot="16200000">
            <a:off x="3159186" y="2016438"/>
            <a:ext cx="74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5" name="Connettore diritto 504">
            <a:extLst>
              <a:ext uri="{FF2B5EF4-FFF2-40B4-BE49-F238E27FC236}">
                <a16:creationId xmlns:a16="http://schemas.microsoft.com/office/drawing/2014/main" id="{7C1E35C4-4FC2-431A-64D9-51F24D922261}"/>
              </a:ext>
            </a:extLst>
          </p:cNvPr>
          <p:cNvCxnSpPr>
            <a:cxnSpLocks/>
          </p:cNvCxnSpPr>
          <p:nvPr/>
        </p:nvCxnSpPr>
        <p:spPr>
          <a:xfrm flipH="1">
            <a:off x="3652695" y="1732706"/>
            <a:ext cx="288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ttore diritto 505">
            <a:extLst>
              <a:ext uri="{FF2B5EF4-FFF2-40B4-BE49-F238E27FC236}">
                <a16:creationId xmlns:a16="http://schemas.microsoft.com/office/drawing/2014/main" id="{F16ED751-5DC4-47F0-6739-F0E0289906FB}"/>
              </a:ext>
            </a:extLst>
          </p:cNvPr>
          <p:cNvCxnSpPr>
            <a:cxnSpLocks/>
          </p:cNvCxnSpPr>
          <p:nvPr/>
        </p:nvCxnSpPr>
        <p:spPr>
          <a:xfrm>
            <a:off x="3927453" y="1769006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asellaDiTesto 506">
            <a:extLst>
              <a:ext uri="{FF2B5EF4-FFF2-40B4-BE49-F238E27FC236}">
                <a16:creationId xmlns:a16="http://schemas.microsoft.com/office/drawing/2014/main" id="{F1DDF06A-CD3E-4838-13C0-E51787FEAEEA}"/>
              </a:ext>
            </a:extLst>
          </p:cNvPr>
          <p:cNvSpPr txBox="1"/>
          <p:nvPr/>
        </p:nvSpPr>
        <p:spPr>
          <a:xfrm>
            <a:off x="3557201" y="249210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08" name="CasellaDiTesto 507">
            <a:extLst>
              <a:ext uri="{FF2B5EF4-FFF2-40B4-BE49-F238E27FC236}">
                <a16:creationId xmlns:a16="http://schemas.microsoft.com/office/drawing/2014/main" id="{67190468-B93C-D883-4E1B-F510CC1306FB}"/>
              </a:ext>
            </a:extLst>
          </p:cNvPr>
          <p:cNvSpPr txBox="1"/>
          <p:nvPr/>
        </p:nvSpPr>
        <p:spPr>
          <a:xfrm>
            <a:off x="2913645" y="165495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09" name="Ovale 508">
            <a:extLst>
              <a:ext uri="{FF2B5EF4-FFF2-40B4-BE49-F238E27FC236}">
                <a16:creationId xmlns:a16="http://schemas.microsoft.com/office/drawing/2014/main" id="{C9FAE66A-6560-1F53-6A54-847E1031648E}"/>
              </a:ext>
            </a:extLst>
          </p:cNvPr>
          <p:cNvSpPr/>
          <p:nvPr/>
        </p:nvSpPr>
        <p:spPr>
          <a:xfrm>
            <a:off x="3909711" y="171341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0" name="Rettangolo 509">
            <a:extLst>
              <a:ext uri="{FF2B5EF4-FFF2-40B4-BE49-F238E27FC236}">
                <a16:creationId xmlns:a16="http://schemas.microsoft.com/office/drawing/2014/main" id="{3E35F97B-CFB2-BBF6-A021-C812AF0EC7F5}"/>
              </a:ext>
            </a:extLst>
          </p:cNvPr>
          <p:cNvSpPr/>
          <p:nvPr/>
        </p:nvSpPr>
        <p:spPr>
          <a:xfrm>
            <a:off x="3652671" y="2894097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Figura a mano libera: forma 510">
            <a:extLst>
              <a:ext uri="{FF2B5EF4-FFF2-40B4-BE49-F238E27FC236}">
                <a16:creationId xmlns:a16="http://schemas.microsoft.com/office/drawing/2014/main" id="{086B75EB-281D-C5F2-8679-D7578BBF5FE6}"/>
              </a:ext>
            </a:extLst>
          </p:cNvPr>
          <p:cNvSpPr/>
          <p:nvPr/>
        </p:nvSpPr>
        <p:spPr>
          <a:xfrm>
            <a:off x="3660352" y="2908928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" name="CasellaDiTesto 511">
            <a:extLst>
              <a:ext uri="{FF2B5EF4-FFF2-40B4-BE49-F238E27FC236}">
                <a16:creationId xmlns:a16="http://schemas.microsoft.com/office/drawing/2014/main" id="{FC29FAD8-04C2-3AB0-FA26-6453919FAF43}"/>
              </a:ext>
            </a:extLst>
          </p:cNvPr>
          <p:cNvSpPr txBox="1"/>
          <p:nvPr/>
        </p:nvSpPr>
        <p:spPr>
          <a:xfrm>
            <a:off x="3603702" y="3884007"/>
            <a:ext cx="930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" name="CasellaDiTesto 512">
            <a:extLst>
              <a:ext uri="{FF2B5EF4-FFF2-40B4-BE49-F238E27FC236}">
                <a16:creationId xmlns:a16="http://schemas.microsoft.com/office/drawing/2014/main" id="{D6A09F43-82E3-5876-8D85-10B64668B77A}"/>
              </a:ext>
            </a:extLst>
          </p:cNvPr>
          <p:cNvSpPr txBox="1"/>
          <p:nvPr/>
        </p:nvSpPr>
        <p:spPr>
          <a:xfrm rot="16200000">
            <a:off x="3175990" y="3263617"/>
            <a:ext cx="70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4" name="Connettore diritto 513">
            <a:extLst>
              <a:ext uri="{FF2B5EF4-FFF2-40B4-BE49-F238E27FC236}">
                <a16:creationId xmlns:a16="http://schemas.microsoft.com/office/drawing/2014/main" id="{5B373BA7-0B80-61BE-AF17-FD8B6DBE5C62}"/>
              </a:ext>
            </a:extLst>
          </p:cNvPr>
          <p:cNvCxnSpPr>
            <a:cxnSpLocks/>
          </p:cNvCxnSpPr>
          <p:nvPr/>
        </p:nvCxnSpPr>
        <p:spPr>
          <a:xfrm flipH="1" flipV="1">
            <a:off x="3652651" y="2963078"/>
            <a:ext cx="322672" cy="153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ttore diritto 514">
            <a:extLst>
              <a:ext uri="{FF2B5EF4-FFF2-40B4-BE49-F238E27FC236}">
                <a16:creationId xmlns:a16="http://schemas.microsoft.com/office/drawing/2014/main" id="{8DCDEB1B-D645-BDD6-49D7-C262BA9C644B}"/>
              </a:ext>
            </a:extLst>
          </p:cNvPr>
          <p:cNvCxnSpPr>
            <a:cxnSpLocks/>
          </p:cNvCxnSpPr>
          <p:nvPr/>
        </p:nvCxnSpPr>
        <p:spPr>
          <a:xfrm>
            <a:off x="3912660" y="2999378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sellaDiTesto 515">
            <a:extLst>
              <a:ext uri="{FF2B5EF4-FFF2-40B4-BE49-F238E27FC236}">
                <a16:creationId xmlns:a16="http://schemas.microsoft.com/office/drawing/2014/main" id="{648F3CF8-D6A6-116E-9F19-11EF19C4FA51}"/>
              </a:ext>
            </a:extLst>
          </p:cNvPr>
          <p:cNvSpPr txBox="1"/>
          <p:nvPr/>
        </p:nvSpPr>
        <p:spPr>
          <a:xfrm>
            <a:off x="3542408" y="372247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17" name="CasellaDiTesto 516">
            <a:extLst>
              <a:ext uri="{FF2B5EF4-FFF2-40B4-BE49-F238E27FC236}">
                <a16:creationId xmlns:a16="http://schemas.microsoft.com/office/drawing/2014/main" id="{F9AD298B-0E7A-2D59-22E2-F6A0497C9B31}"/>
              </a:ext>
            </a:extLst>
          </p:cNvPr>
          <p:cNvSpPr txBox="1"/>
          <p:nvPr/>
        </p:nvSpPr>
        <p:spPr>
          <a:xfrm>
            <a:off x="2913645" y="287212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18" name="Ovale 517">
            <a:extLst>
              <a:ext uri="{FF2B5EF4-FFF2-40B4-BE49-F238E27FC236}">
                <a16:creationId xmlns:a16="http://schemas.microsoft.com/office/drawing/2014/main" id="{200BDA48-D62F-8BD5-C69F-009D09DF0005}"/>
              </a:ext>
            </a:extLst>
          </p:cNvPr>
          <p:cNvSpPr/>
          <p:nvPr/>
        </p:nvSpPr>
        <p:spPr>
          <a:xfrm>
            <a:off x="3895640" y="294891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9" name="Parentesi graffa chiusa 518">
            <a:extLst>
              <a:ext uri="{FF2B5EF4-FFF2-40B4-BE49-F238E27FC236}">
                <a16:creationId xmlns:a16="http://schemas.microsoft.com/office/drawing/2014/main" id="{2FBC65F8-3477-2A55-034D-CB8CA4820C39}"/>
              </a:ext>
            </a:extLst>
          </p:cNvPr>
          <p:cNvSpPr/>
          <p:nvPr/>
        </p:nvSpPr>
        <p:spPr>
          <a:xfrm>
            <a:off x="4829868" y="584747"/>
            <a:ext cx="249067" cy="3545480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0" name="CasellaDiTesto 519">
            <a:extLst>
              <a:ext uri="{FF2B5EF4-FFF2-40B4-BE49-F238E27FC236}">
                <a16:creationId xmlns:a16="http://schemas.microsoft.com/office/drawing/2014/main" id="{01F67F03-031E-2853-B9E1-BFE52F89D354}"/>
              </a:ext>
            </a:extLst>
          </p:cNvPr>
          <p:cNvSpPr txBox="1"/>
          <p:nvPr/>
        </p:nvSpPr>
        <p:spPr>
          <a:xfrm rot="16200000">
            <a:off x="3626668" y="2649409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....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1" name="TextBox 165">
            <a:extLst>
              <a:ext uri="{FF2B5EF4-FFF2-40B4-BE49-F238E27FC236}">
                <a16:creationId xmlns:a16="http://schemas.microsoft.com/office/drawing/2014/main" id="{ECDE9A13-559F-891C-F174-E7351A8B047B}"/>
              </a:ext>
            </a:extLst>
          </p:cNvPr>
          <p:cNvSpPr txBox="1"/>
          <p:nvPr/>
        </p:nvSpPr>
        <p:spPr>
          <a:xfrm>
            <a:off x="331175" y="8235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2" name="TextBox 165">
            <a:extLst>
              <a:ext uri="{FF2B5EF4-FFF2-40B4-BE49-F238E27FC236}">
                <a16:creationId xmlns:a16="http://schemas.microsoft.com/office/drawing/2014/main" id="{26F898C9-CA98-9740-DCF3-DE90C66C7A58}"/>
              </a:ext>
            </a:extLst>
          </p:cNvPr>
          <p:cNvSpPr txBox="1"/>
          <p:nvPr/>
        </p:nvSpPr>
        <p:spPr>
          <a:xfrm>
            <a:off x="3951766" y="356445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3" name="CasellaDiTesto 146">
            <a:extLst>
              <a:ext uri="{FF2B5EF4-FFF2-40B4-BE49-F238E27FC236}">
                <a16:creationId xmlns:a16="http://schemas.microsoft.com/office/drawing/2014/main" id="{E6FA3B7D-B3BA-540D-6037-5571BFFD768F}"/>
              </a:ext>
            </a:extLst>
          </p:cNvPr>
          <p:cNvSpPr txBox="1"/>
          <p:nvPr/>
        </p:nvSpPr>
        <p:spPr>
          <a:xfrm>
            <a:off x="3331873" y="3650399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4" name="CasellaDiTesto 146">
            <a:extLst>
              <a:ext uri="{FF2B5EF4-FFF2-40B4-BE49-F238E27FC236}">
                <a16:creationId xmlns:a16="http://schemas.microsoft.com/office/drawing/2014/main" id="{9D555B96-DE09-4DE0-9ED8-2E7393137789}"/>
              </a:ext>
            </a:extLst>
          </p:cNvPr>
          <p:cNvSpPr txBox="1"/>
          <p:nvPr/>
        </p:nvSpPr>
        <p:spPr>
          <a:xfrm>
            <a:off x="3331873" y="150195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5" name="CasellaDiTesto 146">
            <a:extLst>
              <a:ext uri="{FF2B5EF4-FFF2-40B4-BE49-F238E27FC236}">
                <a16:creationId xmlns:a16="http://schemas.microsoft.com/office/drawing/2014/main" id="{DF8E6140-C4C6-B75F-70A6-475DC0FEF5D0}"/>
              </a:ext>
            </a:extLst>
          </p:cNvPr>
          <p:cNvSpPr txBox="1"/>
          <p:nvPr/>
        </p:nvSpPr>
        <p:spPr>
          <a:xfrm>
            <a:off x="3331873" y="2422458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6" name="CasellaDiTesto 146">
            <a:extLst>
              <a:ext uri="{FF2B5EF4-FFF2-40B4-BE49-F238E27FC236}">
                <a16:creationId xmlns:a16="http://schemas.microsoft.com/office/drawing/2014/main" id="{2C158700-9E35-CD90-66FD-3ACD858607EF}"/>
              </a:ext>
            </a:extLst>
          </p:cNvPr>
          <p:cNvSpPr txBox="1"/>
          <p:nvPr/>
        </p:nvSpPr>
        <p:spPr>
          <a:xfrm>
            <a:off x="3331873" y="42800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7" name="CasellaDiTesto 146">
            <a:extLst>
              <a:ext uri="{FF2B5EF4-FFF2-40B4-BE49-F238E27FC236}">
                <a16:creationId xmlns:a16="http://schemas.microsoft.com/office/drawing/2014/main" id="{8AE1AD48-7476-D67B-3861-C44BCF628DA0}"/>
              </a:ext>
            </a:extLst>
          </p:cNvPr>
          <p:cNvSpPr txBox="1"/>
          <p:nvPr/>
        </p:nvSpPr>
        <p:spPr>
          <a:xfrm>
            <a:off x="3331873" y="1354362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8" name="Connettore diritto 527">
            <a:extLst>
              <a:ext uri="{FF2B5EF4-FFF2-40B4-BE49-F238E27FC236}">
                <a16:creationId xmlns:a16="http://schemas.microsoft.com/office/drawing/2014/main" id="{2859872C-E075-374D-CFEB-2CDD6078ADF1}"/>
              </a:ext>
            </a:extLst>
          </p:cNvPr>
          <p:cNvCxnSpPr>
            <a:cxnSpLocks/>
            <a:stCxn id="495" idx="0"/>
          </p:cNvCxnSpPr>
          <p:nvPr/>
        </p:nvCxnSpPr>
        <p:spPr>
          <a:xfrm flipH="1">
            <a:off x="1326966" y="1103617"/>
            <a:ext cx="2079652" cy="441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Connettore diritto 528">
            <a:extLst>
              <a:ext uri="{FF2B5EF4-FFF2-40B4-BE49-F238E27FC236}">
                <a16:creationId xmlns:a16="http://schemas.microsoft.com/office/drawing/2014/main" id="{4E5BD831-453F-9D72-CF17-9DD586BEBDBC}"/>
              </a:ext>
            </a:extLst>
          </p:cNvPr>
          <p:cNvCxnSpPr>
            <a:cxnSpLocks/>
            <a:stCxn id="504" idx="0"/>
          </p:cNvCxnSpPr>
          <p:nvPr/>
        </p:nvCxnSpPr>
        <p:spPr>
          <a:xfrm flipH="1" flipV="1">
            <a:off x="1227109" y="1538171"/>
            <a:ext cx="2179510" cy="6013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Connettore diritto 529">
            <a:extLst>
              <a:ext uri="{FF2B5EF4-FFF2-40B4-BE49-F238E27FC236}">
                <a16:creationId xmlns:a16="http://schemas.microsoft.com/office/drawing/2014/main" id="{BDEAA392-93F4-5F95-5D6F-AE46BF1A8BDB}"/>
              </a:ext>
            </a:extLst>
          </p:cNvPr>
          <p:cNvCxnSpPr>
            <a:cxnSpLocks/>
            <a:stCxn id="513" idx="0"/>
          </p:cNvCxnSpPr>
          <p:nvPr/>
        </p:nvCxnSpPr>
        <p:spPr>
          <a:xfrm flipH="1" flipV="1">
            <a:off x="700505" y="2262739"/>
            <a:ext cx="2706115" cy="1123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1" name="CasellaDiTesto 146">
            <a:extLst>
              <a:ext uri="{FF2B5EF4-FFF2-40B4-BE49-F238E27FC236}">
                <a16:creationId xmlns:a16="http://schemas.microsoft.com/office/drawing/2014/main" id="{13C677CA-124E-2544-4A7B-F6DA7626E8CB}"/>
              </a:ext>
            </a:extLst>
          </p:cNvPr>
          <p:cNvSpPr txBox="1"/>
          <p:nvPr/>
        </p:nvSpPr>
        <p:spPr>
          <a:xfrm>
            <a:off x="3331873" y="272655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2" name="Rettangolo 531">
            <a:extLst>
              <a:ext uri="{FF2B5EF4-FFF2-40B4-BE49-F238E27FC236}">
                <a16:creationId xmlns:a16="http://schemas.microsoft.com/office/drawing/2014/main" id="{FBC9C7CE-6D91-153B-D7BB-65D8165B97A3}"/>
              </a:ext>
            </a:extLst>
          </p:cNvPr>
          <p:cNvSpPr/>
          <p:nvPr/>
        </p:nvSpPr>
        <p:spPr>
          <a:xfrm>
            <a:off x="5336350" y="1702069"/>
            <a:ext cx="1371222" cy="1276821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3" name="Figura a mano libera: forma 532">
            <a:extLst>
              <a:ext uri="{FF2B5EF4-FFF2-40B4-BE49-F238E27FC236}">
                <a16:creationId xmlns:a16="http://schemas.microsoft.com/office/drawing/2014/main" id="{7E6E0497-6602-C39F-2521-F4694FDAF384}"/>
              </a:ext>
            </a:extLst>
          </p:cNvPr>
          <p:cNvSpPr/>
          <p:nvPr/>
        </p:nvSpPr>
        <p:spPr>
          <a:xfrm>
            <a:off x="5339225" y="1740810"/>
            <a:ext cx="1327559" cy="1231676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023" h="848670">
                <a:moveTo>
                  <a:pt x="0" y="848670"/>
                </a:moveTo>
                <a:cubicBezTo>
                  <a:pt x="9513" y="733927"/>
                  <a:pt x="-7022" y="674303"/>
                  <a:pt x="3886" y="587437"/>
                </a:cubicBezTo>
                <a:cubicBezTo>
                  <a:pt x="14794" y="500571"/>
                  <a:pt x="34432" y="399584"/>
                  <a:pt x="65447" y="327476"/>
                </a:cubicBezTo>
                <a:cubicBezTo>
                  <a:pt x="96462" y="255368"/>
                  <a:pt x="146909" y="199415"/>
                  <a:pt x="189974" y="154790"/>
                </a:cubicBezTo>
                <a:cubicBezTo>
                  <a:pt x="233039" y="110165"/>
                  <a:pt x="276861" y="84108"/>
                  <a:pt x="323840" y="59725"/>
                </a:cubicBezTo>
                <a:cubicBezTo>
                  <a:pt x="370819" y="35342"/>
                  <a:pt x="389087" y="32906"/>
                  <a:pt x="471846" y="8491"/>
                </a:cubicBezTo>
                <a:cubicBezTo>
                  <a:pt x="559374" y="-8659"/>
                  <a:pt x="547384" y="11482"/>
                  <a:pt x="6340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4" name="CasellaDiTesto 533">
            <a:extLst>
              <a:ext uri="{FF2B5EF4-FFF2-40B4-BE49-F238E27FC236}">
                <a16:creationId xmlns:a16="http://schemas.microsoft.com/office/drawing/2014/main" id="{B1A19C48-8994-C5AA-10ED-29894C503212}"/>
              </a:ext>
            </a:extLst>
          </p:cNvPr>
          <p:cNvSpPr txBox="1"/>
          <p:nvPr/>
        </p:nvSpPr>
        <p:spPr>
          <a:xfrm>
            <a:off x="5336351" y="2991892"/>
            <a:ext cx="13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5" name="CasellaDiTesto 534">
            <a:extLst>
              <a:ext uri="{FF2B5EF4-FFF2-40B4-BE49-F238E27FC236}">
                <a16:creationId xmlns:a16="http://schemas.microsoft.com/office/drawing/2014/main" id="{3EFA6971-3DA3-09CC-BBC8-9B14CEDFCD44}"/>
              </a:ext>
            </a:extLst>
          </p:cNvPr>
          <p:cNvSpPr txBox="1"/>
          <p:nvPr/>
        </p:nvSpPr>
        <p:spPr>
          <a:xfrm rot="16200000">
            <a:off x="4581165" y="2214124"/>
            <a:ext cx="1270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6" name="CasellaDiTesto 535">
            <a:extLst>
              <a:ext uri="{FF2B5EF4-FFF2-40B4-BE49-F238E27FC236}">
                <a16:creationId xmlns:a16="http://schemas.microsoft.com/office/drawing/2014/main" id="{04A39F24-8A42-B1B3-4CAF-C18EF3A94261}"/>
              </a:ext>
            </a:extLst>
          </p:cNvPr>
          <p:cNvSpPr txBox="1"/>
          <p:nvPr/>
        </p:nvSpPr>
        <p:spPr>
          <a:xfrm>
            <a:off x="5396854" y="1283935"/>
            <a:ext cx="125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Net distribution of the N tp(x</a:t>
            </a:r>
            <a:r>
              <a:rPr lang="en-GB" sz="1000" baseline="30000" dirty="0">
                <a:solidFill>
                  <a:srgbClr val="FF0000"/>
                </a:solidFill>
              </a:rPr>
              <a:t>th</a:t>
            </a:r>
            <a:r>
              <a:rPr lang="en-GB" sz="1000" dirty="0">
                <a:solidFill>
                  <a:srgbClr val="FF0000"/>
                </a:solidFill>
              </a:rPr>
              <a:t>) values</a:t>
            </a:r>
          </a:p>
        </p:txBody>
      </p:sp>
      <p:sp>
        <p:nvSpPr>
          <p:cNvPr id="537" name="TextBox 165">
            <a:extLst>
              <a:ext uri="{FF2B5EF4-FFF2-40B4-BE49-F238E27FC236}">
                <a16:creationId xmlns:a16="http://schemas.microsoft.com/office/drawing/2014/main" id="{0EE7F395-DD96-7D61-568F-A9628A57438E}"/>
              </a:ext>
            </a:extLst>
          </p:cNvPr>
          <p:cNvSpPr txBox="1"/>
          <p:nvPr/>
        </p:nvSpPr>
        <p:spPr>
          <a:xfrm>
            <a:off x="5921314" y="1070502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8" name="CasellaDiTesto 146">
            <a:extLst>
              <a:ext uri="{FF2B5EF4-FFF2-40B4-BE49-F238E27FC236}">
                <a16:creationId xmlns:a16="http://schemas.microsoft.com/office/drawing/2014/main" id="{9DCE8549-6B76-FDA0-F2B7-64602A2A5189}"/>
              </a:ext>
            </a:extLst>
          </p:cNvPr>
          <p:cNvSpPr txBox="1"/>
          <p:nvPr/>
        </p:nvSpPr>
        <p:spPr>
          <a:xfrm>
            <a:off x="5029486" y="2896620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9" name="CasellaDiTesto 146">
            <a:extLst>
              <a:ext uri="{FF2B5EF4-FFF2-40B4-BE49-F238E27FC236}">
                <a16:creationId xmlns:a16="http://schemas.microsoft.com/office/drawing/2014/main" id="{3C5F1E53-A594-9784-8FD6-FFDEA6E0B40F}"/>
              </a:ext>
            </a:extLst>
          </p:cNvPr>
          <p:cNvSpPr txBox="1"/>
          <p:nvPr/>
        </p:nvSpPr>
        <p:spPr>
          <a:xfrm>
            <a:off x="5029486" y="156707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0" name="CasellaDiTesto 539">
            <a:extLst>
              <a:ext uri="{FF2B5EF4-FFF2-40B4-BE49-F238E27FC236}">
                <a16:creationId xmlns:a16="http://schemas.microsoft.com/office/drawing/2014/main" id="{17E85FF3-1F8F-D914-FBCF-FA4B7B7FA8BF}"/>
              </a:ext>
            </a:extLst>
          </p:cNvPr>
          <p:cNvSpPr txBox="1"/>
          <p:nvPr/>
        </p:nvSpPr>
        <p:spPr>
          <a:xfrm>
            <a:off x="219075" y="259080"/>
            <a:ext cx="306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Location of N point flood reports in “La Costa”, with EFFCI&gt;=6, in 2019 (from </a:t>
            </a:r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3b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1" name="CasellaDiTesto 540">
            <a:extLst>
              <a:ext uri="{FF2B5EF4-FFF2-40B4-BE49-F238E27FC236}">
                <a16:creationId xmlns:a16="http://schemas.microsoft.com/office/drawing/2014/main" id="{B7DB4E5A-9164-43A3-59A0-36F60342243D}"/>
              </a:ext>
            </a:extLst>
          </p:cNvPr>
          <p:cNvSpPr txBox="1"/>
          <p:nvPr/>
        </p:nvSpPr>
        <p:spPr>
          <a:xfrm>
            <a:off x="0" y="2194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Schematic representation of the definition of verifying rainfall thresholds (VRTs) using short-range ecPoint rainfall forecasts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2" name="TextBox 165">
            <a:extLst>
              <a:ext uri="{FF2B5EF4-FFF2-40B4-BE49-F238E27FC236}">
                <a16:creationId xmlns:a16="http://schemas.microsoft.com/office/drawing/2014/main" id="{79677E89-F472-2E0E-FCCE-1B7FCE750CE4}"/>
              </a:ext>
            </a:extLst>
          </p:cNvPr>
          <p:cNvSpPr txBox="1"/>
          <p:nvPr/>
        </p:nvSpPr>
        <p:spPr>
          <a:xfrm>
            <a:off x="487184" y="4466907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3" name="Rectangle 21">
            <a:extLst>
              <a:ext uri="{FF2B5EF4-FFF2-40B4-BE49-F238E27FC236}">
                <a16:creationId xmlns:a16="http://schemas.microsoft.com/office/drawing/2014/main" id="{2E057E61-2EAE-3AF6-1578-305D109E9A30}"/>
              </a:ext>
            </a:extLst>
          </p:cNvPr>
          <p:cNvSpPr/>
          <p:nvPr/>
        </p:nvSpPr>
        <p:spPr>
          <a:xfrm>
            <a:off x="1408847" y="4927600"/>
            <a:ext cx="797467" cy="2060754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4" name="Rectangle 19">
            <a:extLst>
              <a:ext uri="{FF2B5EF4-FFF2-40B4-BE49-F238E27FC236}">
                <a16:creationId xmlns:a16="http://schemas.microsoft.com/office/drawing/2014/main" id="{7937E0E0-0F49-1BFD-2B93-37F597C84BE4}"/>
              </a:ext>
            </a:extLst>
          </p:cNvPr>
          <p:cNvSpPr/>
          <p:nvPr/>
        </p:nvSpPr>
        <p:spPr>
          <a:xfrm>
            <a:off x="1002525" y="4927600"/>
            <a:ext cx="406858" cy="2060754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5" name="Rettangolo 276">
            <a:extLst>
              <a:ext uri="{FF2B5EF4-FFF2-40B4-BE49-F238E27FC236}">
                <a16:creationId xmlns:a16="http://schemas.microsoft.com/office/drawing/2014/main" id="{262A0AC8-420B-B925-E652-87CC6C4335CA}"/>
              </a:ext>
            </a:extLst>
          </p:cNvPr>
          <p:cNvSpPr/>
          <p:nvPr/>
        </p:nvSpPr>
        <p:spPr>
          <a:xfrm>
            <a:off x="715085" y="4927600"/>
            <a:ext cx="2084112" cy="2060754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6" name="Figura a mano libera: forma 277">
            <a:extLst>
              <a:ext uri="{FF2B5EF4-FFF2-40B4-BE49-F238E27FC236}">
                <a16:creationId xmlns:a16="http://schemas.microsoft.com/office/drawing/2014/main" id="{58B6A8CF-FE1F-62DA-0AF8-4124F800B7C6}"/>
              </a:ext>
            </a:extLst>
          </p:cNvPr>
          <p:cNvSpPr/>
          <p:nvPr/>
        </p:nvSpPr>
        <p:spPr>
          <a:xfrm>
            <a:off x="722766" y="4942430"/>
            <a:ext cx="1960075" cy="2016353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390086 w 765734"/>
              <a:gd name="connsiteY5" fmla="*/ 12362 h 831540"/>
              <a:gd name="connsiteX6" fmla="*/ 765734 w 765734"/>
              <a:gd name="connsiteY6" fmla="*/ 0 h 831540"/>
              <a:gd name="connsiteX0" fmla="*/ 0 w 765734"/>
              <a:gd name="connsiteY0" fmla="*/ 835706 h 835706"/>
              <a:gd name="connsiteX1" fmla="*/ 9738 w 765734"/>
              <a:gd name="connsiteY1" fmla="*/ 680672 h 835706"/>
              <a:gd name="connsiteX2" fmla="*/ 35084 w 765734"/>
              <a:gd name="connsiteY2" fmla="*/ 488080 h 835706"/>
              <a:gd name="connsiteX3" fmla="*/ 105481 w 765734"/>
              <a:gd name="connsiteY3" fmla="*/ 259189 h 835706"/>
              <a:gd name="connsiteX4" fmla="*/ 231118 w 765734"/>
              <a:gd name="connsiteY4" fmla="*/ 82300 h 835706"/>
              <a:gd name="connsiteX5" fmla="*/ 545274 w 765734"/>
              <a:gd name="connsiteY5" fmla="*/ 7255 h 835706"/>
              <a:gd name="connsiteX6" fmla="*/ 765734 w 765734"/>
              <a:gd name="connsiteY6" fmla="*/ 4166 h 835706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5734" h="831540">
                <a:moveTo>
                  <a:pt x="0" y="831540"/>
                </a:moveTo>
                <a:cubicBezTo>
                  <a:pt x="5219" y="714630"/>
                  <a:pt x="2915" y="738050"/>
                  <a:pt x="3882" y="691961"/>
                </a:cubicBezTo>
                <a:cubicBezTo>
                  <a:pt x="4849" y="645872"/>
                  <a:pt x="1070" y="606708"/>
                  <a:pt x="5803" y="555007"/>
                </a:cubicBezTo>
                <a:cubicBezTo>
                  <a:pt x="10536" y="503306"/>
                  <a:pt x="11319" y="491625"/>
                  <a:pt x="32279" y="381752"/>
                </a:cubicBezTo>
                <a:cubicBezTo>
                  <a:pt x="53239" y="271879"/>
                  <a:pt x="77298" y="242216"/>
                  <a:pt x="131564" y="192500"/>
                </a:cubicBezTo>
                <a:cubicBezTo>
                  <a:pt x="185830" y="142784"/>
                  <a:pt x="275952" y="98304"/>
                  <a:pt x="357877" y="83454"/>
                </a:cubicBezTo>
                <a:cubicBezTo>
                  <a:pt x="459465" y="51324"/>
                  <a:pt x="679095" y="11482"/>
                  <a:pt x="765734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7" name="CasellaDiTesto 278">
            <a:extLst>
              <a:ext uri="{FF2B5EF4-FFF2-40B4-BE49-F238E27FC236}">
                <a16:creationId xmlns:a16="http://schemas.microsoft.com/office/drawing/2014/main" id="{74C24D45-DB8B-044E-EBE3-3ED3789D0A0C}"/>
              </a:ext>
            </a:extLst>
          </p:cNvPr>
          <p:cNvSpPr txBox="1"/>
          <p:nvPr/>
        </p:nvSpPr>
        <p:spPr>
          <a:xfrm>
            <a:off x="712610" y="7254176"/>
            <a:ext cx="208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8" name="CasellaDiTesto 279">
            <a:extLst>
              <a:ext uri="{FF2B5EF4-FFF2-40B4-BE49-F238E27FC236}">
                <a16:creationId xmlns:a16="http://schemas.microsoft.com/office/drawing/2014/main" id="{8DF4974F-0731-B6D9-2684-CC656ABE13D5}"/>
              </a:ext>
            </a:extLst>
          </p:cNvPr>
          <p:cNvSpPr txBox="1"/>
          <p:nvPr/>
        </p:nvSpPr>
        <p:spPr>
          <a:xfrm rot="16200000">
            <a:off x="-641625" y="5834868"/>
            <a:ext cx="2060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9" name="Ovale 284">
            <a:extLst>
              <a:ext uri="{FF2B5EF4-FFF2-40B4-BE49-F238E27FC236}">
                <a16:creationId xmlns:a16="http://schemas.microsoft.com/office/drawing/2014/main" id="{CC7C0B71-41B8-071E-FDF2-30BA9DC82D25}"/>
              </a:ext>
            </a:extLst>
          </p:cNvPr>
          <p:cNvSpPr/>
          <p:nvPr/>
        </p:nvSpPr>
        <p:spPr>
          <a:xfrm>
            <a:off x="2170403" y="4904338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0" name="CasellaDiTesto 146">
            <a:extLst>
              <a:ext uri="{FF2B5EF4-FFF2-40B4-BE49-F238E27FC236}">
                <a16:creationId xmlns:a16="http://schemas.microsoft.com/office/drawing/2014/main" id="{2567B18A-A09C-B96A-5D92-214CF358D40F}"/>
              </a:ext>
            </a:extLst>
          </p:cNvPr>
          <p:cNvSpPr txBox="1"/>
          <p:nvPr/>
        </p:nvSpPr>
        <p:spPr>
          <a:xfrm>
            <a:off x="376310" y="6836646"/>
            <a:ext cx="38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1" name="CasellaDiTesto 146">
            <a:extLst>
              <a:ext uri="{FF2B5EF4-FFF2-40B4-BE49-F238E27FC236}">
                <a16:creationId xmlns:a16="http://schemas.microsoft.com/office/drawing/2014/main" id="{D28C0FD2-DDBB-9A9F-97A1-BA99F006AF60}"/>
              </a:ext>
            </a:extLst>
          </p:cNvPr>
          <p:cNvSpPr txBox="1"/>
          <p:nvPr/>
        </p:nvSpPr>
        <p:spPr>
          <a:xfrm>
            <a:off x="324734" y="5323672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P1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2" name="CasellaDiTesto 146">
            <a:extLst>
              <a:ext uri="{FF2B5EF4-FFF2-40B4-BE49-F238E27FC236}">
                <a16:creationId xmlns:a16="http://schemas.microsoft.com/office/drawing/2014/main" id="{C998D48F-72F2-7A8C-7EA7-0C97C8F38FB8}"/>
              </a:ext>
            </a:extLst>
          </p:cNvPr>
          <p:cNvSpPr txBox="1"/>
          <p:nvPr/>
        </p:nvSpPr>
        <p:spPr>
          <a:xfrm>
            <a:off x="324734" y="5072863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3" name="CasellaDiTesto 146">
            <a:extLst>
              <a:ext uri="{FF2B5EF4-FFF2-40B4-BE49-F238E27FC236}">
                <a16:creationId xmlns:a16="http://schemas.microsoft.com/office/drawing/2014/main" id="{0D8EA6C5-B039-18C0-043C-382F779AF0F3}"/>
              </a:ext>
            </a:extLst>
          </p:cNvPr>
          <p:cNvSpPr txBox="1"/>
          <p:nvPr/>
        </p:nvSpPr>
        <p:spPr>
          <a:xfrm>
            <a:off x="332415" y="4890497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P3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4" name="Ovale 284">
            <a:extLst>
              <a:ext uri="{FF2B5EF4-FFF2-40B4-BE49-F238E27FC236}">
                <a16:creationId xmlns:a16="http://schemas.microsoft.com/office/drawing/2014/main" id="{E56152AD-8B72-3983-DBE9-0D5DE94967FB}"/>
              </a:ext>
            </a:extLst>
          </p:cNvPr>
          <p:cNvSpPr/>
          <p:nvPr/>
        </p:nvSpPr>
        <p:spPr>
          <a:xfrm>
            <a:off x="1373470" y="5170675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5" name="Ovale 284">
            <a:extLst>
              <a:ext uri="{FF2B5EF4-FFF2-40B4-BE49-F238E27FC236}">
                <a16:creationId xmlns:a16="http://schemas.microsoft.com/office/drawing/2014/main" id="{C118D9DB-6DFD-48F8-2382-48F4D6AF8CED}"/>
              </a:ext>
            </a:extLst>
          </p:cNvPr>
          <p:cNvSpPr/>
          <p:nvPr/>
        </p:nvSpPr>
        <p:spPr>
          <a:xfrm>
            <a:off x="959578" y="5433112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6" name="Connettore diritto 280">
            <a:extLst>
              <a:ext uri="{FF2B5EF4-FFF2-40B4-BE49-F238E27FC236}">
                <a16:creationId xmlns:a16="http://schemas.microsoft.com/office/drawing/2014/main" id="{108A41A8-099D-3864-066F-DBD28A9EC821}"/>
              </a:ext>
            </a:extLst>
          </p:cNvPr>
          <p:cNvCxnSpPr>
            <a:cxnSpLocks/>
          </p:cNvCxnSpPr>
          <p:nvPr/>
        </p:nvCxnSpPr>
        <p:spPr>
          <a:xfrm>
            <a:off x="712611" y="4935047"/>
            <a:ext cx="1457792" cy="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nettore diritto 281">
            <a:extLst>
              <a:ext uri="{FF2B5EF4-FFF2-40B4-BE49-F238E27FC236}">
                <a16:creationId xmlns:a16="http://schemas.microsoft.com/office/drawing/2014/main" id="{914F8722-AD59-2233-B67E-8231B2E10C1B}"/>
              </a:ext>
            </a:extLst>
          </p:cNvPr>
          <p:cNvCxnSpPr>
            <a:cxnSpLocks/>
          </p:cNvCxnSpPr>
          <p:nvPr/>
        </p:nvCxnSpPr>
        <p:spPr>
          <a:xfrm flipH="1">
            <a:off x="2208917" y="5052538"/>
            <a:ext cx="0" cy="1935816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onnettore diritto 281">
            <a:extLst>
              <a:ext uri="{FF2B5EF4-FFF2-40B4-BE49-F238E27FC236}">
                <a16:creationId xmlns:a16="http://schemas.microsoft.com/office/drawing/2014/main" id="{143A3C8A-3193-57F9-5202-71136D427744}"/>
              </a:ext>
            </a:extLst>
          </p:cNvPr>
          <p:cNvCxnSpPr>
            <a:cxnSpLocks/>
          </p:cNvCxnSpPr>
          <p:nvPr/>
        </p:nvCxnSpPr>
        <p:spPr>
          <a:xfrm>
            <a:off x="998090" y="5505112"/>
            <a:ext cx="0" cy="148324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ttore diritto 280">
            <a:extLst>
              <a:ext uri="{FF2B5EF4-FFF2-40B4-BE49-F238E27FC236}">
                <a16:creationId xmlns:a16="http://schemas.microsoft.com/office/drawing/2014/main" id="{CF6CC8E7-787B-C214-AB91-B1B8DE34C475}"/>
              </a:ext>
            </a:extLst>
          </p:cNvPr>
          <p:cNvCxnSpPr>
            <a:cxnSpLocks/>
          </p:cNvCxnSpPr>
          <p:nvPr/>
        </p:nvCxnSpPr>
        <p:spPr>
          <a:xfrm>
            <a:off x="714365" y="5469112"/>
            <a:ext cx="241529" cy="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nettore diritto 280">
            <a:extLst>
              <a:ext uri="{FF2B5EF4-FFF2-40B4-BE49-F238E27FC236}">
                <a16:creationId xmlns:a16="http://schemas.microsoft.com/office/drawing/2014/main" id="{08BA21A7-1C5A-C1E9-18CC-C58BA2900EB8}"/>
              </a:ext>
            </a:extLst>
          </p:cNvPr>
          <p:cNvCxnSpPr>
            <a:cxnSpLocks/>
            <a:endCxn id="554" idx="2"/>
          </p:cNvCxnSpPr>
          <p:nvPr/>
        </p:nvCxnSpPr>
        <p:spPr>
          <a:xfrm>
            <a:off x="712611" y="5206675"/>
            <a:ext cx="660859" cy="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nettore diritto 281">
            <a:extLst>
              <a:ext uri="{FF2B5EF4-FFF2-40B4-BE49-F238E27FC236}">
                <a16:creationId xmlns:a16="http://schemas.microsoft.com/office/drawing/2014/main" id="{46608045-3CF8-1D1E-532B-5BCF77FF3910}"/>
              </a:ext>
            </a:extLst>
          </p:cNvPr>
          <p:cNvCxnSpPr>
            <a:cxnSpLocks/>
          </p:cNvCxnSpPr>
          <p:nvPr/>
        </p:nvCxnSpPr>
        <p:spPr>
          <a:xfrm>
            <a:off x="1408848" y="5242675"/>
            <a:ext cx="0" cy="1745679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CasellaDiTesto 146">
            <a:extLst>
              <a:ext uri="{FF2B5EF4-FFF2-40B4-BE49-F238E27FC236}">
                <a16:creationId xmlns:a16="http://schemas.microsoft.com/office/drawing/2014/main" id="{32F7C3B8-D5CB-68AF-FA42-D7DB88E2EEF2}"/>
              </a:ext>
            </a:extLst>
          </p:cNvPr>
          <p:cNvSpPr txBox="1"/>
          <p:nvPr/>
        </p:nvSpPr>
        <p:spPr>
          <a:xfrm rot="18530121">
            <a:off x="1229182" y="7004387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3" name="CasellaDiTesto 146">
            <a:extLst>
              <a:ext uri="{FF2B5EF4-FFF2-40B4-BE49-F238E27FC236}">
                <a16:creationId xmlns:a16="http://schemas.microsoft.com/office/drawing/2014/main" id="{D5E08A09-33AE-8A56-A6D4-2C40966A564F}"/>
              </a:ext>
            </a:extLst>
          </p:cNvPr>
          <p:cNvSpPr txBox="1"/>
          <p:nvPr/>
        </p:nvSpPr>
        <p:spPr>
          <a:xfrm rot="18530121">
            <a:off x="1990442" y="7004387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P3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4" name="CasellaDiTesto 146">
            <a:extLst>
              <a:ext uri="{FF2B5EF4-FFF2-40B4-BE49-F238E27FC236}">
                <a16:creationId xmlns:a16="http://schemas.microsoft.com/office/drawing/2014/main" id="{34D32958-E630-4F79-EDC9-AA819945EFBC}"/>
              </a:ext>
            </a:extLst>
          </p:cNvPr>
          <p:cNvSpPr txBox="1"/>
          <p:nvPr/>
        </p:nvSpPr>
        <p:spPr>
          <a:xfrm>
            <a:off x="357595" y="4707838"/>
            <a:ext cx="420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5" name="CasellaDiTesto 146">
            <a:extLst>
              <a:ext uri="{FF2B5EF4-FFF2-40B4-BE49-F238E27FC236}">
                <a16:creationId xmlns:a16="http://schemas.microsoft.com/office/drawing/2014/main" id="{1B2D4176-8C61-0F80-6782-D353E1CEBD3A}"/>
              </a:ext>
            </a:extLst>
          </p:cNvPr>
          <p:cNvSpPr txBox="1"/>
          <p:nvPr/>
        </p:nvSpPr>
        <p:spPr>
          <a:xfrm rot="18530121">
            <a:off x="783668" y="7004387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P1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6" name="CasellaDiTesto 278">
            <a:extLst>
              <a:ext uri="{FF2B5EF4-FFF2-40B4-BE49-F238E27FC236}">
                <a16:creationId xmlns:a16="http://schemas.microsoft.com/office/drawing/2014/main" id="{8221B94B-975D-C17A-818C-51284CB96552}"/>
              </a:ext>
            </a:extLst>
          </p:cNvPr>
          <p:cNvSpPr txBox="1"/>
          <p:nvPr/>
        </p:nvSpPr>
        <p:spPr>
          <a:xfrm>
            <a:off x="1019954" y="6430005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C0099"/>
                </a:solidFill>
              </a:rPr>
              <a:t>TP</a:t>
            </a:r>
            <a:r>
              <a:rPr lang="en-US" sz="1000" baseline="-25000" dirty="0">
                <a:solidFill>
                  <a:srgbClr val="CC0099"/>
                </a:solidFill>
              </a:rPr>
              <a:t>S</a:t>
            </a:r>
            <a:endParaRPr lang="en-GB" sz="1000" dirty="0">
              <a:solidFill>
                <a:srgbClr val="CC0099"/>
              </a:solidFill>
            </a:endParaRPr>
          </a:p>
        </p:txBody>
      </p:sp>
      <p:sp>
        <p:nvSpPr>
          <p:cNvPr id="567" name="CasellaDiTesto 278">
            <a:extLst>
              <a:ext uri="{FF2B5EF4-FFF2-40B4-BE49-F238E27FC236}">
                <a16:creationId xmlns:a16="http://schemas.microsoft.com/office/drawing/2014/main" id="{6A73B47F-A888-3238-2DAA-8A08425A06A5}"/>
              </a:ext>
            </a:extLst>
          </p:cNvPr>
          <p:cNvSpPr txBox="1"/>
          <p:nvPr/>
        </p:nvSpPr>
        <p:spPr>
          <a:xfrm>
            <a:off x="1563114" y="6430005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C0099"/>
                </a:solidFill>
              </a:rPr>
              <a:t>TP</a:t>
            </a:r>
            <a:r>
              <a:rPr lang="en-US" sz="1000" baseline="-25000" dirty="0">
                <a:solidFill>
                  <a:srgbClr val="CC0099"/>
                </a:solidFill>
              </a:rPr>
              <a:t>MS</a:t>
            </a:r>
            <a:endParaRPr lang="en-GB" sz="1000" dirty="0">
              <a:solidFill>
                <a:srgbClr val="CC0099"/>
              </a:solidFill>
            </a:endParaRPr>
          </a:p>
        </p:txBody>
      </p:sp>
      <p:cxnSp>
        <p:nvCxnSpPr>
          <p:cNvPr id="568" name="Straight Arrow Connector 43">
            <a:extLst>
              <a:ext uri="{FF2B5EF4-FFF2-40B4-BE49-F238E27FC236}">
                <a16:creationId xmlns:a16="http://schemas.microsoft.com/office/drawing/2014/main" id="{46C0634F-0BC6-24CE-1362-E1F516D06E11}"/>
              </a:ext>
            </a:extLst>
          </p:cNvPr>
          <p:cNvCxnSpPr>
            <a:cxnSpLocks/>
          </p:cNvCxnSpPr>
          <p:nvPr/>
        </p:nvCxnSpPr>
        <p:spPr>
          <a:xfrm flipV="1">
            <a:off x="1000565" y="6683672"/>
            <a:ext cx="408282" cy="0"/>
          </a:xfrm>
          <a:prstGeom prst="straightConnector1">
            <a:avLst/>
          </a:prstGeom>
          <a:ln>
            <a:solidFill>
              <a:srgbClr val="CC009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44">
            <a:extLst>
              <a:ext uri="{FF2B5EF4-FFF2-40B4-BE49-F238E27FC236}">
                <a16:creationId xmlns:a16="http://schemas.microsoft.com/office/drawing/2014/main" id="{DAB4500A-6015-77AE-675D-A4E432D6A5FB}"/>
              </a:ext>
            </a:extLst>
          </p:cNvPr>
          <p:cNvCxnSpPr>
            <a:cxnSpLocks/>
          </p:cNvCxnSpPr>
          <p:nvPr/>
        </p:nvCxnSpPr>
        <p:spPr>
          <a:xfrm>
            <a:off x="1408847" y="6683672"/>
            <a:ext cx="795619" cy="0"/>
          </a:xfrm>
          <a:prstGeom prst="straightConnector1">
            <a:avLst/>
          </a:prstGeom>
          <a:ln>
            <a:solidFill>
              <a:srgbClr val="CC009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ttangolo 569">
            <a:extLst>
              <a:ext uri="{FF2B5EF4-FFF2-40B4-BE49-F238E27FC236}">
                <a16:creationId xmlns:a16="http://schemas.microsoft.com/office/drawing/2014/main" id="{03679941-F324-69FC-4370-4F979BEBE3C6}"/>
              </a:ext>
            </a:extLst>
          </p:cNvPr>
          <p:cNvSpPr/>
          <p:nvPr/>
        </p:nvSpPr>
        <p:spPr>
          <a:xfrm>
            <a:off x="3874435" y="4903529"/>
            <a:ext cx="2160000" cy="216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1" name="Figura a mano libera: forma 570">
            <a:extLst>
              <a:ext uri="{FF2B5EF4-FFF2-40B4-BE49-F238E27FC236}">
                <a16:creationId xmlns:a16="http://schemas.microsoft.com/office/drawing/2014/main" id="{D0F49E0A-6AB5-21F8-879B-DE8517AA645B}"/>
              </a:ext>
            </a:extLst>
          </p:cNvPr>
          <p:cNvSpPr/>
          <p:nvPr/>
        </p:nvSpPr>
        <p:spPr>
          <a:xfrm>
            <a:off x="3877312" y="4965459"/>
            <a:ext cx="663526" cy="209807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110153 w 634023"/>
              <a:gd name="connsiteY5" fmla="*/ 20486 h 848670"/>
              <a:gd name="connsiteX6" fmla="*/ 634023 w 634023"/>
              <a:gd name="connsiteY6" fmla="*/ 0 h 848670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5954 w 197346"/>
              <a:gd name="connsiteY4" fmla="*/ 48821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1750 w 197346"/>
              <a:gd name="connsiteY4" fmla="*/ 37389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7086 h 837086"/>
              <a:gd name="connsiteX1" fmla="*/ 3886 w 197346"/>
              <a:gd name="connsiteY1" fmla="*/ 575853 h 837086"/>
              <a:gd name="connsiteX2" fmla="*/ 12517 w 197346"/>
              <a:gd name="connsiteY2" fmla="*/ 291903 h 837086"/>
              <a:gd name="connsiteX3" fmla="*/ 17950 w 197346"/>
              <a:gd name="connsiteY3" fmla="*/ 149204 h 837086"/>
              <a:gd name="connsiteX4" fmla="*/ 41750 w 197346"/>
              <a:gd name="connsiteY4" fmla="*/ 39708 h 837086"/>
              <a:gd name="connsiteX5" fmla="*/ 120663 w 197346"/>
              <a:gd name="connsiteY5" fmla="*/ 6044 h 837086"/>
              <a:gd name="connsiteX6" fmla="*/ 197346 w 197346"/>
              <a:gd name="connsiteY6" fmla="*/ 3409 h 837086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41750 w 197346"/>
              <a:gd name="connsiteY4" fmla="*/ 36299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244" h="839393">
                <a:moveTo>
                  <a:pt x="0" y="839393"/>
                </a:moveTo>
                <a:cubicBezTo>
                  <a:pt x="9513" y="724650"/>
                  <a:pt x="1800" y="669024"/>
                  <a:pt x="3886" y="578160"/>
                </a:cubicBezTo>
                <a:cubicBezTo>
                  <a:pt x="5972" y="487296"/>
                  <a:pt x="10173" y="365318"/>
                  <a:pt x="12517" y="294210"/>
                </a:cubicBezTo>
                <a:cubicBezTo>
                  <a:pt x="14861" y="223102"/>
                  <a:pt x="13778" y="190685"/>
                  <a:pt x="17950" y="151511"/>
                </a:cubicBezTo>
                <a:cubicBezTo>
                  <a:pt x="22122" y="112337"/>
                  <a:pt x="20427" y="83024"/>
                  <a:pt x="37546" y="59164"/>
                </a:cubicBezTo>
                <a:cubicBezTo>
                  <a:pt x="54665" y="35304"/>
                  <a:pt x="67333" y="21334"/>
                  <a:pt x="120663" y="8351"/>
                </a:cubicBezTo>
                <a:cubicBezTo>
                  <a:pt x="157741" y="-224"/>
                  <a:pt x="159055" y="2907"/>
                  <a:pt x="195244" y="0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2" name="CasellaDiTesto 571">
            <a:extLst>
              <a:ext uri="{FF2B5EF4-FFF2-40B4-BE49-F238E27FC236}">
                <a16:creationId xmlns:a16="http://schemas.microsoft.com/office/drawing/2014/main" id="{4824C7BD-C90E-4891-ADCA-AC95DC95AF55}"/>
              </a:ext>
            </a:extLst>
          </p:cNvPr>
          <p:cNvSpPr txBox="1"/>
          <p:nvPr/>
        </p:nvSpPr>
        <p:spPr>
          <a:xfrm>
            <a:off x="3874435" y="7243635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" name="CasellaDiTesto 572">
            <a:extLst>
              <a:ext uri="{FF2B5EF4-FFF2-40B4-BE49-F238E27FC236}">
                <a16:creationId xmlns:a16="http://schemas.microsoft.com/office/drawing/2014/main" id="{F263596B-6406-C730-8EF2-A4C55C9C2255}"/>
              </a:ext>
            </a:extLst>
          </p:cNvPr>
          <p:cNvSpPr txBox="1"/>
          <p:nvPr/>
        </p:nvSpPr>
        <p:spPr>
          <a:xfrm rot="16200000">
            <a:off x="2475389" y="5860416"/>
            <a:ext cx="2159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4" name="CasellaDiTesto 573">
            <a:extLst>
              <a:ext uri="{FF2B5EF4-FFF2-40B4-BE49-F238E27FC236}">
                <a16:creationId xmlns:a16="http://schemas.microsoft.com/office/drawing/2014/main" id="{02A41116-472C-5948-2BA1-A61479E7EF1F}"/>
              </a:ext>
            </a:extLst>
          </p:cNvPr>
          <p:cNvSpPr txBox="1"/>
          <p:nvPr/>
        </p:nvSpPr>
        <p:spPr>
          <a:xfrm>
            <a:off x="4017013" y="4322092"/>
            <a:ext cx="2151449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Net distribution for x</a:t>
            </a:r>
            <a:r>
              <a:rPr lang="en-GB" sz="10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GB" sz="1000" baseline="30000" dirty="0">
                <a:solidFill>
                  <a:schemeClr val="accent5">
                    <a:lumMod val="75000"/>
                  </a:schemeClr>
                </a:solidFill>
              </a:rPr>
              <a:t>th 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percentile</a:t>
            </a:r>
            <a:endParaRPr lang="en-GB" sz="1000" baseline="30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1000" dirty="0">
                <a:solidFill>
                  <a:srgbClr val="7030A0"/>
                </a:solidFill>
              </a:rPr>
              <a:t>Net distribution for x</a:t>
            </a:r>
            <a:r>
              <a:rPr lang="en-GB" sz="1000" baseline="-25000" dirty="0">
                <a:solidFill>
                  <a:srgbClr val="7030A0"/>
                </a:solidFill>
              </a:rPr>
              <a:t>2</a:t>
            </a:r>
            <a:r>
              <a:rPr lang="en-GB" sz="1000" baseline="30000" dirty="0">
                <a:solidFill>
                  <a:srgbClr val="7030A0"/>
                </a:solidFill>
              </a:rPr>
              <a:t>th </a:t>
            </a:r>
            <a:r>
              <a:rPr lang="en-GB" sz="1000" dirty="0">
                <a:solidFill>
                  <a:srgbClr val="7030A0"/>
                </a:solidFill>
              </a:rPr>
              <a:t>percentile</a:t>
            </a:r>
            <a:endParaRPr lang="en-GB" sz="1000" baseline="30000" dirty="0">
              <a:solidFill>
                <a:srgbClr val="7030A0"/>
              </a:solidFill>
            </a:endParaRPr>
          </a:p>
          <a:p>
            <a:pPr algn="ctr"/>
            <a:r>
              <a:rPr lang="en-GB" sz="1000" dirty="0">
                <a:solidFill>
                  <a:srgbClr val="FFC000"/>
                </a:solidFill>
              </a:rPr>
              <a:t>Net distribution for x</a:t>
            </a:r>
            <a:r>
              <a:rPr lang="en-GB" sz="1000" baseline="-25000" dirty="0">
                <a:solidFill>
                  <a:srgbClr val="FFC000"/>
                </a:solidFill>
              </a:rPr>
              <a:t>3</a:t>
            </a:r>
            <a:r>
              <a:rPr lang="en-GB" sz="1000" baseline="30000" dirty="0">
                <a:solidFill>
                  <a:srgbClr val="FFC000"/>
                </a:solidFill>
              </a:rPr>
              <a:t>th </a:t>
            </a:r>
            <a:r>
              <a:rPr lang="en-GB" sz="1000" dirty="0">
                <a:solidFill>
                  <a:srgbClr val="FFC000"/>
                </a:solidFill>
              </a:rPr>
              <a:t>percentile</a:t>
            </a:r>
            <a:endParaRPr lang="en-GB" sz="1000" baseline="30000" dirty="0">
              <a:solidFill>
                <a:srgbClr val="FFC000"/>
              </a:solidFill>
            </a:endParaRPr>
          </a:p>
          <a:p>
            <a:pPr algn="ctr"/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575" name="TextBox 165">
            <a:extLst>
              <a:ext uri="{FF2B5EF4-FFF2-40B4-BE49-F238E27FC236}">
                <a16:creationId xmlns:a16="http://schemas.microsoft.com/office/drawing/2014/main" id="{C6DB6134-55B2-4F6A-C16D-704591178742}"/>
              </a:ext>
            </a:extLst>
          </p:cNvPr>
          <p:cNvSpPr txBox="1"/>
          <p:nvPr/>
        </p:nvSpPr>
        <p:spPr>
          <a:xfrm>
            <a:off x="3896053" y="4465417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6" name="CasellaDiTesto 146">
            <a:extLst>
              <a:ext uri="{FF2B5EF4-FFF2-40B4-BE49-F238E27FC236}">
                <a16:creationId xmlns:a16="http://schemas.microsoft.com/office/drawing/2014/main" id="{05F840A2-EB88-9D68-546F-05947FB4D427}"/>
              </a:ext>
            </a:extLst>
          </p:cNvPr>
          <p:cNvSpPr txBox="1"/>
          <p:nvPr/>
        </p:nvSpPr>
        <p:spPr>
          <a:xfrm>
            <a:off x="3567573" y="6918693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7" name="CasellaDiTesto 146">
            <a:extLst>
              <a:ext uri="{FF2B5EF4-FFF2-40B4-BE49-F238E27FC236}">
                <a16:creationId xmlns:a16="http://schemas.microsoft.com/office/drawing/2014/main" id="{CA718834-4505-1C45-1F25-CEF2568D9E13}"/>
              </a:ext>
            </a:extLst>
          </p:cNvPr>
          <p:cNvSpPr txBox="1"/>
          <p:nvPr/>
        </p:nvSpPr>
        <p:spPr>
          <a:xfrm>
            <a:off x="3567573" y="476853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8" name="Figura a mano libera: forma 577">
            <a:extLst>
              <a:ext uri="{FF2B5EF4-FFF2-40B4-BE49-F238E27FC236}">
                <a16:creationId xmlns:a16="http://schemas.microsoft.com/office/drawing/2014/main" id="{9F73076E-2601-C807-A4EA-3742242CB811}"/>
              </a:ext>
            </a:extLst>
          </p:cNvPr>
          <p:cNvSpPr/>
          <p:nvPr/>
        </p:nvSpPr>
        <p:spPr>
          <a:xfrm>
            <a:off x="4000469" y="5213174"/>
            <a:ext cx="1979847" cy="1861627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335109 w 567860"/>
              <a:gd name="connsiteY4" fmla="*/ 142186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76268"/>
              <a:gd name="connsiteY0" fmla="*/ 820457 h 820457"/>
              <a:gd name="connsiteX1" fmla="*/ 19325 w 576268"/>
              <a:gd name="connsiteY1" fmla="*/ 538233 h 820457"/>
              <a:gd name="connsiteX2" fmla="*/ 91913 w 576268"/>
              <a:gd name="connsiteY2" fmla="*/ 353237 h 820457"/>
              <a:gd name="connsiteX3" fmla="*/ 172332 w 576268"/>
              <a:gd name="connsiteY3" fmla="*/ 177552 h 820457"/>
              <a:gd name="connsiteX4" fmla="*/ 335109 w 576268"/>
              <a:gd name="connsiteY4" fmla="*/ 134963 h 820457"/>
              <a:gd name="connsiteX5" fmla="*/ 414506 w 576268"/>
              <a:gd name="connsiteY5" fmla="*/ 1267 h 820457"/>
              <a:gd name="connsiteX6" fmla="*/ 576268 w 576268"/>
              <a:gd name="connsiteY6" fmla="*/ 138538 h 820457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72332 w 576268"/>
              <a:gd name="connsiteY3" fmla="*/ 57710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248924 w 576268"/>
              <a:gd name="connsiteY4" fmla="*/ 72282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13953 h 713953"/>
              <a:gd name="connsiteX1" fmla="*/ 19325 w 576268"/>
              <a:gd name="connsiteY1" fmla="*/ 431729 h 713953"/>
              <a:gd name="connsiteX2" fmla="*/ 51974 w 576268"/>
              <a:gd name="connsiteY2" fmla="*/ 343907 h 713953"/>
              <a:gd name="connsiteX3" fmla="*/ 147107 w 576268"/>
              <a:gd name="connsiteY3" fmla="*/ 182512 h 713953"/>
              <a:gd name="connsiteX4" fmla="*/ 248924 w 576268"/>
              <a:gd name="connsiteY4" fmla="*/ 85620 h 713953"/>
              <a:gd name="connsiteX5" fmla="*/ 414507 w 576268"/>
              <a:gd name="connsiteY5" fmla="*/ 3370 h 713953"/>
              <a:gd name="connsiteX6" fmla="*/ 576268 w 576268"/>
              <a:gd name="connsiteY6" fmla="*/ 32034 h 713953"/>
              <a:gd name="connsiteX0" fmla="*/ 0 w 563655"/>
              <a:gd name="connsiteY0" fmla="*/ 750513 h 750513"/>
              <a:gd name="connsiteX1" fmla="*/ 19325 w 563655"/>
              <a:gd name="connsiteY1" fmla="*/ 468289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73978 w 563655"/>
              <a:gd name="connsiteY1" fmla="*/ 599760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80201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574" h="744797">
                <a:moveTo>
                  <a:pt x="0" y="744797"/>
                </a:moveTo>
                <a:cubicBezTo>
                  <a:pt x="62065" y="692932"/>
                  <a:pt x="84234" y="700970"/>
                  <a:pt x="128632" y="625482"/>
                </a:cubicBezTo>
                <a:cubicBezTo>
                  <a:pt x="173030" y="549994"/>
                  <a:pt x="172568" y="495360"/>
                  <a:pt x="190712" y="429054"/>
                </a:cubicBezTo>
                <a:cubicBezTo>
                  <a:pt x="208856" y="362748"/>
                  <a:pt x="218335" y="282126"/>
                  <a:pt x="237496" y="227646"/>
                </a:cubicBezTo>
                <a:cubicBezTo>
                  <a:pt x="256657" y="173166"/>
                  <a:pt x="271624" y="135364"/>
                  <a:pt x="305680" y="102173"/>
                </a:cubicBezTo>
                <a:cubicBezTo>
                  <a:pt x="339736" y="68982"/>
                  <a:pt x="359075" y="52913"/>
                  <a:pt x="441834" y="28498"/>
                </a:cubicBezTo>
                <a:cubicBezTo>
                  <a:pt x="529362" y="11348"/>
                  <a:pt x="511373" y="8484"/>
                  <a:pt x="582574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9" name="Rectangle 22">
            <a:extLst>
              <a:ext uri="{FF2B5EF4-FFF2-40B4-BE49-F238E27FC236}">
                <a16:creationId xmlns:a16="http://schemas.microsoft.com/office/drawing/2014/main" id="{980EA8EE-45AE-225A-B99F-211740925FAE}"/>
              </a:ext>
            </a:extLst>
          </p:cNvPr>
          <p:cNvSpPr/>
          <p:nvPr/>
        </p:nvSpPr>
        <p:spPr>
          <a:xfrm>
            <a:off x="802590" y="4626794"/>
            <a:ext cx="180000" cy="9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0" name="Rectangle 25">
            <a:extLst>
              <a:ext uri="{FF2B5EF4-FFF2-40B4-BE49-F238E27FC236}">
                <a16:creationId xmlns:a16="http://schemas.microsoft.com/office/drawing/2014/main" id="{E78A1B98-B118-65A7-CA46-D87402318F74}"/>
              </a:ext>
            </a:extLst>
          </p:cNvPr>
          <p:cNvSpPr/>
          <p:nvPr/>
        </p:nvSpPr>
        <p:spPr>
          <a:xfrm>
            <a:off x="802590" y="4427049"/>
            <a:ext cx="180000" cy="9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1" name="CasellaDiTesto 278">
            <a:extLst>
              <a:ext uri="{FF2B5EF4-FFF2-40B4-BE49-F238E27FC236}">
                <a16:creationId xmlns:a16="http://schemas.microsoft.com/office/drawing/2014/main" id="{57C13E1F-9EB8-515E-93AA-55628194845A}"/>
              </a:ext>
            </a:extLst>
          </p:cNvPr>
          <p:cNvSpPr txBox="1"/>
          <p:nvPr/>
        </p:nvSpPr>
        <p:spPr>
          <a:xfrm>
            <a:off x="935229" y="4348939"/>
            <a:ext cx="232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Moderately severe rainfall (TP</a:t>
            </a:r>
            <a:r>
              <a:rPr lang="en-US" sz="1000" baseline="-25000" dirty="0"/>
              <a:t>MS</a:t>
            </a:r>
            <a:r>
              <a:rPr lang="en-US" sz="1000" dirty="0"/>
              <a:t>)</a:t>
            </a:r>
            <a:endParaRPr lang="en-GB" sz="1000" dirty="0"/>
          </a:p>
        </p:txBody>
      </p:sp>
      <p:sp>
        <p:nvSpPr>
          <p:cNvPr id="582" name="CasellaDiTesto 278">
            <a:extLst>
              <a:ext uri="{FF2B5EF4-FFF2-40B4-BE49-F238E27FC236}">
                <a16:creationId xmlns:a16="http://schemas.microsoft.com/office/drawing/2014/main" id="{B7134F83-30D3-B9C8-B576-103580535DF7}"/>
              </a:ext>
            </a:extLst>
          </p:cNvPr>
          <p:cNvSpPr txBox="1"/>
          <p:nvPr/>
        </p:nvSpPr>
        <p:spPr>
          <a:xfrm>
            <a:off x="935229" y="4548684"/>
            <a:ext cx="145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Severe rainfall (TP</a:t>
            </a:r>
            <a:r>
              <a:rPr lang="en-US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3" name="Rectangle 21">
            <a:extLst>
              <a:ext uri="{FF2B5EF4-FFF2-40B4-BE49-F238E27FC236}">
                <a16:creationId xmlns:a16="http://schemas.microsoft.com/office/drawing/2014/main" id="{C83B8B3B-C62B-93C4-5DCB-F10191BF4A14}"/>
              </a:ext>
            </a:extLst>
          </p:cNvPr>
          <p:cNvSpPr/>
          <p:nvPr/>
        </p:nvSpPr>
        <p:spPr>
          <a:xfrm>
            <a:off x="4558653" y="4903529"/>
            <a:ext cx="797467" cy="216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4" name="Rectangle 19">
            <a:extLst>
              <a:ext uri="{FF2B5EF4-FFF2-40B4-BE49-F238E27FC236}">
                <a16:creationId xmlns:a16="http://schemas.microsoft.com/office/drawing/2014/main" id="{01B435E1-6A9F-50B3-2C0C-846724F64EAF}"/>
              </a:ext>
            </a:extLst>
          </p:cNvPr>
          <p:cNvSpPr/>
          <p:nvPr/>
        </p:nvSpPr>
        <p:spPr>
          <a:xfrm>
            <a:off x="4152331" y="4903529"/>
            <a:ext cx="406858" cy="216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5" name="Figura a mano libera: forma 584">
            <a:extLst>
              <a:ext uri="{FF2B5EF4-FFF2-40B4-BE49-F238E27FC236}">
                <a16:creationId xmlns:a16="http://schemas.microsoft.com/office/drawing/2014/main" id="{8D206E3E-D316-4FD0-01BF-4DB096646758}"/>
              </a:ext>
            </a:extLst>
          </p:cNvPr>
          <p:cNvSpPr/>
          <p:nvPr/>
        </p:nvSpPr>
        <p:spPr>
          <a:xfrm>
            <a:off x="3960729" y="4942653"/>
            <a:ext cx="1736961" cy="212594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34210 w 567860"/>
              <a:gd name="connsiteY4" fmla="*/ 42153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31472 h 831472"/>
              <a:gd name="connsiteX1" fmla="*/ 6712 w 567860"/>
              <a:gd name="connsiteY1" fmla="*/ 543532 h 831472"/>
              <a:gd name="connsiteX2" fmla="*/ 49872 w 567860"/>
              <a:gd name="connsiteY2" fmla="*/ 312807 h 831472"/>
              <a:gd name="connsiteX3" fmla="*/ 128188 w 567860"/>
              <a:gd name="connsiteY3" fmla="*/ 154270 h 831472"/>
              <a:gd name="connsiteX4" fmla="*/ 234210 w 567860"/>
              <a:gd name="connsiteY4" fmla="*/ 45945 h 831472"/>
              <a:gd name="connsiteX5" fmla="*/ 343036 w 567860"/>
              <a:gd name="connsiteY5" fmla="*/ 6566 h 831472"/>
              <a:gd name="connsiteX6" fmla="*/ 567860 w 567860"/>
              <a:gd name="connsiteY6" fmla="*/ 3792 h 831472"/>
              <a:gd name="connsiteX0" fmla="*/ 0 w 511104"/>
              <a:gd name="connsiteY0" fmla="*/ 850545 h 850545"/>
              <a:gd name="connsiteX1" fmla="*/ 6712 w 511104"/>
              <a:gd name="connsiteY1" fmla="*/ 562605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4076 w 511104"/>
              <a:gd name="connsiteY2" fmla="*/ 414764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7770 w 511104"/>
              <a:gd name="connsiteY2" fmla="*/ 403332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52957 w 511104"/>
              <a:gd name="connsiteY1" fmla="*/ 714082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104" h="850545">
                <a:moveTo>
                  <a:pt x="0" y="850545"/>
                </a:moveTo>
                <a:cubicBezTo>
                  <a:pt x="20023" y="787247"/>
                  <a:pt x="38689" y="784807"/>
                  <a:pt x="52957" y="714082"/>
                </a:cubicBezTo>
                <a:cubicBezTo>
                  <a:pt x="67225" y="643357"/>
                  <a:pt x="73069" y="516319"/>
                  <a:pt x="85607" y="426196"/>
                </a:cubicBezTo>
                <a:cubicBezTo>
                  <a:pt x="98145" y="336073"/>
                  <a:pt x="103421" y="233539"/>
                  <a:pt x="128188" y="173343"/>
                </a:cubicBezTo>
                <a:cubicBezTo>
                  <a:pt x="152955" y="113147"/>
                  <a:pt x="198402" y="89635"/>
                  <a:pt x="234210" y="65018"/>
                </a:cubicBezTo>
                <a:cubicBezTo>
                  <a:pt x="270018" y="40401"/>
                  <a:pt x="260277" y="50054"/>
                  <a:pt x="343036" y="25639"/>
                </a:cubicBezTo>
                <a:cubicBezTo>
                  <a:pt x="430564" y="8489"/>
                  <a:pt x="439903" y="8484"/>
                  <a:pt x="511104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6" name="Connettore diritto 585">
            <a:extLst>
              <a:ext uri="{FF2B5EF4-FFF2-40B4-BE49-F238E27FC236}">
                <a16:creationId xmlns:a16="http://schemas.microsoft.com/office/drawing/2014/main" id="{BC3780F0-3E7B-66D4-375E-175DEFDA3C93}"/>
              </a:ext>
            </a:extLst>
          </p:cNvPr>
          <p:cNvCxnSpPr>
            <a:cxnSpLocks/>
            <a:stCxn id="570" idx="1"/>
            <a:endCxn id="570" idx="3"/>
          </p:cNvCxnSpPr>
          <p:nvPr/>
        </p:nvCxnSpPr>
        <p:spPr>
          <a:xfrm>
            <a:off x="3874435" y="5983529"/>
            <a:ext cx="252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ttore diritto 586">
            <a:extLst>
              <a:ext uri="{FF2B5EF4-FFF2-40B4-BE49-F238E27FC236}">
                <a16:creationId xmlns:a16="http://schemas.microsoft.com/office/drawing/2014/main" id="{EEF71186-ACD3-3B52-4694-D7F7E5B83596}"/>
              </a:ext>
            </a:extLst>
          </p:cNvPr>
          <p:cNvCxnSpPr>
            <a:cxnSpLocks/>
          </p:cNvCxnSpPr>
          <p:nvPr/>
        </p:nvCxnSpPr>
        <p:spPr>
          <a:xfrm>
            <a:off x="3878999" y="6513670"/>
            <a:ext cx="270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Connettore diritto 587">
            <a:extLst>
              <a:ext uri="{FF2B5EF4-FFF2-40B4-BE49-F238E27FC236}">
                <a16:creationId xmlns:a16="http://schemas.microsoft.com/office/drawing/2014/main" id="{22B0B427-1082-EC97-F17A-2615EDF60405}"/>
              </a:ext>
            </a:extLst>
          </p:cNvPr>
          <p:cNvCxnSpPr>
            <a:cxnSpLocks/>
          </p:cNvCxnSpPr>
          <p:nvPr/>
        </p:nvCxnSpPr>
        <p:spPr>
          <a:xfrm>
            <a:off x="3874435" y="5438593"/>
            <a:ext cx="234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CasellaDiTesto 146">
            <a:extLst>
              <a:ext uri="{FF2B5EF4-FFF2-40B4-BE49-F238E27FC236}">
                <a16:creationId xmlns:a16="http://schemas.microsoft.com/office/drawing/2014/main" id="{1A7456AA-EE4E-FD2C-1F12-8A388E86EA37}"/>
              </a:ext>
            </a:extLst>
          </p:cNvPr>
          <p:cNvSpPr txBox="1"/>
          <p:nvPr/>
        </p:nvSpPr>
        <p:spPr>
          <a:xfrm>
            <a:off x="3567573" y="584361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0" name="CasellaDiTesto 146">
            <a:extLst>
              <a:ext uri="{FF2B5EF4-FFF2-40B4-BE49-F238E27FC236}">
                <a16:creationId xmlns:a16="http://schemas.microsoft.com/office/drawing/2014/main" id="{B01F8FC1-6AE1-5F10-FD53-90C9B2238E42}"/>
              </a:ext>
            </a:extLst>
          </p:cNvPr>
          <p:cNvSpPr txBox="1"/>
          <p:nvPr/>
        </p:nvSpPr>
        <p:spPr>
          <a:xfrm>
            <a:off x="3567573" y="638115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1" name="CasellaDiTesto 146">
            <a:extLst>
              <a:ext uri="{FF2B5EF4-FFF2-40B4-BE49-F238E27FC236}">
                <a16:creationId xmlns:a16="http://schemas.microsoft.com/office/drawing/2014/main" id="{521966D9-118C-331A-387F-068133FAA6D2}"/>
              </a:ext>
            </a:extLst>
          </p:cNvPr>
          <p:cNvSpPr txBox="1"/>
          <p:nvPr/>
        </p:nvSpPr>
        <p:spPr>
          <a:xfrm>
            <a:off x="3567573" y="530607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2" name="Connettore diritto 281">
            <a:extLst>
              <a:ext uri="{FF2B5EF4-FFF2-40B4-BE49-F238E27FC236}">
                <a16:creationId xmlns:a16="http://schemas.microsoft.com/office/drawing/2014/main" id="{EA2047DA-DFAF-1172-BA88-96A28210EF80}"/>
              </a:ext>
            </a:extLst>
          </p:cNvPr>
          <p:cNvCxnSpPr>
            <a:cxnSpLocks/>
            <a:endCxn id="594" idx="0"/>
          </p:cNvCxnSpPr>
          <p:nvPr/>
        </p:nvCxnSpPr>
        <p:spPr>
          <a:xfrm>
            <a:off x="4181171" y="6513670"/>
            <a:ext cx="0" cy="513860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ttore diritto 281">
            <a:extLst>
              <a:ext uri="{FF2B5EF4-FFF2-40B4-BE49-F238E27FC236}">
                <a16:creationId xmlns:a16="http://schemas.microsoft.com/office/drawing/2014/main" id="{3158C20D-052D-B7F9-6369-EFEBA1241826}"/>
              </a:ext>
            </a:extLst>
          </p:cNvPr>
          <p:cNvCxnSpPr>
            <a:cxnSpLocks/>
            <a:endCxn id="595" idx="0"/>
          </p:cNvCxnSpPr>
          <p:nvPr/>
        </p:nvCxnSpPr>
        <p:spPr>
          <a:xfrm flipH="1">
            <a:off x="4582693" y="6502395"/>
            <a:ext cx="1602" cy="528542"/>
          </a:xfrm>
          <a:prstGeom prst="line">
            <a:avLst/>
          </a:prstGeom>
          <a:ln w="19050">
            <a:solidFill>
              <a:srgbClr val="FFC00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Ovale 593">
            <a:extLst>
              <a:ext uri="{FF2B5EF4-FFF2-40B4-BE49-F238E27FC236}">
                <a16:creationId xmlns:a16="http://schemas.microsoft.com/office/drawing/2014/main" id="{C80BCC19-E69B-6028-558A-BE2A7C3483CC}"/>
              </a:ext>
            </a:extLst>
          </p:cNvPr>
          <p:cNvSpPr/>
          <p:nvPr/>
        </p:nvSpPr>
        <p:spPr>
          <a:xfrm>
            <a:off x="4145171" y="7027530"/>
            <a:ext cx="72000" cy="7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5" name="Ovale 594">
            <a:extLst>
              <a:ext uri="{FF2B5EF4-FFF2-40B4-BE49-F238E27FC236}">
                <a16:creationId xmlns:a16="http://schemas.microsoft.com/office/drawing/2014/main" id="{0E4EA294-7DD7-E3CC-60A8-B99C57005456}"/>
              </a:ext>
            </a:extLst>
          </p:cNvPr>
          <p:cNvSpPr/>
          <p:nvPr/>
        </p:nvSpPr>
        <p:spPr>
          <a:xfrm>
            <a:off x="4546693" y="7030937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6" name="CasellaDiTesto 146">
            <a:extLst>
              <a:ext uri="{FF2B5EF4-FFF2-40B4-BE49-F238E27FC236}">
                <a16:creationId xmlns:a16="http://schemas.microsoft.com/office/drawing/2014/main" id="{5FBF61D4-49FE-88CE-C021-81B6BF7A21E8}"/>
              </a:ext>
            </a:extLst>
          </p:cNvPr>
          <p:cNvSpPr txBox="1"/>
          <p:nvPr/>
        </p:nvSpPr>
        <p:spPr>
          <a:xfrm>
            <a:off x="3930871" y="7062835"/>
            <a:ext cx="54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7030A0"/>
                </a:solidFill>
              </a:rPr>
              <a:t>VRT</a:t>
            </a:r>
            <a:r>
              <a:rPr lang="it-IT" sz="1000" baseline="-25000" dirty="0">
                <a:solidFill>
                  <a:srgbClr val="7030A0"/>
                </a:solidFill>
              </a:rPr>
              <a:t>MS</a:t>
            </a:r>
            <a:endParaRPr lang="en-GB" sz="1000" baseline="-25000" dirty="0">
              <a:solidFill>
                <a:srgbClr val="7030A0"/>
              </a:solidFill>
            </a:endParaRPr>
          </a:p>
        </p:txBody>
      </p:sp>
      <p:sp>
        <p:nvSpPr>
          <p:cNvPr id="597" name="CasellaDiTesto 146">
            <a:extLst>
              <a:ext uri="{FF2B5EF4-FFF2-40B4-BE49-F238E27FC236}">
                <a16:creationId xmlns:a16="http://schemas.microsoft.com/office/drawing/2014/main" id="{E654A189-D461-0DAA-A976-6DBA9C59A411}"/>
              </a:ext>
            </a:extLst>
          </p:cNvPr>
          <p:cNvSpPr txBox="1"/>
          <p:nvPr/>
        </p:nvSpPr>
        <p:spPr>
          <a:xfrm>
            <a:off x="4348569" y="7060761"/>
            <a:ext cx="54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VRT</a:t>
            </a:r>
            <a:r>
              <a:rPr lang="it-IT" sz="1000" baseline="-25000" dirty="0">
                <a:solidFill>
                  <a:srgbClr val="FFC000"/>
                </a:solidFill>
              </a:rPr>
              <a:t>S</a:t>
            </a:r>
            <a:endParaRPr lang="en-GB" sz="1000" baseline="-25000" dirty="0">
              <a:solidFill>
                <a:srgbClr val="FFC000"/>
              </a:solidFill>
            </a:endParaRPr>
          </a:p>
        </p:txBody>
      </p:sp>
      <p:sp>
        <p:nvSpPr>
          <p:cNvPr id="598" name="TextBox 88">
            <a:extLst>
              <a:ext uri="{FF2B5EF4-FFF2-40B4-BE49-F238E27FC236}">
                <a16:creationId xmlns:a16="http://schemas.microsoft.com/office/drawing/2014/main" id="{39361844-CF03-0D1B-19B0-982FD3E41719}"/>
              </a:ext>
            </a:extLst>
          </p:cNvPr>
          <p:cNvSpPr txBox="1"/>
          <p:nvPr/>
        </p:nvSpPr>
        <p:spPr>
          <a:xfrm rot="16200000">
            <a:off x="5983754" y="5957247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sp>
        <p:nvSpPr>
          <p:cNvPr id="599" name="TextBox 85">
            <a:extLst>
              <a:ext uri="{FF2B5EF4-FFF2-40B4-BE49-F238E27FC236}">
                <a16:creationId xmlns:a16="http://schemas.microsoft.com/office/drawing/2014/main" id="{7A7FE6DD-3302-7960-0E46-F285638BEB40}"/>
              </a:ext>
            </a:extLst>
          </p:cNvPr>
          <p:cNvSpPr txBox="1"/>
          <p:nvPr/>
        </p:nvSpPr>
        <p:spPr>
          <a:xfrm rot="16200000">
            <a:off x="5791782" y="5384446"/>
            <a:ext cx="1099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½ flood events </a:t>
            </a:r>
            <a:endParaRPr lang="en-GB" sz="800" dirty="0"/>
          </a:p>
        </p:txBody>
      </p:sp>
      <p:sp>
        <p:nvSpPr>
          <p:cNvPr id="600" name="TextBox 81">
            <a:extLst>
              <a:ext uri="{FF2B5EF4-FFF2-40B4-BE49-F238E27FC236}">
                <a16:creationId xmlns:a16="http://schemas.microsoft.com/office/drawing/2014/main" id="{2A93AD67-5788-55E9-1854-351DF31B4A5A}"/>
              </a:ext>
            </a:extLst>
          </p:cNvPr>
          <p:cNvSpPr txBox="1"/>
          <p:nvPr/>
        </p:nvSpPr>
        <p:spPr>
          <a:xfrm rot="16200000">
            <a:off x="5608915" y="4859122"/>
            <a:ext cx="1080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¼ flood events </a:t>
            </a:r>
            <a:endParaRPr lang="en-GB" sz="800" dirty="0"/>
          </a:p>
        </p:txBody>
      </p:sp>
      <p:sp>
        <p:nvSpPr>
          <p:cNvPr id="601" name="Freccia a destra 600">
            <a:extLst>
              <a:ext uri="{FF2B5EF4-FFF2-40B4-BE49-F238E27FC236}">
                <a16:creationId xmlns:a16="http://schemas.microsoft.com/office/drawing/2014/main" id="{11C3C6C9-A03F-80C5-DFDF-90ACB519BA80}"/>
              </a:ext>
            </a:extLst>
          </p:cNvPr>
          <p:cNvSpPr/>
          <p:nvPr/>
        </p:nvSpPr>
        <p:spPr>
          <a:xfrm>
            <a:off x="2968530" y="5897335"/>
            <a:ext cx="352895" cy="2462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2" name="Freccia a destra 601">
            <a:extLst>
              <a:ext uri="{FF2B5EF4-FFF2-40B4-BE49-F238E27FC236}">
                <a16:creationId xmlns:a16="http://schemas.microsoft.com/office/drawing/2014/main" id="{D2C0FDCE-F340-D71F-B4EB-BA498CA721D6}"/>
              </a:ext>
            </a:extLst>
          </p:cNvPr>
          <p:cNvSpPr/>
          <p:nvPr/>
        </p:nvSpPr>
        <p:spPr>
          <a:xfrm rot="5400000">
            <a:off x="5322172" y="3616645"/>
            <a:ext cx="899200" cy="29908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501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178</Words>
  <Application>Microsoft Office PowerPoint</Application>
  <PresentationFormat>Personalizzato</PresentationFormat>
  <Paragraphs>59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3</cp:revision>
  <dcterms:created xsi:type="dcterms:W3CDTF">2022-06-03T06:27:57Z</dcterms:created>
  <dcterms:modified xsi:type="dcterms:W3CDTF">2023-11-17T16:52:37Z</dcterms:modified>
</cp:coreProperties>
</file>