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16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20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9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93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39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81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32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5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2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06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11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51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the number of numbers and the number of the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2EBCC8F8-83E3-FC50-6ABC-02508DAE2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1" t="11747" r="9646" b="10572"/>
          <a:stretch/>
        </p:blipFill>
        <p:spPr>
          <a:xfrm>
            <a:off x="657912" y="908315"/>
            <a:ext cx="2821968" cy="1800000"/>
          </a:xfrm>
          <a:prstGeom prst="rect">
            <a:avLst/>
          </a:prstGeom>
        </p:spPr>
      </p:pic>
      <p:pic>
        <p:nvPicPr>
          <p:cNvPr id="7" name="Picture 6" descr="A graph showing the average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664FF87C-EBE5-8CA0-010F-2B96C7F680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2" t="11747" r="9645" b="10572"/>
          <a:stretch/>
        </p:blipFill>
        <p:spPr>
          <a:xfrm>
            <a:off x="647405" y="2766310"/>
            <a:ext cx="2832475" cy="1800000"/>
          </a:xfrm>
          <a:prstGeom prst="rect">
            <a:avLst/>
          </a:prstGeom>
        </p:spPr>
      </p:pic>
      <p:pic>
        <p:nvPicPr>
          <p:cNvPr id="8" name="Picture 7" descr="A map of the weather&#10;&#10;Description automatically generated">
            <a:extLst>
              <a:ext uri="{FF2B5EF4-FFF2-40B4-BE49-F238E27FC236}">
                <a16:creationId xmlns:a16="http://schemas.microsoft.com/office/drawing/2014/main" id="{14F90887-92B1-B98F-4D64-0130213747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t="16886" r="39717" b="4618"/>
          <a:stretch/>
        </p:blipFill>
        <p:spPr>
          <a:xfrm>
            <a:off x="5348056" y="1270286"/>
            <a:ext cx="1353680" cy="1421947"/>
          </a:xfrm>
          <a:prstGeom prst="rect">
            <a:avLst/>
          </a:prstGeom>
        </p:spPr>
      </p:pic>
      <p:pic>
        <p:nvPicPr>
          <p:cNvPr id="9" name="Picture 8" descr="A map of the weather&#10;&#10;Description automatically generated">
            <a:extLst>
              <a:ext uri="{FF2B5EF4-FFF2-40B4-BE49-F238E27FC236}">
                <a16:creationId xmlns:a16="http://schemas.microsoft.com/office/drawing/2014/main" id="{F8DE1550-3CE6-1126-AD15-6AC1EF0C33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t="19688" r="39717" b="1816"/>
          <a:stretch/>
        </p:blipFill>
        <p:spPr>
          <a:xfrm>
            <a:off x="5348055" y="2704043"/>
            <a:ext cx="1353680" cy="1421948"/>
          </a:xfrm>
          <a:prstGeom prst="rect">
            <a:avLst/>
          </a:prstGeom>
        </p:spPr>
      </p:pic>
      <p:pic>
        <p:nvPicPr>
          <p:cNvPr id="10" name="Picture 9" descr="A map of the weather&#10;&#10;Description automatically generated with medium confidence">
            <a:extLst>
              <a:ext uri="{FF2B5EF4-FFF2-40B4-BE49-F238E27FC236}">
                <a16:creationId xmlns:a16="http://schemas.microsoft.com/office/drawing/2014/main" id="{45133C27-89CB-ED5A-D656-80B5BCC403F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" t="16886" r="42702" b="4618"/>
          <a:stretch/>
        </p:blipFill>
        <p:spPr>
          <a:xfrm>
            <a:off x="3977870" y="1270286"/>
            <a:ext cx="1363558" cy="1421947"/>
          </a:xfrm>
          <a:prstGeom prst="rect">
            <a:avLst/>
          </a:prstGeom>
        </p:spPr>
      </p:pic>
      <p:pic>
        <p:nvPicPr>
          <p:cNvPr id="11" name="Picture 10" descr="A map of a weather forecast&#10;&#10;Description automatically generated">
            <a:extLst>
              <a:ext uri="{FF2B5EF4-FFF2-40B4-BE49-F238E27FC236}">
                <a16:creationId xmlns:a16="http://schemas.microsoft.com/office/drawing/2014/main" id="{1D03567F-3B79-9E74-21E1-8169A8EE17D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" t="19688" r="42702" b="1816"/>
          <a:stretch/>
        </p:blipFill>
        <p:spPr>
          <a:xfrm>
            <a:off x="3977870" y="2704043"/>
            <a:ext cx="1363558" cy="1421947"/>
          </a:xfrm>
          <a:prstGeom prst="rect">
            <a:avLst/>
          </a:prstGeom>
        </p:spPr>
      </p:pic>
      <p:grpSp>
        <p:nvGrpSpPr>
          <p:cNvPr id="13" name="Group 126">
            <a:extLst>
              <a:ext uri="{FF2B5EF4-FFF2-40B4-BE49-F238E27FC236}">
                <a16:creationId xmlns:a16="http://schemas.microsoft.com/office/drawing/2014/main" id="{4EA91131-6739-FE6C-A89E-78D0B0076B4D}"/>
              </a:ext>
            </a:extLst>
          </p:cNvPr>
          <p:cNvGrpSpPr/>
          <p:nvPr/>
        </p:nvGrpSpPr>
        <p:grpSpPr>
          <a:xfrm>
            <a:off x="3977790" y="856860"/>
            <a:ext cx="2717492" cy="86981"/>
            <a:chOff x="537274" y="1310350"/>
            <a:chExt cx="6120000" cy="202441"/>
          </a:xfrm>
        </p:grpSpPr>
        <p:pic>
          <p:nvPicPr>
            <p:cNvPr id="32" name="Graphic 145">
              <a:extLst>
                <a:ext uri="{FF2B5EF4-FFF2-40B4-BE49-F238E27FC236}">
                  <a16:creationId xmlns:a16="http://schemas.microsoft.com/office/drawing/2014/main" id="{987417F7-6B13-1117-1B08-6316DDB3D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0099" t="16484" r="45974" b="81562"/>
            <a:stretch/>
          </p:blipFill>
          <p:spPr>
            <a:xfrm>
              <a:off x="537274" y="1320398"/>
              <a:ext cx="6120000" cy="192387"/>
            </a:xfrm>
            <a:prstGeom prst="rect">
              <a:avLst/>
            </a:prstGeom>
          </p:spPr>
        </p:pic>
        <p:sp>
          <p:nvSpPr>
            <p:cNvPr id="33" name="Rectangle 146">
              <a:extLst>
                <a:ext uri="{FF2B5EF4-FFF2-40B4-BE49-F238E27FC236}">
                  <a16:creationId xmlns:a16="http://schemas.microsoft.com/office/drawing/2014/main" id="{097B4E02-BF1B-56CD-C735-60DEBE8EC7E3}"/>
                </a:ext>
              </a:extLst>
            </p:cNvPr>
            <p:cNvSpPr/>
            <p:nvPr/>
          </p:nvSpPr>
          <p:spPr>
            <a:xfrm>
              <a:off x="537274" y="1310350"/>
              <a:ext cx="6120000" cy="202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27">
            <a:extLst>
              <a:ext uri="{FF2B5EF4-FFF2-40B4-BE49-F238E27FC236}">
                <a16:creationId xmlns:a16="http://schemas.microsoft.com/office/drawing/2014/main" id="{AB54E720-C20E-8F3E-AF70-CB1FB43059F9}"/>
              </a:ext>
            </a:extLst>
          </p:cNvPr>
          <p:cNvSpPr txBox="1"/>
          <p:nvPr/>
        </p:nvSpPr>
        <p:spPr>
          <a:xfrm rot="16200000">
            <a:off x="6489108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</a:p>
        </p:txBody>
      </p:sp>
      <p:sp>
        <p:nvSpPr>
          <p:cNvPr id="15" name="TextBox 128">
            <a:extLst>
              <a:ext uri="{FF2B5EF4-FFF2-40B4-BE49-F238E27FC236}">
                <a16:creationId xmlns:a16="http://schemas.microsoft.com/office/drawing/2014/main" id="{801FB2DD-1A84-9CBE-B24D-8B9B69E702E1}"/>
              </a:ext>
            </a:extLst>
          </p:cNvPr>
          <p:cNvSpPr txBox="1"/>
          <p:nvPr/>
        </p:nvSpPr>
        <p:spPr>
          <a:xfrm rot="16200000">
            <a:off x="6354613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300</a:t>
            </a:r>
          </a:p>
        </p:txBody>
      </p:sp>
      <p:sp>
        <p:nvSpPr>
          <p:cNvPr id="16" name="TextBox 129">
            <a:extLst>
              <a:ext uri="{FF2B5EF4-FFF2-40B4-BE49-F238E27FC236}">
                <a16:creationId xmlns:a16="http://schemas.microsoft.com/office/drawing/2014/main" id="{6A7CC62F-3A5C-4EC6-BA80-BCE5E0154747}"/>
              </a:ext>
            </a:extLst>
          </p:cNvPr>
          <p:cNvSpPr txBox="1"/>
          <p:nvPr/>
        </p:nvSpPr>
        <p:spPr>
          <a:xfrm rot="16200000">
            <a:off x="6184159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</a:t>
            </a:r>
          </a:p>
        </p:txBody>
      </p:sp>
      <p:sp>
        <p:nvSpPr>
          <p:cNvPr id="17" name="TextBox 130">
            <a:extLst>
              <a:ext uri="{FF2B5EF4-FFF2-40B4-BE49-F238E27FC236}">
                <a16:creationId xmlns:a16="http://schemas.microsoft.com/office/drawing/2014/main" id="{13F2EEF9-A30B-F4D0-E4C7-757A4A6534BD}"/>
              </a:ext>
            </a:extLst>
          </p:cNvPr>
          <p:cNvSpPr txBox="1"/>
          <p:nvPr/>
        </p:nvSpPr>
        <p:spPr>
          <a:xfrm rot="16200000">
            <a:off x="4138698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8" name="TextBox 131">
            <a:extLst>
              <a:ext uri="{FF2B5EF4-FFF2-40B4-BE49-F238E27FC236}">
                <a16:creationId xmlns:a16="http://schemas.microsoft.com/office/drawing/2014/main" id="{6C78F163-5F25-04A8-5D01-F3B77DD36EB6}"/>
              </a:ext>
            </a:extLst>
          </p:cNvPr>
          <p:cNvSpPr txBox="1"/>
          <p:nvPr/>
        </p:nvSpPr>
        <p:spPr>
          <a:xfrm rot="16200000">
            <a:off x="3968243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9" name="TextBox 132">
            <a:extLst>
              <a:ext uri="{FF2B5EF4-FFF2-40B4-BE49-F238E27FC236}">
                <a16:creationId xmlns:a16="http://schemas.microsoft.com/office/drawing/2014/main" id="{4ECCE176-1E03-BF5E-2F99-30243AE9EBDA}"/>
              </a:ext>
            </a:extLst>
          </p:cNvPr>
          <p:cNvSpPr txBox="1"/>
          <p:nvPr/>
        </p:nvSpPr>
        <p:spPr>
          <a:xfrm rot="16200000">
            <a:off x="5331883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</a:t>
            </a:r>
          </a:p>
        </p:txBody>
      </p:sp>
      <p:sp>
        <p:nvSpPr>
          <p:cNvPr id="20" name="TextBox 133">
            <a:extLst>
              <a:ext uri="{FF2B5EF4-FFF2-40B4-BE49-F238E27FC236}">
                <a16:creationId xmlns:a16="http://schemas.microsoft.com/office/drawing/2014/main" id="{091843D6-C832-6B75-55A3-D430B6B7D35F}"/>
              </a:ext>
            </a:extLst>
          </p:cNvPr>
          <p:cNvSpPr txBox="1"/>
          <p:nvPr/>
        </p:nvSpPr>
        <p:spPr>
          <a:xfrm rot="16200000">
            <a:off x="4650063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</a:p>
        </p:txBody>
      </p:sp>
      <p:sp>
        <p:nvSpPr>
          <p:cNvPr id="21" name="TextBox 134">
            <a:extLst>
              <a:ext uri="{FF2B5EF4-FFF2-40B4-BE49-F238E27FC236}">
                <a16:creationId xmlns:a16="http://schemas.microsoft.com/office/drawing/2014/main" id="{2DDD0243-2947-57EF-E689-E24D31D23DAC}"/>
              </a:ext>
            </a:extLst>
          </p:cNvPr>
          <p:cNvSpPr txBox="1"/>
          <p:nvPr/>
        </p:nvSpPr>
        <p:spPr>
          <a:xfrm rot="16200000">
            <a:off x="4479608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22" name="TextBox 135">
            <a:extLst>
              <a:ext uri="{FF2B5EF4-FFF2-40B4-BE49-F238E27FC236}">
                <a16:creationId xmlns:a16="http://schemas.microsoft.com/office/drawing/2014/main" id="{7937FF9A-EDCD-3A48-F1D9-763C94463B62}"/>
              </a:ext>
            </a:extLst>
          </p:cNvPr>
          <p:cNvSpPr txBox="1"/>
          <p:nvPr/>
        </p:nvSpPr>
        <p:spPr>
          <a:xfrm rot="16200000">
            <a:off x="4309153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23" name="TextBox 136">
            <a:extLst>
              <a:ext uri="{FF2B5EF4-FFF2-40B4-BE49-F238E27FC236}">
                <a16:creationId xmlns:a16="http://schemas.microsoft.com/office/drawing/2014/main" id="{4CD0479F-4DFE-2426-85FB-265889E97BD6}"/>
              </a:ext>
            </a:extLst>
          </p:cNvPr>
          <p:cNvSpPr txBox="1"/>
          <p:nvPr/>
        </p:nvSpPr>
        <p:spPr>
          <a:xfrm rot="16200000">
            <a:off x="5161428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</a:p>
        </p:txBody>
      </p:sp>
      <p:sp>
        <p:nvSpPr>
          <p:cNvPr id="24" name="TextBox 137">
            <a:extLst>
              <a:ext uri="{FF2B5EF4-FFF2-40B4-BE49-F238E27FC236}">
                <a16:creationId xmlns:a16="http://schemas.microsoft.com/office/drawing/2014/main" id="{56364ACC-A4F5-4CE2-DFDB-9C46BC9875F1}"/>
              </a:ext>
            </a:extLst>
          </p:cNvPr>
          <p:cNvSpPr txBox="1"/>
          <p:nvPr/>
        </p:nvSpPr>
        <p:spPr>
          <a:xfrm rot="16200000">
            <a:off x="4990973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</a:t>
            </a:r>
          </a:p>
        </p:txBody>
      </p:sp>
      <p:sp>
        <p:nvSpPr>
          <p:cNvPr id="25" name="TextBox 138">
            <a:extLst>
              <a:ext uri="{FF2B5EF4-FFF2-40B4-BE49-F238E27FC236}">
                <a16:creationId xmlns:a16="http://schemas.microsoft.com/office/drawing/2014/main" id="{91517E9D-4215-3181-DD54-3BA52607C64A}"/>
              </a:ext>
            </a:extLst>
          </p:cNvPr>
          <p:cNvSpPr txBox="1"/>
          <p:nvPr/>
        </p:nvSpPr>
        <p:spPr>
          <a:xfrm rot="16200000">
            <a:off x="4820518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</a:p>
        </p:txBody>
      </p:sp>
      <p:sp>
        <p:nvSpPr>
          <p:cNvPr id="26" name="TextBox 139">
            <a:extLst>
              <a:ext uri="{FF2B5EF4-FFF2-40B4-BE49-F238E27FC236}">
                <a16:creationId xmlns:a16="http://schemas.microsoft.com/office/drawing/2014/main" id="{C0BF91D0-F0D4-E369-E1DB-025FE660A3FD}"/>
              </a:ext>
            </a:extLst>
          </p:cNvPr>
          <p:cNvSpPr txBox="1"/>
          <p:nvPr/>
        </p:nvSpPr>
        <p:spPr>
          <a:xfrm rot="16200000">
            <a:off x="5843248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125</a:t>
            </a:r>
          </a:p>
        </p:txBody>
      </p:sp>
      <p:sp>
        <p:nvSpPr>
          <p:cNvPr id="27" name="TextBox 140">
            <a:extLst>
              <a:ext uri="{FF2B5EF4-FFF2-40B4-BE49-F238E27FC236}">
                <a16:creationId xmlns:a16="http://schemas.microsoft.com/office/drawing/2014/main" id="{8A0B78F6-F1DD-4E0D-8095-E69124D49C4B}"/>
              </a:ext>
            </a:extLst>
          </p:cNvPr>
          <p:cNvSpPr txBox="1"/>
          <p:nvPr/>
        </p:nvSpPr>
        <p:spPr>
          <a:xfrm rot="16200000">
            <a:off x="5672793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</a:p>
        </p:txBody>
      </p:sp>
      <p:sp>
        <p:nvSpPr>
          <p:cNvPr id="28" name="TextBox 141">
            <a:extLst>
              <a:ext uri="{FF2B5EF4-FFF2-40B4-BE49-F238E27FC236}">
                <a16:creationId xmlns:a16="http://schemas.microsoft.com/office/drawing/2014/main" id="{61CDFFA3-72C0-5E18-405C-1EE21EAB7EA7}"/>
              </a:ext>
            </a:extLst>
          </p:cNvPr>
          <p:cNvSpPr txBox="1"/>
          <p:nvPr/>
        </p:nvSpPr>
        <p:spPr>
          <a:xfrm rot="16200000">
            <a:off x="5502338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</a:p>
        </p:txBody>
      </p:sp>
      <p:sp>
        <p:nvSpPr>
          <p:cNvPr id="29" name="TextBox 142">
            <a:extLst>
              <a:ext uri="{FF2B5EF4-FFF2-40B4-BE49-F238E27FC236}">
                <a16:creationId xmlns:a16="http://schemas.microsoft.com/office/drawing/2014/main" id="{EDBD6A72-9349-7B41-A7DF-31F065303B6C}"/>
              </a:ext>
            </a:extLst>
          </p:cNvPr>
          <p:cNvSpPr txBox="1"/>
          <p:nvPr/>
        </p:nvSpPr>
        <p:spPr>
          <a:xfrm rot="16200000">
            <a:off x="3818336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0" name="TextBox 143">
            <a:extLst>
              <a:ext uri="{FF2B5EF4-FFF2-40B4-BE49-F238E27FC236}">
                <a16:creationId xmlns:a16="http://schemas.microsoft.com/office/drawing/2014/main" id="{725BDCA4-7332-2C7E-DA72-66AA4947F90F}"/>
              </a:ext>
            </a:extLst>
          </p:cNvPr>
          <p:cNvSpPr txBox="1"/>
          <p:nvPr/>
        </p:nvSpPr>
        <p:spPr>
          <a:xfrm rot="16200000">
            <a:off x="6013703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150</a:t>
            </a:r>
          </a:p>
        </p:txBody>
      </p:sp>
      <p:sp>
        <p:nvSpPr>
          <p:cNvPr id="31" name="TextBox 144">
            <a:extLst>
              <a:ext uri="{FF2B5EF4-FFF2-40B4-BE49-F238E27FC236}">
                <a16:creationId xmlns:a16="http://schemas.microsoft.com/office/drawing/2014/main" id="{49B94903-CE79-DE02-E85F-12707C044DFF}"/>
              </a:ext>
            </a:extLst>
          </p:cNvPr>
          <p:cNvSpPr txBox="1"/>
          <p:nvPr/>
        </p:nvSpPr>
        <p:spPr>
          <a:xfrm>
            <a:off x="3977788" y="445167"/>
            <a:ext cx="2717492" cy="22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Spatial distribution of average rainfall [mm/12h]</a:t>
            </a:r>
          </a:p>
        </p:txBody>
      </p:sp>
      <p:sp>
        <p:nvSpPr>
          <p:cNvPr id="93" name="TextBox 2008">
            <a:extLst>
              <a:ext uri="{FF2B5EF4-FFF2-40B4-BE49-F238E27FC236}">
                <a16:creationId xmlns:a16="http://schemas.microsoft.com/office/drawing/2014/main" id="{8263B0FD-1EE4-CCF7-B341-E3F08B4BD3A0}"/>
              </a:ext>
            </a:extLst>
          </p:cNvPr>
          <p:cNvSpPr txBox="1"/>
          <p:nvPr/>
        </p:nvSpPr>
        <p:spPr>
          <a:xfrm>
            <a:off x="667871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94" name="TextBox 2009">
            <a:extLst>
              <a:ext uri="{FF2B5EF4-FFF2-40B4-BE49-F238E27FC236}">
                <a16:creationId xmlns:a16="http://schemas.microsoft.com/office/drawing/2014/main" id="{49EC1805-1EB3-B8DC-738C-2C704623B5E3}"/>
              </a:ext>
            </a:extLst>
          </p:cNvPr>
          <p:cNvSpPr txBox="1"/>
          <p:nvPr/>
        </p:nvSpPr>
        <p:spPr>
          <a:xfrm>
            <a:off x="814252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95" name="TextBox 2010">
            <a:extLst>
              <a:ext uri="{FF2B5EF4-FFF2-40B4-BE49-F238E27FC236}">
                <a16:creationId xmlns:a16="http://schemas.microsoft.com/office/drawing/2014/main" id="{54C0EC6E-3E82-8701-4D81-ED3D5C2668DB}"/>
              </a:ext>
            </a:extLst>
          </p:cNvPr>
          <p:cNvSpPr txBox="1"/>
          <p:nvPr/>
        </p:nvSpPr>
        <p:spPr>
          <a:xfrm>
            <a:off x="960633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96" name="TextBox 2011">
            <a:extLst>
              <a:ext uri="{FF2B5EF4-FFF2-40B4-BE49-F238E27FC236}">
                <a16:creationId xmlns:a16="http://schemas.microsoft.com/office/drawing/2014/main" id="{5524F565-F47D-5693-F09C-B874A38DE57B}"/>
              </a:ext>
            </a:extLst>
          </p:cNvPr>
          <p:cNvSpPr txBox="1"/>
          <p:nvPr/>
        </p:nvSpPr>
        <p:spPr>
          <a:xfrm>
            <a:off x="1107014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97" name="TextBox 2012">
            <a:extLst>
              <a:ext uri="{FF2B5EF4-FFF2-40B4-BE49-F238E27FC236}">
                <a16:creationId xmlns:a16="http://schemas.microsoft.com/office/drawing/2014/main" id="{33822347-EDD1-1F4E-9C71-2C0CDFC83911}"/>
              </a:ext>
            </a:extLst>
          </p:cNvPr>
          <p:cNvSpPr txBox="1"/>
          <p:nvPr/>
        </p:nvSpPr>
        <p:spPr>
          <a:xfrm>
            <a:off x="1253395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98" name="TextBox 2013">
            <a:extLst>
              <a:ext uri="{FF2B5EF4-FFF2-40B4-BE49-F238E27FC236}">
                <a16:creationId xmlns:a16="http://schemas.microsoft.com/office/drawing/2014/main" id="{95DC0993-DEE0-5843-201F-97EC0FBFB2CA}"/>
              </a:ext>
            </a:extLst>
          </p:cNvPr>
          <p:cNvSpPr txBox="1"/>
          <p:nvPr/>
        </p:nvSpPr>
        <p:spPr>
          <a:xfrm>
            <a:off x="1399776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99" name="TextBox 2014">
            <a:extLst>
              <a:ext uri="{FF2B5EF4-FFF2-40B4-BE49-F238E27FC236}">
                <a16:creationId xmlns:a16="http://schemas.microsoft.com/office/drawing/2014/main" id="{A91C447A-93AE-DD7E-1442-A60004952D5B}"/>
              </a:ext>
            </a:extLst>
          </p:cNvPr>
          <p:cNvSpPr txBox="1"/>
          <p:nvPr/>
        </p:nvSpPr>
        <p:spPr>
          <a:xfrm>
            <a:off x="1546157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100" name="TextBox 2015">
            <a:extLst>
              <a:ext uri="{FF2B5EF4-FFF2-40B4-BE49-F238E27FC236}">
                <a16:creationId xmlns:a16="http://schemas.microsoft.com/office/drawing/2014/main" id="{E1DB40E7-01C4-A5EF-DBC8-A397748074EE}"/>
              </a:ext>
            </a:extLst>
          </p:cNvPr>
          <p:cNvSpPr txBox="1"/>
          <p:nvPr/>
        </p:nvSpPr>
        <p:spPr>
          <a:xfrm>
            <a:off x="1692538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101" name="TextBox 2016">
            <a:extLst>
              <a:ext uri="{FF2B5EF4-FFF2-40B4-BE49-F238E27FC236}">
                <a16:creationId xmlns:a16="http://schemas.microsoft.com/office/drawing/2014/main" id="{911C4AA7-6504-3BC2-1F10-D1A21A500619}"/>
              </a:ext>
            </a:extLst>
          </p:cNvPr>
          <p:cNvSpPr txBox="1"/>
          <p:nvPr/>
        </p:nvSpPr>
        <p:spPr>
          <a:xfrm>
            <a:off x="1838919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102" name="TextBox 2017">
            <a:extLst>
              <a:ext uri="{FF2B5EF4-FFF2-40B4-BE49-F238E27FC236}">
                <a16:creationId xmlns:a16="http://schemas.microsoft.com/office/drawing/2014/main" id="{7765C689-CEDF-1AA0-AD0A-EF9203168ACA}"/>
              </a:ext>
            </a:extLst>
          </p:cNvPr>
          <p:cNvSpPr txBox="1"/>
          <p:nvPr/>
        </p:nvSpPr>
        <p:spPr>
          <a:xfrm>
            <a:off x="1985300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103" name="TextBox 2018">
            <a:extLst>
              <a:ext uri="{FF2B5EF4-FFF2-40B4-BE49-F238E27FC236}">
                <a16:creationId xmlns:a16="http://schemas.microsoft.com/office/drawing/2014/main" id="{55B61C12-6DD8-2902-93F6-E35E2CB8B59A}"/>
              </a:ext>
            </a:extLst>
          </p:cNvPr>
          <p:cNvSpPr txBox="1"/>
          <p:nvPr/>
        </p:nvSpPr>
        <p:spPr>
          <a:xfrm>
            <a:off x="2278062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104" name="TextBox 2019">
            <a:extLst>
              <a:ext uri="{FF2B5EF4-FFF2-40B4-BE49-F238E27FC236}">
                <a16:creationId xmlns:a16="http://schemas.microsoft.com/office/drawing/2014/main" id="{110313F3-7E9C-FDF5-BAC1-28D08DC5A772}"/>
              </a:ext>
            </a:extLst>
          </p:cNvPr>
          <p:cNvSpPr txBox="1"/>
          <p:nvPr/>
        </p:nvSpPr>
        <p:spPr>
          <a:xfrm>
            <a:off x="2570824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105" name="TextBox 2020">
            <a:extLst>
              <a:ext uri="{FF2B5EF4-FFF2-40B4-BE49-F238E27FC236}">
                <a16:creationId xmlns:a16="http://schemas.microsoft.com/office/drawing/2014/main" id="{0E93BA1F-1A78-9E8E-80F3-573000063622}"/>
              </a:ext>
            </a:extLst>
          </p:cNvPr>
          <p:cNvSpPr txBox="1"/>
          <p:nvPr/>
        </p:nvSpPr>
        <p:spPr>
          <a:xfrm>
            <a:off x="2131681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106" name="TextBox 2021">
            <a:extLst>
              <a:ext uri="{FF2B5EF4-FFF2-40B4-BE49-F238E27FC236}">
                <a16:creationId xmlns:a16="http://schemas.microsoft.com/office/drawing/2014/main" id="{DF63C1BB-6F21-6670-0081-D302CBE678CB}"/>
              </a:ext>
            </a:extLst>
          </p:cNvPr>
          <p:cNvSpPr txBox="1"/>
          <p:nvPr/>
        </p:nvSpPr>
        <p:spPr>
          <a:xfrm>
            <a:off x="2424443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107" name="TextBox 2022">
            <a:extLst>
              <a:ext uri="{FF2B5EF4-FFF2-40B4-BE49-F238E27FC236}">
                <a16:creationId xmlns:a16="http://schemas.microsoft.com/office/drawing/2014/main" id="{417FC3B4-B779-69D3-105C-5686598F39E7}"/>
              </a:ext>
            </a:extLst>
          </p:cNvPr>
          <p:cNvSpPr txBox="1"/>
          <p:nvPr/>
        </p:nvSpPr>
        <p:spPr>
          <a:xfrm>
            <a:off x="2717205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108" name="TextBox 2023">
            <a:extLst>
              <a:ext uri="{FF2B5EF4-FFF2-40B4-BE49-F238E27FC236}">
                <a16:creationId xmlns:a16="http://schemas.microsoft.com/office/drawing/2014/main" id="{5E6BFFBB-DA15-9C7F-F94F-74D3499D21B7}"/>
              </a:ext>
            </a:extLst>
          </p:cNvPr>
          <p:cNvSpPr txBox="1"/>
          <p:nvPr/>
        </p:nvSpPr>
        <p:spPr>
          <a:xfrm>
            <a:off x="3009967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109" name="TextBox 2024">
            <a:extLst>
              <a:ext uri="{FF2B5EF4-FFF2-40B4-BE49-F238E27FC236}">
                <a16:creationId xmlns:a16="http://schemas.microsoft.com/office/drawing/2014/main" id="{FB58A34D-1AF4-C78B-46EB-E2599CD8ECBE}"/>
              </a:ext>
            </a:extLst>
          </p:cNvPr>
          <p:cNvSpPr txBox="1"/>
          <p:nvPr/>
        </p:nvSpPr>
        <p:spPr>
          <a:xfrm>
            <a:off x="2863586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110" name="TextBox 2025">
            <a:extLst>
              <a:ext uri="{FF2B5EF4-FFF2-40B4-BE49-F238E27FC236}">
                <a16:creationId xmlns:a16="http://schemas.microsoft.com/office/drawing/2014/main" id="{FD8421BD-3A55-2BDB-5A74-EB445AB1190A}"/>
              </a:ext>
            </a:extLst>
          </p:cNvPr>
          <p:cNvSpPr txBox="1"/>
          <p:nvPr/>
        </p:nvSpPr>
        <p:spPr>
          <a:xfrm>
            <a:off x="3302730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111" name="TextBox 2026">
            <a:extLst>
              <a:ext uri="{FF2B5EF4-FFF2-40B4-BE49-F238E27FC236}">
                <a16:creationId xmlns:a16="http://schemas.microsoft.com/office/drawing/2014/main" id="{12C0E96D-8DA0-A29B-4255-DFC2EC6353BB}"/>
              </a:ext>
            </a:extLst>
          </p:cNvPr>
          <p:cNvSpPr txBox="1"/>
          <p:nvPr/>
        </p:nvSpPr>
        <p:spPr>
          <a:xfrm>
            <a:off x="3156348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cxnSp>
        <p:nvCxnSpPr>
          <p:cNvPr id="150" name="Straight Connector 2067">
            <a:extLst>
              <a:ext uri="{FF2B5EF4-FFF2-40B4-BE49-F238E27FC236}">
                <a16:creationId xmlns:a16="http://schemas.microsoft.com/office/drawing/2014/main" id="{515CFBCA-207F-9F0C-6EB7-75ECA84FEC64}"/>
              </a:ext>
            </a:extLst>
          </p:cNvPr>
          <p:cNvCxnSpPr>
            <a:cxnSpLocks/>
          </p:cNvCxnSpPr>
          <p:nvPr/>
        </p:nvCxnSpPr>
        <p:spPr>
          <a:xfrm flipH="1">
            <a:off x="67593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2068">
            <a:extLst>
              <a:ext uri="{FF2B5EF4-FFF2-40B4-BE49-F238E27FC236}">
                <a16:creationId xmlns:a16="http://schemas.microsoft.com/office/drawing/2014/main" id="{841F56C5-13F5-C261-0918-4BDEB11FB433}"/>
              </a:ext>
            </a:extLst>
          </p:cNvPr>
          <p:cNvCxnSpPr>
            <a:cxnSpLocks/>
          </p:cNvCxnSpPr>
          <p:nvPr/>
        </p:nvCxnSpPr>
        <p:spPr>
          <a:xfrm flipH="1">
            <a:off x="96847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2069">
            <a:extLst>
              <a:ext uri="{FF2B5EF4-FFF2-40B4-BE49-F238E27FC236}">
                <a16:creationId xmlns:a16="http://schemas.microsoft.com/office/drawing/2014/main" id="{7E0E0813-D1C1-D0D6-61C6-ADE26442CE7A}"/>
              </a:ext>
            </a:extLst>
          </p:cNvPr>
          <p:cNvCxnSpPr>
            <a:cxnSpLocks/>
          </p:cNvCxnSpPr>
          <p:nvPr/>
        </p:nvCxnSpPr>
        <p:spPr>
          <a:xfrm flipH="1">
            <a:off x="126101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2070">
            <a:extLst>
              <a:ext uri="{FF2B5EF4-FFF2-40B4-BE49-F238E27FC236}">
                <a16:creationId xmlns:a16="http://schemas.microsoft.com/office/drawing/2014/main" id="{55F802B7-F228-9C16-40B0-62C9B93128DE}"/>
              </a:ext>
            </a:extLst>
          </p:cNvPr>
          <p:cNvCxnSpPr>
            <a:cxnSpLocks/>
          </p:cNvCxnSpPr>
          <p:nvPr/>
        </p:nvCxnSpPr>
        <p:spPr>
          <a:xfrm flipH="1">
            <a:off x="111474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2071">
            <a:extLst>
              <a:ext uri="{FF2B5EF4-FFF2-40B4-BE49-F238E27FC236}">
                <a16:creationId xmlns:a16="http://schemas.microsoft.com/office/drawing/2014/main" id="{BE18ACC6-901C-E609-BE43-F2967650D66E}"/>
              </a:ext>
            </a:extLst>
          </p:cNvPr>
          <p:cNvCxnSpPr>
            <a:cxnSpLocks/>
          </p:cNvCxnSpPr>
          <p:nvPr/>
        </p:nvCxnSpPr>
        <p:spPr>
          <a:xfrm flipH="1">
            <a:off x="140728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2072">
            <a:extLst>
              <a:ext uri="{FF2B5EF4-FFF2-40B4-BE49-F238E27FC236}">
                <a16:creationId xmlns:a16="http://schemas.microsoft.com/office/drawing/2014/main" id="{33948D3E-FB75-03B0-B1B3-B3278D69B270}"/>
              </a:ext>
            </a:extLst>
          </p:cNvPr>
          <p:cNvCxnSpPr>
            <a:cxnSpLocks/>
          </p:cNvCxnSpPr>
          <p:nvPr/>
        </p:nvCxnSpPr>
        <p:spPr>
          <a:xfrm flipH="1">
            <a:off x="199236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2073">
            <a:extLst>
              <a:ext uri="{FF2B5EF4-FFF2-40B4-BE49-F238E27FC236}">
                <a16:creationId xmlns:a16="http://schemas.microsoft.com/office/drawing/2014/main" id="{9B661557-E3F2-88B4-4873-EA2A23F70570}"/>
              </a:ext>
            </a:extLst>
          </p:cNvPr>
          <p:cNvCxnSpPr>
            <a:cxnSpLocks/>
          </p:cNvCxnSpPr>
          <p:nvPr/>
        </p:nvCxnSpPr>
        <p:spPr>
          <a:xfrm flipH="1">
            <a:off x="228490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2074">
            <a:extLst>
              <a:ext uri="{FF2B5EF4-FFF2-40B4-BE49-F238E27FC236}">
                <a16:creationId xmlns:a16="http://schemas.microsoft.com/office/drawing/2014/main" id="{8EE70893-1041-3402-4524-AD56E2569672}"/>
              </a:ext>
            </a:extLst>
          </p:cNvPr>
          <p:cNvCxnSpPr>
            <a:cxnSpLocks/>
          </p:cNvCxnSpPr>
          <p:nvPr/>
        </p:nvCxnSpPr>
        <p:spPr>
          <a:xfrm flipH="1">
            <a:off x="184609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2075">
            <a:extLst>
              <a:ext uri="{FF2B5EF4-FFF2-40B4-BE49-F238E27FC236}">
                <a16:creationId xmlns:a16="http://schemas.microsoft.com/office/drawing/2014/main" id="{EAC5F9E1-F7E7-DE6C-6BA4-66C389DC78D0}"/>
              </a:ext>
            </a:extLst>
          </p:cNvPr>
          <p:cNvCxnSpPr>
            <a:cxnSpLocks/>
          </p:cNvCxnSpPr>
          <p:nvPr/>
        </p:nvCxnSpPr>
        <p:spPr>
          <a:xfrm flipH="1">
            <a:off x="82220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2076">
            <a:extLst>
              <a:ext uri="{FF2B5EF4-FFF2-40B4-BE49-F238E27FC236}">
                <a16:creationId xmlns:a16="http://schemas.microsoft.com/office/drawing/2014/main" id="{87FC4C6C-82D9-9EFE-80E0-45E48733A6B0}"/>
              </a:ext>
            </a:extLst>
          </p:cNvPr>
          <p:cNvCxnSpPr>
            <a:cxnSpLocks/>
          </p:cNvCxnSpPr>
          <p:nvPr/>
        </p:nvCxnSpPr>
        <p:spPr>
          <a:xfrm flipH="1">
            <a:off x="155355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2077">
            <a:extLst>
              <a:ext uri="{FF2B5EF4-FFF2-40B4-BE49-F238E27FC236}">
                <a16:creationId xmlns:a16="http://schemas.microsoft.com/office/drawing/2014/main" id="{D35F77B4-B029-8A62-99C5-362F3B85E87D}"/>
              </a:ext>
            </a:extLst>
          </p:cNvPr>
          <p:cNvCxnSpPr>
            <a:cxnSpLocks/>
          </p:cNvCxnSpPr>
          <p:nvPr/>
        </p:nvCxnSpPr>
        <p:spPr>
          <a:xfrm flipH="1">
            <a:off x="169982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2078">
            <a:extLst>
              <a:ext uri="{FF2B5EF4-FFF2-40B4-BE49-F238E27FC236}">
                <a16:creationId xmlns:a16="http://schemas.microsoft.com/office/drawing/2014/main" id="{18E4DBD7-8268-3DE2-850C-AC36CA06EF89}"/>
              </a:ext>
            </a:extLst>
          </p:cNvPr>
          <p:cNvCxnSpPr>
            <a:cxnSpLocks/>
          </p:cNvCxnSpPr>
          <p:nvPr/>
        </p:nvCxnSpPr>
        <p:spPr>
          <a:xfrm flipH="1">
            <a:off x="213863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2079">
            <a:extLst>
              <a:ext uri="{FF2B5EF4-FFF2-40B4-BE49-F238E27FC236}">
                <a16:creationId xmlns:a16="http://schemas.microsoft.com/office/drawing/2014/main" id="{F4840A12-D4ED-A87F-697C-0C8F84AC1794}"/>
              </a:ext>
            </a:extLst>
          </p:cNvPr>
          <p:cNvCxnSpPr>
            <a:cxnSpLocks/>
          </p:cNvCxnSpPr>
          <p:nvPr/>
        </p:nvCxnSpPr>
        <p:spPr>
          <a:xfrm flipH="1">
            <a:off x="243117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2080">
            <a:extLst>
              <a:ext uri="{FF2B5EF4-FFF2-40B4-BE49-F238E27FC236}">
                <a16:creationId xmlns:a16="http://schemas.microsoft.com/office/drawing/2014/main" id="{6E933951-D185-D579-A55C-DC2B0C8D57E2}"/>
              </a:ext>
            </a:extLst>
          </p:cNvPr>
          <p:cNvCxnSpPr>
            <a:cxnSpLocks/>
          </p:cNvCxnSpPr>
          <p:nvPr/>
        </p:nvCxnSpPr>
        <p:spPr>
          <a:xfrm flipH="1">
            <a:off x="257744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2081">
            <a:extLst>
              <a:ext uri="{FF2B5EF4-FFF2-40B4-BE49-F238E27FC236}">
                <a16:creationId xmlns:a16="http://schemas.microsoft.com/office/drawing/2014/main" id="{0C469482-B381-E870-48CB-72F5AA5C784E}"/>
              </a:ext>
            </a:extLst>
          </p:cNvPr>
          <p:cNvCxnSpPr>
            <a:cxnSpLocks/>
          </p:cNvCxnSpPr>
          <p:nvPr/>
        </p:nvCxnSpPr>
        <p:spPr>
          <a:xfrm flipH="1">
            <a:off x="272371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2082">
            <a:extLst>
              <a:ext uri="{FF2B5EF4-FFF2-40B4-BE49-F238E27FC236}">
                <a16:creationId xmlns:a16="http://schemas.microsoft.com/office/drawing/2014/main" id="{68C25F11-19AD-533A-0736-9CA4B228B1B5}"/>
              </a:ext>
            </a:extLst>
          </p:cNvPr>
          <p:cNvCxnSpPr>
            <a:cxnSpLocks/>
          </p:cNvCxnSpPr>
          <p:nvPr/>
        </p:nvCxnSpPr>
        <p:spPr>
          <a:xfrm flipH="1">
            <a:off x="286998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2083">
            <a:extLst>
              <a:ext uri="{FF2B5EF4-FFF2-40B4-BE49-F238E27FC236}">
                <a16:creationId xmlns:a16="http://schemas.microsoft.com/office/drawing/2014/main" id="{B7AAFBBB-EFF7-78C6-9978-8D3ED63C3975}"/>
              </a:ext>
            </a:extLst>
          </p:cNvPr>
          <p:cNvCxnSpPr>
            <a:cxnSpLocks/>
          </p:cNvCxnSpPr>
          <p:nvPr/>
        </p:nvCxnSpPr>
        <p:spPr>
          <a:xfrm flipH="1">
            <a:off x="301625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2084">
            <a:extLst>
              <a:ext uri="{FF2B5EF4-FFF2-40B4-BE49-F238E27FC236}">
                <a16:creationId xmlns:a16="http://schemas.microsoft.com/office/drawing/2014/main" id="{65744D60-8211-3719-71C7-B7A49BF464DF}"/>
              </a:ext>
            </a:extLst>
          </p:cNvPr>
          <p:cNvCxnSpPr>
            <a:cxnSpLocks/>
          </p:cNvCxnSpPr>
          <p:nvPr/>
        </p:nvCxnSpPr>
        <p:spPr>
          <a:xfrm flipH="1">
            <a:off x="316252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2085">
            <a:extLst>
              <a:ext uri="{FF2B5EF4-FFF2-40B4-BE49-F238E27FC236}">
                <a16:creationId xmlns:a16="http://schemas.microsoft.com/office/drawing/2014/main" id="{1C82B52A-B8B1-36EB-7DFC-8FC7B86CC33D}"/>
              </a:ext>
            </a:extLst>
          </p:cNvPr>
          <p:cNvCxnSpPr>
            <a:cxnSpLocks/>
          </p:cNvCxnSpPr>
          <p:nvPr/>
        </p:nvCxnSpPr>
        <p:spPr>
          <a:xfrm flipH="1">
            <a:off x="330879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2086">
            <a:extLst>
              <a:ext uri="{FF2B5EF4-FFF2-40B4-BE49-F238E27FC236}">
                <a16:creationId xmlns:a16="http://schemas.microsoft.com/office/drawing/2014/main" id="{2BC1E51E-8090-8392-CE11-C58F2F34DBDF}"/>
              </a:ext>
            </a:extLst>
          </p:cNvPr>
          <p:cNvCxnSpPr>
            <a:cxnSpLocks/>
          </p:cNvCxnSpPr>
          <p:nvPr/>
        </p:nvCxnSpPr>
        <p:spPr>
          <a:xfrm flipH="1">
            <a:off x="3455064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2087">
            <a:extLst>
              <a:ext uri="{FF2B5EF4-FFF2-40B4-BE49-F238E27FC236}">
                <a16:creationId xmlns:a16="http://schemas.microsoft.com/office/drawing/2014/main" id="{65D39ED4-F8A3-C14B-22AF-0DEE9CA3AFE3}"/>
              </a:ext>
            </a:extLst>
          </p:cNvPr>
          <p:cNvSpPr txBox="1"/>
          <p:nvPr/>
        </p:nvSpPr>
        <p:spPr>
          <a:xfrm>
            <a:off x="521490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16142-9967-2203-97F0-06AE13E4D758}"/>
              </a:ext>
            </a:extLst>
          </p:cNvPr>
          <p:cNvSpPr txBox="1"/>
          <p:nvPr/>
        </p:nvSpPr>
        <p:spPr>
          <a:xfrm>
            <a:off x="598251" y="4829605"/>
            <a:ext cx="287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 steps for the 00 UTC run and at the end of the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 [in hours]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66A2799-3AB0-A0F4-8A9F-EC06112BD077}"/>
              </a:ext>
            </a:extLst>
          </p:cNvPr>
          <p:cNvSpPr txBox="1"/>
          <p:nvPr/>
        </p:nvSpPr>
        <p:spPr>
          <a:xfrm>
            <a:off x="3011382" y="51405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4B2776F-0E30-2844-68CE-22C634A38F19}"/>
              </a:ext>
            </a:extLst>
          </p:cNvPr>
          <p:cNvSpPr txBox="1"/>
          <p:nvPr/>
        </p:nvSpPr>
        <p:spPr>
          <a:xfrm>
            <a:off x="2699721" y="51405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D9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DFD0149-00D7-F2A5-3219-78AC3D4BE54F}"/>
              </a:ext>
            </a:extLst>
          </p:cNvPr>
          <p:cNvSpPr txBox="1"/>
          <p:nvPr/>
        </p:nvSpPr>
        <p:spPr>
          <a:xfrm>
            <a:off x="647405" y="51405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CF3F799-3D8C-B40D-F644-A0D1052D25A0}"/>
              </a:ext>
            </a:extLst>
          </p:cNvPr>
          <p:cNvSpPr txBox="1"/>
          <p:nvPr/>
        </p:nvSpPr>
        <p:spPr>
          <a:xfrm>
            <a:off x="940593" y="51405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D3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A2FB7CB-64EB-FDD2-DC71-4AFE78BC8F2C}"/>
              </a:ext>
            </a:extLst>
          </p:cNvPr>
          <p:cNvSpPr txBox="1"/>
          <p:nvPr/>
        </p:nvSpPr>
        <p:spPr>
          <a:xfrm>
            <a:off x="1233781" y="51405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E2099F7-8694-FB42-8E9F-1D7A8F5F2226}"/>
              </a:ext>
            </a:extLst>
          </p:cNvPr>
          <p:cNvSpPr txBox="1"/>
          <p:nvPr/>
        </p:nvSpPr>
        <p:spPr>
          <a:xfrm>
            <a:off x="1526969" y="51405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D5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0F38D58-1F24-6403-C793-6F1E1C076B7C}"/>
              </a:ext>
            </a:extLst>
          </p:cNvPr>
          <p:cNvSpPr txBox="1"/>
          <p:nvPr/>
        </p:nvSpPr>
        <p:spPr>
          <a:xfrm>
            <a:off x="1820157" y="51405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D6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DA3EB20-4384-32BB-1F98-B88E5C9BB97F}"/>
              </a:ext>
            </a:extLst>
          </p:cNvPr>
          <p:cNvSpPr txBox="1"/>
          <p:nvPr/>
        </p:nvSpPr>
        <p:spPr>
          <a:xfrm>
            <a:off x="2113345" y="51405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D7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8EFEFFA-B1E5-1114-AFE3-FE71DA6934CA}"/>
              </a:ext>
            </a:extLst>
          </p:cNvPr>
          <p:cNvSpPr txBox="1"/>
          <p:nvPr/>
        </p:nvSpPr>
        <p:spPr>
          <a:xfrm>
            <a:off x="2406533" y="51405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D8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6895109-08D7-4A0D-BFF4-50D998E1BD5C}"/>
              </a:ext>
            </a:extLst>
          </p:cNvPr>
          <p:cNvSpPr txBox="1"/>
          <p:nvPr/>
        </p:nvSpPr>
        <p:spPr>
          <a:xfrm>
            <a:off x="625024" y="5306061"/>
            <a:ext cx="284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times (in days)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F3980BC-F57E-5B04-DFE2-10D351524428}"/>
              </a:ext>
            </a:extLst>
          </p:cNvPr>
          <p:cNvSpPr txBox="1"/>
          <p:nvPr/>
        </p:nvSpPr>
        <p:spPr>
          <a:xfrm>
            <a:off x="373269" y="51405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</a:t>
            </a:r>
          </a:p>
        </p:txBody>
      </p:sp>
      <p:cxnSp>
        <p:nvCxnSpPr>
          <p:cNvPr id="198" name="Straight Connector 2070">
            <a:extLst>
              <a:ext uri="{FF2B5EF4-FFF2-40B4-BE49-F238E27FC236}">
                <a16:creationId xmlns:a16="http://schemas.microsoft.com/office/drawing/2014/main" id="{3F788C23-4752-7128-E6AF-9F604B32606A}"/>
              </a:ext>
            </a:extLst>
          </p:cNvPr>
          <p:cNvCxnSpPr>
            <a:cxnSpLocks/>
          </p:cNvCxnSpPr>
          <p:nvPr/>
        </p:nvCxnSpPr>
        <p:spPr>
          <a:xfrm flipH="1">
            <a:off x="1109870" y="5195743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2071">
            <a:extLst>
              <a:ext uri="{FF2B5EF4-FFF2-40B4-BE49-F238E27FC236}">
                <a16:creationId xmlns:a16="http://schemas.microsoft.com/office/drawing/2014/main" id="{0BECD341-2852-2754-0BC9-89DFFA644CF4}"/>
              </a:ext>
            </a:extLst>
          </p:cNvPr>
          <p:cNvCxnSpPr>
            <a:cxnSpLocks/>
          </p:cNvCxnSpPr>
          <p:nvPr/>
        </p:nvCxnSpPr>
        <p:spPr>
          <a:xfrm flipH="1">
            <a:off x="1402410" y="5195743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2072">
            <a:extLst>
              <a:ext uri="{FF2B5EF4-FFF2-40B4-BE49-F238E27FC236}">
                <a16:creationId xmlns:a16="http://schemas.microsoft.com/office/drawing/2014/main" id="{AE811453-AAC3-51AD-E825-C62B6CCD2F74}"/>
              </a:ext>
            </a:extLst>
          </p:cNvPr>
          <p:cNvCxnSpPr>
            <a:cxnSpLocks/>
          </p:cNvCxnSpPr>
          <p:nvPr/>
        </p:nvCxnSpPr>
        <p:spPr>
          <a:xfrm flipH="1">
            <a:off x="1987490" y="5195743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73">
            <a:extLst>
              <a:ext uri="{FF2B5EF4-FFF2-40B4-BE49-F238E27FC236}">
                <a16:creationId xmlns:a16="http://schemas.microsoft.com/office/drawing/2014/main" id="{D6F5427E-D27A-677B-3DD2-D9B5E81E413B}"/>
              </a:ext>
            </a:extLst>
          </p:cNvPr>
          <p:cNvCxnSpPr>
            <a:cxnSpLocks/>
          </p:cNvCxnSpPr>
          <p:nvPr/>
        </p:nvCxnSpPr>
        <p:spPr>
          <a:xfrm flipH="1">
            <a:off x="2280030" y="5195743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75">
            <a:extLst>
              <a:ext uri="{FF2B5EF4-FFF2-40B4-BE49-F238E27FC236}">
                <a16:creationId xmlns:a16="http://schemas.microsoft.com/office/drawing/2014/main" id="{A86519DB-D77C-5640-9F52-AB02F9FC0006}"/>
              </a:ext>
            </a:extLst>
          </p:cNvPr>
          <p:cNvCxnSpPr>
            <a:cxnSpLocks/>
          </p:cNvCxnSpPr>
          <p:nvPr/>
        </p:nvCxnSpPr>
        <p:spPr>
          <a:xfrm flipH="1">
            <a:off x="822382" y="5195743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77">
            <a:extLst>
              <a:ext uri="{FF2B5EF4-FFF2-40B4-BE49-F238E27FC236}">
                <a16:creationId xmlns:a16="http://schemas.microsoft.com/office/drawing/2014/main" id="{44AD264B-C55D-E82C-8356-6C3BEEECF730}"/>
              </a:ext>
            </a:extLst>
          </p:cNvPr>
          <p:cNvCxnSpPr>
            <a:cxnSpLocks/>
          </p:cNvCxnSpPr>
          <p:nvPr/>
        </p:nvCxnSpPr>
        <p:spPr>
          <a:xfrm flipH="1">
            <a:off x="1694950" y="5195743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80">
            <a:extLst>
              <a:ext uri="{FF2B5EF4-FFF2-40B4-BE49-F238E27FC236}">
                <a16:creationId xmlns:a16="http://schemas.microsoft.com/office/drawing/2014/main" id="{C2A49612-1D79-D211-9548-427494F97A5F}"/>
              </a:ext>
            </a:extLst>
          </p:cNvPr>
          <p:cNvCxnSpPr>
            <a:cxnSpLocks/>
          </p:cNvCxnSpPr>
          <p:nvPr/>
        </p:nvCxnSpPr>
        <p:spPr>
          <a:xfrm flipH="1">
            <a:off x="2572570" y="5195743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82">
            <a:extLst>
              <a:ext uri="{FF2B5EF4-FFF2-40B4-BE49-F238E27FC236}">
                <a16:creationId xmlns:a16="http://schemas.microsoft.com/office/drawing/2014/main" id="{480B1FEE-2769-26D0-99E2-65689C15105C}"/>
              </a:ext>
            </a:extLst>
          </p:cNvPr>
          <p:cNvCxnSpPr>
            <a:cxnSpLocks/>
          </p:cNvCxnSpPr>
          <p:nvPr/>
        </p:nvCxnSpPr>
        <p:spPr>
          <a:xfrm flipH="1">
            <a:off x="2865110" y="5195743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084">
            <a:extLst>
              <a:ext uri="{FF2B5EF4-FFF2-40B4-BE49-F238E27FC236}">
                <a16:creationId xmlns:a16="http://schemas.microsoft.com/office/drawing/2014/main" id="{D5A81AD4-B30B-A14E-AFFC-B2114305ED3B}"/>
              </a:ext>
            </a:extLst>
          </p:cNvPr>
          <p:cNvCxnSpPr>
            <a:cxnSpLocks/>
          </p:cNvCxnSpPr>
          <p:nvPr/>
        </p:nvCxnSpPr>
        <p:spPr>
          <a:xfrm flipH="1">
            <a:off x="3157650" y="5195743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03">
            <a:extLst>
              <a:ext uri="{FF2B5EF4-FFF2-40B4-BE49-F238E27FC236}">
                <a16:creationId xmlns:a16="http://schemas.microsoft.com/office/drawing/2014/main" id="{F1687572-8FDF-FBEB-C6E2-2C57F38769A6}"/>
              </a:ext>
            </a:extLst>
          </p:cNvPr>
          <p:cNvSpPr/>
          <p:nvPr/>
        </p:nvSpPr>
        <p:spPr>
          <a:xfrm>
            <a:off x="1548397" y="498531"/>
            <a:ext cx="90000" cy="9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6" name="TextBox 2104">
            <a:extLst>
              <a:ext uri="{FF2B5EF4-FFF2-40B4-BE49-F238E27FC236}">
                <a16:creationId xmlns:a16="http://schemas.microsoft.com/office/drawing/2014/main" id="{817DBE9C-B6CF-7BA8-69A2-0D67D16B1299}"/>
              </a:ext>
            </a:extLst>
          </p:cNvPr>
          <p:cNvSpPr txBox="1"/>
          <p:nvPr/>
        </p:nvSpPr>
        <p:spPr>
          <a:xfrm>
            <a:off x="1582943" y="424669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 – 1200 UTC (1800 – 0600 LT), Nighttime</a:t>
            </a:r>
          </a:p>
        </p:txBody>
      </p:sp>
      <p:sp>
        <p:nvSpPr>
          <p:cNvPr id="219" name="TextBox 2107">
            <a:extLst>
              <a:ext uri="{FF2B5EF4-FFF2-40B4-BE49-F238E27FC236}">
                <a16:creationId xmlns:a16="http://schemas.microsoft.com/office/drawing/2014/main" id="{FEFC8D04-5FEE-9018-3257-E2DE5461EB23}"/>
              </a:ext>
            </a:extLst>
          </p:cNvPr>
          <p:cNvSpPr txBox="1"/>
          <p:nvPr/>
        </p:nvSpPr>
        <p:spPr>
          <a:xfrm>
            <a:off x="1638397" y="263869"/>
            <a:ext cx="1896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</a:t>
            </a:r>
          </a:p>
        </p:txBody>
      </p:sp>
      <p:sp>
        <p:nvSpPr>
          <p:cNvPr id="220" name="Oval 2131">
            <a:extLst>
              <a:ext uri="{FF2B5EF4-FFF2-40B4-BE49-F238E27FC236}">
                <a16:creationId xmlns:a16="http://schemas.microsoft.com/office/drawing/2014/main" id="{33610B7E-7EE0-B4D2-16CF-A3F1836646C6}"/>
              </a:ext>
            </a:extLst>
          </p:cNvPr>
          <p:cNvSpPr/>
          <p:nvPr/>
        </p:nvSpPr>
        <p:spPr>
          <a:xfrm>
            <a:off x="1551102" y="639533"/>
            <a:ext cx="90000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2" name="TextBox 2104">
            <a:extLst>
              <a:ext uri="{FF2B5EF4-FFF2-40B4-BE49-F238E27FC236}">
                <a16:creationId xmlns:a16="http://schemas.microsoft.com/office/drawing/2014/main" id="{A3696A1C-06D1-5092-425F-68C6DDCD3E34}"/>
              </a:ext>
            </a:extLst>
          </p:cNvPr>
          <p:cNvSpPr txBox="1"/>
          <p:nvPr/>
        </p:nvSpPr>
        <p:spPr>
          <a:xfrm>
            <a:off x="1582943" y="569987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1200 – 0000 UTC (0600 – 1800 LT), Daytime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19BDD2A-6741-BEB2-50F7-9F66A79E73F6}"/>
              </a:ext>
            </a:extLst>
          </p:cNvPr>
          <p:cNvSpPr/>
          <p:nvPr/>
        </p:nvSpPr>
        <p:spPr>
          <a:xfrm>
            <a:off x="1489201" y="275092"/>
            <a:ext cx="2084981" cy="508089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7" name="TextBox 1760">
            <a:extLst>
              <a:ext uri="{FF2B5EF4-FFF2-40B4-BE49-F238E27FC236}">
                <a16:creationId xmlns:a16="http://schemas.microsoft.com/office/drawing/2014/main" id="{F87B32F0-10BB-7906-E66D-6DC50C8A69FE}"/>
              </a:ext>
            </a:extLst>
          </p:cNvPr>
          <p:cNvSpPr txBox="1"/>
          <p:nvPr/>
        </p:nvSpPr>
        <p:spPr>
          <a:xfrm>
            <a:off x="647406" y="919172"/>
            <a:ext cx="2823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Costa</a:t>
            </a:r>
          </a:p>
        </p:txBody>
      </p:sp>
      <p:sp>
        <p:nvSpPr>
          <p:cNvPr id="228" name="TextBox 1761">
            <a:extLst>
              <a:ext uri="{FF2B5EF4-FFF2-40B4-BE49-F238E27FC236}">
                <a16:creationId xmlns:a16="http://schemas.microsoft.com/office/drawing/2014/main" id="{C377B023-BE74-E4B3-668D-910593D85F13}"/>
              </a:ext>
            </a:extLst>
          </p:cNvPr>
          <p:cNvSpPr txBox="1"/>
          <p:nvPr/>
        </p:nvSpPr>
        <p:spPr>
          <a:xfrm>
            <a:off x="657912" y="2773979"/>
            <a:ext cx="2806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Sierra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76CB684-B768-9BA2-A408-45760BF62D6C}"/>
              </a:ext>
            </a:extLst>
          </p:cNvPr>
          <p:cNvSpPr txBox="1"/>
          <p:nvPr/>
        </p:nvSpPr>
        <p:spPr>
          <a:xfrm>
            <a:off x="1145395" y="3888689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579A008-2D87-8C02-8C25-8FDAC31C16DE}"/>
              </a:ext>
            </a:extLst>
          </p:cNvPr>
          <p:cNvSpPr txBox="1"/>
          <p:nvPr/>
        </p:nvSpPr>
        <p:spPr>
          <a:xfrm>
            <a:off x="1287683" y="3307017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BFC2C92-09A6-4D86-210D-61C0B1A8EB99}"/>
              </a:ext>
            </a:extLst>
          </p:cNvPr>
          <p:cNvSpPr txBox="1"/>
          <p:nvPr/>
        </p:nvSpPr>
        <p:spPr>
          <a:xfrm>
            <a:off x="1145395" y="3679672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6F53EE7-4241-43C5-8227-15E653609E1B}"/>
              </a:ext>
            </a:extLst>
          </p:cNvPr>
          <p:cNvSpPr txBox="1"/>
          <p:nvPr/>
        </p:nvSpPr>
        <p:spPr>
          <a:xfrm>
            <a:off x="1294410" y="2878214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234" name="TextBox 115">
            <a:extLst>
              <a:ext uri="{FF2B5EF4-FFF2-40B4-BE49-F238E27FC236}">
                <a16:creationId xmlns:a16="http://schemas.microsoft.com/office/drawing/2014/main" id="{0B45ACD5-E320-98D7-0149-BCBD90B505BD}"/>
              </a:ext>
            </a:extLst>
          </p:cNvPr>
          <p:cNvSpPr txBox="1"/>
          <p:nvPr/>
        </p:nvSpPr>
        <p:spPr>
          <a:xfrm rot="16200000">
            <a:off x="3372223" y="1898123"/>
            <a:ext cx="903388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T+60, Nighttime</a:t>
            </a:r>
          </a:p>
        </p:txBody>
      </p:sp>
      <p:sp>
        <p:nvSpPr>
          <p:cNvPr id="235" name="TextBox 116">
            <a:extLst>
              <a:ext uri="{FF2B5EF4-FFF2-40B4-BE49-F238E27FC236}">
                <a16:creationId xmlns:a16="http://schemas.microsoft.com/office/drawing/2014/main" id="{39BF293F-DF52-61BA-416A-5195AA32E4A5}"/>
              </a:ext>
            </a:extLst>
          </p:cNvPr>
          <p:cNvSpPr txBox="1"/>
          <p:nvPr/>
        </p:nvSpPr>
        <p:spPr>
          <a:xfrm rot="16200000">
            <a:off x="3372222" y="3280357"/>
            <a:ext cx="903388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T+72, Daytime</a:t>
            </a:r>
          </a:p>
        </p:txBody>
      </p:sp>
      <p:sp>
        <p:nvSpPr>
          <p:cNvPr id="236" name="TextBox 113">
            <a:extLst>
              <a:ext uri="{FF2B5EF4-FFF2-40B4-BE49-F238E27FC236}">
                <a16:creationId xmlns:a16="http://schemas.microsoft.com/office/drawing/2014/main" id="{DF56D9EA-9DD1-FD36-96FB-4CC4F503381D}"/>
              </a:ext>
            </a:extLst>
          </p:cNvPr>
          <p:cNvSpPr txBox="1"/>
          <p:nvPr/>
        </p:nvSpPr>
        <p:spPr>
          <a:xfrm>
            <a:off x="5686720" y="1011348"/>
            <a:ext cx="598437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237" name="TextBox 117">
            <a:extLst>
              <a:ext uri="{FF2B5EF4-FFF2-40B4-BE49-F238E27FC236}">
                <a16:creationId xmlns:a16="http://schemas.microsoft.com/office/drawing/2014/main" id="{618BABE2-380F-6EEC-A58A-9E5757536952}"/>
              </a:ext>
            </a:extLst>
          </p:cNvPr>
          <p:cNvSpPr txBox="1"/>
          <p:nvPr/>
        </p:nvSpPr>
        <p:spPr>
          <a:xfrm>
            <a:off x="4399391" y="1016648"/>
            <a:ext cx="598437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6ECB808-CE47-1B2E-936A-3C8126CACE63}"/>
              </a:ext>
            </a:extLst>
          </p:cNvPr>
          <p:cNvSpPr txBox="1"/>
          <p:nvPr/>
        </p:nvSpPr>
        <p:spPr>
          <a:xfrm>
            <a:off x="5090915" y="2441019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4C69D8F-D08D-94E2-573D-B33990C5F556}"/>
              </a:ext>
            </a:extLst>
          </p:cNvPr>
          <p:cNvSpPr txBox="1"/>
          <p:nvPr/>
        </p:nvSpPr>
        <p:spPr>
          <a:xfrm>
            <a:off x="6374906" y="2441019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14407A9-E0C0-14C7-4127-548017D2C936}"/>
              </a:ext>
            </a:extLst>
          </p:cNvPr>
          <p:cNvSpPr txBox="1"/>
          <p:nvPr/>
        </p:nvSpPr>
        <p:spPr>
          <a:xfrm>
            <a:off x="5090915" y="3824374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6BD6F39-4FDD-6BA4-1949-37ACBAF2F220}"/>
              </a:ext>
            </a:extLst>
          </p:cNvPr>
          <p:cNvSpPr txBox="1"/>
          <p:nvPr/>
        </p:nvSpPr>
        <p:spPr>
          <a:xfrm>
            <a:off x="6374906" y="3824374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9EAFF7B-6826-C5E9-2AD1-DD484098C5AA}"/>
              </a:ext>
            </a:extLst>
          </p:cNvPr>
          <p:cNvSpPr/>
          <p:nvPr/>
        </p:nvSpPr>
        <p:spPr>
          <a:xfrm>
            <a:off x="4315234" y="33886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4" name="TextBox 2106">
            <a:extLst>
              <a:ext uri="{FF2B5EF4-FFF2-40B4-BE49-F238E27FC236}">
                <a16:creationId xmlns:a16="http://schemas.microsoft.com/office/drawing/2014/main" id="{739AADE5-A6E7-4E30-1EEF-EF3297E17387}"/>
              </a:ext>
            </a:extLst>
          </p:cNvPr>
          <p:cNvSpPr txBox="1"/>
          <p:nvPr/>
        </p:nvSpPr>
        <p:spPr>
          <a:xfrm>
            <a:off x="4106058" y="246725"/>
            <a:ext cx="2717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Location of rain gauges in “La Costa” and “La Sierra”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27BDC41-DAB0-F94F-5357-D9310BADDE43}"/>
              </a:ext>
            </a:extLst>
          </p:cNvPr>
          <p:cNvSpPr txBox="1"/>
          <p:nvPr/>
        </p:nvSpPr>
        <p:spPr>
          <a:xfrm>
            <a:off x="1145395" y="2020189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76F067F-81D1-BD8F-3DE6-C4AED0D10471}"/>
              </a:ext>
            </a:extLst>
          </p:cNvPr>
          <p:cNvSpPr txBox="1"/>
          <p:nvPr/>
        </p:nvSpPr>
        <p:spPr>
          <a:xfrm>
            <a:off x="1287683" y="2192555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35FBDE3-802C-2914-538A-241070C9B5E7}"/>
              </a:ext>
            </a:extLst>
          </p:cNvPr>
          <p:cNvSpPr txBox="1"/>
          <p:nvPr/>
        </p:nvSpPr>
        <p:spPr>
          <a:xfrm>
            <a:off x="1145395" y="1610060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90A47F5-3735-EEBF-2B6B-CAD901900997}"/>
              </a:ext>
            </a:extLst>
          </p:cNvPr>
          <p:cNvSpPr txBox="1"/>
          <p:nvPr/>
        </p:nvSpPr>
        <p:spPr>
          <a:xfrm>
            <a:off x="1287683" y="1879769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CAEA0B3-C65A-CCFA-0F76-97F2D3B3E47A}"/>
              </a:ext>
            </a:extLst>
          </p:cNvPr>
          <p:cNvSpPr txBox="1"/>
          <p:nvPr/>
        </p:nvSpPr>
        <p:spPr>
          <a:xfrm>
            <a:off x="486459" y="843121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078396E-A377-5A71-73C8-936698F4CD19}"/>
              </a:ext>
            </a:extLst>
          </p:cNvPr>
          <p:cNvSpPr txBox="1"/>
          <p:nvPr/>
        </p:nvSpPr>
        <p:spPr>
          <a:xfrm>
            <a:off x="486459" y="1056517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5C22EE7-D54B-CF9B-E085-D69C02A05A13}"/>
              </a:ext>
            </a:extLst>
          </p:cNvPr>
          <p:cNvSpPr txBox="1"/>
          <p:nvPr/>
        </p:nvSpPr>
        <p:spPr>
          <a:xfrm>
            <a:off x="486459" y="1312441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74D5227-B8F4-57B7-8B84-3E3E74E48970}"/>
              </a:ext>
            </a:extLst>
          </p:cNvPr>
          <p:cNvSpPr txBox="1"/>
          <p:nvPr/>
        </p:nvSpPr>
        <p:spPr>
          <a:xfrm>
            <a:off x="486459" y="1568365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0BE0D2A8-C151-4A2C-B3EF-8C81AFF0BA36}"/>
              </a:ext>
            </a:extLst>
          </p:cNvPr>
          <p:cNvSpPr txBox="1"/>
          <p:nvPr/>
        </p:nvSpPr>
        <p:spPr>
          <a:xfrm>
            <a:off x="486459" y="1824289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E48E4EC-C16D-86BA-6B5F-5BE870A5F89F}"/>
              </a:ext>
            </a:extLst>
          </p:cNvPr>
          <p:cNvSpPr txBox="1"/>
          <p:nvPr/>
        </p:nvSpPr>
        <p:spPr>
          <a:xfrm>
            <a:off x="486459" y="2080213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B567113-64AD-A75E-82C3-AC8DCF388F3D}"/>
              </a:ext>
            </a:extLst>
          </p:cNvPr>
          <p:cNvSpPr txBox="1"/>
          <p:nvPr/>
        </p:nvSpPr>
        <p:spPr>
          <a:xfrm>
            <a:off x="486459" y="2336137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B62BEE55-838F-0DEE-4C9C-9A043DAF50DB}"/>
              </a:ext>
            </a:extLst>
          </p:cNvPr>
          <p:cNvSpPr txBox="1"/>
          <p:nvPr/>
        </p:nvSpPr>
        <p:spPr>
          <a:xfrm>
            <a:off x="486459" y="2560166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257" name="TextBox 115">
            <a:extLst>
              <a:ext uri="{FF2B5EF4-FFF2-40B4-BE49-F238E27FC236}">
                <a16:creationId xmlns:a16="http://schemas.microsoft.com/office/drawing/2014/main" id="{D5201F61-8DC6-DC55-555C-2AA6472F2DF3}"/>
              </a:ext>
            </a:extLst>
          </p:cNvPr>
          <p:cNvSpPr txBox="1"/>
          <p:nvPr/>
        </p:nvSpPr>
        <p:spPr>
          <a:xfrm rot="16200000">
            <a:off x="-451852" y="1700594"/>
            <a:ext cx="1800001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rainfall [mm/12h]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528C180-F9E4-ADA5-CB22-0F1DDAC74562}"/>
              </a:ext>
            </a:extLst>
          </p:cNvPr>
          <p:cNvSpPr txBox="1"/>
          <p:nvPr/>
        </p:nvSpPr>
        <p:spPr>
          <a:xfrm>
            <a:off x="491968" y="2681323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A892BFD-0AF2-8478-BD33-1ED7E8FD0460}"/>
              </a:ext>
            </a:extLst>
          </p:cNvPr>
          <p:cNvSpPr txBox="1"/>
          <p:nvPr/>
        </p:nvSpPr>
        <p:spPr>
          <a:xfrm>
            <a:off x="491968" y="2921298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BFAEBAF0-FCD8-5141-B043-736D20F16E41}"/>
              </a:ext>
            </a:extLst>
          </p:cNvPr>
          <p:cNvSpPr txBox="1"/>
          <p:nvPr/>
        </p:nvSpPr>
        <p:spPr>
          <a:xfrm>
            <a:off x="491968" y="3177222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A8786CD5-04A2-817C-19B6-DEBC50A16D07}"/>
              </a:ext>
            </a:extLst>
          </p:cNvPr>
          <p:cNvSpPr txBox="1"/>
          <p:nvPr/>
        </p:nvSpPr>
        <p:spPr>
          <a:xfrm>
            <a:off x="491968" y="3433146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5AC9C89B-BA5A-E6D0-9B29-C896DCBCED67}"/>
              </a:ext>
            </a:extLst>
          </p:cNvPr>
          <p:cNvSpPr txBox="1"/>
          <p:nvPr/>
        </p:nvSpPr>
        <p:spPr>
          <a:xfrm>
            <a:off x="491968" y="3689070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351EFDD-3FE1-F190-8AB6-624E250C6ED1}"/>
              </a:ext>
            </a:extLst>
          </p:cNvPr>
          <p:cNvSpPr txBox="1"/>
          <p:nvPr/>
        </p:nvSpPr>
        <p:spPr>
          <a:xfrm>
            <a:off x="491968" y="3944994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D654CA22-146C-71EB-0731-8DC06B7AEE31}"/>
              </a:ext>
            </a:extLst>
          </p:cNvPr>
          <p:cNvSpPr txBox="1"/>
          <p:nvPr/>
        </p:nvSpPr>
        <p:spPr>
          <a:xfrm>
            <a:off x="491968" y="4200918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7EE71E49-043F-82D8-2A0C-B76C1DA664F1}"/>
              </a:ext>
            </a:extLst>
          </p:cNvPr>
          <p:cNvSpPr txBox="1"/>
          <p:nvPr/>
        </p:nvSpPr>
        <p:spPr>
          <a:xfrm>
            <a:off x="491968" y="4430263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275" name="TextBox 115">
            <a:extLst>
              <a:ext uri="{FF2B5EF4-FFF2-40B4-BE49-F238E27FC236}">
                <a16:creationId xmlns:a16="http://schemas.microsoft.com/office/drawing/2014/main" id="{48767C8C-3E90-3188-FD4F-E142AB62976E}"/>
              </a:ext>
            </a:extLst>
          </p:cNvPr>
          <p:cNvSpPr txBox="1"/>
          <p:nvPr/>
        </p:nvSpPr>
        <p:spPr>
          <a:xfrm rot="16200000">
            <a:off x="-446343" y="3565375"/>
            <a:ext cx="1800001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rainfall [mm/12h]</a:t>
            </a:r>
          </a:p>
        </p:txBody>
      </p:sp>
      <p:cxnSp>
        <p:nvCxnSpPr>
          <p:cNvPr id="285" name="Straight Connector 1713">
            <a:extLst>
              <a:ext uri="{FF2B5EF4-FFF2-40B4-BE49-F238E27FC236}">
                <a16:creationId xmlns:a16="http://schemas.microsoft.com/office/drawing/2014/main" id="{3A585870-BB03-01D0-56B0-F20BFF6F417B}"/>
              </a:ext>
            </a:extLst>
          </p:cNvPr>
          <p:cNvCxnSpPr>
            <a:cxnSpLocks/>
          </p:cNvCxnSpPr>
          <p:nvPr/>
        </p:nvCxnSpPr>
        <p:spPr>
          <a:xfrm>
            <a:off x="522714" y="626952"/>
            <a:ext cx="360000" cy="0"/>
          </a:xfrm>
          <a:prstGeom prst="line">
            <a:avLst/>
          </a:prstGeom>
          <a:ln w="19050">
            <a:solidFill>
              <a:srgbClr val="055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1714">
            <a:extLst>
              <a:ext uri="{FF2B5EF4-FFF2-40B4-BE49-F238E27FC236}">
                <a16:creationId xmlns:a16="http://schemas.microsoft.com/office/drawing/2014/main" id="{4E255F5B-61B9-30DB-8B31-30C92C7E8D1E}"/>
              </a:ext>
            </a:extLst>
          </p:cNvPr>
          <p:cNvCxnSpPr>
            <a:cxnSpLocks/>
          </p:cNvCxnSpPr>
          <p:nvPr/>
        </p:nvCxnSpPr>
        <p:spPr>
          <a:xfrm>
            <a:off x="522714" y="508808"/>
            <a:ext cx="360000" cy="0"/>
          </a:xfrm>
          <a:prstGeom prst="line">
            <a:avLst/>
          </a:prstGeom>
          <a:ln w="19050">
            <a:solidFill>
              <a:srgbClr val="EF4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1715">
            <a:extLst>
              <a:ext uri="{FF2B5EF4-FFF2-40B4-BE49-F238E27FC236}">
                <a16:creationId xmlns:a16="http://schemas.microsoft.com/office/drawing/2014/main" id="{893DD166-FCFE-99BD-8354-D51EDB4A5B55}"/>
              </a:ext>
            </a:extLst>
          </p:cNvPr>
          <p:cNvSpPr txBox="1"/>
          <p:nvPr/>
        </p:nvSpPr>
        <p:spPr>
          <a:xfrm>
            <a:off x="-189958" y="401086"/>
            <a:ext cx="765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sp>
        <p:nvSpPr>
          <p:cNvPr id="288" name="TextBox 1716">
            <a:extLst>
              <a:ext uri="{FF2B5EF4-FFF2-40B4-BE49-F238E27FC236}">
                <a16:creationId xmlns:a16="http://schemas.microsoft.com/office/drawing/2014/main" id="{FF6D6E54-4578-1F15-26A8-1CDF8CA71926}"/>
              </a:ext>
            </a:extLst>
          </p:cNvPr>
          <p:cNvSpPr txBox="1"/>
          <p:nvPr/>
        </p:nvSpPr>
        <p:spPr>
          <a:xfrm>
            <a:off x="-488947" y="519230"/>
            <a:ext cx="1064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291" name="TextBox 428">
            <a:extLst>
              <a:ext uri="{FF2B5EF4-FFF2-40B4-BE49-F238E27FC236}">
                <a16:creationId xmlns:a16="http://schemas.microsoft.com/office/drawing/2014/main" id="{B3EF9DB2-0589-D352-144E-CBAA69BF8047}"/>
              </a:ext>
            </a:extLst>
          </p:cNvPr>
          <p:cNvSpPr txBox="1"/>
          <p:nvPr/>
        </p:nvSpPr>
        <p:spPr>
          <a:xfrm>
            <a:off x="348561" y="177724"/>
            <a:ext cx="73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Diurnal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cycle</a:t>
            </a:r>
          </a:p>
        </p:txBody>
      </p:sp>
      <p:cxnSp>
        <p:nvCxnSpPr>
          <p:cNvPr id="293" name="Straight Connector 1713">
            <a:extLst>
              <a:ext uri="{FF2B5EF4-FFF2-40B4-BE49-F238E27FC236}">
                <a16:creationId xmlns:a16="http://schemas.microsoft.com/office/drawing/2014/main" id="{9573DD8E-7D9E-0CBE-E383-E894071EEAC1}"/>
              </a:ext>
            </a:extLst>
          </p:cNvPr>
          <p:cNvCxnSpPr>
            <a:cxnSpLocks/>
          </p:cNvCxnSpPr>
          <p:nvPr/>
        </p:nvCxnSpPr>
        <p:spPr>
          <a:xfrm>
            <a:off x="522714" y="744156"/>
            <a:ext cx="360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1716">
            <a:extLst>
              <a:ext uri="{FF2B5EF4-FFF2-40B4-BE49-F238E27FC236}">
                <a16:creationId xmlns:a16="http://schemas.microsoft.com/office/drawing/2014/main" id="{C2567B5D-3244-B285-30F0-3B70682554A0}"/>
              </a:ext>
            </a:extLst>
          </p:cNvPr>
          <p:cNvSpPr txBox="1"/>
          <p:nvPr/>
        </p:nvSpPr>
        <p:spPr>
          <a:xfrm>
            <a:off x="-488947" y="636434"/>
            <a:ext cx="1064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</a:t>
            </a:r>
          </a:p>
        </p:txBody>
      </p:sp>
      <p:cxnSp>
        <p:nvCxnSpPr>
          <p:cNvPr id="295" name="Straight Connector 1713">
            <a:extLst>
              <a:ext uri="{FF2B5EF4-FFF2-40B4-BE49-F238E27FC236}">
                <a16:creationId xmlns:a16="http://schemas.microsoft.com/office/drawing/2014/main" id="{953E5247-F4F3-07F6-F884-32A04ADF3E38}"/>
              </a:ext>
            </a:extLst>
          </p:cNvPr>
          <p:cNvCxnSpPr>
            <a:cxnSpLocks/>
          </p:cNvCxnSpPr>
          <p:nvPr/>
        </p:nvCxnSpPr>
        <p:spPr>
          <a:xfrm>
            <a:off x="953996" y="626952"/>
            <a:ext cx="360000" cy="0"/>
          </a:xfrm>
          <a:prstGeom prst="line">
            <a:avLst/>
          </a:prstGeom>
          <a:ln w="19050">
            <a:solidFill>
              <a:srgbClr val="0552A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1714">
            <a:extLst>
              <a:ext uri="{FF2B5EF4-FFF2-40B4-BE49-F238E27FC236}">
                <a16:creationId xmlns:a16="http://schemas.microsoft.com/office/drawing/2014/main" id="{9D32E49C-399C-696C-5F7F-6DA5E6DAD301}"/>
              </a:ext>
            </a:extLst>
          </p:cNvPr>
          <p:cNvCxnSpPr>
            <a:cxnSpLocks/>
          </p:cNvCxnSpPr>
          <p:nvPr/>
        </p:nvCxnSpPr>
        <p:spPr>
          <a:xfrm>
            <a:off x="953996" y="508808"/>
            <a:ext cx="360000" cy="0"/>
          </a:xfrm>
          <a:prstGeom prst="line">
            <a:avLst/>
          </a:prstGeom>
          <a:ln w="19050">
            <a:solidFill>
              <a:srgbClr val="EF4E3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428">
            <a:extLst>
              <a:ext uri="{FF2B5EF4-FFF2-40B4-BE49-F238E27FC236}">
                <a16:creationId xmlns:a16="http://schemas.microsoft.com/office/drawing/2014/main" id="{240E4601-DB99-B41F-5308-F22C11FE9449}"/>
              </a:ext>
            </a:extLst>
          </p:cNvPr>
          <p:cNvSpPr txBox="1"/>
          <p:nvPr/>
        </p:nvSpPr>
        <p:spPr>
          <a:xfrm>
            <a:off x="860704" y="259020"/>
            <a:ext cx="546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</a:t>
            </a:r>
          </a:p>
        </p:txBody>
      </p:sp>
      <p:cxnSp>
        <p:nvCxnSpPr>
          <p:cNvPr id="298" name="Straight Connector 1713">
            <a:extLst>
              <a:ext uri="{FF2B5EF4-FFF2-40B4-BE49-F238E27FC236}">
                <a16:creationId xmlns:a16="http://schemas.microsoft.com/office/drawing/2014/main" id="{F85B95E0-6CBE-BF1D-2F81-B710A8E93A58}"/>
              </a:ext>
            </a:extLst>
          </p:cNvPr>
          <p:cNvCxnSpPr>
            <a:cxnSpLocks/>
          </p:cNvCxnSpPr>
          <p:nvPr/>
        </p:nvCxnSpPr>
        <p:spPr>
          <a:xfrm>
            <a:off x="953996" y="744156"/>
            <a:ext cx="360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131505F-AEF5-29D5-04BE-5CAE1DB075CA}"/>
              </a:ext>
            </a:extLst>
          </p:cNvPr>
          <p:cNvSpPr/>
          <p:nvPr/>
        </p:nvSpPr>
        <p:spPr>
          <a:xfrm>
            <a:off x="138860" y="213230"/>
            <a:ext cx="1222535" cy="612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TextBox 2106">
            <a:extLst>
              <a:ext uri="{FF2B5EF4-FFF2-40B4-BE49-F238E27FC236}">
                <a16:creationId xmlns:a16="http://schemas.microsoft.com/office/drawing/2014/main" id="{60A688CF-971B-C719-8CF4-526FA6A77A5D}"/>
              </a:ext>
            </a:extLst>
          </p:cNvPr>
          <p:cNvSpPr txBox="1"/>
          <p:nvPr/>
        </p:nvSpPr>
        <p:spPr>
          <a:xfrm>
            <a:off x="0" y="-10672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rainfall for 2020</a:t>
            </a:r>
          </a:p>
        </p:txBody>
      </p:sp>
      <p:pic>
        <p:nvPicPr>
          <p:cNvPr id="317" name="Picture 316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04E02EA6-D283-B849-B55E-0B0E9A7D7D1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t="10905" r="9462" b="9875"/>
          <a:stretch/>
        </p:blipFill>
        <p:spPr>
          <a:xfrm>
            <a:off x="4018794" y="4202249"/>
            <a:ext cx="1280154" cy="909480"/>
          </a:xfrm>
          <a:prstGeom prst="rect">
            <a:avLst/>
          </a:prstGeom>
        </p:spPr>
      </p:pic>
      <p:pic>
        <p:nvPicPr>
          <p:cNvPr id="319" name="Picture 318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E8622614-3FE2-2407-1897-F0B84918C97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7" t="11203" r="9462" b="10617"/>
          <a:stretch/>
        </p:blipFill>
        <p:spPr>
          <a:xfrm>
            <a:off x="5437601" y="4202249"/>
            <a:ext cx="1127892" cy="900000"/>
          </a:xfrm>
          <a:prstGeom prst="rect">
            <a:avLst/>
          </a:prstGeom>
        </p:spPr>
      </p:pic>
      <p:pic>
        <p:nvPicPr>
          <p:cNvPr id="321" name="Picture 320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9ADDB7B3-1014-83BC-4027-577A59C7BE1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t="11203" r="9462" b="-87"/>
          <a:stretch/>
        </p:blipFill>
        <p:spPr>
          <a:xfrm>
            <a:off x="4017905" y="5118034"/>
            <a:ext cx="1280154" cy="1020433"/>
          </a:xfrm>
          <a:prstGeom prst="rect">
            <a:avLst/>
          </a:prstGeom>
        </p:spPr>
      </p:pic>
      <p:pic>
        <p:nvPicPr>
          <p:cNvPr id="323" name="Picture 322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2CF121BF-87E5-CF7B-CDFE-0D17B3DCC4E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3" t="10991" r="9461" b="124"/>
          <a:stretch/>
        </p:blipFill>
        <p:spPr>
          <a:xfrm>
            <a:off x="5418361" y="5114621"/>
            <a:ext cx="1127892" cy="1020432"/>
          </a:xfrm>
          <a:prstGeom prst="rect">
            <a:avLst/>
          </a:prstGeom>
        </p:spPr>
      </p:pic>
      <p:pic>
        <p:nvPicPr>
          <p:cNvPr id="325" name="Picture 324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89B20BA6-3D9D-F3B9-007E-41C0057B08A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11175" r="9407"/>
          <a:stretch/>
        </p:blipFill>
        <p:spPr>
          <a:xfrm>
            <a:off x="4286474" y="4315583"/>
            <a:ext cx="891868" cy="775387"/>
          </a:xfrm>
          <a:prstGeom prst="rect">
            <a:avLst/>
          </a:prstGeom>
        </p:spPr>
      </p:pic>
      <p:sp>
        <p:nvSpPr>
          <p:cNvPr id="326" name="Oval 325">
            <a:extLst>
              <a:ext uri="{FF2B5EF4-FFF2-40B4-BE49-F238E27FC236}">
                <a16:creationId xmlns:a16="http://schemas.microsoft.com/office/drawing/2014/main" id="{79991183-304F-0CCB-7960-046363D541DC}"/>
              </a:ext>
            </a:extLst>
          </p:cNvPr>
          <p:cNvSpPr/>
          <p:nvPr/>
        </p:nvSpPr>
        <p:spPr>
          <a:xfrm>
            <a:off x="4148244" y="5005763"/>
            <a:ext cx="284612" cy="161925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48924F0-86E5-3F9A-C2E6-FCE9E0124033}"/>
              </a:ext>
            </a:extLst>
          </p:cNvPr>
          <p:cNvCxnSpPr>
            <a:cxnSpLocks/>
            <a:stCxn id="326" idx="2"/>
          </p:cNvCxnSpPr>
          <p:nvPr/>
        </p:nvCxnSpPr>
        <p:spPr>
          <a:xfrm flipV="1">
            <a:off x="4148244" y="4318821"/>
            <a:ext cx="117196" cy="76790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9024DCD9-76A5-1567-680D-BD80318DD9D9}"/>
              </a:ext>
            </a:extLst>
          </p:cNvPr>
          <p:cNvCxnSpPr>
            <a:cxnSpLocks/>
            <a:stCxn id="326" idx="5"/>
          </p:cNvCxnSpPr>
          <p:nvPr/>
        </p:nvCxnSpPr>
        <p:spPr>
          <a:xfrm flipV="1">
            <a:off x="4391176" y="5044293"/>
            <a:ext cx="751675" cy="9968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19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191</Words>
  <Application>Microsoft Office PowerPoint</Application>
  <PresentationFormat>A4 (21x29,7 cm)</PresentationFormat>
  <Paragraphs>98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dcterms:created xsi:type="dcterms:W3CDTF">2023-11-06T16:34:56Z</dcterms:created>
  <dcterms:modified xsi:type="dcterms:W3CDTF">2023-11-06T21:46:40Z</dcterms:modified>
</cp:coreProperties>
</file>