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sldIdLst>
    <p:sldId id="261" r:id="rId2"/>
  </p:sldIdLst>
  <p:sldSz cx="7199313" cy="7794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52A2"/>
    <a:srgbClr val="EF4E30"/>
    <a:srgbClr val="D67A74"/>
    <a:srgbClr val="4174A8"/>
    <a:srgbClr val="FF007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0266E-9442-4A04-B0EB-8912CA91752C}" v="16" dt="2023-11-05T18:00:55.443"/>
    <p1510:client id="{EAC443EF-AF00-4FC7-A980-2DEE2A84252F}" v="49" dt="2023-11-06T16:29:33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4660"/>
  </p:normalViewPr>
  <p:slideViewPr>
    <p:cSldViewPr snapToGrid="0">
      <p:cViewPr>
        <p:scale>
          <a:sx n="60" d="100"/>
          <a:sy n="60" d="100"/>
        </p:scale>
        <p:origin x="303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AEACF5B8-E1B8-484D-AA65-19A39BABB57B}"/>
    <pc:docChg chg="undo redo custSel addSld delSld modSld">
      <pc:chgData name="Fatima Pillosu" userId="a6295d4dc9e22643" providerId="LiveId" clId="{AEACF5B8-E1B8-484D-AA65-19A39BABB57B}" dt="2022-01-21T15:18:17.793" v="2042" actId="208"/>
      <pc:docMkLst>
        <pc:docMk/>
      </pc:docMkLst>
      <pc:sldChg chg="addSp delSp modSp del mod">
        <pc:chgData name="Fatima Pillosu" userId="a6295d4dc9e22643" providerId="LiveId" clId="{AEACF5B8-E1B8-484D-AA65-19A39BABB57B}" dt="2022-01-19T10:11:28.167" v="1184" actId="2696"/>
        <pc:sldMkLst>
          <pc:docMk/>
          <pc:sldMk cId="1489261767" sldId="259"/>
        </pc:sldMkLst>
        <pc:spChg chg="add del mod">
          <ac:chgData name="Fatima Pillosu" userId="a6295d4dc9e22643" providerId="LiveId" clId="{AEACF5B8-E1B8-484D-AA65-19A39BABB57B}" dt="2022-01-18T15:31:43.230" v="51" actId="478"/>
          <ac:spMkLst>
            <pc:docMk/>
            <pc:sldMk cId="1489261767" sldId="259"/>
            <ac:spMk id="2" creationId="{BA426686-676A-4B01-A8F6-DBC5B37C7072}"/>
          </ac:spMkLst>
        </pc:spChg>
        <pc:spChg chg="add del mod">
          <ac:chgData name="Fatima Pillosu" userId="a6295d4dc9e22643" providerId="LiveId" clId="{AEACF5B8-E1B8-484D-AA65-19A39BABB57B}" dt="2022-01-18T15:40:17.283" v="201" actId="478"/>
          <ac:spMkLst>
            <pc:docMk/>
            <pc:sldMk cId="1489261767" sldId="259"/>
            <ac:spMk id="3" creationId="{8DE753F3-CA1C-4E16-8AE8-FC7E76D9B42F}"/>
          </ac:spMkLst>
        </pc:spChg>
        <pc:spChg chg="add del">
          <ac:chgData name="Fatima Pillosu" userId="a6295d4dc9e22643" providerId="LiveId" clId="{AEACF5B8-E1B8-484D-AA65-19A39BABB57B}" dt="2022-01-18T15:49:46.992" v="350" actId="478"/>
          <ac:spMkLst>
            <pc:docMk/>
            <pc:sldMk cId="1489261767" sldId="259"/>
            <ac:spMk id="4" creationId="{6658AA8B-9FBA-437F-A3A9-6BE46CFC77E0}"/>
          </ac:spMkLst>
        </pc:spChg>
        <pc:spChg chg="add del mod ord">
          <ac:chgData name="Fatima Pillosu" userId="a6295d4dc9e22643" providerId="LiveId" clId="{AEACF5B8-E1B8-484D-AA65-19A39BABB57B}" dt="2022-01-18T17:09:57.788" v="562" actId="478"/>
          <ac:spMkLst>
            <pc:docMk/>
            <pc:sldMk cId="1489261767" sldId="259"/>
            <ac:spMk id="10" creationId="{2D225424-BB11-4468-B2E7-0EC0AA14DDE6}"/>
          </ac:spMkLst>
        </pc:spChg>
        <pc:spChg chg="add del mod">
          <ac:chgData name="Fatima Pillosu" userId="a6295d4dc9e22643" providerId="LiveId" clId="{AEACF5B8-E1B8-484D-AA65-19A39BABB57B}" dt="2022-01-19T09:25:35.386" v="902" actId="478"/>
          <ac:spMkLst>
            <pc:docMk/>
            <pc:sldMk cId="1489261767" sldId="259"/>
            <ac:spMk id="14" creationId="{B10ECE7D-1D46-4A4A-A5E3-EDF4B65ACA38}"/>
          </ac:spMkLst>
        </pc:spChg>
        <pc:spChg chg="add del mod">
          <ac:chgData name="Fatima Pillosu" userId="a6295d4dc9e22643" providerId="LiveId" clId="{AEACF5B8-E1B8-484D-AA65-19A39BABB57B}" dt="2022-01-19T06:42:45.039" v="843" actId="478"/>
          <ac:spMkLst>
            <pc:docMk/>
            <pc:sldMk cId="1489261767" sldId="259"/>
            <ac:spMk id="24" creationId="{8EED52F0-3C91-4E2A-9B21-9611DD4ADB49}"/>
          </ac:spMkLst>
        </pc:spChg>
        <pc:spChg chg="add del mod">
          <ac:chgData name="Fatima Pillosu" userId="a6295d4dc9e22643" providerId="LiveId" clId="{AEACF5B8-E1B8-484D-AA65-19A39BABB57B}" dt="2022-01-19T06:42:45.039" v="843" actId="478"/>
          <ac:spMkLst>
            <pc:docMk/>
            <pc:sldMk cId="1489261767" sldId="259"/>
            <ac:spMk id="25" creationId="{989CC310-3A85-4936-8D93-1EDBE70B42CA}"/>
          </ac:spMkLst>
        </pc:spChg>
        <pc:spChg chg="add del mod">
          <ac:chgData name="Fatima Pillosu" userId="a6295d4dc9e22643" providerId="LiveId" clId="{AEACF5B8-E1B8-484D-AA65-19A39BABB57B}" dt="2022-01-19T10:09:32.820" v="1174" actId="478"/>
          <ac:spMkLst>
            <pc:docMk/>
            <pc:sldMk cId="1489261767" sldId="259"/>
            <ac:spMk id="26" creationId="{083616B8-4EE6-455F-9E3D-3210B275858E}"/>
          </ac:spMkLst>
        </pc:spChg>
        <pc:spChg chg="add del mod">
          <ac:chgData name="Fatima Pillosu" userId="a6295d4dc9e22643" providerId="LiveId" clId="{AEACF5B8-E1B8-484D-AA65-19A39BABB57B}" dt="2022-01-19T06:42:45.039" v="843" actId="478"/>
          <ac:spMkLst>
            <pc:docMk/>
            <pc:sldMk cId="1489261767" sldId="259"/>
            <ac:spMk id="26" creationId="{3A5A59EC-905F-4773-9E33-4910A6BDE60B}"/>
          </ac:spMkLst>
        </pc:spChg>
        <pc:spChg chg="add del mod">
          <ac:chgData name="Fatima Pillosu" userId="a6295d4dc9e22643" providerId="LiveId" clId="{AEACF5B8-E1B8-484D-AA65-19A39BABB57B}" dt="2022-01-19T06:42:39.596" v="842" actId="478"/>
          <ac:spMkLst>
            <pc:docMk/>
            <pc:sldMk cId="1489261767" sldId="259"/>
            <ac:spMk id="27" creationId="{A26337D8-0FE5-4D9B-99EE-E080A3C756BA}"/>
          </ac:spMkLst>
        </pc:spChg>
        <pc:spChg chg="add del mod">
          <ac:chgData name="Fatima Pillosu" userId="a6295d4dc9e22643" providerId="LiveId" clId="{AEACF5B8-E1B8-484D-AA65-19A39BABB57B}" dt="2022-01-19T10:09:37.367" v="1178" actId="478"/>
          <ac:spMkLst>
            <pc:docMk/>
            <pc:sldMk cId="1489261767" sldId="259"/>
            <ac:spMk id="27" creationId="{E45A8209-3E3A-4083-8614-C32F4E7A282B}"/>
          </ac:spMkLst>
        </pc:spChg>
        <pc:spChg chg="add mod ord">
          <ac:chgData name="Fatima Pillosu" userId="a6295d4dc9e22643" providerId="LiveId" clId="{AEACF5B8-E1B8-484D-AA65-19A39BABB57B}" dt="2022-01-19T10:06:09.997" v="1169" actId="1036"/>
          <ac:spMkLst>
            <pc:docMk/>
            <pc:sldMk cId="1489261767" sldId="259"/>
            <ac:spMk id="28" creationId="{1B6DC95C-2A65-4E12-B9B5-6FA072B768AD}"/>
          </ac:spMkLst>
        </pc:spChg>
        <pc:spChg chg="add mod ord">
          <ac:chgData name="Fatima Pillosu" userId="a6295d4dc9e22643" providerId="LiveId" clId="{AEACF5B8-E1B8-484D-AA65-19A39BABB57B}" dt="2022-01-19T10:06:09.997" v="1169" actId="1036"/>
          <ac:spMkLst>
            <pc:docMk/>
            <pc:sldMk cId="1489261767" sldId="259"/>
            <ac:spMk id="29" creationId="{7E9D24DC-2D99-4FC8-9293-BBA859DAD20B}"/>
          </ac:spMkLst>
        </pc:spChg>
        <pc:spChg chg="add mod ord">
          <ac:chgData name="Fatima Pillosu" userId="a6295d4dc9e22643" providerId="LiveId" clId="{AEACF5B8-E1B8-484D-AA65-19A39BABB57B}" dt="2022-01-19T10:06:09.997" v="1169" actId="1036"/>
          <ac:spMkLst>
            <pc:docMk/>
            <pc:sldMk cId="1489261767" sldId="259"/>
            <ac:spMk id="30" creationId="{98873132-B7AF-401D-96F8-984F7D17D771}"/>
          </ac:spMkLst>
        </pc:spChg>
        <pc:spChg chg="add del mod">
          <ac:chgData name="Fatima Pillosu" userId="a6295d4dc9e22643" providerId="LiveId" clId="{AEACF5B8-E1B8-484D-AA65-19A39BABB57B}" dt="2022-01-19T09:25:34.091" v="901" actId="478"/>
          <ac:spMkLst>
            <pc:docMk/>
            <pc:sldMk cId="1489261767" sldId="259"/>
            <ac:spMk id="31" creationId="{0D213BC1-D79D-4039-A257-B02AC42826B4}"/>
          </ac:spMkLst>
        </pc:spChg>
        <pc:spChg chg="add del mod">
          <ac:chgData name="Fatima Pillosu" userId="a6295d4dc9e22643" providerId="LiveId" clId="{AEACF5B8-E1B8-484D-AA65-19A39BABB57B}" dt="2022-01-19T10:09:34.971" v="1175" actId="478"/>
          <ac:spMkLst>
            <pc:docMk/>
            <pc:sldMk cId="1489261767" sldId="259"/>
            <ac:spMk id="31" creationId="{FE6B5E70-B5CB-4061-A8A5-F2700DA35EE9}"/>
          </ac:spMkLst>
        </pc:spChg>
        <pc:spChg chg="add del mod">
          <ac:chgData name="Fatima Pillosu" userId="a6295d4dc9e22643" providerId="LiveId" clId="{AEACF5B8-E1B8-484D-AA65-19A39BABB57B}" dt="2022-01-19T10:09:31.340" v="1173" actId="478"/>
          <ac:spMkLst>
            <pc:docMk/>
            <pc:sldMk cId="1489261767" sldId="259"/>
            <ac:spMk id="32" creationId="{99CDDCCA-C8FF-48B6-AD13-D92E24A33A4A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46" creationId="{24EEA0CD-1073-4AFF-9F6D-2C151D749401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47" creationId="{9B0B5EDD-E28D-49F1-9D42-C086D2022F6B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48" creationId="{58DC642A-BD3B-4DE7-ABEE-664EDC4FD036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49" creationId="{4D02AB7E-55D6-4658-8800-876CA24C69F9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50" creationId="{8192AFA7-13CE-414F-A4A4-C860A6DBD8B6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51" creationId="{3FF77760-6E95-43B2-B505-0A00B562DB66}"/>
          </ac:spMkLst>
        </pc:spChg>
        <pc:spChg chg="add del mod">
          <ac:chgData name="Fatima Pillosu" userId="a6295d4dc9e22643" providerId="LiveId" clId="{AEACF5B8-E1B8-484D-AA65-19A39BABB57B}" dt="2022-01-18T15:31:41.078" v="50" actId="478"/>
          <ac:spMkLst>
            <pc:docMk/>
            <pc:sldMk cId="1489261767" sldId="259"/>
            <ac:spMk id="52" creationId="{4C9694E7-12E7-4718-AB1C-57879CFA72F7}"/>
          </ac:spMkLst>
        </pc:spChg>
        <pc:spChg chg="add del mod">
          <ac:chgData name="Fatima Pillosu" userId="a6295d4dc9e22643" providerId="LiveId" clId="{AEACF5B8-E1B8-484D-AA65-19A39BABB57B}" dt="2022-01-18T15:40:15.499" v="200" actId="478"/>
          <ac:spMkLst>
            <pc:docMk/>
            <pc:sldMk cId="1489261767" sldId="259"/>
            <ac:spMk id="53" creationId="{8E6B7210-CDA0-4A11-8E31-01F4BD36E5A7}"/>
          </ac:spMkLst>
        </pc:spChg>
        <pc:spChg chg="add 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54" creationId="{BD0DFE1E-EF31-46D8-98C4-0D84A943904B}"/>
          </ac:spMkLst>
        </pc:spChg>
        <pc:spChg chg="add mod">
          <ac:chgData name="Fatima Pillosu" userId="a6295d4dc9e22643" providerId="LiveId" clId="{AEACF5B8-E1B8-484D-AA65-19A39BABB57B}" dt="2022-01-19T10:06:09.997" v="1169" actId="1036"/>
          <ac:spMkLst>
            <pc:docMk/>
            <pc:sldMk cId="1489261767" sldId="259"/>
            <ac:spMk id="59" creationId="{EDB8C1D3-804C-4636-B781-F3F8431A369B}"/>
          </ac:spMkLst>
        </pc:spChg>
        <pc:spChg chg="add del mod">
          <ac:chgData name="Fatima Pillosu" userId="a6295d4dc9e22643" providerId="LiveId" clId="{AEACF5B8-E1B8-484D-AA65-19A39BABB57B}" dt="2022-01-18T17:09:57.788" v="562" actId="478"/>
          <ac:spMkLst>
            <pc:docMk/>
            <pc:sldMk cId="1489261767" sldId="259"/>
            <ac:spMk id="65" creationId="{F18080BF-6CBD-40CC-BE8F-E0BB18CBE701}"/>
          </ac:spMkLst>
        </pc:spChg>
        <pc:spChg chg="add mod ord">
          <ac:chgData name="Fatima Pillosu" userId="a6295d4dc9e22643" providerId="LiveId" clId="{AEACF5B8-E1B8-484D-AA65-19A39BABB57B}" dt="2022-01-19T10:06:09.997" v="1169" actId="1036"/>
          <ac:spMkLst>
            <pc:docMk/>
            <pc:sldMk cId="1489261767" sldId="259"/>
            <ac:spMk id="67" creationId="{589ABFA2-7EBB-4EB0-AA6D-EF1322D81885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68" creationId="{7622A09C-9CF6-482F-B646-EAE2672AADAB}"/>
          </ac:spMkLst>
        </pc:spChg>
        <pc:spChg chg="add mod ord">
          <ac:chgData name="Fatima Pillosu" userId="a6295d4dc9e22643" providerId="LiveId" clId="{AEACF5B8-E1B8-484D-AA65-19A39BABB57B}" dt="2022-01-19T10:06:09.997" v="1169" actId="1036"/>
          <ac:spMkLst>
            <pc:docMk/>
            <pc:sldMk cId="1489261767" sldId="259"/>
            <ac:spMk id="69" creationId="{B2688E76-5FD0-4F52-A97A-E43BF1D1D85D}"/>
          </ac:spMkLst>
        </pc:spChg>
        <pc:spChg chg="add del mod">
          <ac:chgData name="Fatima Pillosu" userId="a6295d4dc9e22643" providerId="LiveId" clId="{AEACF5B8-E1B8-484D-AA65-19A39BABB57B}" dt="2022-01-19T05:08:22.097" v="682" actId="478"/>
          <ac:spMkLst>
            <pc:docMk/>
            <pc:sldMk cId="1489261767" sldId="259"/>
            <ac:spMk id="73" creationId="{C1D12DF9-87B0-4222-A6B9-241033479852}"/>
          </ac:spMkLst>
        </pc:spChg>
        <pc:spChg chg="add mod ord">
          <ac:chgData name="Fatima Pillosu" userId="a6295d4dc9e22643" providerId="LiveId" clId="{AEACF5B8-E1B8-484D-AA65-19A39BABB57B}" dt="2022-01-19T10:06:09.997" v="1169" actId="1036"/>
          <ac:spMkLst>
            <pc:docMk/>
            <pc:sldMk cId="1489261767" sldId="259"/>
            <ac:spMk id="74" creationId="{731D2FA9-E557-41FD-8400-9864995A64F0}"/>
          </ac:spMkLst>
        </pc:spChg>
        <pc:spChg chg="add del mod">
          <ac:chgData name="Fatima Pillosu" userId="a6295d4dc9e22643" providerId="LiveId" clId="{AEACF5B8-E1B8-484D-AA65-19A39BABB57B}" dt="2022-01-18T17:09:57.788" v="562" actId="478"/>
          <ac:spMkLst>
            <pc:docMk/>
            <pc:sldMk cId="1489261767" sldId="259"/>
            <ac:spMk id="80" creationId="{F2BAF33B-DE08-4DD0-B840-EEA28E79E85B}"/>
          </ac:spMkLst>
        </pc:spChg>
        <pc:spChg chg="add mod">
          <ac:chgData name="Fatima Pillosu" userId="a6295d4dc9e22643" providerId="LiveId" clId="{AEACF5B8-E1B8-484D-AA65-19A39BABB57B}" dt="2022-01-19T10:06:09.997" v="1169" actId="1036"/>
          <ac:spMkLst>
            <pc:docMk/>
            <pc:sldMk cId="1489261767" sldId="259"/>
            <ac:spMk id="83" creationId="{E87050D7-461D-4FA8-AAAA-B2927D17BF36}"/>
          </ac:spMkLst>
        </pc:spChg>
        <pc:spChg chg="add mod">
          <ac:chgData name="Fatima Pillosu" userId="a6295d4dc9e22643" providerId="LiveId" clId="{AEACF5B8-E1B8-484D-AA65-19A39BABB57B}" dt="2022-01-19T10:06:09.997" v="1169" actId="1036"/>
          <ac:spMkLst>
            <pc:docMk/>
            <pc:sldMk cId="1489261767" sldId="259"/>
            <ac:spMk id="84" creationId="{DCA229DB-8991-4C74-A0F1-F0C1F1931148}"/>
          </ac:spMkLst>
        </pc:spChg>
        <pc:spChg chg="add del mod">
          <ac:chgData name="Fatima Pillosu" userId="a6295d4dc9e22643" providerId="LiveId" clId="{AEACF5B8-E1B8-484D-AA65-19A39BABB57B}" dt="2022-01-18T17:10:04.362" v="563" actId="478"/>
          <ac:spMkLst>
            <pc:docMk/>
            <pc:sldMk cId="1489261767" sldId="259"/>
            <ac:spMk id="85" creationId="{0249158A-4189-483C-8D72-5DD69FC3D3B2}"/>
          </ac:spMkLst>
        </pc:spChg>
        <pc:spChg chg="add del mod">
          <ac:chgData name="Fatima Pillosu" userId="a6295d4dc9e22643" providerId="LiveId" clId="{AEACF5B8-E1B8-484D-AA65-19A39BABB57B}" dt="2022-01-18T17:10:04.362" v="563" actId="478"/>
          <ac:spMkLst>
            <pc:docMk/>
            <pc:sldMk cId="1489261767" sldId="259"/>
            <ac:spMk id="86" creationId="{9E48FFDA-5009-456E-AB67-6011D65FD542}"/>
          </ac:spMkLst>
        </pc:spChg>
        <pc:spChg chg="add del mod">
          <ac:chgData name="Fatima Pillosu" userId="a6295d4dc9e22643" providerId="LiveId" clId="{AEACF5B8-E1B8-484D-AA65-19A39BABB57B}" dt="2022-01-18T17:10:04.362" v="563" actId="478"/>
          <ac:spMkLst>
            <pc:docMk/>
            <pc:sldMk cId="1489261767" sldId="259"/>
            <ac:spMk id="87" creationId="{AA154F77-0799-4142-A090-A67AAC423B5D}"/>
          </ac:spMkLst>
        </pc:spChg>
        <pc:spChg chg="add del mod ord">
          <ac:chgData name="Fatima Pillosu" userId="a6295d4dc9e22643" providerId="LiveId" clId="{AEACF5B8-E1B8-484D-AA65-19A39BABB57B}" dt="2022-01-18T17:09:57.788" v="562" actId="478"/>
          <ac:spMkLst>
            <pc:docMk/>
            <pc:sldMk cId="1489261767" sldId="259"/>
            <ac:spMk id="88" creationId="{6B46E34C-7AEE-46D7-9232-D2BE0C957E6E}"/>
          </ac:spMkLst>
        </pc:spChg>
        <pc:spChg chg="add mod">
          <ac:chgData name="Fatima Pillosu" userId="a6295d4dc9e22643" providerId="LiveId" clId="{AEACF5B8-E1B8-484D-AA65-19A39BABB57B}" dt="2022-01-19T10:06:09.997" v="1169" actId="1036"/>
          <ac:spMkLst>
            <pc:docMk/>
            <pc:sldMk cId="1489261767" sldId="259"/>
            <ac:spMk id="89" creationId="{B39140BE-A13C-4AE0-A6FD-6EE6FEB5AC74}"/>
          </ac:spMkLst>
        </pc:spChg>
        <pc:spChg chg="add del mod">
          <ac:chgData name="Fatima Pillosu" userId="a6295d4dc9e22643" providerId="LiveId" clId="{AEACF5B8-E1B8-484D-AA65-19A39BABB57B}" dt="2022-01-18T16:31:47.695" v="514" actId="478"/>
          <ac:spMkLst>
            <pc:docMk/>
            <pc:sldMk cId="1489261767" sldId="259"/>
            <ac:spMk id="122" creationId="{2F7C763A-07EF-4B45-9716-3857550CF6EF}"/>
          </ac:spMkLst>
        </pc:spChg>
        <pc:spChg chg="add del mod">
          <ac:chgData name="Fatima Pillosu" userId="a6295d4dc9e22643" providerId="LiveId" clId="{AEACF5B8-E1B8-484D-AA65-19A39BABB57B}" dt="2022-01-18T17:09:57.788" v="562" actId="478"/>
          <ac:spMkLst>
            <pc:docMk/>
            <pc:sldMk cId="1489261767" sldId="259"/>
            <ac:spMk id="134" creationId="{7E134258-FBD3-4275-B9A4-D69865C2A1A2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148" creationId="{3BD2F6FD-0DAE-445C-AB3F-8233884245D8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149" creationId="{2F227396-6189-4DEE-B534-C292519764B7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151" creationId="{A1B9E3BB-BF8E-4B32-883C-5705161AE0E0}"/>
          </ac:spMkLst>
        </pc:spChg>
        <pc:spChg chg="del mod">
          <ac:chgData name="Fatima Pillosu" userId="a6295d4dc9e22643" providerId="LiveId" clId="{AEACF5B8-E1B8-484D-AA65-19A39BABB57B}" dt="2022-01-18T15:49:48.420" v="351" actId="21"/>
          <ac:spMkLst>
            <pc:docMk/>
            <pc:sldMk cId="1489261767" sldId="259"/>
            <ac:spMk id="161" creationId="{91D08E8B-4E44-4400-9BC5-3BD9EF49592E}"/>
          </ac:spMkLst>
        </pc:spChg>
        <pc:picChg chg="add del mod modCrop">
          <ac:chgData name="Fatima Pillosu" userId="a6295d4dc9e22643" providerId="LiveId" clId="{AEACF5B8-E1B8-484D-AA65-19A39BABB57B}" dt="2022-01-19T09:25:31.052" v="896" actId="478"/>
          <ac:picMkLst>
            <pc:docMk/>
            <pc:sldMk cId="1489261767" sldId="259"/>
            <ac:picMk id="3" creationId="{31EDC471-8F26-45F9-8195-9F4871E92678}"/>
          </ac:picMkLst>
        </pc:picChg>
        <pc:picChg chg="add del mod">
          <ac:chgData name="Fatima Pillosu" userId="a6295d4dc9e22643" providerId="LiveId" clId="{AEACF5B8-E1B8-484D-AA65-19A39BABB57B}" dt="2022-01-19T09:56:53.263" v="999" actId="478"/>
          <ac:picMkLst>
            <pc:docMk/>
            <pc:sldMk cId="1489261767" sldId="259"/>
            <ac:picMk id="3" creationId="{7024DDDE-420A-4562-836E-08E023B72E6E}"/>
          </ac:picMkLst>
        </pc:picChg>
        <pc:picChg chg="add del mod">
          <ac:chgData name="Fatima Pillosu" userId="a6295d4dc9e22643" providerId="LiveId" clId="{AEACF5B8-E1B8-484D-AA65-19A39BABB57B}" dt="2022-01-19T10:11:08.700" v="1183" actId="478"/>
          <ac:picMkLst>
            <pc:docMk/>
            <pc:sldMk cId="1489261767" sldId="259"/>
            <ac:picMk id="3" creationId="{9B302894-689B-4145-9414-36973E361F6E}"/>
          </ac:picMkLst>
        </pc:picChg>
        <pc:picChg chg="add del mod modCrop">
          <ac:chgData name="Fatima Pillosu" userId="a6295d4dc9e22643" providerId="LiveId" clId="{AEACF5B8-E1B8-484D-AA65-19A39BABB57B}" dt="2022-01-19T05:03:16.088" v="637" actId="478"/>
          <ac:picMkLst>
            <pc:docMk/>
            <pc:sldMk cId="1489261767" sldId="259"/>
            <ac:picMk id="3" creationId="{AA2AE781-3369-4FEB-9AFD-D06BB5047BFC}"/>
          </ac:picMkLst>
        </pc:picChg>
        <pc:picChg chg="add del mod modCrop">
          <ac:chgData name="Fatima Pillosu" userId="a6295d4dc9e22643" providerId="LiveId" clId="{AEACF5B8-E1B8-484D-AA65-19A39BABB57B}" dt="2022-01-19T06:42:38.622" v="841" actId="478"/>
          <ac:picMkLst>
            <pc:docMk/>
            <pc:sldMk cId="1489261767" sldId="259"/>
            <ac:picMk id="4" creationId="{4BCD30A1-3FB5-4957-BE30-1698BC9925AE}"/>
          </ac:picMkLst>
        </pc:picChg>
        <pc:picChg chg="add del mod modCrop">
          <ac:chgData name="Fatima Pillosu" userId="a6295d4dc9e22643" providerId="LiveId" clId="{AEACF5B8-E1B8-484D-AA65-19A39BABB57B}" dt="2022-01-19T10:09:29.375" v="1171" actId="478"/>
          <ac:picMkLst>
            <pc:docMk/>
            <pc:sldMk cId="1489261767" sldId="259"/>
            <ac:picMk id="4" creationId="{F245CB0B-0C29-4BE9-89E4-CF42B9F861A8}"/>
          </ac:picMkLst>
        </pc:picChg>
        <pc:picChg chg="add del mod">
          <ac:chgData name="Fatima Pillosu" userId="a6295d4dc9e22643" providerId="LiveId" clId="{AEACF5B8-E1B8-484D-AA65-19A39BABB57B}" dt="2022-01-19T09:26:57.928" v="923" actId="478"/>
          <ac:picMkLst>
            <pc:docMk/>
            <pc:sldMk cId="1489261767" sldId="259"/>
            <ac:picMk id="4" creationId="{F7197C88-B85A-4844-8126-F89B70FCFC81}"/>
          </ac:picMkLst>
        </pc:picChg>
        <pc:picChg chg="add del mod">
          <ac:chgData name="Fatima Pillosu" userId="a6295d4dc9e22643" providerId="LiveId" clId="{AEACF5B8-E1B8-484D-AA65-19A39BABB57B}" dt="2022-01-19T09:56:54.222" v="1001" actId="478"/>
          <ac:picMkLst>
            <pc:docMk/>
            <pc:sldMk cId="1489261767" sldId="259"/>
            <ac:picMk id="5" creationId="{62F0DD44-B66F-45CC-B370-E77ADF1B7BEB}"/>
          </ac:picMkLst>
        </pc:picChg>
        <pc:picChg chg="add del mod modCrop">
          <ac:chgData name="Fatima Pillosu" userId="a6295d4dc9e22643" providerId="LiveId" clId="{AEACF5B8-E1B8-484D-AA65-19A39BABB57B}" dt="2022-01-19T05:03:16.814" v="638" actId="478"/>
          <ac:picMkLst>
            <pc:docMk/>
            <pc:sldMk cId="1489261767" sldId="259"/>
            <ac:picMk id="5" creationId="{647CB8AE-FCBA-4B1B-8002-42FD30E3A189}"/>
          </ac:picMkLst>
        </pc:picChg>
        <pc:picChg chg="add del mod modCrop">
          <ac:chgData name="Fatima Pillosu" userId="a6295d4dc9e22643" providerId="LiveId" clId="{AEACF5B8-E1B8-484D-AA65-19A39BABB57B}" dt="2022-01-19T09:25:31.549" v="897" actId="478"/>
          <ac:picMkLst>
            <pc:docMk/>
            <pc:sldMk cId="1489261767" sldId="259"/>
            <ac:picMk id="6" creationId="{C9E139CE-4C20-4001-BEC3-ACB691DA2EAB}"/>
          </ac:picMkLst>
        </pc:picChg>
        <pc:picChg chg="add del mod">
          <ac:chgData name="Fatima Pillosu" userId="a6295d4dc9e22643" providerId="LiveId" clId="{AEACF5B8-E1B8-484D-AA65-19A39BABB57B}" dt="2022-01-19T09:26:57.347" v="922" actId="478"/>
          <ac:picMkLst>
            <pc:docMk/>
            <pc:sldMk cId="1489261767" sldId="259"/>
            <ac:picMk id="7" creationId="{A9E7C136-6F79-4905-BF98-7C45301EFB53}"/>
          </ac:picMkLst>
        </pc:picChg>
        <pc:picChg chg="add del mod modCrop">
          <ac:chgData name="Fatima Pillosu" userId="a6295d4dc9e22643" providerId="LiveId" clId="{AEACF5B8-E1B8-484D-AA65-19A39BABB57B}" dt="2022-01-19T05:03:17.835" v="640" actId="478"/>
          <ac:picMkLst>
            <pc:docMk/>
            <pc:sldMk cId="1489261767" sldId="259"/>
            <ac:picMk id="7" creationId="{C5D75D13-E7EE-4CAA-8EE6-75C55E3EABCC}"/>
          </ac:picMkLst>
        </pc:picChg>
        <pc:picChg chg="add del mod">
          <ac:chgData name="Fatima Pillosu" userId="a6295d4dc9e22643" providerId="LiveId" clId="{AEACF5B8-E1B8-484D-AA65-19A39BABB57B}" dt="2022-01-19T09:56:53.790" v="1000" actId="478"/>
          <ac:picMkLst>
            <pc:docMk/>
            <pc:sldMk cId="1489261767" sldId="259"/>
            <ac:picMk id="7" creationId="{EA70020E-0F7F-4F6D-9F42-D131539A7D15}"/>
          </ac:picMkLst>
        </pc:picChg>
        <pc:picChg chg="add del mod modCrop">
          <ac:chgData name="Fatima Pillosu" userId="a6295d4dc9e22643" providerId="LiveId" clId="{AEACF5B8-E1B8-484D-AA65-19A39BABB57B}" dt="2022-01-19T10:09:29.947" v="1172" actId="478"/>
          <ac:picMkLst>
            <pc:docMk/>
            <pc:sldMk cId="1489261767" sldId="259"/>
            <ac:picMk id="8" creationId="{5423357F-3A9C-4167-A729-2E744F42C022}"/>
          </ac:picMkLst>
        </pc:picChg>
        <pc:picChg chg="add del mod modCrop">
          <ac:chgData name="Fatima Pillosu" userId="a6295d4dc9e22643" providerId="LiveId" clId="{AEACF5B8-E1B8-484D-AA65-19A39BABB57B}" dt="2022-01-19T06:42:45.039" v="843" actId="478"/>
          <ac:picMkLst>
            <pc:docMk/>
            <pc:sldMk cId="1489261767" sldId="259"/>
            <ac:picMk id="8" creationId="{F5FE749A-6756-492A-BFBF-75B353B54313}"/>
          </ac:picMkLst>
        </pc:picChg>
        <pc:picChg chg="add del mod modCrop">
          <ac:chgData name="Fatima Pillosu" userId="a6295d4dc9e22643" providerId="LiveId" clId="{AEACF5B8-E1B8-484D-AA65-19A39BABB57B}" dt="2022-01-19T09:25:32.387" v="899" actId="478"/>
          <ac:picMkLst>
            <pc:docMk/>
            <pc:sldMk cId="1489261767" sldId="259"/>
            <ac:picMk id="9" creationId="{4CFB7DB8-BDE4-4C3F-9871-6CB85E9BC2EF}"/>
          </ac:picMkLst>
        </pc:picChg>
        <pc:picChg chg="add del mod modCrop">
          <ac:chgData name="Fatima Pillosu" userId="a6295d4dc9e22643" providerId="LiveId" clId="{AEACF5B8-E1B8-484D-AA65-19A39BABB57B}" dt="2022-01-19T05:03:17.341" v="639" actId="478"/>
          <ac:picMkLst>
            <pc:docMk/>
            <pc:sldMk cId="1489261767" sldId="259"/>
            <ac:picMk id="9" creationId="{9D6BA245-8585-4D56-B1A9-2CA927A6C293}"/>
          </ac:picMkLst>
        </pc:picChg>
        <pc:picChg chg="add del mod">
          <ac:chgData name="Fatima Pillosu" userId="a6295d4dc9e22643" providerId="LiveId" clId="{AEACF5B8-E1B8-484D-AA65-19A39BABB57B}" dt="2022-01-19T09:56:54.805" v="1002" actId="478"/>
          <ac:picMkLst>
            <pc:docMk/>
            <pc:sldMk cId="1489261767" sldId="259"/>
            <ac:picMk id="9" creationId="{F2A0593E-7976-4658-8954-59F098148815}"/>
          </ac:picMkLst>
        </pc:picChg>
        <pc:picChg chg="add del mod">
          <ac:chgData name="Fatima Pillosu" userId="a6295d4dc9e22643" providerId="LiveId" clId="{AEACF5B8-E1B8-484D-AA65-19A39BABB57B}" dt="2022-01-19T09:26:56.715" v="921" actId="478"/>
          <ac:picMkLst>
            <pc:docMk/>
            <pc:sldMk cId="1489261767" sldId="259"/>
            <ac:picMk id="10" creationId="{7B5DB91A-7D2E-4037-B0A6-2457A70C4051}"/>
          </ac:picMkLst>
        </pc:picChg>
        <pc:picChg chg="add del mod modCrop">
          <ac:chgData name="Fatima Pillosu" userId="a6295d4dc9e22643" providerId="LiveId" clId="{AEACF5B8-E1B8-484D-AA65-19A39BABB57B}" dt="2022-01-19T10:09:35.950" v="1177" actId="478"/>
          <ac:picMkLst>
            <pc:docMk/>
            <pc:sldMk cId="1489261767" sldId="259"/>
            <ac:picMk id="11" creationId="{5093DF60-B67A-4FAD-926E-1899F250F740}"/>
          </ac:picMkLst>
        </pc:picChg>
        <pc:picChg chg="add del mod modCrop">
          <ac:chgData name="Fatima Pillosu" userId="a6295d4dc9e22643" providerId="LiveId" clId="{AEACF5B8-E1B8-484D-AA65-19A39BABB57B}" dt="2022-01-19T06:42:45.039" v="843" actId="478"/>
          <ac:picMkLst>
            <pc:docMk/>
            <pc:sldMk cId="1489261767" sldId="259"/>
            <ac:picMk id="11" creationId="{5934FE13-38F4-4272-A4FB-455012046D64}"/>
          </ac:picMkLst>
        </pc:picChg>
        <pc:picChg chg="add del mod modCrop">
          <ac:chgData name="Fatima Pillosu" userId="a6295d4dc9e22643" providerId="LiveId" clId="{AEACF5B8-E1B8-484D-AA65-19A39BABB57B}" dt="2022-01-19T09:25:32.010" v="898" actId="478"/>
          <ac:picMkLst>
            <pc:docMk/>
            <pc:sldMk cId="1489261767" sldId="259"/>
            <ac:picMk id="12" creationId="{8A69F0C2-AA0A-4D93-86C9-8BC74905DDA8}"/>
          </ac:picMkLst>
        </pc:picChg>
        <pc:picChg chg="add del mod modCrop">
          <ac:chgData name="Fatima Pillosu" userId="a6295d4dc9e22643" providerId="LiveId" clId="{AEACF5B8-E1B8-484D-AA65-19A39BABB57B}" dt="2022-01-19T09:26:56.259" v="920" actId="478"/>
          <ac:picMkLst>
            <pc:docMk/>
            <pc:sldMk cId="1489261767" sldId="259"/>
            <ac:picMk id="13" creationId="{1891E0C0-CCAC-42DC-B4EA-3960E10BEB1C}"/>
          </ac:picMkLst>
        </pc:picChg>
        <pc:picChg chg="add del mod modCrop">
          <ac:chgData name="Fatima Pillosu" userId="a6295d4dc9e22643" providerId="LiveId" clId="{AEACF5B8-E1B8-484D-AA65-19A39BABB57B}" dt="2022-01-19T10:09:35.374" v="1176" actId="478"/>
          <ac:picMkLst>
            <pc:docMk/>
            <pc:sldMk cId="1489261767" sldId="259"/>
            <ac:picMk id="13" creationId="{2DBB843F-7352-484A-9C1E-7E6A1AC632B4}"/>
          </ac:picMkLst>
        </pc:picChg>
        <pc:picChg chg="add del mod modCrop">
          <ac:chgData name="Fatima Pillosu" userId="a6295d4dc9e22643" providerId="LiveId" clId="{AEACF5B8-E1B8-484D-AA65-19A39BABB57B}" dt="2022-01-19T06:42:45.039" v="843" actId="478"/>
          <ac:picMkLst>
            <pc:docMk/>
            <pc:sldMk cId="1489261767" sldId="259"/>
            <ac:picMk id="13" creationId="{A27832E1-8976-4EFD-A115-0B8D4D45B3B9}"/>
          </ac:picMkLst>
        </pc:picChg>
        <pc:picChg chg="add del mod modCrop">
          <ac:chgData name="Fatima Pillosu" userId="a6295d4dc9e22643" providerId="LiveId" clId="{AEACF5B8-E1B8-484D-AA65-19A39BABB57B}" dt="2022-01-19T09:48:42.892" v="975" actId="478"/>
          <ac:picMkLst>
            <pc:docMk/>
            <pc:sldMk cId="1489261767" sldId="259"/>
            <ac:picMk id="16" creationId="{278F23D4-1197-46FE-A05F-20F3D6F606E5}"/>
          </ac:picMkLst>
        </pc:picChg>
        <pc:picChg chg="add del mod modCrop">
          <ac:chgData name="Fatima Pillosu" userId="a6295d4dc9e22643" providerId="LiveId" clId="{AEACF5B8-E1B8-484D-AA65-19A39BABB57B}" dt="2022-01-19T09:48:42.892" v="975" actId="478"/>
          <ac:picMkLst>
            <pc:docMk/>
            <pc:sldMk cId="1489261767" sldId="259"/>
            <ac:picMk id="18" creationId="{476C4CB0-34EE-4C5F-865F-0286F4CFDC0C}"/>
          </ac:picMkLst>
        </pc:picChg>
        <pc:picChg chg="add del mod modCrop">
          <ac:chgData name="Fatima Pillosu" userId="a6295d4dc9e22643" providerId="LiveId" clId="{AEACF5B8-E1B8-484D-AA65-19A39BABB57B}" dt="2022-01-19T09:48:42.892" v="975" actId="478"/>
          <ac:picMkLst>
            <pc:docMk/>
            <pc:sldMk cId="1489261767" sldId="259"/>
            <ac:picMk id="20" creationId="{BF94D953-281A-41B2-9C09-170857E2D53C}"/>
          </ac:picMkLst>
        </pc:picChg>
        <pc:picChg chg="add del mod modCrop">
          <ac:chgData name="Fatima Pillosu" userId="a6295d4dc9e22643" providerId="LiveId" clId="{AEACF5B8-E1B8-484D-AA65-19A39BABB57B}" dt="2022-01-19T09:48:42.892" v="975" actId="478"/>
          <ac:picMkLst>
            <pc:docMk/>
            <pc:sldMk cId="1489261767" sldId="259"/>
            <ac:picMk id="22" creationId="{B0986E43-B1AC-462C-861F-46C240364FB7}"/>
          </ac:picMkLst>
        </pc:picChg>
        <pc:picChg chg="del mod">
          <ac:chgData name="Fatima Pillosu" userId="a6295d4dc9e22643" providerId="LiveId" clId="{AEACF5B8-E1B8-484D-AA65-19A39BABB57B}" dt="2022-01-18T15:49:48.420" v="351" actId="21"/>
          <ac:picMkLst>
            <pc:docMk/>
            <pc:sldMk cId="1489261767" sldId="259"/>
            <ac:picMk id="36" creationId="{E3BAE6B7-934F-46B2-9CDC-899AFCC5F23C}"/>
          </ac:picMkLst>
        </pc:picChg>
        <pc:picChg chg="del mod">
          <ac:chgData name="Fatima Pillosu" userId="a6295d4dc9e22643" providerId="LiveId" clId="{AEACF5B8-E1B8-484D-AA65-19A39BABB57B}" dt="2022-01-18T15:49:48.420" v="351" actId="21"/>
          <ac:picMkLst>
            <pc:docMk/>
            <pc:sldMk cId="1489261767" sldId="259"/>
            <ac:picMk id="40" creationId="{96101202-83FB-4AF4-BCE9-1055B821E5AE}"/>
          </ac:picMkLst>
        </pc:picChg>
        <pc:picChg chg="del mod">
          <ac:chgData name="Fatima Pillosu" userId="a6295d4dc9e22643" providerId="LiveId" clId="{AEACF5B8-E1B8-484D-AA65-19A39BABB57B}" dt="2022-01-18T15:49:48.420" v="351" actId="21"/>
          <ac:picMkLst>
            <pc:docMk/>
            <pc:sldMk cId="1489261767" sldId="259"/>
            <ac:picMk id="43" creationId="{D218246B-01E4-4C08-9D41-DB884FC7028F}"/>
          </ac:picMkLst>
        </pc:picChg>
        <pc:picChg chg="add del mod">
          <ac:chgData name="Fatima Pillosu" userId="a6295d4dc9e22643" providerId="LiveId" clId="{AEACF5B8-E1B8-484D-AA65-19A39BABB57B}" dt="2022-01-18T17:10:05.970" v="565" actId="478"/>
          <ac:picMkLst>
            <pc:docMk/>
            <pc:sldMk cId="1489261767" sldId="259"/>
            <ac:picMk id="55" creationId="{249B8000-1A10-4146-8DE7-F408D67A99D2}"/>
          </ac:picMkLst>
        </pc:picChg>
        <pc:picChg chg="del mod">
          <ac:chgData name="Fatima Pillosu" userId="a6295d4dc9e22643" providerId="LiveId" clId="{AEACF5B8-E1B8-484D-AA65-19A39BABB57B}" dt="2022-01-18T15:49:48.420" v="351" actId="21"/>
          <ac:picMkLst>
            <pc:docMk/>
            <pc:sldMk cId="1489261767" sldId="259"/>
            <ac:picMk id="57" creationId="{38C701DB-1B3C-44A2-B715-7645338A51AD}"/>
          </ac:picMkLst>
        </pc:picChg>
        <pc:picChg chg="add del mod">
          <ac:chgData name="Fatima Pillosu" userId="a6295d4dc9e22643" providerId="LiveId" clId="{AEACF5B8-E1B8-484D-AA65-19A39BABB57B}" dt="2022-01-18T17:10:05.481" v="564" actId="478"/>
          <ac:picMkLst>
            <pc:docMk/>
            <pc:sldMk cId="1489261767" sldId="259"/>
            <ac:picMk id="58" creationId="{6BDD4B2C-0287-4AB0-9F5C-4E24A08845F8}"/>
          </ac:picMkLst>
        </pc:picChg>
        <pc:picChg chg="add del mod">
          <ac:chgData name="Fatima Pillosu" userId="a6295d4dc9e22643" providerId="LiveId" clId="{AEACF5B8-E1B8-484D-AA65-19A39BABB57B}" dt="2022-01-18T17:09:57.788" v="562" actId="478"/>
          <ac:picMkLst>
            <pc:docMk/>
            <pc:sldMk cId="1489261767" sldId="259"/>
            <ac:picMk id="61" creationId="{15681698-39BD-4815-B989-535604F83C98}"/>
          </ac:picMkLst>
        </pc:picChg>
        <pc:picChg chg="add del mod">
          <ac:chgData name="Fatima Pillosu" userId="a6295d4dc9e22643" providerId="LiveId" clId="{AEACF5B8-E1B8-484D-AA65-19A39BABB57B}" dt="2022-01-18T17:09:57.788" v="562" actId="478"/>
          <ac:picMkLst>
            <pc:docMk/>
            <pc:sldMk cId="1489261767" sldId="259"/>
            <ac:picMk id="63" creationId="{4DD3E83D-337D-4121-B885-C1D11F89E5B1}"/>
          </ac:picMkLst>
        </pc:picChg>
        <pc:cxnChg chg="add del mod">
          <ac:chgData name="Fatima Pillosu" userId="a6295d4dc9e22643" providerId="LiveId" clId="{AEACF5B8-E1B8-484D-AA65-19A39BABB57B}" dt="2022-01-18T16:23:10.179" v="427" actId="478"/>
          <ac:cxnSpMkLst>
            <pc:docMk/>
            <pc:sldMk cId="1489261767" sldId="259"/>
            <ac:cxnSpMk id="6" creationId="{8703D671-6B47-43ED-A844-42D4DFF9051A}"/>
          </ac:cxnSpMkLst>
        </pc:cxnChg>
        <pc:cxnChg chg="del mod">
          <ac:chgData name="Fatima Pillosu" userId="a6295d4dc9e22643" providerId="LiveId" clId="{AEACF5B8-E1B8-484D-AA65-19A39BABB57B}" dt="2022-01-18T15:49:48.420" v="351" actId="21"/>
          <ac:cxnSpMkLst>
            <pc:docMk/>
            <pc:sldMk cId="1489261767" sldId="259"/>
            <ac:cxnSpMk id="41" creationId="{D19E389E-66FF-49C8-8025-F8FD5E3933F7}"/>
          </ac:cxnSpMkLst>
        </pc:cxnChg>
        <pc:cxnChg chg="del mod">
          <ac:chgData name="Fatima Pillosu" userId="a6295d4dc9e22643" providerId="LiveId" clId="{AEACF5B8-E1B8-484D-AA65-19A39BABB57B}" dt="2022-01-18T15:49:48.420" v="351" actId="21"/>
          <ac:cxnSpMkLst>
            <pc:docMk/>
            <pc:sldMk cId="1489261767" sldId="259"/>
            <ac:cxnSpMk id="42" creationId="{BC77EBE6-E7D0-4C33-8A47-88E3B6D50B17}"/>
          </ac:cxnSpMkLst>
        </pc:cxnChg>
        <pc:cxnChg chg="add mod">
          <ac:chgData name="Fatima Pillosu" userId="a6295d4dc9e22643" providerId="LiveId" clId="{AEACF5B8-E1B8-484D-AA65-19A39BABB57B}" dt="2022-01-19T10:06:09.997" v="1169" actId="1036"/>
          <ac:cxnSpMkLst>
            <pc:docMk/>
            <pc:sldMk cId="1489261767" sldId="259"/>
            <ac:cxnSpMk id="81" creationId="{377C66FD-529A-4A29-AA0C-66E0F4A85000}"/>
          </ac:cxnSpMkLst>
        </pc:cxnChg>
        <pc:cxnChg chg="add mod">
          <ac:chgData name="Fatima Pillosu" userId="a6295d4dc9e22643" providerId="LiveId" clId="{AEACF5B8-E1B8-484D-AA65-19A39BABB57B}" dt="2022-01-19T10:06:09.997" v="1169" actId="1036"/>
          <ac:cxnSpMkLst>
            <pc:docMk/>
            <pc:sldMk cId="1489261767" sldId="259"/>
            <ac:cxnSpMk id="82" creationId="{090D61E3-A960-46E0-A7D3-BA34DFF9F090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0" creationId="{345F1F1F-24FA-4369-9630-5A3B8D20A985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1" creationId="{52DA2BFD-9BF9-4C18-8459-5FED50E88395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2" creationId="{A3E60E95-8A56-4184-B513-1C0DF77ED817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3" creationId="{E0F7B734-A084-40C4-A161-F2293A25C0C6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4" creationId="{FD4C843F-CBA6-4B85-8F30-AC99A328A9AD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5" creationId="{7C0D8D8F-105D-4715-9519-65344A7B6C43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6" creationId="{792482D7-B865-4B40-AB03-1758A58AB4EC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7" creationId="{54845AC9-C388-4EEB-9596-1482E6E726C2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8" creationId="{DEB542EE-EDEE-47FA-8E4A-511401D672FA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99" creationId="{B174E479-DB75-4CBC-B336-7A04FB2ACFD8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0" creationId="{A0110D80-B1AD-45EB-AB8D-9EC44C439428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1" creationId="{0EE6CF00-665A-4C6E-AA69-E6921082FAF5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2" creationId="{74117661-CEC8-4490-A850-1D55A29634D4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3" creationId="{268F678A-468F-427F-BC81-0FF680BF3DA7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4" creationId="{308F3207-65D8-4CEC-9682-F1F214940F9F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5" creationId="{055DC60E-222B-4E21-BD96-9316959125E8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6" creationId="{1BCB4E40-8502-4B95-81EC-75D5B3A48AB9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7" creationId="{C280B49A-2440-4B14-AD18-466E0FD82938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8" creationId="{F7724B37-1EED-496A-AD30-4D6193E5C741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09" creationId="{0A736758-5AC6-49AC-8C0D-113BE604462C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0" creationId="{254FDB97-6209-4A63-9C0B-D77D22DB2301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1" creationId="{9E9ECBA3-A02B-430E-872F-9BF13F214215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2" creationId="{C365EFD3-7C0F-430A-996A-DDEE151103A2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3" creationId="{67FC9C21-CF99-4A03-87A2-CB94F23282CD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4" creationId="{E03E486F-3A32-4C9E-9AC4-A09AB0F561FF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5" creationId="{C39EEBFE-4D1E-4DFA-8F52-37FAB367DBD7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6" creationId="{316DCD4D-D2DF-45EC-9FA6-268E4BF01DC4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7" creationId="{EAEEC749-7FD3-43C0-9724-9B405773272E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8" creationId="{ACA9747F-D152-4E65-8A14-2951383A9672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19" creationId="{29CA71A9-3042-4E56-8B2A-6A1E0E9A1B8B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0" creationId="{513EE874-16CD-47BE-900D-105A02CC04CE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1" creationId="{3004E992-93FD-4AD1-90E7-783FB341BCAA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3" creationId="{4FDFC4D7-0D9C-45A8-B987-9402A73D9013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4" creationId="{DC61E9BE-7D5F-47B6-805E-1DA10895EDB6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5" creationId="{B4818C73-50B7-4001-ABEB-E7ECAA88AF8C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6" creationId="{D6EDD5C8-3336-4EA3-BD8D-9C243DDB7FBD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7" creationId="{69A33F02-114D-49FA-9DC0-E92B504966D4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8" creationId="{8301B603-9482-4ED2-8F83-76DE781BCBA1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29" creationId="{720985E9-3FD9-4AC5-A937-A35B5C0EE3DD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30" creationId="{C271842B-5A19-4B4B-8CA9-3BEF69DE3995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31" creationId="{3B78EF68-0462-4676-8BE2-F578098E6645}"/>
          </ac:cxnSpMkLst>
        </pc:cxnChg>
        <pc:cxnChg chg="add del mod or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32" creationId="{34D9085C-5EF4-4A1C-810A-D63FD9359E76}"/>
          </ac:cxnSpMkLst>
        </pc:cxnChg>
        <pc:cxnChg chg="add del mod">
          <ac:chgData name="Fatima Pillosu" userId="a6295d4dc9e22643" providerId="LiveId" clId="{AEACF5B8-E1B8-484D-AA65-19A39BABB57B}" dt="2022-01-18T17:09:57.788" v="562" actId="478"/>
          <ac:cxnSpMkLst>
            <pc:docMk/>
            <pc:sldMk cId="1489261767" sldId="259"/>
            <ac:cxnSpMk id="133" creationId="{918D9089-A0F9-4716-8941-1A5174365348}"/>
          </ac:cxnSpMkLst>
        </pc:cxnChg>
      </pc:sldChg>
      <pc:sldChg chg="addSp delSp modSp add mod">
        <pc:chgData name="Fatima Pillosu" userId="a6295d4dc9e22643" providerId="LiveId" clId="{AEACF5B8-E1B8-484D-AA65-19A39BABB57B}" dt="2022-01-21T15:18:17.793" v="2042" actId="208"/>
        <pc:sldMkLst>
          <pc:docMk/>
          <pc:sldMk cId="675819384" sldId="260"/>
        </pc:sldMkLst>
        <pc:spChg chg="add del mod">
          <ac:chgData name="Fatima Pillosu" userId="a6295d4dc9e22643" providerId="LiveId" clId="{AEACF5B8-E1B8-484D-AA65-19A39BABB57B}" dt="2022-01-19T10:41:15.044" v="1792" actId="478"/>
          <ac:spMkLst>
            <pc:docMk/>
            <pc:sldMk cId="675819384" sldId="260"/>
            <ac:spMk id="2" creationId="{A492BB83-745C-47A9-B4ED-4E4F1C68DCE0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3" creationId="{285BD75A-B516-431C-B672-4F91BDE2E832}"/>
          </ac:spMkLst>
        </pc:spChg>
        <pc:spChg chg="add del mod">
          <ac:chgData name="Fatima Pillosu" userId="a6295d4dc9e22643" providerId="LiveId" clId="{AEACF5B8-E1B8-484D-AA65-19A39BABB57B}" dt="2022-01-19T10:41:18.931" v="1795" actId="478"/>
          <ac:spMkLst>
            <pc:docMk/>
            <pc:sldMk cId="675819384" sldId="260"/>
            <ac:spMk id="23" creationId="{05C4A4CC-97FB-49B4-8156-55E11E67B68D}"/>
          </ac:spMkLst>
        </pc:spChg>
        <pc:spChg chg="add del mod">
          <ac:chgData name="Fatima Pillosu" userId="a6295d4dc9e22643" providerId="LiveId" clId="{AEACF5B8-E1B8-484D-AA65-19A39BABB57B}" dt="2022-01-19T10:41:16.192" v="1793" actId="478"/>
          <ac:spMkLst>
            <pc:docMk/>
            <pc:sldMk cId="675819384" sldId="260"/>
            <ac:spMk id="24" creationId="{B47E45E4-1F61-4291-8E55-CD9840204067}"/>
          </ac:spMkLst>
        </pc:spChg>
        <pc:spChg chg="add del mod">
          <ac:chgData name="Fatima Pillosu" userId="a6295d4dc9e22643" providerId="LiveId" clId="{AEACF5B8-E1B8-484D-AA65-19A39BABB57B}" dt="2022-01-19T10:41:17.969" v="1794" actId="478"/>
          <ac:spMkLst>
            <pc:docMk/>
            <pc:sldMk cId="675819384" sldId="260"/>
            <ac:spMk id="25" creationId="{3879B2EC-F080-42B7-A1FE-4E0622750A08}"/>
          </ac:spMkLst>
        </pc:spChg>
        <pc:spChg chg="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26" creationId="{083616B8-4EE6-455F-9E3D-3210B275858E}"/>
          </ac:spMkLst>
        </pc:spChg>
        <pc:spChg chg="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27" creationId="{E45A8209-3E3A-4083-8614-C32F4E7A282B}"/>
          </ac:spMkLst>
        </pc:spChg>
        <pc:spChg chg="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28" creationId="{1B6DC95C-2A65-4E12-B9B5-6FA072B768AD}"/>
          </ac:spMkLst>
        </pc:spChg>
        <pc:spChg chg="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29" creationId="{7E9D24DC-2D99-4FC8-9293-BBA859DAD20B}"/>
          </ac:spMkLst>
        </pc:spChg>
        <pc:spChg chg="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30" creationId="{98873132-B7AF-401D-96F8-984F7D17D771}"/>
          </ac:spMkLst>
        </pc:spChg>
        <pc:spChg chg="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31" creationId="{FE6B5E70-B5CB-4061-A8A5-F2700DA35EE9}"/>
          </ac:spMkLst>
        </pc:spChg>
        <pc:spChg chg="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32" creationId="{99CDDCCA-C8FF-48B6-AD13-D92E24A33A4A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33" creationId="{9253DE05-BC57-45CF-AF3F-FFCA13C9A05E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34" creationId="{23B50605-D920-47C8-B797-08D059198B02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35" creationId="{D934EC1E-1353-4F4A-800D-B7A89FCBC9D6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36" creationId="{7708A95D-E9CA-4995-BC25-68E5806AF5DE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37" creationId="{F5D4AC81-3193-4262-847D-AF501A0FB5AC}"/>
          </ac:spMkLst>
        </pc:spChg>
        <pc:spChg chg="add del mod">
          <ac:chgData name="Fatima Pillosu" userId="a6295d4dc9e22643" providerId="LiveId" clId="{AEACF5B8-E1B8-484D-AA65-19A39BABB57B}" dt="2022-01-19T10:16:57.261" v="1263" actId="478"/>
          <ac:spMkLst>
            <pc:docMk/>
            <pc:sldMk cId="675819384" sldId="260"/>
            <ac:spMk id="38" creationId="{43CBE17B-A6D7-4B99-94EF-6E6864FB8986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39" creationId="{287AC1E3-A8DA-49CD-ADAB-174F94660C5F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40" creationId="{83F12C79-DC37-491D-BD8D-F3EC7E06E132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41" creationId="{0162A4B6-D7B1-48B6-844C-F6FA6079805A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42" creationId="{2983A3DE-4A58-46BE-AE97-58B6EA98BCAF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43" creationId="{5060FD03-B431-4A09-9278-1BE011992860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44" creationId="{6E7409B1-2E22-40BB-879F-39918116C0EE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45" creationId="{58E2132A-E90F-4DA2-AF19-6CBC6AED92B4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46" creationId="{EE35A80C-BDE0-4D66-9292-B889BDAFAC73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47" creationId="{5C7A5FC4-2665-4E8E-87AF-D71721733C24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48" creationId="{68FF84CD-5FD2-4DFB-B056-3EA2E3E29214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49" creationId="{BDDFBE31-5513-494D-AF54-303315AA033E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50" creationId="{67A11676-EAFC-4EA6-803E-B58EA1DC53DE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51" creationId="{2D37977D-4277-4EC0-B831-FAF91356E776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52" creationId="{5C651107-8363-4834-AB1D-A577AF96714E}"/>
          </ac:spMkLst>
        </pc:spChg>
        <pc:spChg chg="add del mod">
          <ac:chgData name="Fatima Pillosu" userId="a6295d4dc9e22643" providerId="LiveId" clId="{AEACF5B8-E1B8-484D-AA65-19A39BABB57B}" dt="2022-01-19T10:30:38.612" v="1626" actId="478"/>
          <ac:spMkLst>
            <pc:docMk/>
            <pc:sldMk cId="675819384" sldId="260"/>
            <ac:spMk id="53" creationId="{A143852F-7A5C-450B-B17F-7CB4D380390D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54" creationId="{31F17788-C1B0-4634-8DEE-1BF90E9B10C6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55" creationId="{65DE9062-CE7D-48D8-9086-13EAAA5A1B55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56" creationId="{3654907B-01DB-4D5E-A2B8-D0C2C2F3DEBE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57" creationId="{9A29E70E-95DF-49BA-A6DA-79E79120502E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58" creationId="{49FE5B3D-79A6-4679-9613-36CBE7182D51}"/>
          </ac:spMkLst>
        </pc:spChg>
        <pc:spChg chg="mod">
          <ac:chgData name="Fatima Pillosu" userId="a6295d4dc9e22643" providerId="LiveId" clId="{AEACF5B8-E1B8-484D-AA65-19A39BABB57B}" dt="2022-01-19T11:55:41.241" v="2024" actId="20577"/>
          <ac:spMkLst>
            <pc:docMk/>
            <pc:sldMk cId="675819384" sldId="260"/>
            <ac:spMk id="59" creationId="{EDB8C1D3-804C-4636-B781-F3F8431A369B}"/>
          </ac:spMkLst>
        </pc:spChg>
        <pc:spChg chg="add mod or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60" creationId="{1F58B699-D5B7-4E22-AD55-77626CA439DD}"/>
          </ac:spMkLst>
        </pc:spChg>
        <pc:spChg chg="add del mod">
          <ac:chgData name="Fatima Pillosu" userId="a6295d4dc9e22643" providerId="LiveId" clId="{AEACF5B8-E1B8-484D-AA65-19A39BABB57B}" dt="2022-01-19T10:25:29.583" v="1487" actId="478"/>
          <ac:spMkLst>
            <pc:docMk/>
            <pc:sldMk cId="675819384" sldId="260"/>
            <ac:spMk id="61" creationId="{95BEC59E-EB9A-401C-812C-C11BA2609612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62" creationId="{98B32657-89C3-4E6C-8B5E-2B4EEA6F79FE}"/>
          </ac:spMkLst>
        </pc:spChg>
        <pc:spChg chg="add del mod">
          <ac:chgData name="Fatima Pillosu" userId="a6295d4dc9e22643" providerId="LiveId" clId="{AEACF5B8-E1B8-484D-AA65-19A39BABB57B}" dt="2022-01-19T10:36:12.964" v="1721" actId="478"/>
          <ac:spMkLst>
            <pc:docMk/>
            <pc:sldMk cId="675819384" sldId="260"/>
            <ac:spMk id="63" creationId="{E19B7CFB-BA0A-4DE8-AFBD-636C5A692D6F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64" creationId="{92335F1F-F547-4DE2-B48F-32DB69EC4749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65" creationId="{C1B71C19-CBF1-4D85-8417-0C3881159F2B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66" creationId="{EB41AA17-0CF7-4AE6-B85C-A79008018251}"/>
          </ac:spMkLst>
        </pc:spChg>
        <pc:spChg chg="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67" creationId="{589ABFA2-7EBB-4EB0-AA6D-EF1322D81885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68" creationId="{620A56ED-7F06-4620-995F-DCA7EC2FAA35}"/>
          </ac:spMkLst>
        </pc:spChg>
        <pc:spChg chg="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69" creationId="{B2688E76-5FD0-4F52-A97A-E43BF1D1D85D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70" creationId="{5EC34C21-C96A-4F8F-B472-588A77BD2EBF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71" creationId="{86E699C0-D625-49C6-A9EE-5A0B25B5A597}"/>
          </ac:spMkLst>
        </pc:spChg>
        <pc:spChg chg="add mod">
          <ac:chgData name="Fatima Pillosu" userId="a6295d4dc9e22643" providerId="LiveId" clId="{AEACF5B8-E1B8-484D-AA65-19A39BABB57B}" dt="2022-01-19T11:24:14.663" v="1845" actId="1035"/>
          <ac:spMkLst>
            <pc:docMk/>
            <pc:sldMk cId="675819384" sldId="260"/>
            <ac:spMk id="72" creationId="{00982C15-21A3-439A-981F-29A631A1D97D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73" creationId="{1D497F4E-3B9E-4AC0-AFEC-B193B008626A}"/>
          </ac:spMkLst>
        </pc:spChg>
        <pc:spChg chg="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74" creationId="{731D2FA9-E557-41FD-8400-9864995A64F0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75" creationId="{9D0D114C-9675-4224-9CEB-FE0212105A90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76" creationId="{F538B1FB-227B-455E-A67A-80B33900F2DB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77" creationId="{9596070B-A792-4733-9F25-C7F8128D0623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78" creationId="{2A8BB5A9-908A-4A5D-88A0-9B3F81BA7182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79" creationId="{D25093CD-3827-4369-8934-B1A86BC268AD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80" creationId="{82C0B0EE-43C4-4083-9AA0-068BF535452D}"/>
          </ac:spMkLst>
        </pc:spChg>
        <pc:spChg chg="mod">
          <ac:chgData name="Fatima Pillosu" userId="a6295d4dc9e22643" providerId="LiveId" clId="{AEACF5B8-E1B8-484D-AA65-19A39BABB57B}" dt="2022-01-19T11:24:14.663" v="1845" actId="1035"/>
          <ac:spMkLst>
            <pc:docMk/>
            <pc:sldMk cId="675819384" sldId="260"/>
            <ac:spMk id="83" creationId="{E87050D7-461D-4FA8-AAAA-B2927D17BF36}"/>
          </ac:spMkLst>
        </pc:spChg>
        <pc:spChg chg="mod">
          <ac:chgData name="Fatima Pillosu" userId="a6295d4dc9e22643" providerId="LiveId" clId="{AEACF5B8-E1B8-484D-AA65-19A39BABB57B}" dt="2022-01-19T11:24:14.663" v="1845" actId="1035"/>
          <ac:spMkLst>
            <pc:docMk/>
            <pc:sldMk cId="675819384" sldId="260"/>
            <ac:spMk id="84" creationId="{DCA229DB-8991-4C74-A0F1-F0C1F1931148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85" creationId="{9DA786FB-46A0-4F6B-91A0-2A4D8E4216CF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86" creationId="{BDA9426F-F12D-40B9-A0E8-D3F3AE748B81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87" creationId="{AE0E27C5-3D3B-48CC-BCF2-2741158A62AC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88" creationId="{8EFDEE95-CF0B-497B-BCF3-1BCF939218AD}"/>
          </ac:spMkLst>
        </pc:spChg>
        <pc:spChg chg="mod">
          <ac:chgData name="Fatima Pillosu" userId="a6295d4dc9e22643" providerId="LiveId" clId="{AEACF5B8-E1B8-484D-AA65-19A39BABB57B}" dt="2022-01-19T11:55:36.323" v="2011" actId="20577"/>
          <ac:spMkLst>
            <pc:docMk/>
            <pc:sldMk cId="675819384" sldId="260"/>
            <ac:spMk id="89" creationId="{B39140BE-A13C-4AE0-A6FD-6EE6FEB5AC74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90" creationId="{F57234EA-4AC9-4FE4-B1F8-95F214C4417C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91" creationId="{F9BDEB92-A3C5-4A10-A8C9-F6195BF0759F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92" creationId="{C3366F03-906A-4F25-87A9-C4E43F1831AA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93" creationId="{AF1D8107-C23E-45D4-9382-C18248F35E75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94" creationId="{8DC771EE-8325-4364-A7EE-CE649D86E3B0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95" creationId="{A7406AC4-B4C2-4608-B6F0-5F0AFC267BDF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96" creationId="{05512A8E-C537-4A00-BEDB-53974EF2400D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97" creationId="{91659D8C-5A59-4C70-BB27-BD28F343971B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98" creationId="{763C1DC9-6364-499B-BBB1-D271A18BE6E4}"/>
          </ac:spMkLst>
        </pc:spChg>
        <pc:spChg chg="add del mod">
          <ac:chgData name="Fatima Pillosu" userId="a6295d4dc9e22643" providerId="LiveId" clId="{AEACF5B8-E1B8-484D-AA65-19A39BABB57B}" dt="2022-01-19T10:34:36.512" v="1708" actId="478"/>
          <ac:spMkLst>
            <pc:docMk/>
            <pc:sldMk cId="675819384" sldId="260"/>
            <ac:spMk id="99" creationId="{4BEB53EA-4D3F-4D15-A129-485F57DAD939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00" creationId="{56F52575-2FF6-4A9C-8714-80010156477C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01" creationId="{CBA2B54B-3D3C-4025-A01F-C7FDDE0BF784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02" creationId="{82202080-B9E7-4635-9181-E014B3C3156F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03" creationId="{078F3806-CBBC-499A-87B4-6CD594021815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04" creationId="{100534C3-1980-4D55-BBF3-376E40B5A391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05" creationId="{8F0A7C9C-8860-43CC-9D0C-DD1910A67FAD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06" creationId="{8076D0B4-2924-4A44-B09A-A52674A9B0CE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07" creationId="{7617BE64-739E-4D3F-86E6-467BB93D67F6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08" creationId="{417E0B73-20E8-4261-AF0D-7F1A43B0D0A5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09" creationId="{75652E54-41C2-40C5-9C51-8572916F8346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10" creationId="{54E1D126-1A5A-47B4-8DEA-DED7808A28CC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11" creationId="{25EBB919-5F5F-4B20-BCA8-DDF3B504A512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12" creationId="{C12EEBAE-0BBF-4B86-891F-CCE55AE9C2F2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13" creationId="{22494C5A-A555-4B9F-A12D-8DF364DACF34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14" creationId="{8E865041-AB10-4433-A0F6-CEA37A389B18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15" creationId="{9E43D3FE-A43D-4135-B1D7-E9428965AFFE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16" creationId="{3A957BEA-B705-4B19-A95B-951601986794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17" creationId="{E0C02AA4-7DB7-43AE-8F47-5F803171F4CE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18" creationId="{057F4563-A6AA-47B4-83DD-45A62A8DEDB4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19" creationId="{F3127F21-5812-47FF-8274-2E6D39B16A26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20" creationId="{9B96EA03-9F64-44F6-A5BE-7F73ACA32028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21" creationId="{5DE523E4-5924-4A24-9393-01E1F5C6F14F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22" creationId="{7B8D3421-FEA9-4857-9016-E752888FC87A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23" creationId="{3605D2DC-F114-4ABB-AE5A-B39C87FFA024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24" creationId="{05031F4B-8A2B-496A-958D-5CD6EEF2313A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25" creationId="{C158CAB6-6C8C-444D-BBE3-3DA70E7CCBAC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26" creationId="{DB1ABE31-51F5-4528-A73C-97C32BA0BD3E}"/>
          </ac:spMkLst>
        </pc:spChg>
        <pc:spChg chg="add del mod">
          <ac:chgData name="Fatima Pillosu" userId="a6295d4dc9e22643" providerId="LiveId" clId="{AEACF5B8-E1B8-484D-AA65-19A39BABB57B}" dt="2022-01-19T10:34:30.568" v="1707" actId="478"/>
          <ac:spMkLst>
            <pc:docMk/>
            <pc:sldMk cId="675819384" sldId="260"/>
            <ac:spMk id="127" creationId="{EF98A406-70D6-4979-B07A-FA048F123E71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28" creationId="{0604A359-C8AC-4909-AC2C-9E5FE412F608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29" creationId="{95DF2E15-D93D-4FEE-93A8-F4F1B1BF3CA9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30" creationId="{0E94BD9C-8ACC-4674-BC46-5C83AB6B4437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31" creationId="{442851A5-8B09-4A42-ADF1-F9FFFEB93EB6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32" creationId="{9A66F2B3-E337-47E6-A46C-7AC9F84AE5D3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33" creationId="{D0D3FB18-0443-4FFD-9E2D-F743FE7A282C}"/>
          </ac:spMkLst>
        </pc:spChg>
        <pc:spChg chg="add mod">
          <ac:chgData name="Fatima Pillosu" userId="a6295d4dc9e22643" providerId="LiveId" clId="{AEACF5B8-E1B8-484D-AA65-19A39BABB57B}" dt="2022-01-19T11:24:14.663" v="1845" actId="1035"/>
          <ac:spMkLst>
            <pc:docMk/>
            <pc:sldMk cId="675819384" sldId="260"/>
            <ac:spMk id="134" creationId="{4743F054-0021-4F69-8754-BBF7C7CE8145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35" creationId="{9D37DD11-BCD4-43F6-A3BD-231F632111D4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36" creationId="{00E2488F-3897-44C2-8888-B73775E88C39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37" creationId="{581E2542-1802-4DA1-AE47-5451C3C82A9F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38" creationId="{3F1650D5-984A-4FA8-8772-AFB812B426C1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39" creationId="{F1C4E74F-F9AD-4475-BE2E-195F379B8C7A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40" creationId="{A41D7260-CBE5-46D5-8456-5488E1DF182B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41" creationId="{7909CD9E-1948-4D04-981C-20263BC9EF3D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42" creationId="{A9ED483F-F349-491A-8E1D-FC4A717D5370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43" creationId="{785CA7E6-E5F7-41D7-A50D-200247FCB0E3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44" creationId="{2F5F3B8A-C8B7-43FA-8A2E-FFC2BA3559D5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45" creationId="{2EA94828-7C64-4D09-8CF8-B0F843470A9C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46" creationId="{7EE3ABB9-912B-471B-88BA-4041061B42DF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47" creationId="{8E397C4F-5AC3-4285-ACF6-B84016C98ABE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48" creationId="{4B922936-CCCC-4D78-A500-F788A36071C7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49" creationId="{1609A8AF-008A-47FB-B031-0A90EA35B52C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50" creationId="{3CF13D41-0953-44F6-A247-9C2921FB20E6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51" creationId="{38391DF5-0BC1-4917-A1FA-ED246B2D388B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52" creationId="{DD680551-E1A1-43A6-BE07-246CE01B3F5A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53" creationId="{72EE63D6-72FA-4674-8848-FC4EF8D43123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54" creationId="{09A80172-0613-4033-860D-E23CA1EBD20C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55" creationId="{6AAFB46B-5951-444A-9E06-C9E16F649323}"/>
          </ac:spMkLst>
        </pc:spChg>
        <pc:spChg chg="add mod ord">
          <ac:chgData name="Fatima Pillosu" userId="a6295d4dc9e22643" providerId="LiveId" clId="{AEACF5B8-E1B8-484D-AA65-19A39BABB57B}" dt="2022-01-19T17:49:44.370" v="2028" actId="166"/>
          <ac:spMkLst>
            <pc:docMk/>
            <pc:sldMk cId="675819384" sldId="260"/>
            <ac:spMk id="156" creationId="{BC72C739-D6E0-4DEB-9DED-356D024D0F73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57" creationId="{13D989DB-7FC9-46D0-B96C-D381AA3BE57D}"/>
          </ac:spMkLst>
        </pc:spChg>
        <pc:spChg chg="add mod">
          <ac:chgData name="Fatima Pillosu" userId="a6295d4dc9e22643" providerId="LiveId" clId="{AEACF5B8-E1B8-484D-AA65-19A39BABB57B}" dt="2022-01-19T11:30:30.003" v="1974" actId="1035"/>
          <ac:spMkLst>
            <pc:docMk/>
            <pc:sldMk cId="675819384" sldId="260"/>
            <ac:spMk id="158" creationId="{6A554CB1-E9D6-459C-A56D-4037781FBA52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68" creationId="{4501119E-6488-4E65-95ED-63649117E638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69" creationId="{74CB6C2E-AC6D-40F5-95F4-6A036A449C6F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70" creationId="{3998C81A-8C86-457E-BAB5-596FE01C0321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71" creationId="{ABBB0EFA-2A17-4E87-94AA-B19C485A8AFD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72" creationId="{E82D9969-7359-4311-809D-0D5DAAAA447B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73" creationId="{D4B40C43-B933-49AF-AD7B-29C7AD4C8A3A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74" creationId="{C47FE1AE-E869-48A5-9C21-E9E2C4D861BD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75" creationId="{8F4EB61C-F440-4C31-92DC-303241B62D86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76" creationId="{4599D68F-8495-4D0B-AB1D-6E2BCA01B5D5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77" creationId="{11406DD4-381A-4506-BEA1-DD4B7B45B5D3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88" creationId="{B7457B9C-58AF-474D-AEA5-41131B027163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89" creationId="{745B7183-6229-4AE3-870A-BFE4A202CE88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90" creationId="{09F18879-FD13-416B-80DA-6B255E70FCD8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91" creationId="{55A1CB53-0E4C-4360-9358-9351DA291BE8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92" creationId="{E40EAABC-DF75-4E83-9294-4C077F1AF9BD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93" creationId="{09808DD2-7CC3-4A43-8A00-82C74F4F1770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94" creationId="{FA27360D-55DC-4CCA-AD88-34BDCA93ADAB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95" creationId="{06208599-A52B-4684-8EE0-5BBD3759D116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96" creationId="{AEC62D6C-CC0A-4142-B34A-BA6CC073FE16}"/>
          </ac:spMkLst>
        </pc:spChg>
        <pc:spChg chg="add mod">
          <ac:chgData name="Fatima Pillosu" userId="a6295d4dc9e22643" providerId="LiveId" clId="{AEACF5B8-E1B8-484D-AA65-19A39BABB57B}" dt="2022-01-19T11:30:19.820" v="1964" actId="1035"/>
          <ac:spMkLst>
            <pc:docMk/>
            <pc:sldMk cId="675819384" sldId="260"/>
            <ac:spMk id="197" creationId="{C85AAB67-A779-468A-9F4E-112699FD866C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07" creationId="{3D22AC33-745B-4874-B3BF-85F66C16BF0C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08" creationId="{C4C75D61-1477-4A32-84BE-D1B241AA5304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09" creationId="{3BCAD869-B2D5-4B39-B2C8-70A8A9537166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10" creationId="{4A0E1BFF-06F0-4F93-B738-DD83DD473334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11" creationId="{A0DF1079-526E-4C8D-B0F2-862344F3006E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12" creationId="{167507D7-CFA3-4FCC-A7D0-ADCC99D4044C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13" creationId="{73508665-9EBF-4FC1-A236-C24A479EBDDB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14" creationId="{A2111EB3-DA89-48C4-B07D-FAE7B08388E7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15" creationId="{1F7CC398-9142-42FE-885E-C2F480E68315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16" creationId="{21720778-406F-410C-B2A3-6FCC0627EBFB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26" creationId="{C436E1AF-A031-4CD1-B230-EB61C725B2BF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27" creationId="{3B9B1C65-F794-49AB-8D5B-57A7B335D430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28" creationId="{931970DB-CFC1-4B6C-B0EA-B575F706316B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29" creationId="{66B6F51F-C925-44CE-B98F-08FDF97425A1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30" creationId="{18DC3152-52D7-4FB9-AE81-157765BD65A9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31" creationId="{B9482CD0-003C-4A73-A8E3-3504B76C0FDC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32" creationId="{D84A3D68-841B-44AD-91BA-DA9F34F74555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33" creationId="{3F1C5ED0-370C-4B16-A2D4-9255E4985360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34" creationId="{3A1C68FE-C005-4A0C-9CB3-8FA10F32369D}"/>
          </ac:spMkLst>
        </pc:spChg>
        <pc:spChg chg="add mod">
          <ac:chgData name="Fatima Pillosu" userId="a6295d4dc9e22643" providerId="LiveId" clId="{AEACF5B8-E1B8-484D-AA65-19A39BABB57B}" dt="2022-01-19T11:30:46.895" v="1976" actId="1076"/>
          <ac:spMkLst>
            <pc:docMk/>
            <pc:sldMk cId="675819384" sldId="260"/>
            <ac:spMk id="235" creationId="{2CDC6300-A3FA-4543-8DA9-49A95CC52DBB}"/>
          </ac:spMkLst>
        </pc:spChg>
        <pc:picChg chg="mod modCrop">
          <ac:chgData name="Fatima Pillosu" userId="a6295d4dc9e22643" providerId="LiveId" clId="{AEACF5B8-E1B8-484D-AA65-19A39BABB57B}" dt="2022-01-19T11:30:30.003" v="1974" actId="1035"/>
          <ac:picMkLst>
            <pc:docMk/>
            <pc:sldMk cId="675819384" sldId="260"/>
            <ac:picMk id="4" creationId="{F245CB0B-0C29-4BE9-89E4-CF42B9F861A8}"/>
          </ac:picMkLst>
        </pc:picChg>
        <pc:picChg chg="mod modCrop">
          <ac:chgData name="Fatima Pillosu" userId="a6295d4dc9e22643" providerId="LiveId" clId="{AEACF5B8-E1B8-484D-AA65-19A39BABB57B}" dt="2022-01-19T11:30:30.003" v="1974" actId="1035"/>
          <ac:picMkLst>
            <pc:docMk/>
            <pc:sldMk cId="675819384" sldId="260"/>
            <ac:picMk id="8" creationId="{5423357F-3A9C-4167-A729-2E744F42C022}"/>
          </ac:picMkLst>
        </pc:picChg>
        <pc:picChg chg="mod modCrop">
          <ac:chgData name="Fatima Pillosu" userId="a6295d4dc9e22643" providerId="LiveId" clId="{AEACF5B8-E1B8-484D-AA65-19A39BABB57B}" dt="2022-01-19T11:30:19.820" v="1964" actId="1035"/>
          <ac:picMkLst>
            <pc:docMk/>
            <pc:sldMk cId="675819384" sldId="260"/>
            <ac:picMk id="11" creationId="{5093DF60-B67A-4FAD-926E-1899F250F740}"/>
          </ac:picMkLst>
        </pc:picChg>
        <pc:picChg chg="mod modCrop">
          <ac:chgData name="Fatima Pillosu" userId="a6295d4dc9e22643" providerId="LiveId" clId="{AEACF5B8-E1B8-484D-AA65-19A39BABB57B}" dt="2022-01-19T11:30:19.820" v="1964" actId="1035"/>
          <ac:picMkLst>
            <pc:docMk/>
            <pc:sldMk cId="675819384" sldId="260"/>
            <ac:picMk id="13" creationId="{2DBB843F-7352-484A-9C1E-7E6A1AC632B4}"/>
          </ac:picMkLst>
        </pc:pic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5" creationId="{33C9EB7E-F4CF-4E0B-B2C3-2A811B9FBCA1}"/>
          </ac:cxnSpMkLst>
        </pc:cxnChg>
        <pc:cxnChg chg="add mod">
          <ac:chgData name="Fatima Pillosu" userId="a6295d4dc9e22643" providerId="LiveId" clId="{AEACF5B8-E1B8-484D-AA65-19A39BABB57B}" dt="2022-01-21T15:17:50.066" v="2038" actId="1076"/>
          <ac:cxnSpMkLst>
            <pc:docMk/>
            <pc:sldMk cId="675819384" sldId="260"/>
            <ac:cxnSpMk id="6" creationId="{21C92D5D-43BF-4214-995A-86EB62864BD7}"/>
          </ac:cxnSpMkLst>
        </pc:cxnChg>
        <pc:cxnChg chg="add del mod">
          <ac:chgData name="Fatima Pillosu" userId="a6295d4dc9e22643" providerId="LiveId" clId="{AEACF5B8-E1B8-484D-AA65-19A39BABB57B}" dt="2022-01-19T17:50:00.268" v="2032" actId="478"/>
          <ac:cxnSpMkLst>
            <pc:docMk/>
            <pc:sldMk cId="675819384" sldId="260"/>
            <ac:cxnSpMk id="7" creationId="{96355C4C-E255-4B85-B463-7CCF25D0AA58}"/>
          </ac:cxnSpMkLst>
        </pc:cxnChg>
        <pc:cxnChg chg="mod">
          <ac:chgData name="Fatima Pillosu" userId="a6295d4dc9e22643" providerId="LiveId" clId="{AEACF5B8-E1B8-484D-AA65-19A39BABB57B}" dt="2022-01-19T11:24:14.663" v="1845" actId="1035"/>
          <ac:cxnSpMkLst>
            <pc:docMk/>
            <pc:sldMk cId="675819384" sldId="260"/>
            <ac:cxnSpMk id="81" creationId="{377C66FD-529A-4A29-AA0C-66E0F4A85000}"/>
          </ac:cxnSpMkLst>
        </pc:cxnChg>
        <pc:cxnChg chg="mod">
          <ac:chgData name="Fatima Pillosu" userId="a6295d4dc9e22643" providerId="LiveId" clId="{AEACF5B8-E1B8-484D-AA65-19A39BABB57B}" dt="2022-01-19T11:24:14.663" v="1845" actId="1035"/>
          <ac:cxnSpMkLst>
            <pc:docMk/>
            <pc:sldMk cId="675819384" sldId="260"/>
            <ac:cxnSpMk id="82" creationId="{090D61E3-A960-46E0-A7D3-BA34DFF9F090}"/>
          </ac:cxnSpMkLst>
        </pc:cxn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159" creationId="{98594CE1-FC4A-4547-9DC3-4890E0A3C903}"/>
          </ac:cxnSpMkLst>
        </pc:cxn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160" creationId="{20E6CD9B-5309-40F2-B9F0-91F023DEBFDC}"/>
          </ac:cxnSpMkLst>
        </pc:cxn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161" creationId="{1A65FE5D-EA61-455B-A97B-807844960D99}"/>
          </ac:cxnSpMkLst>
        </pc:cxn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162" creationId="{FF239F1D-2384-4BBC-90DB-FAC3A222D868}"/>
          </ac:cxnSpMkLst>
        </pc:cxn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163" creationId="{D41BB77D-E210-43BD-982C-370FF96D4D7A}"/>
          </ac:cxnSpMkLst>
        </pc:cxn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164" creationId="{EC7FDF2F-F758-481B-9942-FECAFA107CE9}"/>
          </ac:cxnSpMkLst>
        </pc:cxn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165" creationId="{D50BF7E9-954B-46E0-A768-24A47B8697B1}"/>
          </ac:cxnSpMkLst>
        </pc:cxn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166" creationId="{1FBB053E-E572-4C71-91CA-EA92D1B3107D}"/>
          </ac:cxnSpMkLst>
        </pc:cxnChg>
        <pc:cxnChg chg="add del mod">
          <ac:chgData name="Fatima Pillosu" userId="a6295d4dc9e22643" providerId="LiveId" clId="{AEACF5B8-E1B8-484D-AA65-19A39BABB57B}" dt="2022-01-19T11:29:43.956" v="1957" actId="478"/>
          <ac:cxnSpMkLst>
            <pc:docMk/>
            <pc:sldMk cId="675819384" sldId="260"/>
            <ac:cxnSpMk id="167" creationId="{1F1E1594-DE43-47C5-8428-3DB3E53276BF}"/>
          </ac:cxnSpMkLst>
        </pc:cxn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178" creationId="{89D3D429-F286-4561-94F3-2E21CF41FED2}"/>
          </ac:cxnSpMkLst>
        </pc:cxn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179" creationId="{A3F1ECE7-78B3-43BF-9455-80271D0437CF}"/>
          </ac:cxnSpMkLst>
        </pc:cxn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180" creationId="{27A5F209-9E21-4B58-9469-DE4748092406}"/>
          </ac:cxnSpMkLst>
        </pc:cxn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181" creationId="{B2FE9163-0819-40AD-8A9D-498ACA7AE222}"/>
          </ac:cxnSpMkLst>
        </pc:cxn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182" creationId="{6080ECB5-FD1C-4186-989D-F9D2684993BB}"/>
          </ac:cxnSpMkLst>
        </pc:cxn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183" creationId="{2FE9A515-D4A8-47DB-B45A-864439B241BD}"/>
          </ac:cxnSpMkLst>
        </pc:cxn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184" creationId="{7E3BE3C5-224C-4FDD-8D3B-45DAAB43AEFD}"/>
          </ac:cxnSpMkLst>
        </pc:cxn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185" creationId="{1E08B46A-82E5-4D3B-850B-6817B9F23D29}"/>
          </ac:cxnSpMkLst>
        </pc:cxnChg>
        <pc:cxnChg chg="add mod">
          <ac:chgData name="Fatima Pillosu" userId="a6295d4dc9e22643" providerId="LiveId" clId="{AEACF5B8-E1B8-484D-AA65-19A39BABB57B}" dt="2022-01-19T11:30:19.820" v="1964" actId="1035"/>
          <ac:cxnSpMkLst>
            <pc:docMk/>
            <pc:sldMk cId="675819384" sldId="260"/>
            <ac:cxnSpMk id="186" creationId="{82B8E052-7735-41CD-B94C-028561859818}"/>
          </ac:cxnSpMkLst>
        </pc:cxnChg>
        <pc:cxnChg chg="add del mod">
          <ac:chgData name="Fatima Pillosu" userId="a6295d4dc9e22643" providerId="LiveId" clId="{AEACF5B8-E1B8-484D-AA65-19A39BABB57B}" dt="2022-01-19T11:29:36.520" v="1956" actId="478"/>
          <ac:cxnSpMkLst>
            <pc:docMk/>
            <pc:sldMk cId="675819384" sldId="260"/>
            <ac:cxnSpMk id="187" creationId="{CFAF5EA8-14CB-497E-A03B-FD1FEC333926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198" creationId="{AFD84A56-D785-4D1C-B9EC-A49BF55C0792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199" creationId="{307089B2-EEC4-4C77-9F88-0B9B69509B48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200" creationId="{96116AAB-BBB1-467E-975A-48848F3B2CCF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201" creationId="{7027132F-82CD-4440-BA64-3C7C33D0C78A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202" creationId="{061463C3-D889-4ADB-A6D6-ABB94324744A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203" creationId="{5346A530-A976-4F88-9A93-A9662E761761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204" creationId="{60744A7F-D2C6-42D5-A4B8-FA54133D968D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205" creationId="{A701A72D-EF23-48E2-8B38-DC041382F93A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206" creationId="{7D922E5E-5B45-463D-A88B-018E097EC365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217" creationId="{4AF9573C-46C7-416D-AF20-BA385D67A004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218" creationId="{182A4511-5E75-4C98-9F9A-A890C8075BF8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219" creationId="{7827E90E-F82A-47C6-ABA9-93E413494BCA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220" creationId="{7398E2FD-B23F-4E67-8326-F09224B48A4B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221" creationId="{5E31C423-7F86-4CB3-B7F7-C941472D82D3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222" creationId="{97FC698B-CB57-4985-8CD5-5142943E1DC0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223" creationId="{6E76E2F0-05CC-4A11-A284-04D761DC1A99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224" creationId="{C2D897E8-4ED1-4A19-B5B5-912C298DEA99}"/>
          </ac:cxnSpMkLst>
        </pc:cxnChg>
        <pc:cxnChg chg="add mod">
          <ac:chgData name="Fatima Pillosu" userId="a6295d4dc9e22643" providerId="LiveId" clId="{AEACF5B8-E1B8-484D-AA65-19A39BABB57B}" dt="2022-01-19T11:30:46.895" v="1976" actId="1076"/>
          <ac:cxnSpMkLst>
            <pc:docMk/>
            <pc:sldMk cId="675819384" sldId="260"/>
            <ac:cxnSpMk id="225" creationId="{3B735AAF-E210-45F5-ADD3-8CA31868E464}"/>
          </ac:cxnSpMkLst>
        </pc:cxnChg>
        <pc:cxnChg chg="add mod">
          <ac:chgData name="Fatima Pillosu" userId="a6295d4dc9e22643" providerId="LiveId" clId="{AEACF5B8-E1B8-484D-AA65-19A39BABB57B}" dt="2022-01-21T15:18:17.793" v="2042" actId="208"/>
          <ac:cxnSpMkLst>
            <pc:docMk/>
            <pc:sldMk cId="675819384" sldId="260"/>
            <ac:cxnSpMk id="236" creationId="{9B4DB97E-0C3A-49B2-892B-E3C96769867B}"/>
          </ac:cxnSpMkLst>
        </pc:cxnChg>
        <pc:cxnChg chg="add del mod">
          <ac:chgData name="Fatima Pillosu" userId="a6295d4dc9e22643" providerId="LiveId" clId="{AEACF5B8-E1B8-484D-AA65-19A39BABB57B}" dt="2022-01-19T17:49:57.418" v="2031" actId="478"/>
          <ac:cxnSpMkLst>
            <pc:docMk/>
            <pc:sldMk cId="675819384" sldId="260"/>
            <ac:cxnSpMk id="236" creationId="{B8C57684-02C8-48F7-A065-804994DA336F}"/>
          </ac:cxnSpMkLst>
        </pc:cxnChg>
      </pc:sldChg>
      <pc:sldChg chg="delSp add del mod">
        <pc:chgData name="Fatima Pillosu" userId="a6295d4dc9e22643" providerId="LiveId" clId="{AEACF5B8-E1B8-484D-AA65-19A39BABB57B}" dt="2022-01-19T10:04:18.512" v="1151" actId="2696"/>
        <pc:sldMkLst>
          <pc:docMk/>
          <pc:sldMk cId="1512648315" sldId="260"/>
        </pc:sldMkLst>
        <pc:picChg chg="del">
          <ac:chgData name="Fatima Pillosu" userId="a6295d4dc9e22643" providerId="LiveId" clId="{AEACF5B8-E1B8-484D-AA65-19A39BABB57B}" dt="2022-01-19T09:40:59.156" v="959" actId="478"/>
          <ac:picMkLst>
            <pc:docMk/>
            <pc:sldMk cId="1512648315" sldId="260"/>
            <ac:picMk id="3" creationId="{31EDC471-8F26-45F9-8195-9F4871E92678}"/>
          </ac:picMkLst>
        </pc:picChg>
        <pc:picChg chg="del">
          <ac:chgData name="Fatima Pillosu" userId="a6295d4dc9e22643" providerId="LiveId" clId="{AEACF5B8-E1B8-484D-AA65-19A39BABB57B}" dt="2022-01-19T09:40:58.654" v="958" actId="478"/>
          <ac:picMkLst>
            <pc:docMk/>
            <pc:sldMk cId="1512648315" sldId="260"/>
            <ac:picMk id="6" creationId="{C9E139CE-4C20-4001-BEC3-ACB691DA2EAB}"/>
          </ac:picMkLst>
        </pc:picChg>
        <pc:picChg chg="del">
          <ac:chgData name="Fatima Pillosu" userId="a6295d4dc9e22643" providerId="LiveId" clId="{AEACF5B8-E1B8-484D-AA65-19A39BABB57B}" dt="2022-01-19T09:40:58.133" v="957" actId="478"/>
          <ac:picMkLst>
            <pc:docMk/>
            <pc:sldMk cId="1512648315" sldId="260"/>
            <ac:picMk id="9" creationId="{4CFB7DB8-BDE4-4C3F-9871-6CB85E9BC2EF}"/>
          </ac:picMkLst>
        </pc:picChg>
        <pc:picChg chg="del">
          <ac:chgData name="Fatima Pillosu" userId="a6295d4dc9e22643" providerId="LiveId" clId="{AEACF5B8-E1B8-484D-AA65-19A39BABB57B}" dt="2022-01-19T09:40:50.974" v="956" actId="478"/>
          <ac:picMkLst>
            <pc:docMk/>
            <pc:sldMk cId="1512648315" sldId="260"/>
            <ac:picMk id="12" creationId="{8A69F0C2-AA0A-4D93-86C9-8BC74905DDA8}"/>
          </ac:picMkLst>
        </pc:picChg>
      </pc:sldChg>
      <pc:sldChg chg="del">
        <pc:chgData name="Fatima Pillosu" userId="a6295d4dc9e22643" providerId="LiveId" clId="{AEACF5B8-E1B8-484D-AA65-19A39BABB57B}" dt="2022-01-18T15:23:47.476" v="0" actId="47"/>
        <pc:sldMkLst>
          <pc:docMk/>
          <pc:sldMk cId="3036955875" sldId="260"/>
        </pc:sldMkLst>
      </pc:sldChg>
      <pc:sldChg chg="add del">
        <pc:chgData name="Fatima Pillosu" userId="a6295d4dc9e22643" providerId="LiveId" clId="{AEACF5B8-E1B8-484D-AA65-19A39BABB57B}" dt="2022-01-19T05:05:58.823" v="662" actId="2696"/>
        <pc:sldMkLst>
          <pc:docMk/>
          <pc:sldMk cId="4285056876" sldId="260"/>
        </pc:sldMkLst>
      </pc:sldChg>
    </pc:docChg>
  </pc:docChgLst>
  <pc:docChgLst>
    <pc:chgData name="Fatima Pillosu" userId="a6295d4dc9e22643" providerId="LiveId" clId="{00B0266E-9442-4A04-B0EB-8912CA91752C}"/>
    <pc:docChg chg="undo custSel addSld delSld modSld">
      <pc:chgData name="Fatima Pillosu" userId="a6295d4dc9e22643" providerId="LiveId" clId="{00B0266E-9442-4A04-B0EB-8912CA91752C}" dt="2023-11-05T18:01:54.703" v="2457" actId="1037"/>
      <pc:docMkLst>
        <pc:docMk/>
      </pc:docMkLst>
      <pc:sldChg chg="addSp delSp modSp new mod">
        <pc:chgData name="Fatima Pillosu" userId="a6295d4dc9e22643" providerId="LiveId" clId="{00B0266E-9442-4A04-B0EB-8912CA91752C}" dt="2023-11-05T18:01:54.703" v="2457" actId="1037"/>
        <pc:sldMkLst>
          <pc:docMk/>
          <pc:sldMk cId="89307022" sldId="261"/>
        </pc:sldMkLst>
        <pc:spChg chg="del">
          <ac:chgData name="Fatima Pillosu" userId="a6295d4dc9e22643" providerId="LiveId" clId="{00B0266E-9442-4A04-B0EB-8912CA91752C}" dt="2023-11-05T17:05:24.078" v="2" actId="478"/>
          <ac:spMkLst>
            <pc:docMk/>
            <pc:sldMk cId="89307022" sldId="261"/>
            <ac:spMk id="2" creationId="{86839886-7378-7FF8-C503-89B4A9221DC4}"/>
          </ac:spMkLst>
        </pc:spChg>
        <pc:spChg chg="del">
          <ac:chgData name="Fatima Pillosu" userId="a6295d4dc9e22643" providerId="LiveId" clId="{00B0266E-9442-4A04-B0EB-8912CA91752C}" dt="2023-11-05T17:05:23.341" v="1" actId="478"/>
          <ac:spMkLst>
            <pc:docMk/>
            <pc:sldMk cId="89307022" sldId="261"/>
            <ac:spMk id="3" creationId="{117784BD-DFE1-8F89-76EC-DBE05A4D99DB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20" creationId="{D3D2D7AA-F02B-B8A3-0D1C-BE730FFC9E44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21" creationId="{B67EF1DC-AA6B-9746-7389-504060F1CF2D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22" creationId="{4D2EFE38-5EF1-AABD-AFFB-21281A17AF5C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23" creationId="{5DE33FF3-2CED-EF0F-2077-D5726DABD74D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24" creationId="{27361047-2A3E-CCDD-7413-FC043CAE4768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25" creationId="{1CE75800-ABB6-F5FE-F355-B76889A33634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26" creationId="{760E7EC9-5D9A-AEAC-A034-AF95518817AF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27" creationId="{F54B13B6-F670-FCF5-1247-5B4E8AB926F8}"/>
          </ac:spMkLst>
        </pc:spChg>
        <pc:spChg chg="add del mod">
          <ac:chgData name="Fatima Pillosu" userId="a6295d4dc9e22643" providerId="LiveId" clId="{00B0266E-9442-4A04-B0EB-8912CA91752C}" dt="2023-11-05T17:44:16.951" v="1402" actId="478"/>
          <ac:spMkLst>
            <pc:docMk/>
            <pc:sldMk cId="89307022" sldId="261"/>
            <ac:spMk id="28" creationId="{FA10A79C-69B6-AD12-9447-72D456FC59BC}"/>
          </ac:spMkLst>
        </pc:spChg>
        <pc:spChg chg="add del mod">
          <ac:chgData name="Fatima Pillosu" userId="a6295d4dc9e22643" providerId="LiveId" clId="{00B0266E-9442-4A04-B0EB-8912CA91752C}" dt="2023-11-05T17:44:18.527" v="1403" actId="478"/>
          <ac:spMkLst>
            <pc:docMk/>
            <pc:sldMk cId="89307022" sldId="261"/>
            <ac:spMk id="29" creationId="{791652F8-15DB-A142-B4A6-F177C0DF81C7}"/>
          </ac:spMkLst>
        </pc:spChg>
        <pc:spChg chg="add del mod">
          <ac:chgData name="Fatima Pillosu" userId="a6295d4dc9e22643" providerId="LiveId" clId="{00B0266E-9442-4A04-B0EB-8912CA91752C}" dt="2023-11-05T17:44:15.774" v="1401" actId="478"/>
          <ac:spMkLst>
            <pc:docMk/>
            <pc:sldMk cId="89307022" sldId="261"/>
            <ac:spMk id="30" creationId="{AA5D5CF8-5C8B-0554-5918-EF6B3082B49A}"/>
          </ac:spMkLst>
        </pc:spChg>
        <pc:spChg chg="add del mod">
          <ac:chgData name="Fatima Pillosu" userId="a6295d4dc9e22643" providerId="LiveId" clId="{00B0266E-9442-4A04-B0EB-8912CA91752C}" dt="2023-11-05T17:44:14.473" v="1400" actId="478"/>
          <ac:spMkLst>
            <pc:docMk/>
            <pc:sldMk cId="89307022" sldId="261"/>
            <ac:spMk id="31" creationId="{65402767-B496-E33B-94A3-F0A2497CF95C}"/>
          </ac:spMkLst>
        </pc:spChg>
        <pc:spChg chg="add del mod">
          <ac:chgData name="Fatima Pillosu" userId="a6295d4dc9e22643" providerId="LiveId" clId="{00B0266E-9442-4A04-B0EB-8912CA91752C}" dt="2023-11-05T17:44:10.289" v="1396" actId="478"/>
          <ac:spMkLst>
            <pc:docMk/>
            <pc:sldMk cId="89307022" sldId="261"/>
            <ac:spMk id="32" creationId="{001F99A2-31BA-C7BA-F48C-D51DAFF1B5BF}"/>
          </ac:spMkLst>
        </pc:spChg>
        <pc:spChg chg="add del mod">
          <ac:chgData name="Fatima Pillosu" userId="a6295d4dc9e22643" providerId="LiveId" clId="{00B0266E-9442-4A04-B0EB-8912CA91752C}" dt="2023-11-05T17:44:11.360" v="1397" actId="478"/>
          <ac:spMkLst>
            <pc:docMk/>
            <pc:sldMk cId="89307022" sldId="261"/>
            <ac:spMk id="33" creationId="{ED06E4FA-7F3B-F231-0BD7-2C67C1FA1259}"/>
          </ac:spMkLst>
        </pc:spChg>
        <pc:spChg chg="add del mod">
          <ac:chgData name="Fatima Pillosu" userId="a6295d4dc9e22643" providerId="LiveId" clId="{00B0266E-9442-4A04-B0EB-8912CA91752C}" dt="2023-11-05T17:44:12.349" v="1398" actId="478"/>
          <ac:spMkLst>
            <pc:docMk/>
            <pc:sldMk cId="89307022" sldId="261"/>
            <ac:spMk id="34" creationId="{1AD4FC9E-FB4D-C56C-A223-225777430708}"/>
          </ac:spMkLst>
        </pc:spChg>
        <pc:spChg chg="add del mod">
          <ac:chgData name="Fatima Pillosu" userId="a6295d4dc9e22643" providerId="LiveId" clId="{00B0266E-9442-4A04-B0EB-8912CA91752C}" dt="2023-11-05T17:44:19.785" v="1404" actId="478"/>
          <ac:spMkLst>
            <pc:docMk/>
            <pc:sldMk cId="89307022" sldId="261"/>
            <ac:spMk id="35" creationId="{4606A0BF-2163-2F3E-EE65-8F5FD54D3439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36" creationId="{EE96F653-C9B9-956E-970F-3AFB9B8E82B1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37" creationId="{80F67371-A8E3-F4F9-8CD5-0FDDF35F16EA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38" creationId="{C64D148E-64AD-B8E6-8BE6-4198B9768788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39" creationId="{72C9B068-4907-352C-BC1D-EB0D05484946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40" creationId="{9F416715-8B0B-6593-19EF-3B8FC6A7ED89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41" creationId="{F7443B1D-8CCB-DC75-05FA-E5803B92D63D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42" creationId="{42C22F89-DC54-38A5-F142-56E95ACC7055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43" creationId="{22F3E168-FB1F-5261-0202-1BE876B8AB5F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44" creationId="{22853D39-3C98-EF17-F7B7-EE067109502F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45" creationId="{723E7882-16AD-3F8C-5BB2-81FFE2105CBB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46" creationId="{47EA1A62-CD87-B913-E02D-74835926444B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47" creationId="{3B3390A6-EA32-95FD-5800-2E3B17F2B864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48" creationId="{11726B6F-2F1C-F18C-26F3-13D76ED73899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49" creationId="{9A85F0C9-A5B4-5260-1C01-B6B0685BAF19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50" creationId="{57C89A33-F43A-B83B-8750-A432E37AD43F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51" creationId="{FE166255-A737-C65D-2248-F198BBAC5D3C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52" creationId="{9E031628-9FBE-7F46-587D-41181720D67A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53" creationId="{456FADE5-317A-2091-42C6-F41B4C593482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54" creationId="{E594394A-4A2A-2ADE-1661-081DABA436DA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55" creationId="{0F1B94D0-F39A-20A5-755D-8E6DC6185B68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56" creationId="{7EA4391A-A4C9-5FA8-B136-CA09248170D9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57" creationId="{D1D36A06-B9C1-AA1D-4D6C-3866FC541913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58" creationId="{19AB7870-045C-5509-A091-4AB203842436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59" creationId="{42DB6FB4-3C7D-02A3-B9E6-3863FB51C7E4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60" creationId="{FD95E870-87F0-9783-0CB4-5908BBC7E3B2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61" creationId="{B7F1CD76-165C-0DDC-6790-98E8070E41B5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62" creationId="{76BDBBAA-DD9F-8664-6FDE-2C0862364029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63" creationId="{18D63245-D66D-2B00-3DEB-25757764001D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64" creationId="{EABBF1C4-49F7-D6DA-1D90-905594D42DAC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65" creationId="{96804FA4-1510-A11C-8CFF-689A432ABE3F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66" creationId="{A587BD53-324F-1A15-3C4F-F888E1C5BC89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67" creationId="{D5C9CB9E-6CAE-C1FF-C029-48DF3FD42163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68" creationId="{130FD817-A00A-40A2-3DE5-ACC7BEA6E9DA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69" creationId="{B4D774FD-34F8-39B2-2186-C41FF39AC308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70" creationId="{89EBF423-F839-9133-E2D6-1508BB7D3C95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71" creationId="{231EFBC1-EDA1-242F-1A8F-828E1ABA545B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72" creationId="{DF9A66D2-B078-2630-0452-C9E7D4D89650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73" creationId="{3635921C-8ECC-A6C9-80E8-C84001091C02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74" creationId="{2A59B960-2484-B557-E6D9-019F87B7F3DF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15" creationId="{15A68D96-B6C0-AF75-F0F9-41EEFF3199FE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17" creationId="{DF90C359-AE59-027B-77B4-3CC9809FE72B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18" creationId="{56C202EB-0030-1FCB-6E48-B2AA289A79C5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19" creationId="{01449557-5846-9BB7-D5A2-54635D24733F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20" creationId="{84BFB9E6-7E7F-821C-A739-8781B1A6B564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21" creationId="{3F4C9546-BD20-19C5-6ED2-06943C00836E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22" creationId="{F28FF855-E95F-D9E9-1D55-4ECDB4E27865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23" creationId="{936A5028-DBBC-43D2-63D4-9723C8C24155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24" creationId="{6E8A30BB-1FCD-977D-7BCD-D773A9EE27BA}"/>
          </ac:spMkLst>
        </pc:spChg>
        <pc:spChg chg="add del mod">
          <ac:chgData name="Fatima Pillosu" userId="a6295d4dc9e22643" providerId="LiveId" clId="{00B0266E-9442-4A04-B0EB-8912CA91752C}" dt="2023-11-05T17:57:52.068" v="2358" actId="478"/>
          <ac:spMkLst>
            <pc:docMk/>
            <pc:sldMk cId="89307022" sldId="261"/>
            <ac:spMk id="127" creationId="{DC863961-7128-8FC8-DF0F-85994C9959D3}"/>
          </ac:spMkLst>
        </pc:spChg>
        <pc:spChg chg="add del mod">
          <ac:chgData name="Fatima Pillosu" userId="a6295d4dc9e22643" providerId="LiveId" clId="{00B0266E-9442-4A04-B0EB-8912CA91752C}" dt="2023-11-05T17:57:52.068" v="2358" actId="478"/>
          <ac:spMkLst>
            <pc:docMk/>
            <pc:sldMk cId="89307022" sldId="261"/>
            <ac:spMk id="128" creationId="{1000F076-53FF-8B44-BC25-5E13A0B3C7B7}"/>
          </ac:spMkLst>
        </pc:spChg>
        <pc:spChg chg="add del mod">
          <ac:chgData name="Fatima Pillosu" userId="a6295d4dc9e22643" providerId="LiveId" clId="{00B0266E-9442-4A04-B0EB-8912CA91752C}" dt="2023-11-05T17:57:52.068" v="2358" actId="478"/>
          <ac:spMkLst>
            <pc:docMk/>
            <pc:sldMk cId="89307022" sldId="261"/>
            <ac:spMk id="129" creationId="{6406F1B1-8A50-D729-38AE-B5BFD64A3513}"/>
          </ac:spMkLst>
        </pc:spChg>
        <pc:spChg chg="add del mod">
          <ac:chgData name="Fatima Pillosu" userId="a6295d4dc9e22643" providerId="LiveId" clId="{00B0266E-9442-4A04-B0EB-8912CA91752C}" dt="2023-11-05T17:57:52.068" v="2358" actId="478"/>
          <ac:spMkLst>
            <pc:docMk/>
            <pc:sldMk cId="89307022" sldId="261"/>
            <ac:spMk id="130" creationId="{D108EEB3-FBF9-ACC8-F54F-DD33D067A8E1}"/>
          </ac:spMkLst>
        </pc:spChg>
        <pc:spChg chg="add del mod">
          <ac:chgData name="Fatima Pillosu" userId="a6295d4dc9e22643" providerId="LiveId" clId="{00B0266E-9442-4A04-B0EB-8912CA91752C}" dt="2023-11-05T17:57:52.068" v="2358" actId="478"/>
          <ac:spMkLst>
            <pc:docMk/>
            <pc:sldMk cId="89307022" sldId="261"/>
            <ac:spMk id="131" creationId="{770908B7-BBCA-CC8D-C3F0-F1B9C3BBF6E3}"/>
          </ac:spMkLst>
        </pc:spChg>
        <pc:spChg chg="add del mod">
          <ac:chgData name="Fatima Pillosu" userId="a6295d4dc9e22643" providerId="LiveId" clId="{00B0266E-9442-4A04-B0EB-8912CA91752C}" dt="2023-11-05T17:57:52.068" v="2358" actId="478"/>
          <ac:spMkLst>
            <pc:docMk/>
            <pc:sldMk cId="89307022" sldId="261"/>
            <ac:spMk id="132" creationId="{2B175A82-A62A-9CE7-466D-3AC9DE4034F5}"/>
          </ac:spMkLst>
        </pc:spChg>
        <pc:spChg chg="add del mod">
          <ac:chgData name="Fatima Pillosu" userId="a6295d4dc9e22643" providerId="LiveId" clId="{00B0266E-9442-4A04-B0EB-8912CA91752C}" dt="2023-11-05T17:57:52.068" v="2358" actId="478"/>
          <ac:spMkLst>
            <pc:docMk/>
            <pc:sldMk cId="89307022" sldId="261"/>
            <ac:spMk id="133" creationId="{9FE9272F-48ED-F99D-AB99-BE50CC749FB2}"/>
          </ac:spMkLst>
        </pc:spChg>
        <pc:spChg chg="add del mod">
          <ac:chgData name="Fatima Pillosu" userId="a6295d4dc9e22643" providerId="LiveId" clId="{00B0266E-9442-4A04-B0EB-8912CA91752C}" dt="2023-11-05T17:57:52.068" v="2358" actId="478"/>
          <ac:spMkLst>
            <pc:docMk/>
            <pc:sldMk cId="89307022" sldId="261"/>
            <ac:spMk id="134" creationId="{32B87CFF-D2FB-C6F5-29A1-9C2D2EAADB1B}"/>
          </ac:spMkLst>
        </pc:spChg>
        <pc:spChg chg="add del mod">
          <ac:chgData name="Fatima Pillosu" userId="a6295d4dc9e22643" providerId="LiveId" clId="{00B0266E-9442-4A04-B0EB-8912CA91752C}" dt="2023-11-05T17:57:52.068" v="2358" actId="478"/>
          <ac:spMkLst>
            <pc:docMk/>
            <pc:sldMk cId="89307022" sldId="261"/>
            <ac:spMk id="135" creationId="{1626FDA9-F35F-3AB8-5780-6AD66C651D50}"/>
          </ac:spMkLst>
        </pc:spChg>
        <pc:spChg chg="add del mod">
          <ac:chgData name="Fatima Pillosu" userId="a6295d4dc9e22643" providerId="LiveId" clId="{00B0266E-9442-4A04-B0EB-8912CA91752C}" dt="2023-11-05T17:57:52.068" v="2358" actId="478"/>
          <ac:spMkLst>
            <pc:docMk/>
            <pc:sldMk cId="89307022" sldId="261"/>
            <ac:spMk id="136" creationId="{726E5E46-A206-33B6-DA57-BE3949D5DA8A}"/>
          </ac:spMkLst>
        </pc:spChg>
        <pc:spChg chg="add del mod">
          <ac:chgData name="Fatima Pillosu" userId="a6295d4dc9e22643" providerId="LiveId" clId="{00B0266E-9442-4A04-B0EB-8912CA91752C}" dt="2023-11-05T17:57:52.068" v="2358" actId="478"/>
          <ac:spMkLst>
            <pc:docMk/>
            <pc:sldMk cId="89307022" sldId="261"/>
            <ac:spMk id="137" creationId="{7BB9826F-B170-F292-294E-47AB17495E35}"/>
          </ac:spMkLst>
        </pc:spChg>
        <pc:spChg chg="add del mod">
          <ac:chgData name="Fatima Pillosu" userId="a6295d4dc9e22643" providerId="LiveId" clId="{00B0266E-9442-4A04-B0EB-8912CA91752C}" dt="2023-11-05T17:57:52.068" v="2358" actId="478"/>
          <ac:spMkLst>
            <pc:docMk/>
            <pc:sldMk cId="89307022" sldId="261"/>
            <ac:spMk id="138" creationId="{44776C9E-FA83-E6D0-9B71-E80D4AE5B98F}"/>
          </ac:spMkLst>
        </pc:spChg>
        <pc:spChg chg="add del mod">
          <ac:chgData name="Fatima Pillosu" userId="a6295d4dc9e22643" providerId="LiveId" clId="{00B0266E-9442-4A04-B0EB-8912CA91752C}" dt="2023-11-05T17:57:52.068" v="2358" actId="478"/>
          <ac:spMkLst>
            <pc:docMk/>
            <pc:sldMk cId="89307022" sldId="261"/>
            <ac:spMk id="139" creationId="{9B1693F7-E9B0-C8CD-5923-945F4C354D27}"/>
          </ac:spMkLst>
        </pc:spChg>
        <pc:spChg chg="add del mod">
          <ac:chgData name="Fatima Pillosu" userId="a6295d4dc9e22643" providerId="LiveId" clId="{00B0266E-9442-4A04-B0EB-8912CA91752C}" dt="2023-11-05T17:57:52.068" v="2358" actId="478"/>
          <ac:spMkLst>
            <pc:docMk/>
            <pc:sldMk cId="89307022" sldId="261"/>
            <ac:spMk id="140" creationId="{81D1A763-71DB-C4DE-E1B3-9394B57BF21C}"/>
          </ac:spMkLst>
        </pc:spChg>
        <pc:spChg chg="add del mod">
          <ac:chgData name="Fatima Pillosu" userId="a6295d4dc9e22643" providerId="LiveId" clId="{00B0266E-9442-4A04-B0EB-8912CA91752C}" dt="2023-11-05T17:57:52.068" v="2358" actId="478"/>
          <ac:spMkLst>
            <pc:docMk/>
            <pc:sldMk cId="89307022" sldId="261"/>
            <ac:spMk id="141" creationId="{56EF8C8B-6F17-A0EA-6B4D-CC2E0EDBAB20}"/>
          </ac:spMkLst>
        </pc:spChg>
        <pc:spChg chg="add del mod">
          <ac:chgData name="Fatima Pillosu" userId="a6295d4dc9e22643" providerId="LiveId" clId="{00B0266E-9442-4A04-B0EB-8912CA91752C}" dt="2023-11-05T17:57:52.068" v="2358" actId="478"/>
          <ac:spMkLst>
            <pc:docMk/>
            <pc:sldMk cId="89307022" sldId="261"/>
            <ac:spMk id="142" creationId="{127AD855-5AD1-0526-75BE-099DFC794680}"/>
          </ac:spMkLst>
        </pc:spChg>
        <pc:spChg chg="add del mod">
          <ac:chgData name="Fatima Pillosu" userId="a6295d4dc9e22643" providerId="LiveId" clId="{00B0266E-9442-4A04-B0EB-8912CA91752C}" dt="2023-11-05T17:57:52.068" v="2358" actId="478"/>
          <ac:spMkLst>
            <pc:docMk/>
            <pc:sldMk cId="89307022" sldId="261"/>
            <ac:spMk id="143" creationId="{F8B04F05-1B27-5006-CD68-31520EDF01FC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46" creationId="{F51166B0-9FEF-5E6B-1F61-88361A2C606F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47" creationId="{A2419361-A6B8-7C4F-9C40-44454CC44EED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48" creationId="{82FDAA58-2266-57B6-51A9-CEC58D0629EC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49" creationId="{42FCFF4A-0123-761B-6CFD-96B2F279B70D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50" creationId="{A4E78C2C-333F-C6B9-109B-63838A34A0AB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51" creationId="{217F214D-C30F-F6D6-531C-940825ADB892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52" creationId="{D5F38937-2422-382D-6B43-C66898F95292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53" creationId="{3D3D756D-23BC-8282-9F7C-F6BDC9E667D4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54" creationId="{7CF76708-541C-1AE2-45EE-949027C0B9B1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55" creationId="{63E4569A-48D2-9EE1-1AA0-9F3DF7AF715D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56" creationId="{647449C8-2206-A05B-9BA9-2503E46A8D05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57" creationId="{4D5575CD-9C68-3A37-401B-D7AAF13AF159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58" creationId="{458CB614-4B3D-A488-5636-1B714741A437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59" creationId="{F1A44CEE-3A49-7D02-0AF2-46BD710A41B1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60" creationId="{05FF1CE0-33EA-6236-0C6D-E59CD36FAE8B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61" creationId="{3E06561E-377E-DDB6-B066-DF71038D55E1}"/>
          </ac:spMkLst>
        </pc:spChg>
        <pc:spChg chg="add del mod">
          <ac:chgData name="Fatima Pillosu" userId="a6295d4dc9e22643" providerId="LiveId" clId="{00B0266E-9442-4A04-B0EB-8912CA91752C}" dt="2023-11-05T18:00:44.358" v="2400" actId="21"/>
          <ac:spMkLst>
            <pc:docMk/>
            <pc:sldMk cId="89307022" sldId="261"/>
            <ac:spMk id="162" creationId="{AD806B34-2A0B-4C15-EF9D-3A800257A41C}"/>
          </ac:spMkLst>
        </pc:spChg>
        <pc:spChg chg="add mod">
          <ac:chgData name="Fatima Pillosu" userId="a6295d4dc9e22643" providerId="LiveId" clId="{00B0266E-9442-4A04-B0EB-8912CA91752C}" dt="2023-11-05T18:01:54.703" v="2457" actId="1037"/>
          <ac:spMkLst>
            <pc:docMk/>
            <pc:sldMk cId="89307022" sldId="261"/>
            <ac:spMk id="167" creationId="{F0EB5763-60DD-E5B4-3CC6-F6D658EE5995}"/>
          </ac:spMkLst>
        </pc:spChg>
        <pc:spChg chg="add mod">
          <ac:chgData name="Fatima Pillosu" userId="a6295d4dc9e22643" providerId="LiveId" clId="{00B0266E-9442-4A04-B0EB-8912CA91752C}" dt="2023-11-05T18:01:54.703" v="2457" actId="1037"/>
          <ac:spMkLst>
            <pc:docMk/>
            <pc:sldMk cId="89307022" sldId="261"/>
            <ac:spMk id="168" creationId="{D2A81AC4-C93B-8383-648C-CDE0A85D11CF}"/>
          </ac:spMkLst>
        </pc:spChg>
        <pc:spChg chg="add mod">
          <ac:chgData name="Fatima Pillosu" userId="a6295d4dc9e22643" providerId="LiveId" clId="{00B0266E-9442-4A04-B0EB-8912CA91752C}" dt="2023-11-05T18:01:54.703" v="2457" actId="1037"/>
          <ac:spMkLst>
            <pc:docMk/>
            <pc:sldMk cId="89307022" sldId="261"/>
            <ac:spMk id="169" creationId="{AD634A0E-D20F-B021-A9F5-C1A33C87F1BF}"/>
          </ac:spMkLst>
        </pc:spChg>
        <pc:spChg chg="add mod">
          <ac:chgData name="Fatima Pillosu" userId="a6295d4dc9e22643" providerId="LiveId" clId="{00B0266E-9442-4A04-B0EB-8912CA91752C}" dt="2023-11-05T18:01:54.703" v="2457" actId="1037"/>
          <ac:spMkLst>
            <pc:docMk/>
            <pc:sldMk cId="89307022" sldId="261"/>
            <ac:spMk id="170" creationId="{A47733E5-53DB-18BC-97D0-8E5658FC8EBA}"/>
          </ac:spMkLst>
        </pc:spChg>
        <pc:spChg chg="add mod">
          <ac:chgData name="Fatima Pillosu" userId="a6295d4dc9e22643" providerId="LiveId" clId="{00B0266E-9442-4A04-B0EB-8912CA91752C}" dt="2023-11-05T18:01:54.703" v="2457" actId="1037"/>
          <ac:spMkLst>
            <pc:docMk/>
            <pc:sldMk cId="89307022" sldId="261"/>
            <ac:spMk id="171" creationId="{AB1A6C22-DEDF-69E4-B592-87C71A0E5A62}"/>
          </ac:spMkLst>
        </pc:spChg>
        <pc:spChg chg="add mod">
          <ac:chgData name="Fatima Pillosu" userId="a6295d4dc9e22643" providerId="LiveId" clId="{00B0266E-9442-4A04-B0EB-8912CA91752C}" dt="2023-11-05T18:01:54.703" v="2457" actId="1037"/>
          <ac:spMkLst>
            <pc:docMk/>
            <pc:sldMk cId="89307022" sldId="261"/>
            <ac:spMk id="172" creationId="{B8474C1C-8000-7DEC-66F1-D4AF6E5FE13F}"/>
          </ac:spMkLst>
        </pc:spChg>
        <pc:spChg chg="add mod">
          <ac:chgData name="Fatima Pillosu" userId="a6295d4dc9e22643" providerId="LiveId" clId="{00B0266E-9442-4A04-B0EB-8912CA91752C}" dt="2023-11-05T18:01:54.703" v="2457" actId="1037"/>
          <ac:spMkLst>
            <pc:docMk/>
            <pc:sldMk cId="89307022" sldId="261"/>
            <ac:spMk id="173" creationId="{FE7EF5D8-627E-963D-F155-FDC431F927C7}"/>
          </ac:spMkLst>
        </pc:spChg>
        <pc:spChg chg="add mod">
          <ac:chgData name="Fatima Pillosu" userId="a6295d4dc9e22643" providerId="LiveId" clId="{00B0266E-9442-4A04-B0EB-8912CA91752C}" dt="2023-11-05T18:01:54.703" v="2457" actId="1037"/>
          <ac:spMkLst>
            <pc:docMk/>
            <pc:sldMk cId="89307022" sldId="261"/>
            <ac:spMk id="174" creationId="{FE2F9CA8-FF92-9497-F21D-4561B65702F2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75" creationId="{041A73BB-F262-AEDD-3B61-739E10B8DD79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76" creationId="{B0A6EA1E-9FD6-BF20-DE8D-8E49D7ED0CE9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77" creationId="{7E6CB42F-6076-FD42-FBD9-84114B9BCB6B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78" creationId="{141988F3-34D2-C986-D34E-5D8BCF8590D9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79" creationId="{83F88D64-DDC6-3B6B-74C5-1AD6DE71625A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80" creationId="{C73CB587-1E2B-7474-384F-467050E23727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81" creationId="{4FCD3CDA-7008-468C-5F51-20062F741D6D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82" creationId="{345D0C9B-B922-09A7-5483-4E12D6EE08F2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83" creationId="{02308732-44E3-FCCA-2108-D5922A6B30E9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84" creationId="{0FFCF690-D979-E93B-E284-9C535C46C241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85" creationId="{525B1FDB-C0A8-9A66-25A9-017250F8D19B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86" creationId="{1F60343D-2CD7-FD5C-9008-0EEBAF6DF51B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87" creationId="{65DACCD0-B298-B55B-13EE-FB7003D190D7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88" creationId="{210D917E-CFA6-9A9D-D029-2982F47379BC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89" creationId="{89070076-CC62-B311-A838-EB5B12F311B6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90" creationId="{0A96B182-75F4-7D5F-B46D-6F199F2F82DB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91" creationId="{3AA1654B-8546-3577-824C-8DF6F6472910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92" creationId="{A3E0F063-4F1B-29FF-CBE2-5C0F25B793C0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93" creationId="{B049DBB5-09A0-2DC2-D054-055E518D6EB9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94" creationId="{D373EC42-6E9F-EE61-B535-4BCDF7A4FC93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95" creationId="{FB549BC1-E3D4-1DC8-44F0-CB670E55BC0B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96" creationId="{E9ABBC7E-C6E2-220A-17AD-807B96D04959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97" creationId="{AE77EF05-02BB-8580-34CE-36C1747D8D26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98" creationId="{AC0CAF5B-CF71-424B-E718-1E7ECC883193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199" creationId="{F6B7753E-1B5A-883C-DBF0-E7C1BB7166BA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00" creationId="{3F11B1BF-53AF-6D7E-9E28-7A79676B7540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01" creationId="{9E65D6C4-11E5-B4D0-93D7-447F192DDE81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02" creationId="{F1482B3B-B784-D14C-EEB5-578E9A9BE079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03" creationId="{9EFE6F43-4D07-DD3E-7E33-B8112B9E9D70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04" creationId="{24E7B8EE-A14E-3F6C-16E9-A94801126EFC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05" creationId="{BEF43A0C-BCBC-AF52-D984-6773FC940A6C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06" creationId="{B4A2D137-2AA3-800F-3D26-66E956560E53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07" creationId="{1FD64636-1158-90A5-909F-9BDD30CE6003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08" creationId="{75FA88BC-7F60-F670-CE11-E08967813F33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09" creationId="{757A1151-BD14-75D8-5988-BCC7F06AC77B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10" creationId="{75C852D2-CE85-993B-3B7D-8A804112C0E3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11" creationId="{1653974C-D353-8E14-CD7C-F372E4208682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12" creationId="{D6751B3E-DBA4-12DC-5DA9-A547B2E53EA2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13" creationId="{FD6E01B3-B09C-4992-8522-968EA5CD0E4E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53" creationId="{BDA122D9-C0A1-FCC6-7DCD-2172C0652A69}"/>
          </ac:spMkLst>
        </pc:spChg>
        <pc:spChg chg="add mod">
          <ac:chgData name="Fatima Pillosu" userId="a6295d4dc9e22643" providerId="LiveId" clId="{00B0266E-9442-4A04-B0EB-8912CA91752C}" dt="2023-11-05T18:01:54.703" v="2457" actId="1037"/>
          <ac:spMkLst>
            <pc:docMk/>
            <pc:sldMk cId="89307022" sldId="261"/>
            <ac:spMk id="255" creationId="{957257C6-22BA-6099-7F03-BC7D94FE5F19}"/>
          </ac:spMkLst>
        </pc:spChg>
        <pc:spChg chg="add mod">
          <ac:chgData name="Fatima Pillosu" userId="a6295d4dc9e22643" providerId="LiveId" clId="{00B0266E-9442-4A04-B0EB-8912CA91752C}" dt="2023-11-05T18:01:54.703" v="2457" actId="1037"/>
          <ac:spMkLst>
            <pc:docMk/>
            <pc:sldMk cId="89307022" sldId="261"/>
            <ac:spMk id="256" creationId="{9D083164-5A98-3DD9-84DE-6FDCE1D98483}"/>
          </ac:spMkLst>
        </pc:spChg>
        <pc:spChg chg="add mod">
          <ac:chgData name="Fatima Pillosu" userId="a6295d4dc9e22643" providerId="LiveId" clId="{00B0266E-9442-4A04-B0EB-8912CA91752C}" dt="2023-11-05T18:01:54.703" v="2457" actId="1037"/>
          <ac:spMkLst>
            <pc:docMk/>
            <pc:sldMk cId="89307022" sldId="261"/>
            <ac:spMk id="257" creationId="{5C4CFE15-A978-0676-91FF-998E514999AF}"/>
          </ac:spMkLst>
        </pc:spChg>
        <pc:spChg chg="add mod">
          <ac:chgData name="Fatima Pillosu" userId="a6295d4dc9e22643" providerId="LiveId" clId="{00B0266E-9442-4A04-B0EB-8912CA91752C}" dt="2023-11-05T18:01:54.703" v="2457" actId="1037"/>
          <ac:spMkLst>
            <pc:docMk/>
            <pc:sldMk cId="89307022" sldId="261"/>
            <ac:spMk id="258" creationId="{1DF23F1F-442A-9B24-76A1-402F2316671D}"/>
          </ac:spMkLst>
        </pc:spChg>
        <pc:spChg chg="add mod">
          <ac:chgData name="Fatima Pillosu" userId="a6295d4dc9e22643" providerId="LiveId" clId="{00B0266E-9442-4A04-B0EB-8912CA91752C}" dt="2023-11-05T18:01:54.703" v="2457" actId="1037"/>
          <ac:spMkLst>
            <pc:docMk/>
            <pc:sldMk cId="89307022" sldId="261"/>
            <ac:spMk id="259" creationId="{8B46367F-D363-2296-A53D-7AEABC3EC5EE}"/>
          </ac:spMkLst>
        </pc:spChg>
        <pc:spChg chg="add mod">
          <ac:chgData name="Fatima Pillosu" userId="a6295d4dc9e22643" providerId="LiveId" clId="{00B0266E-9442-4A04-B0EB-8912CA91752C}" dt="2023-11-05T18:01:54.703" v="2457" actId="1037"/>
          <ac:spMkLst>
            <pc:docMk/>
            <pc:sldMk cId="89307022" sldId="261"/>
            <ac:spMk id="260" creationId="{5B5F6169-699E-694D-A9D4-6E1B6073C3B6}"/>
          </ac:spMkLst>
        </pc:spChg>
        <pc:spChg chg="add mod">
          <ac:chgData name="Fatima Pillosu" userId="a6295d4dc9e22643" providerId="LiveId" clId="{00B0266E-9442-4A04-B0EB-8912CA91752C}" dt="2023-11-05T18:01:54.703" v="2457" actId="1037"/>
          <ac:spMkLst>
            <pc:docMk/>
            <pc:sldMk cId="89307022" sldId="261"/>
            <ac:spMk id="261" creationId="{96F59EF5-618B-8091-FB57-75D4E78D2E1D}"/>
          </ac:spMkLst>
        </pc:spChg>
        <pc:spChg chg="add mod">
          <ac:chgData name="Fatima Pillosu" userId="a6295d4dc9e22643" providerId="LiveId" clId="{00B0266E-9442-4A04-B0EB-8912CA91752C}" dt="2023-11-05T18:01:54.703" v="2457" actId="1037"/>
          <ac:spMkLst>
            <pc:docMk/>
            <pc:sldMk cId="89307022" sldId="261"/>
            <ac:spMk id="262" creationId="{CC505374-C559-AA29-BAB2-CB2D9D44554A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65" creationId="{B7FBE727-9881-6371-9C9A-1687CB141E89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66" creationId="{D68ECCBA-3B23-05FE-4E6E-22B1B269A8FF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67" creationId="{66A3E828-655A-E4C1-D7F8-6696AB0A0231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68" creationId="{72A9A8C3-A1FA-6FBC-5BF3-1E6F56AB370F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69" creationId="{200DBC60-F645-8C67-1413-4A8825FDAAE0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70" creationId="{58A9614D-C421-06B7-4242-902603AC5C9F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71" creationId="{FE72AD72-8DE3-17C6-ED81-35D0B9608143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72" creationId="{178C7F57-9F58-825B-3D0A-0DD93D6F3900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73" creationId="{0CBCD167-4A4B-0411-DE56-62EB6639D8EA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74" creationId="{0143EE5D-94F0-4243-3557-F066C4EAA55C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75" creationId="{6A2FBCD6-EF0C-D36C-F89A-DD2CCD7D72AB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76" creationId="{011E921D-3366-9C1E-DC1B-412AEA52CAE4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77" creationId="{56B55FC9-25E3-E7D7-781E-146173446A5F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78" creationId="{7DF4C8D0-68C3-52C5-00A3-CB7F43C98029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79" creationId="{8F0D951B-A01D-CBE6-EB78-7EBB18646167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80" creationId="{9C5C4883-DFE7-07C1-4AFF-B3EB6E807633}"/>
          </ac:spMkLst>
        </pc:spChg>
        <pc:spChg chg="add mod">
          <ac:chgData name="Fatima Pillosu" userId="a6295d4dc9e22643" providerId="LiveId" clId="{00B0266E-9442-4A04-B0EB-8912CA91752C}" dt="2023-11-05T18:01:03.541" v="2402" actId="1076"/>
          <ac:spMkLst>
            <pc:docMk/>
            <pc:sldMk cId="89307022" sldId="261"/>
            <ac:spMk id="281" creationId="{F9C80C01-7641-96E8-DD9A-B5C1D4DEE9F5}"/>
          </ac:spMkLst>
        </pc:spChg>
        <pc:picChg chg="add del mod">
          <ac:chgData name="Fatima Pillosu" userId="a6295d4dc9e22643" providerId="LiveId" clId="{00B0266E-9442-4A04-B0EB-8912CA91752C}" dt="2023-11-05T17:14:49.957" v="26" actId="21"/>
          <ac:picMkLst>
            <pc:docMk/>
            <pc:sldMk cId="89307022" sldId="261"/>
            <ac:picMk id="5" creationId="{C531DF02-7639-2203-C910-EAEF19AFAF78}"/>
          </ac:picMkLst>
        </pc:picChg>
        <pc:picChg chg="add del mod">
          <ac:chgData name="Fatima Pillosu" userId="a6295d4dc9e22643" providerId="LiveId" clId="{00B0266E-9442-4A04-B0EB-8912CA91752C}" dt="2023-11-05T17:14:49.957" v="26" actId="21"/>
          <ac:picMkLst>
            <pc:docMk/>
            <pc:sldMk cId="89307022" sldId="261"/>
            <ac:picMk id="7" creationId="{FA32E455-7F7F-FCFF-9308-0F8A3511FA61}"/>
          </ac:picMkLst>
        </pc:picChg>
        <pc:picChg chg="add del mod">
          <ac:chgData name="Fatima Pillosu" userId="a6295d4dc9e22643" providerId="LiveId" clId="{00B0266E-9442-4A04-B0EB-8912CA91752C}" dt="2023-11-05T17:14:49.957" v="26" actId="21"/>
          <ac:picMkLst>
            <pc:docMk/>
            <pc:sldMk cId="89307022" sldId="261"/>
            <ac:picMk id="9" creationId="{82ADE05C-6161-8AE0-C9D4-2B284949FF43}"/>
          </ac:picMkLst>
        </pc:picChg>
        <pc:picChg chg="add del mod">
          <ac:chgData name="Fatima Pillosu" userId="a6295d4dc9e22643" providerId="LiveId" clId="{00B0266E-9442-4A04-B0EB-8912CA91752C}" dt="2023-11-05T17:14:49.957" v="26" actId="21"/>
          <ac:picMkLst>
            <pc:docMk/>
            <pc:sldMk cId="89307022" sldId="261"/>
            <ac:picMk id="11" creationId="{C956A9DF-4421-171F-9734-A93EB76B0BDF}"/>
          </ac:picMkLst>
        </pc:picChg>
        <pc:picChg chg="add del mod">
          <ac:chgData name="Fatima Pillosu" userId="a6295d4dc9e22643" providerId="LiveId" clId="{00B0266E-9442-4A04-B0EB-8912CA91752C}" dt="2023-11-05T17:16:10.927" v="33" actId="21"/>
          <ac:picMkLst>
            <pc:docMk/>
            <pc:sldMk cId="89307022" sldId="261"/>
            <ac:picMk id="12" creationId="{9A2C345E-F239-1D23-6BB6-C9BD01A8C0E0}"/>
          </ac:picMkLst>
        </pc:picChg>
        <pc:picChg chg="add del mod">
          <ac:chgData name="Fatima Pillosu" userId="a6295d4dc9e22643" providerId="LiveId" clId="{00B0266E-9442-4A04-B0EB-8912CA91752C}" dt="2023-11-05T17:16:10.927" v="33" actId="21"/>
          <ac:picMkLst>
            <pc:docMk/>
            <pc:sldMk cId="89307022" sldId="261"/>
            <ac:picMk id="13" creationId="{7372B1B1-B47E-9397-3AEC-26AD139D459D}"/>
          </ac:picMkLst>
        </pc:picChg>
        <pc:picChg chg="add del mod">
          <ac:chgData name="Fatima Pillosu" userId="a6295d4dc9e22643" providerId="LiveId" clId="{00B0266E-9442-4A04-B0EB-8912CA91752C}" dt="2023-11-05T17:16:10.927" v="33" actId="21"/>
          <ac:picMkLst>
            <pc:docMk/>
            <pc:sldMk cId="89307022" sldId="261"/>
            <ac:picMk id="14" creationId="{7BF33887-7BAA-C0AB-22AD-972B26065B5C}"/>
          </ac:picMkLst>
        </pc:picChg>
        <pc:picChg chg="add del mod">
          <ac:chgData name="Fatima Pillosu" userId="a6295d4dc9e22643" providerId="LiveId" clId="{00B0266E-9442-4A04-B0EB-8912CA91752C}" dt="2023-11-05T17:16:10.927" v="33" actId="21"/>
          <ac:picMkLst>
            <pc:docMk/>
            <pc:sldMk cId="89307022" sldId="261"/>
            <ac:picMk id="15" creationId="{F8CC55B2-B8CC-EE44-6E7A-8FBDE75DE3E3}"/>
          </ac:picMkLst>
        </pc:picChg>
        <pc:picChg chg="add del mod modCrop">
          <ac:chgData name="Fatima Pillosu" userId="a6295d4dc9e22643" providerId="LiveId" clId="{00B0266E-9442-4A04-B0EB-8912CA91752C}" dt="2023-11-05T18:00:44.358" v="2400" actId="21"/>
          <ac:picMkLst>
            <pc:docMk/>
            <pc:sldMk cId="89307022" sldId="261"/>
            <ac:picMk id="16" creationId="{E36A72D2-1FC2-418A-2A7B-7276476D6A1C}"/>
          </ac:picMkLst>
        </pc:picChg>
        <pc:picChg chg="add del mod modCrop">
          <ac:chgData name="Fatima Pillosu" userId="a6295d4dc9e22643" providerId="LiveId" clId="{00B0266E-9442-4A04-B0EB-8912CA91752C}" dt="2023-11-05T18:00:44.358" v="2400" actId="21"/>
          <ac:picMkLst>
            <pc:docMk/>
            <pc:sldMk cId="89307022" sldId="261"/>
            <ac:picMk id="17" creationId="{43028BCA-A397-A847-4991-B5945FCB5641}"/>
          </ac:picMkLst>
        </pc:picChg>
        <pc:picChg chg="add del mod modCrop">
          <ac:chgData name="Fatima Pillosu" userId="a6295d4dc9e22643" providerId="LiveId" clId="{00B0266E-9442-4A04-B0EB-8912CA91752C}" dt="2023-11-05T18:00:44.358" v="2400" actId="21"/>
          <ac:picMkLst>
            <pc:docMk/>
            <pc:sldMk cId="89307022" sldId="261"/>
            <ac:picMk id="18" creationId="{30BBB61C-21D3-F4A8-573E-4E0CD6A55DBC}"/>
          </ac:picMkLst>
        </pc:picChg>
        <pc:picChg chg="add del mod modCrop">
          <ac:chgData name="Fatima Pillosu" userId="a6295d4dc9e22643" providerId="LiveId" clId="{00B0266E-9442-4A04-B0EB-8912CA91752C}" dt="2023-11-05T18:00:44.358" v="2400" actId="21"/>
          <ac:picMkLst>
            <pc:docMk/>
            <pc:sldMk cId="89307022" sldId="261"/>
            <ac:picMk id="19" creationId="{25F06289-C37D-66F9-D087-5F1D3DCBD47D}"/>
          </ac:picMkLst>
        </pc:picChg>
        <pc:picChg chg="add mod">
          <ac:chgData name="Fatima Pillosu" userId="a6295d4dc9e22643" providerId="LiveId" clId="{00B0266E-9442-4A04-B0EB-8912CA91752C}" dt="2023-11-05T18:01:54.703" v="2457" actId="1037"/>
          <ac:picMkLst>
            <pc:docMk/>
            <pc:sldMk cId="89307022" sldId="261"/>
            <ac:picMk id="163" creationId="{4B588CF6-BC22-2494-BDCE-97BACA18B389}"/>
          </ac:picMkLst>
        </pc:picChg>
        <pc:picChg chg="add mod">
          <ac:chgData name="Fatima Pillosu" userId="a6295d4dc9e22643" providerId="LiveId" clId="{00B0266E-9442-4A04-B0EB-8912CA91752C}" dt="2023-11-05T18:01:42.517" v="2442" actId="1038"/>
          <ac:picMkLst>
            <pc:docMk/>
            <pc:sldMk cId="89307022" sldId="261"/>
            <ac:picMk id="164" creationId="{8F8139FD-AB64-39D9-8157-6C7C4A51FDFE}"/>
          </ac:picMkLst>
        </pc:picChg>
        <pc:picChg chg="add mod">
          <ac:chgData name="Fatima Pillosu" userId="a6295d4dc9e22643" providerId="LiveId" clId="{00B0266E-9442-4A04-B0EB-8912CA91752C}" dt="2023-11-05T18:01:54.703" v="2457" actId="1037"/>
          <ac:picMkLst>
            <pc:docMk/>
            <pc:sldMk cId="89307022" sldId="261"/>
            <ac:picMk id="165" creationId="{904B203D-459A-B7CC-515C-92D4C334BC88}"/>
          </ac:picMkLst>
        </pc:picChg>
        <pc:picChg chg="add mod">
          <ac:chgData name="Fatima Pillosu" userId="a6295d4dc9e22643" providerId="LiveId" clId="{00B0266E-9442-4A04-B0EB-8912CA91752C}" dt="2023-11-05T18:01:42.517" v="2442" actId="1038"/>
          <ac:picMkLst>
            <pc:docMk/>
            <pc:sldMk cId="89307022" sldId="261"/>
            <ac:picMk id="166" creationId="{B2433972-669F-D999-DBA9-9E171B80054C}"/>
          </ac:picMkLst>
        </pc:pic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75" creationId="{1170AEDA-30D1-6C78-11E3-A8C2CF306777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76" creationId="{B11F5378-E40F-75C9-2706-433A445E6227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77" creationId="{4C95FE9B-24A9-691C-1DE0-90DF4CF81278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78" creationId="{5CC4EBB6-905A-7260-9923-17520D825CC1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79" creationId="{D8D337C8-8DEF-3B21-25AE-8AEFB719D825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80" creationId="{14A884A7-1B7B-7E2D-2BD5-6E43280ED890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81" creationId="{06977C90-474A-B9B2-166D-AB875D6871C7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82" creationId="{E88DF353-C9F9-69C5-624C-095CF75B1EDE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83" creationId="{2BEA89AA-9D3D-BEF7-3093-DFB4E1FF728C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84" creationId="{82657C09-0D42-3F05-4641-38D0D9089BE6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85" creationId="{4A9A5BD0-26A1-8ED3-4894-42B0ABBE8034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86" creationId="{EF4E6186-A692-CCBC-8403-CC2570EDF096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87" creationId="{7AA27739-73C0-53CF-5D2F-4D60ABA3B577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88" creationId="{6B1847DA-A37C-0397-E9F9-27F60F6536BA}"/>
          </ac:cxnSpMkLst>
        </pc:cxnChg>
        <pc:cxnChg chg="add del mod">
          <ac:chgData name="Fatima Pillosu" userId="a6295d4dc9e22643" providerId="LiveId" clId="{00B0266E-9442-4A04-B0EB-8912CA91752C}" dt="2023-11-05T17:35:52.431" v="739" actId="478"/>
          <ac:cxnSpMkLst>
            <pc:docMk/>
            <pc:sldMk cId="89307022" sldId="261"/>
            <ac:cxnSpMk id="89" creationId="{1FA37CA2-2AE2-5531-B566-A4078D932D64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90" creationId="{AF94A0BF-61E1-941E-6549-8101D4D9F5C5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91" creationId="{EA3461FF-FCA7-C463-15B7-50CF09D5007B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92" creationId="{3AA6083C-0031-A6D2-9660-D436EDC90890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93" creationId="{AC2576E9-94F9-F5C2-748D-857AED3C87E9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94" creationId="{CF734E55-06C2-8547-BE5C-65C497DCF600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95" creationId="{1716092F-E237-8479-6131-7B8D5FECD234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96" creationId="{E8B933A8-FBB6-CF93-77D5-585812086BAF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97" creationId="{BC4F8693-0A19-1BBE-F5DB-1E41CE940866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98" creationId="{EB0AFC1D-C6D7-2831-D8E7-FF9AB5C740BE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99" creationId="{669EDA1D-727D-BC4D-C093-0D0827C26E83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00" creationId="{C221FD59-F29A-0494-BA6E-D667812C6C7B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01" creationId="{A0E948F3-0C3F-1D26-79F7-EE2BDDDBFEE2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02" creationId="{5FFCEEA4-EC36-0C3C-5C97-E24F2BCA13FA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03" creationId="{6EA93F17-5FA3-1AAC-37D5-485313AF81BF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04" creationId="{D6564DA2-D6B3-397E-41A2-D1385B7AD188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05" creationId="{23200E7B-DA3C-0E65-8F56-0C9EEAB180BB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06" creationId="{8C99F550-4567-4A49-1C48-80D2DEA04449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07" creationId="{6515A40E-477E-FB4F-4202-4CDFF6646A76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08" creationId="{DFE75049-3591-ADF4-2700-EA194184763C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09" creationId="{E4EDC684-D7B1-284C-6B09-44F3D5BBAFCE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10" creationId="{55C48B77-CF62-F56C-4F43-149D71ADC83E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11" creationId="{C447CFDB-3DA4-3426-C561-2A83F3CAFBBC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12" creationId="{51003429-0A3F-E089-1BE2-6AEA91E059C5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13" creationId="{D8EDA7BB-5517-8BBB-CEF4-0BA93FB92B6B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14" creationId="{21F1A7D9-3C26-7407-F2AA-18AF0EE734FE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16" creationId="{5263EF11-C6AB-B2BB-C398-9AEA69853039}"/>
          </ac:cxnSpMkLst>
        </pc:cxnChg>
        <pc:cxnChg chg="add del mod">
          <ac:chgData name="Fatima Pillosu" userId="a6295d4dc9e22643" providerId="LiveId" clId="{00B0266E-9442-4A04-B0EB-8912CA91752C}" dt="2023-11-05T17:57:52.068" v="2358" actId="478"/>
          <ac:cxnSpMkLst>
            <pc:docMk/>
            <pc:sldMk cId="89307022" sldId="261"/>
            <ac:cxnSpMk id="125" creationId="{1067D3E1-7FA8-B87E-972D-978E31CB9628}"/>
          </ac:cxnSpMkLst>
        </pc:cxnChg>
        <pc:cxnChg chg="add del mod">
          <ac:chgData name="Fatima Pillosu" userId="a6295d4dc9e22643" providerId="LiveId" clId="{00B0266E-9442-4A04-B0EB-8912CA91752C}" dt="2023-11-05T17:57:52.068" v="2358" actId="478"/>
          <ac:cxnSpMkLst>
            <pc:docMk/>
            <pc:sldMk cId="89307022" sldId="261"/>
            <ac:cxnSpMk id="126" creationId="{CCDFB9B8-3EA0-3D48-B5D5-7CFA6D0D094D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44" creationId="{7BFB1C17-A193-228B-216E-CE97D13367FD}"/>
          </ac:cxnSpMkLst>
        </pc:cxnChg>
        <pc:cxnChg chg="add del mod">
          <ac:chgData name="Fatima Pillosu" userId="a6295d4dc9e22643" providerId="LiveId" clId="{00B0266E-9442-4A04-B0EB-8912CA91752C}" dt="2023-11-05T18:00:44.358" v="2400" actId="21"/>
          <ac:cxnSpMkLst>
            <pc:docMk/>
            <pc:sldMk cId="89307022" sldId="261"/>
            <ac:cxnSpMk id="145" creationId="{11A63291-E02D-33F9-6D7C-8FE8E40CF724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14" creationId="{01B421DF-90AE-5749-3614-74CBD659C47D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15" creationId="{7EE90CB5-27EA-24BA-6C82-E3699CD40E30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16" creationId="{17FE4C4C-3D7B-AE02-A783-79C895C0AAA5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17" creationId="{41E0F129-2670-2AAC-BDD2-30045EC33291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18" creationId="{03A3EED3-F2CC-BC97-4EF8-A8AE0208771C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19" creationId="{71A9C6E0-FDF1-8ECD-14F8-8CE313472546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20" creationId="{10D66225-BFB8-9FFD-C5E7-589118B70951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21" creationId="{5D939A3C-442E-0DF7-A2D2-EE44E593E38F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22" creationId="{E3A20975-6555-9826-E905-DCACF8A0CD8C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23" creationId="{EE176B37-99B2-F329-3C04-887A1399A2F1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24" creationId="{03AD7683-9D3A-1B46-D4C4-6F08FEC68A78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25" creationId="{9E40DBA5-F827-57EC-E32C-93F5F63D545A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26" creationId="{20475C95-11B7-BB64-29E2-95E36BC7F742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27" creationId="{CFC7CA36-FB69-CCF7-2AC7-F0E005794E47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28" creationId="{D327314C-47A1-638B-C27B-0890E8CC3D6F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29" creationId="{7EC973E1-99A1-2007-D2E6-806A520B4DA5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30" creationId="{5F32159F-7106-519A-EC8A-D42814C485D7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31" creationId="{99231B96-8D53-1ADA-ED69-37ECD1E70168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32" creationId="{80E7C562-8F4E-FD66-C087-EF29D2634F33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33" creationId="{B2B6D9AA-A215-506A-5BF7-F50CEC6C510F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34" creationId="{D6F45C21-35A9-D516-8352-E860DD36EA13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35" creationId="{097BB904-BA7A-1F57-5686-72477F1461E3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36" creationId="{458590E9-7492-A4BF-AC03-0EC1BF4D2E76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37" creationId="{5A5CD165-0576-B0EB-7CC1-7C6DE8E0876D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38" creationId="{7860BFAB-9306-12F0-7BDF-EA845234E6E6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39" creationId="{E77BF65D-5882-4C7D-7701-6E27903EF1E1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40" creationId="{B1581824-1B19-2F44-B224-68DE739038DA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41" creationId="{C5F9C090-A836-ACF0-2E2C-CAE10E1C083F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42" creationId="{114DA2D2-DC57-E16A-997C-FFB04B756625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43" creationId="{B03894B8-360B-77F5-B075-7178E7CBFA2A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44" creationId="{D29DB067-132A-633F-E4E9-840650BA6996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45" creationId="{AAB31B8B-DF97-F1FE-E337-9327B74A826C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46" creationId="{A1697FAB-12D0-4C04-2576-20E34416C854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47" creationId="{83B79EBD-18E8-D110-312C-FDF8EA5C1582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48" creationId="{B0494A8F-0C7C-5AFE-6F8C-0D65BA4903F0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49" creationId="{710250DE-BB64-8139-9321-9A4E8A8A93A5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50" creationId="{2ABEDD78-994C-8314-F06E-F9432FB038AC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51" creationId="{B20AF871-2116-839A-4C43-5AA3E7FEF2AA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52" creationId="{D4E51C12-E04A-A987-1C34-295CBBFE0678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54" creationId="{7E8C6D81-BA9D-CF4A-FDAA-3445B70E63F2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63" creationId="{B7AB41D4-F9E8-5C8B-3A03-334D63EAFF23}"/>
          </ac:cxnSpMkLst>
        </pc:cxnChg>
        <pc:cxnChg chg="add mod">
          <ac:chgData name="Fatima Pillosu" userId="a6295d4dc9e22643" providerId="LiveId" clId="{00B0266E-9442-4A04-B0EB-8912CA91752C}" dt="2023-11-05T18:01:03.541" v="2402" actId="1076"/>
          <ac:cxnSpMkLst>
            <pc:docMk/>
            <pc:sldMk cId="89307022" sldId="261"/>
            <ac:cxnSpMk id="264" creationId="{14AAF279-7347-E474-955A-50589A997C10}"/>
          </ac:cxnSpMkLst>
        </pc:cxnChg>
      </pc:sldChg>
      <pc:sldChg chg="new del">
        <pc:chgData name="Fatima Pillosu" userId="a6295d4dc9e22643" providerId="LiveId" clId="{00B0266E-9442-4A04-B0EB-8912CA91752C}" dt="2023-11-05T17:14:40.688" v="25" actId="2696"/>
        <pc:sldMkLst>
          <pc:docMk/>
          <pc:sldMk cId="1543093707" sldId="262"/>
        </pc:sldMkLst>
      </pc:sldChg>
    </pc:docChg>
  </pc:docChgLst>
  <pc:docChgLst>
    <pc:chgData name="Fatima Pillosu" userId="a6295d4dc9e22643" providerId="LiveId" clId="{EAC443EF-AF00-4FC7-A980-2DEE2A84252F}"/>
    <pc:docChg chg="undo custSel delSld modSld modMainMaster">
      <pc:chgData name="Fatima Pillosu" userId="a6295d4dc9e22643" providerId="LiveId" clId="{EAC443EF-AF00-4FC7-A980-2DEE2A84252F}" dt="2023-11-06T16:29:33.887" v="3911"/>
      <pc:docMkLst>
        <pc:docMk/>
      </pc:docMkLst>
      <pc:sldChg chg="del">
        <pc:chgData name="Fatima Pillosu" userId="a6295d4dc9e22643" providerId="LiveId" clId="{EAC443EF-AF00-4FC7-A980-2DEE2A84252F}" dt="2023-11-06T13:59:07.486" v="2771" actId="2696"/>
        <pc:sldMkLst>
          <pc:docMk/>
          <pc:sldMk cId="675819384" sldId="260"/>
        </pc:sldMkLst>
      </pc:sldChg>
      <pc:sldChg chg="addSp delSp modSp mod">
        <pc:chgData name="Fatima Pillosu" userId="a6295d4dc9e22643" providerId="LiveId" clId="{EAC443EF-AF00-4FC7-A980-2DEE2A84252F}" dt="2023-11-06T16:29:33.887" v="3911"/>
        <pc:sldMkLst>
          <pc:docMk/>
          <pc:sldMk cId="89307022" sldId="261"/>
        </pc:sldMkLst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" creationId="{867B2EBF-0FB4-3429-79EF-ABE353FDC69D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" creationId="{CFCD6167-A045-35E0-0C25-F839179E6D3E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3" creationId="{10AD0075-F841-6119-958B-80A78CF58770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3" creationId="{FD6A7A27-F114-05D9-871F-7844A0B46560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" creationId="{35E1BEFE-E750-E5DA-7B68-4CCDAFDB0014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4" creationId="{58AA38CB-526C-CFDE-DE82-4C2DB39E89C4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4" creationId="{66BDD8D8-02D7-667D-559A-D3270C73A062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5" creationId="{128248F2-8E63-293F-4567-A3A7C7A567A4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5" creationId="{F015566F-DC66-43FD-44F1-64AA17AC825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5" creationId="{F3D3A36C-33C9-65C1-9A36-DF350FDC5E5C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6" creationId="{31CC9ACB-9F93-8051-9D47-079E7BD46993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6" creationId="{96EC134A-1D99-49DE-122F-E2BB8C79B47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6" creationId="{AF3B23E1-B2F8-6C8D-6427-158C01B6809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7" creationId="{2F3872F3-BA12-287A-5884-84BB6E35A789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7" creationId="{2F7BA27C-22F5-F50C-33A8-76133E46D0E4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7" creationId="{C88C0E11-6DB0-EBF3-C04E-93B973B9CE9A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8" creationId="{44427687-BD37-EE72-01D8-2EC615D26CF3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8" creationId="{908B4575-7EFD-C021-9588-5F89E46FECB1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8" creationId="{DC7E6D77-688C-9940-5156-9246E399A796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9" creationId="{1FDE36A1-182D-696B-C70E-0004766852D6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9" creationId="{63CF2215-C091-19EC-C33A-A1914A13F004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9" creationId="{A7BA981B-4FD9-5EAB-8204-89875BC027A7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0" creationId="{70CC942D-215F-1D8E-DD1A-31DE6E264B46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0" creationId="{71F5BB60-895C-5072-C646-048535C6BCBD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0" creationId="{91ED50D9-BF48-D141-B555-FE8000D158B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1" creationId="{1B326BCB-1CA7-2624-ABBB-7BAC579C3CF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1" creationId="{B1EA5263-5058-B5AB-D539-FF60A06BFE81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2" creationId="{20607C84-E714-BCA5-E4B3-0FDADF3AAC25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2" creationId="{72BCE042-494D-413C-DDD5-B9EDFF97CB47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3" creationId="{1D7ADF08-34DC-D27F-AAB7-D65885CC443F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3" creationId="{9D134A67-8DBA-7EA0-900B-46B38A101ECA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4" creationId="{43134CDD-C61A-C7B8-A406-8294A16D43CE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4" creationId="{CFBD504A-A28F-C8CA-7052-ADA32E7B726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5" creationId="{5F096D30-9143-C5A2-4D28-CF7F424D1EBB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5" creationId="{CB317BD0-4E63-E039-0B82-EF917498954D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" creationId="{14E393DE-2298-D4F1-4C77-8116419DB466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6" creationId="{3861983D-CA11-F535-D0FF-3C4CE517A71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" creationId="{1D338D30-F0CD-7F78-3833-8FEE56B90A1E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7" creationId="{620A2F11-8C88-3174-1B95-4FC5489BE2D6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" creationId="{3897FB76-C071-93AC-2FDF-6BFF196321D4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8" creationId="{A2A05A00-E35E-2245-D76D-D5495E809577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9" creationId="{C4F3C800-BD01-2D7B-20FC-76C110BA0D60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" creationId="{CF110B16-535D-6474-485A-9961599BD947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0" creationId="{03D0A2BB-3AC9-8503-590F-4D1AA929229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20" creationId="{0F52EAC8-D10E-6427-0A1D-CBB00FD062B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" creationId="{77E6E950-F37E-9FBC-9356-4ECACE4088D6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" creationId="{243F7C18-EE96-53EB-81A0-0F2AC88B5BEE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1" creationId="{EC92E4D2-E18E-0CFA-CF25-803A96985996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2" creationId="{A88D0FE0-489F-1290-D256-90B3C7DE3252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" creationId="{B2A4E845-1C45-8360-0715-E2BAAE47B923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3" creationId="{31073E10-AB64-C791-969A-77C848EAE337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3" creationId="{D2106DEF-DD94-2032-295B-779487BAD208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4" creationId="{4900A21B-A7E8-94D0-8C33-DCB4BB3F41D3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" creationId="{5A5F9769-FE9D-9BC2-93CF-6B9D1833B59D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5" creationId="{1198B960-99D8-B69D-D171-F876DEFA1CE8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5" creationId="{162C5553-B5A4-4C85-6BB7-3738B205A63A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25" creationId="{E3EA9BF9-B32E-2CDF-3035-EB70B4EC5186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6" creationId="{492C1125-CBA6-F8FE-5199-D2AF47C23B35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6" creationId="{BEEDC9DB-2E38-1D8A-B99C-521F223D20F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26" creationId="{C98FBB49-C017-FEFF-5A29-328AD46919F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7" creationId="{2B6957DA-0500-A5A4-7705-40D9D1C13D22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7" creationId="{7CF4FA41-EB8B-2C6A-82C6-A99D839A178A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27" creationId="{A752D321-193A-E5F2-42E5-E053220DF395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8" creationId="{936D34A7-F807-19D9-8532-FA4A556D46D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8" creationId="{A21395CD-9E2C-803E-E44A-595D6E039855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28" creationId="{CA2E639D-9FE0-AA88-9BA0-78E7A302C557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9" creationId="{2250BE41-52F4-A38C-E0EC-E9F84D125BB0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9" creationId="{33D84A43-F8F5-AC57-75BE-F77580125506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29" creationId="{82B2E172-75CE-125A-B25C-9D3D8CAC532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30" creationId="{BDD0915E-C9A0-2D90-459A-F9C801AB1E7D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30" creationId="{C97D4B65-D178-40C5-864E-179F40BD2C2D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30" creationId="{D1310C43-3329-5BFF-8371-CC9022903BD3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31" creationId="{284E4874-2859-3EDE-33F7-602FDB340F01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31" creationId="{C2846924-B4BC-802B-CB5B-EA6B6CBEB018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32" creationId="{B3951EF8-0A0B-1A78-8B68-0635326B6012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32" creationId="{C55149BA-EE35-3309-858F-DE9C64C007DD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33" creationId="{8081CE2E-E42B-522E-5F2B-6D5350BD7FF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33" creationId="{9B9FCE4C-842C-484E-94CC-E7037FB22F7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34" creationId="{25CED41A-57E2-6FF7-4092-54F0A1DB6925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34" creationId="{598C59C7-9FFE-8973-3DC2-5FB6FC373FB1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35" creationId="{8506D9F6-FCBF-2C28-CA0A-6C1CB41A295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35" creationId="{88129139-FC51-2CCD-E12E-3F7E14316581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36" creationId="{0E1AC931-62B4-AD54-4FC0-4BDEB165DCBF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36" creationId="{E269411D-C471-E4AA-E916-404664A99569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37" creationId="{8C9FAA3D-614A-8849-D7BE-35810840F33C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37" creationId="{E614ED98-E4F5-B907-6539-D471863F37EA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38" creationId="{D2733BAF-E522-151B-3C06-BBAD78B6AB9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38" creationId="{D3251595-ABB8-C73A-8EF2-AB033E29F85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39" creationId="{36C33AF1-5C7C-92AA-9D6C-A1247AB5542C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39" creationId="{9E26E211-B441-90A3-8B7B-6736927BF035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40" creationId="{0E937168-72C6-4797-7657-FCAFF80B1883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40" creationId="{2A627185-553C-78D4-B75E-7D39989A39A6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40" creationId="{72BD7D15-FDA5-36F0-1DE6-6658F59AF37C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41" creationId="{15599828-FBEC-EE03-8441-D49B65D248B9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41" creationId="{7614DC36-C88A-C386-91BA-66106AECF80F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42" creationId="{4695F384-D84F-7771-1000-27B5E5AB7C1D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42" creationId="{801E0F5A-7003-54BD-9340-90BA1B51B056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43" creationId="{65B6D13A-E2F6-5996-2EA8-9C0207AFEE75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43" creationId="{85B3C7D6-AC38-4DFA-213B-E4EAB50C66B4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44" creationId="{493AFC19-820F-396E-F646-1EF3FD2C20B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44" creationId="{9C799974-7947-5EEC-68A8-6D130D6296E2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45" creationId="{B553C7A3-A3FB-EDEF-F0C9-6C3B09455635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45" creationId="{D98D7069-9A05-751E-B43F-6938B716F5DE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46" creationId="{13AD4564-CC3F-73B1-F936-651C791047FA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46" creationId="{BB98191A-0541-7AD1-719C-6BC60295CAB5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47" creationId="{8027F7BB-C77E-E0FF-CBE6-D331BACC2962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47" creationId="{98D95C20-F595-3CA9-D80C-9164C1F82EEC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48" creationId="{45B9A8C9-730B-87DF-030A-B35D8E4BB80D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48" creationId="{ECDF6519-F7FD-3BDE-37A0-C793ACAFAE5C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49" creationId="{1ECF705F-2491-8036-8BDA-610DEB895B49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49" creationId="{7EAA029E-731D-9AC3-C6E7-5F8CE0F74B51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50" creationId="{82096AE8-FFA6-C25B-CE15-4AB947DBBFDF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50" creationId="{F3CFEBB5-E65A-7AB9-393F-33A6C2A9BE0C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51" creationId="{04C4FE53-BB9A-34F3-E700-B1A671ED34BD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51" creationId="{F0DBF1A5-55D2-5FA9-8621-1A43094455E1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52" creationId="{777A2B63-6D9C-68C8-9BEA-8ED6CC3C1F2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52" creationId="{7D9FCD86-ECDE-7274-100F-42283AD56204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53" creationId="{987B13A5-DA1E-F615-41D5-63C939CD3D6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53" creationId="{C58387E6-6EDE-B3D6-9FF6-068AE6373AD1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54" creationId="{4CCE9144-4CA6-D179-5E13-00B15B85AFF4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54" creationId="{D0214789-9536-56DD-BDB2-52913FD8A311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55" creationId="{9B70EE4C-CF03-73A7-2BDD-E21B4BF3DB0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55" creationId="{DA4F4E67-661E-E158-F62F-6954A2C9BDDA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56" creationId="{33BF8CF0-CFEF-C0E1-E35A-B66F84E7C22B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56" creationId="{43A2769B-56FD-4879-311E-B1FEE8E6306F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57" creationId="{16E3E0BC-5936-35E2-07E4-61F0418ECC70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57" creationId="{C210D645-0F4B-F626-86FB-0495355E0D13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58" creationId="{3E1BB39D-F3EB-9A27-8D62-56F0F8B605FC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58" creationId="{D9FFA5B8-6B01-D0D8-6141-D4A76287043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59" creationId="{24DA7EEE-1FC8-B3CC-443E-1D45950D20D8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59" creationId="{B21E7169-EB9D-9F28-4367-FD876F1954F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60" creationId="{10027248-19F1-1E9E-5FD6-D494851B121E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60" creationId="{7521F244-C085-0CB0-34A2-6633AFB69E55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61" creationId="{87F14DEC-498E-2223-83E5-D638167A19A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61" creationId="{FB4BA726-40FC-F190-A5A5-41977327FAF4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62" creationId="{45C190DE-F9B5-020C-0C0C-9309368EB52E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62" creationId="{5339419B-5786-CB0B-7266-3FAA4ECFBF55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63" creationId="{31D68860-7070-DD61-2692-1B80547770B0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63" creationId="{46016290-FAE5-BF45-9673-0804B47949C0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128" creationId="{845A5A76-0FE8-6304-04B2-D16B3D686819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129" creationId="{78191AE1-0E1E-2BA8-2504-55B701B6ABA8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130" creationId="{176E78F7-4211-71CF-A35E-33C49DF3BC00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131" creationId="{07EDABF7-8DD0-7246-BFAB-F0B5BC7CADDA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132" creationId="{045A191E-15CC-DC42-0923-F1677A14D592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133" creationId="{D878E57A-E3EC-064E-94C5-459407CD7EB1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134" creationId="{9E74A252-03CF-F2C4-B5F4-2ED8D3379192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135" creationId="{E33306B9-5675-37C5-CFA8-E70FA2E4E92C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136" creationId="{615FF572-0894-9972-3B3C-9CABD63E4610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137" creationId="{4826ED34-CF43-11CF-5DDF-0A9044655B82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138" creationId="{CFDE27CD-C1E2-6890-BA31-C0313CEB1FA2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139" creationId="{65967215-F6E6-F968-31DD-D47B6705E5F0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140" creationId="{A9779211-B008-35AF-05F3-5B8DD2E026A8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141" creationId="{4B75FB74-9BD9-D3AB-0B4E-920DA183E4B9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142" creationId="{230E4D8E-87D5-FD67-84F1-61DA1ED016BE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67" creationId="{F0EB5763-60DD-E5B4-3CC6-F6D658EE5995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68" creationId="{D2A81AC4-C93B-8383-648C-CDE0A85D11CF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69" creationId="{AD634A0E-D20F-B021-A9F5-C1A33C87F1BF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70" creationId="{A47733E5-53DB-18BC-97D0-8E5658FC8EBA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71" creationId="{AB1A6C22-DEDF-69E4-B592-87C71A0E5A62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72" creationId="{B8474C1C-8000-7DEC-66F1-D4AF6E5FE13F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73" creationId="{FE7EF5D8-627E-963D-F155-FDC431F927C7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74" creationId="{FE2F9CA8-FF92-9497-F21D-4561B65702F2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75" creationId="{041A73BB-F262-AEDD-3B61-739E10B8DD79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76" creationId="{B0A6EA1E-9FD6-BF20-DE8D-8E49D7ED0CE9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77" creationId="{7E6CB42F-6076-FD42-FBD9-84114B9BCB6B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78" creationId="{141988F3-34D2-C986-D34E-5D8BCF8590D9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79" creationId="{83F88D64-DDC6-3B6B-74C5-1AD6DE71625A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80" creationId="{C73CB587-1E2B-7474-384F-467050E23727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81" creationId="{4FCD3CDA-7008-468C-5F51-20062F741D6D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82" creationId="{345D0C9B-B922-09A7-5483-4E12D6EE08F2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83" creationId="{02308732-44E3-FCCA-2108-D5922A6B30E9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84" creationId="{0FFCF690-D979-E93B-E284-9C535C46C241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85" creationId="{525B1FDB-C0A8-9A66-25A9-017250F8D19B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86" creationId="{1F60343D-2CD7-FD5C-9008-0EEBAF6DF51B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87" creationId="{65DACCD0-B298-B55B-13EE-FB7003D190D7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88" creationId="{210D917E-CFA6-9A9D-D029-2982F47379BC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89" creationId="{89070076-CC62-B311-A838-EB5B12F311B6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90" creationId="{0A96B182-75F4-7D5F-B46D-6F199F2F82DB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91" creationId="{3AA1654B-8546-3577-824C-8DF6F6472910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92" creationId="{A3E0F063-4F1B-29FF-CBE2-5C0F25B793C0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93" creationId="{B049DBB5-09A0-2DC2-D054-055E518D6EB9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94" creationId="{D373EC42-6E9F-EE61-B535-4BCDF7A4FC93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95" creationId="{FB549BC1-E3D4-1DC8-44F0-CB670E55BC0B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96" creationId="{E9ABBC7E-C6E2-220A-17AD-807B96D04959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97" creationId="{AE77EF05-02BB-8580-34CE-36C1747D8D26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98" creationId="{AC0CAF5B-CF71-424B-E718-1E7ECC883193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199" creationId="{F6B7753E-1B5A-883C-DBF0-E7C1BB7166BA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00" creationId="{3F11B1BF-53AF-6D7E-9E28-7A79676B7540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01" creationId="{9E65D6C4-11E5-B4D0-93D7-447F192DDE81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02" creationId="{F1482B3B-B784-D14C-EEB5-578E9A9BE079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03" creationId="{9EFE6F43-4D07-DD3E-7E33-B8112B9E9D70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04" creationId="{24E7B8EE-A14E-3F6C-16E9-A94801126EFC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05" creationId="{BEF43A0C-BCBC-AF52-D984-6773FC940A6C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06" creationId="{B4A2D137-2AA3-800F-3D26-66E956560E53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07" creationId="{1FD64636-1158-90A5-909F-9BDD30CE6003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08" creationId="{75FA88BC-7F60-F670-CE11-E08967813F33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09" creationId="{757A1151-BD14-75D8-5988-BCC7F06AC77B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10" creationId="{75C852D2-CE85-993B-3B7D-8A804112C0E3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11" creationId="{1653974C-D353-8E14-CD7C-F372E4208682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12" creationId="{D6751B3E-DBA4-12DC-5DA9-A547B2E53EA2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13" creationId="{FD6E01B3-B09C-4992-8522-968EA5CD0E4E}"/>
          </ac:spMkLst>
        </pc:spChg>
        <pc:spChg chg="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253" creationId="{BDA122D9-C0A1-FCC6-7DCD-2172C0652A69}"/>
          </ac:spMkLst>
        </pc:spChg>
        <pc:spChg chg="del">
          <ac:chgData name="Fatima Pillosu" userId="a6295d4dc9e22643" providerId="LiveId" clId="{EAC443EF-AF00-4FC7-A980-2DEE2A84252F}" dt="2023-11-06T11:09:53.604" v="1674" actId="478"/>
          <ac:spMkLst>
            <pc:docMk/>
            <pc:sldMk cId="89307022" sldId="261"/>
            <ac:spMk id="255" creationId="{957257C6-22BA-6099-7F03-BC7D94FE5F19}"/>
          </ac:spMkLst>
        </pc:spChg>
        <pc:spChg chg="del">
          <ac:chgData name="Fatima Pillosu" userId="a6295d4dc9e22643" providerId="LiveId" clId="{EAC443EF-AF00-4FC7-A980-2DEE2A84252F}" dt="2023-11-06T11:09:53.604" v="1674" actId="478"/>
          <ac:spMkLst>
            <pc:docMk/>
            <pc:sldMk cId="89307022" sldId="261"/>
            <ac:spMk id="256" creationId="{9D083164-5A98-3DD9-84DE-6FDCE1D98483}"/>
          </ac:spMkLst>
        </pc:spChg>
        <pc:spChg chg="del">
          <ac:chgData name="Fatima Pillosu" userId="a6295d4dc9e22643" providerId="LiveId" clId="{EAC443EF-AF00-4FC7-A980-2DEE2A84252F}" dt="2023-11-06T11:09:53.604" v="1674" actId="478"/>
          <ac:spMkLst>
            <pc:docMk/>
            <pc:sldMk cId="89307022" sldId="261"/>
            <ac:spMk id="257" creationId="{5C4CFE15-A978-0676-91FF-998E514999AF}"/>
          </ac:spMkLst>
        </pc:spChg>
        <pc:spChg chg="del">
          <ac:chgData name="Fatima Pillosu" userId="a6295d4dc9e22643" providerId="LiveId" clId="{EAC443EF-AF00-4FC7-A980-2DEE2A84252F}" dt="2023-11-06T11:09:53.604" v="1674" actId="478"/>
          <ac:spMkLst>
            <pc:docMk/>
            <pc:sldMk cId="89307022" sldId="261"/>
            <ac:spMk id="258" creationId="{1DF23F1F-442A-9B24-76A1-402F2316671D}"/>
          </ac:spMkLst>
        </pc:spChg>
        <pc:spChg chg="del">
          <ac:chgData name="Fatima Pillosu" userId="a6295d4dc9e22643" providerId="LiveId" clId="{EAC443EF-AF00-4FC7-A980-2DEE2A84252F}" dt="2023-11-06T11:09:53.604" v="1674" actId="478"/>
          <ac:spMkLst>
            <pc:docMk/>
            <pc:sldMk cId="89307022" sldId="261"/>
            <ac:spMk id="259" creationId="{8B46367F-D363-2296-A53D-7AEABC3EC5EE}"/>
          </ac:spMkLst>
        </pc:spChg>
        <pc:spChg chg="del">
          <ac:chgData name="Fatima Pillosu" userId="a6295d4dc9e22643" providerId="LiveId" clId="{EAC443EF-AF00-4FC7-A980-2DEE2A84252F}" dt="2023-11-06T11:09:53.604" v="1674" actId="478"/>
          <ac:spMkLst>
            <pc:docMk/>
            <pc:sldMk cId="89307022" sldId="261"/>
            <ac:spMk id="260" creationId="{5B5F6169-699E-694D-A9D4-6E1B6073C3B6}"/>
          </ac:spMkLst>
        </pc:spChg>
        <pc:spChg chg="del">
          <ac:chgData name="Fatima Pillosu" userId="a6295d4dc9e22643" providerId="LiveId" clId="{EAC443EF-AF00-4FC7-A980-2DEE2A84252F}" dt="2023-11-06T11:09:53.604" v="1674" actId="478"/>
          <ac:spMkLst>
            <pc:docMk/>
            <pc:sldMk cId="89307022" sldId="261"/>
            <ac:spMk id="261" creationId="{96F59EF5-618B-8091-FB57-75D4E78D2E1D}"/>
          </ac:spMkLst>
        </pc:spChg>
        <pc:spChg chg="del">
          <ac:chgData name="Fatima Pillosu" userId="a6295d4dc9e22643" providerId="LiveId" clId="{EAC443EF-AF00-4FC7-A980-2DEE2A84252F}" dt="2023-11-06T11:09:55.630" v="1675" actId="478"/>
          <ac:spMkLst>
            <pc:docMk/>
            <pc:sldMk cId="89307022" sldId="261"/>
            <ac:spMk id="262" creationId="{CC505374-C559-AA29-BAB2-CB2D9D44554A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265" creationId="{B7FBE727-9881-6371-9C9A-1687CB141E89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266" creationId="{D68ECCBA-3B23-05FE-4E6E-22B1B269A8FF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267" creationId="{66A3E828-655A-E4C1-D7F8-6696AB0A0231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268" creationId="{72A9A8C3-A1FA-6FBC-5BF3-1E6F56AB370F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269" creationId="{200DBC60-F645-8C67-1413-4A8825FDAAE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270" creationId="{58A9614D-C421-06B7-4242-902603AC5C9F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271" creationId="{FE72AD72-8DE3-17C6-ED81-35D0B9608143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272" creationId="{178C7F57-9F58-825B-3D0A-0DD93D6F390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273" creationId="{0CBCD167-4A4B-0411-DE56-62EB6639D8EA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274" creationId="{0143EE5D-94F0-4243-3557-F066C4EAA55C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275" creationId="{6A2FBCD6-EF0C-D36C-F89A-DD2CCD7D72AB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276" creationId="{011E921D-3366-9C1E-DC1B-412AEA52CAE4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277" creationId="{56B55FC9-25E3-E7D7-781E-146173446A5F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278" creationId="{7DF4C8D0-68C3-52C5-00A3-CB7F43C98029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279" creationId="{8F0D951B-A01D-CBE6-EB78-7EBB18646167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280" creationId="{9C5C4883-DFE7-07C1-4AFF-B3EB6E807633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281" creationId="{F9C80C01-7641-96E8-DD9A-B5C1D4DEE9F5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301" creationId="{C78E9C70-6BAC-05F6-7052-3054128C0240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303" creationId="{1306CAF0-AB04-A7A2-11D4-9EA01E8F9EB2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304" creationId="{335E8BAE-717A-2BE9-35D7-5F0CFDB80A59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305" creationId="{C4B2F7A1-6E89-437A-6F41-04CF0D0157AE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306" creationId="{38D27B50-20EF-E321-A49E-D8D32E195700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307" creationId="{E3D2ADD9-22EF-F9E9-3805-C313C29995C3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308" creationId="{AC872330-3E18-30C5-0004-34172B56AB22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309" creationId="{C6C5B07C-AD70-F030-0AE5-6F4121F0941F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310" creationId="{AFD0E63E-EAF7-3E40-CBB5-1E87A5DCBC54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311" creationId="{8B929030-2A48-B49C-D2AD-5DF84ADC5173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312" creationId="{2E971DA3-6A93-FA4B-B0EB-41A384DC0AA3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313" creationId="{6740B3D4-E40C-57A8-6550-F9FFD87F39B5}"/>
          </ac:spMkLst>
        </pc:spChg>
        <pc:spChg chg="add del mod">
          <ac:chgData name="Fatima Pillosu" userId="a6295d4dc9e22643" providerId="LiveId" clId="{EAC443EF-AF00-4FC7-A980-2DEE2A84252F}" dt="2023-11-06T11:21:24.885" v="2117"/>
          <ac:spMkLst>
            <pc:docMk/>
            <pc:sldMk cId="89307022" sldId="261"/>
            <ac:spMk id="314" creationId="{E29E9E53-D7DE-2FBE-83FD-9CC89BC0BFAD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24" creationId="{87470872-0B3B-88E0-02D0-A064C45271C9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25" creationId="{FE1991EB-71FF-888D-35AB-4D62765251DD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26" creationId="{92B400A3-F29C-8CED-4AAA-41DADFE33F4F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27" creationId="{51EE655A-3740-3A58-3D3D-6E3F8C67D5FE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28" creationId="{3EAB6097-7ECD-6910-BAC6-C8E294898DD2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29" creationId="{B1BD8B3C-AC1D-230D-DD86-DC095B2A638A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30" creationId="{E010A754-4CCB-2D20-129E-CB94F9ABAABC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31" creationId="{0A27ADD6-F123-D4DA-B9F8-FBA243AD0E7B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32" creationId="{FE395BDB-1DDC-D48E-077E-5F26DC99F484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33" creationId="{22D1A4DC-6735-8138-468C-36364E80F842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34" creationId="{0831D2BE-7505-10D8-474D-549DFA65CFBC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35" creationId="{B50118CA-CD87-8DB2-0B02-B58162B6A985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36" creationId="{A1324812-D2EB-32EA-59CA-90546B6467EB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37" creationId="{CE793A72-F055-D32D-5E7B-6590E9F68DB3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38" creationId="{E216D4F8-10F4-D619-EBA0-02635FE18367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39" creationId="{3623FC06-953B-12C0-B20D-9C4240D78C92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40" creationId="{007AEB43-5231-04F9-2844-48285EA8651B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41" creationId="{D65C2518-559F-03F3-24B9-FA389B12E5F2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42" creationId="{C20C21D3-C99F-20BB-2A32-1B8E1BA3A592}"/>
          </ac:spMkLst>
        </pc:spChg>
        <pc:spChg chg="add del mod">
          <ac:chgData name="Fatima Pillosu" userId="a6295d4dc9e22643" providerId="LiveId" clId="{EAC443EF-AF00-4FC7-A980-2DEE2A84252F}" dt="2023-11-06T11:27:37.016" v="2246" actId="478"/>
          <ac:spMkLst>
            <pc:docMk/>
            <pc:sldMk cId="89307022" sldId="261"/>
            <ac:spMk id="343" creationId="{56166449-AB9F-CA71-1253-AA31CA27A7FC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44" creationId="{297E9F4D-39CA-41AA-6DDB-C540B30572F9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45" creationId="{7D8FA946-41E7-D494-0B8D-129E0B69414B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46" creationId="{03FFF82F-989B-1999-CF83-24C062E1B58F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47" creationId="{D5A92DEB-37C7-43F5-7912-6E4D56DA8E80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48" creationId="{509D6543-ABF4-F696-8DB4-E40B8CCB9982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49" creationId="{6129BB0F-3D2C-DE31-957D-96835151473A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50" creationId="{0BCBC40C-BFED-A7B4-7190-651EC1767B39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51" creationId="{7DD8205E-5C5B-D8F2-B193-3FAF179F4433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52" creationId="{39E44729-8F26-5CCD-465F-0272977D0C89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53" creationId="{7794E512-AE16-2FA0-1438-BD8ABC66541A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54" creationId="{E850BEB1-44C7-5B50-1793-6D48941D1DA8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55" creationId="{3D7D4F2D-5F3E-F35C-D4AC-B4965822753E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56" creationId="{17B0480B-6A15-64D0-8D14-855FE9AC24B0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57" creationId="{30CC6288-6340-1742-593F-A44281E7D020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58" creationId="{77F8673A-7F0D-D4CF-A33D-03FA3E5AD35B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59" creationId="{B5774DE4-BAE3-A783-8023-BCD1B9664A62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60" creationId="{88759FAC-5ABA-D5BB-8A0A-CDC16E0E902C}"/>
          </ac:spMkLst>
        </pc:spChg>
        <pc:spChg chg="add del mod">
          <ac:chgData name="Fatima Pillosu" userId="a6295d4dc9e22643" providerId="LiveId" clId="{EAC443EF-AF00-4FC7-A980-2DEE2A84252F}" dt="2023-11-06T11:27:33.530" v="2243" actId="478"/>
          <ac:spMkLst>
            <pc:docMk/>
            <pc:sldMk cId="89307022" sldId="261"/>
            <ac:spMk id="361" creationId="{B48EB0B3-87DA-B86D-875A-055F79091165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362" creationId="{D620ECCD-E246-CCA4-826C-6C9154E003C1}"/>
          </ac:spMkLst>
        </pc:spChg>
        <pc:spChg chg="add del mod">
          <ac:chgData name="Fatima Pillosu" userId="a6295d4dc9e22643" providerId="LiveId" clId="{EAC443EF-AF00-4FC7-A980-2DEE2A84252F}" dt="2023-11-06T11:27:35.217" v="2245" actId="478"/>
          <ac:spMkLst>
            <pc:docMk/>
            <pc:sldMk cId="89307022" sldId="261"/>
            <ac:spMk id="402" creationId="{0D5F5A0B-E8BC-2BFC-7350-275B2B5B9C91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404" creationId="{C8F26BB4-A62A-BEA9-ED6B-71AC025AC373}"/>
          </ac:spMkLst>
        </pc:spChg>
        <pc:spChg chg="add del mod">
          <ac:chgData name="Fatima Pillosu" userId="a6295d4dc9e22643" providerId="LiveId" clId="{EAC443EF-AF00-4FC7-A980-2DEE2A84252F}" dt="2023-11-06T11:27:32.169" v="2242" actId="478"/>
          <ac:spMkLst>
            <pc:docMk/>
            <pc:sldMk cId="89307022" sldId="261"/>
            <ac:spMk id="405" creationId="{F6B3F076-34CE-9FEC-D5CB-E6037B160D72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406" creationId="{026A0C0B-74C2-D46F-80B7-88677F032546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407" creationId="{69FFA29D-87FB-F3DE-DCDB-F8D36B3AB094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408" creationId="{907A6FBE-D1FD-1E83-9ED6-4B30E8D9B8D0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409" creationId="{2A693A9A-956E-BCD5-2E97-B8496887144F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410" creationId="{0B69925D-4CEE-0AC2-5451-5C33EED02679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411" creationId="{E856EF26-F49B-3346-3F4C-FD163DBEEB94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412" creationId="{C7B4E242-7C20-8F64-86F4-2DD0CFC9EB50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413" creationId="{DAFBA81C-DBFB-06F6-8467-657B8D04A944}"/>
          </ac:spMkLst>
        </pc:spChg>
        <pc:spChg chg="add del mod">
          <ac:chgData name="Fatima Pillosu" userId="a6295d4dc9e22643" providerId="LiveId" clId="{EAC443EF-AF00-4FC7-A980-2DEE2A84252F}" dt="2023-11-06T11:27:34.682" v="2244" actId="478"/>
          <ac:spMkLst>
            <pc:docMk/>
            <pc:sldMk cId="89307022" sldId="261"/>
            <ac:spMk id="414" creationId="{711D7F45-9255-5BB3-8ABD-4F8CE5683C79}"/>
          </ac:spMkLst>
        </pc:spChg>
        <pc:spChg chg="add del mod">
          <ac:chgData name="Fatima Pillosu" userId="a6295d4dc9e22643" providerId="LiveId" clId="{EAC443EF-AF00-4FC7-A980-2DEE2A84252F}" dt="2023-11-06T11:27:29.542" v="2241" actId="478"/>
          <ac:spMkLst>
            <pc:docMk/>
            <pc:sldMk cId="89307022" sldId="261"/>
            <ac:spMk id="415" creationId="{27DAC390-85F0-4497-AF66-B6E5290A83DB}"/>
          </ac:spMkLst>
        </pc:spChg>
        <pc:spChg chg="add del mod">
          <ac:chgData name="Fatima Pillosu" userId="a6295d4dc9e22643" providerId="LiveId" clId="{EAC443EF-AF00-4FC7-A980-2DEE2A84252F}" dt="2023-11-06T13:49:28.696" v="2417" actId="478"/>
          <ac:spMkLst>
            <pc:docMk/>
            <pc:sldMk cId="89307022" sldId="261"/>
            <ac:spMk id="429" creationId="{F5C784B4-A970-59F8-7928-12CF349DBB11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30" creationId="{A5537FF4-AF6B-F97B-D78F-B15A43521918}"/>
          </ac:spMkLst>
        </pc:spChg>
        <pc:spChg chg="add del mod">
          <ac:chgData name="Fatima Pillosu" userId="a6295d4dc9e22643" providerId="LiveId" clId="{EAC443EF-AF00-4FC7-A980-2DEE2A84252F}" dt="2023-11-06T13:49:30.544" v="2418" actId="478"/>
          <ac:spMkLst>
            <pc:docMk/>
            <pc:sldMk cId="89307022" sldId="261"/>
            <ac:spMk id="431" creationId="{72B53B9E-D24F-1501-00DF-87166F94C805}"/>
          </ac:spMkLst>
        </pc:spChg>
        <pc:spChg chg="add del mod">
          <ac:chgData name="Fatima Pillosu" userId="a6295d4dc9e22643" providerId="LiveId" clId="{EAC443EF-AF00-4FC7-A980-2DEE2A84252F}" dt="2023-11-06T13:49:26.614" v="2416" actId="478"/>
          <ac:spMkLst>
            <pc:docMk/>
            <pc:sldMk cId="89307022" sldId="261"/>
            <ac:spMk id="432" creationId="{5EB89CD5-D404-8F61-93E9-6107A6F5026E}"/>
          </ac:spMkLst>
        </pc:spChg>
        <pc:spChg chg="add del mod">
          <ac:chgData name="Fatima Pillosu" userId="a6295d4dc9e22643" providerId="LiveId" clId="{EAC443EF-AF00-4FC7-A980-2DEE2A84252F}" dt="2023-11-06T13:49:23.663" v="2415" actId="478"/>
          <ac:spMkLst>
            <pc:docMk/>
            <pc:sldMk cId="89307022" sldId="261"/>
            <ac:spMk id="433" creationId="{5F48FAFA-7642-6B37-AF2C-0392B21A9E4E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34" creationId="{C6E60D23-C9E3-1C50-C5B0-462B00C01407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35" creationId="{58A7F7F2-9D08-D28F-60AB-AA752612EF11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36" creationId="{BE7C1010-A684-60BD-0325-3778B6B527E9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37" creationId="{6E2429A5-3662-D4C7-1348-3CE9EAD8BEB0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38" creationId="{8863AFA6-8D3F-11F9-8AFF-F9B4E24EDA3B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39" creationId="{CA009445-BB7A-CAE4-D8CE-204DFB1EDCD7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40" creationId="{F2DD6259-98D2-31BC-92EA-22F091FB0282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41" creationId="{64FA0AF5-B951-CF6D-C961-702503F21CE2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42" creationId="{6AE2EE0B-96F3-CAAC-C3FC-A02C0881F974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43" creationId="{45A60229-20A7-311B-51FD-2D5BC59D069F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44" creationId="{E71AEAEC-554C-AAF5-999A-CA0D89C61551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45" creationId="{AC7179EB-5939-E9AF-7382-7688B9680DA6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46" creationId="{869148DB-E0DF-4F54-85C6-0021AD6A2A62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47" creationId="{59C841DB-F569-F41A-CC48-1F0BBBCE4D4A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48" creationId="{50AC5792-A098-CDB0-55FF-71D0CB9E562C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49" creationId="{C2DE4BDE-DFEF-9D2A-515B-C15A0A58E43D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50" creationId="{BF32D176-2EBE-ED1B-78E1-596C0162292E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51" creationId="{43AFF1C3-F12E-8A2D-D7CB-2B936B4027DF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52" creationId="{6788C8F5-6B16-1A86-6BE4-F635BED2DE56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53" creationId="{A2978E98-30C9-0FBE-272D-A62ACE83588A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54" creationId="{AF097316-7EF7-3B54-9DC9-BE5BC910073F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55" creationId="{D55F21C2-83D1-2C96-CE88-7B0730411447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56" creationId="{56EB6B45-03B8-BBDF-C585-F2590F266F0D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57" creationId="{3D61BAB8-9C35-207C-3584-56C5406F67AE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58" creationId="{3A7093D6-42E0-F38F-24BA-F287CC35921E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59" creationId="{8CD5B89B-CD10-D84B-62B7-795BDB9A9327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60" creationId="{B479BE41-1704-937E-45AF-DB6DC28E9D5D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61" creationId="{AE388740-A232-2DEC-E7BD-652ACDC26C53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62" creationId="{8F06EB56-830D-DBB4-7DF3-9174311EBEAC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63" creationId="{F7782DA9-1EF8-3A8E-235F-9660CEB2AC37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64" creationId="{609AFBF4-88EE-8DF0-DD66-E7AAC6446F6A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65" creationId="{382A6B4E-E0C8-2206-FA39-B405D7B0F75C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66" creationId="{4F84D760-C6D6-F657-8555-3A2A2663830E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67" creationId="{23508551-0A48-F7EA-40C0-FD30CC065835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68" creationId="{088B2CB3-B056-0B69-D45F-D40C3B375E9A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69" creationId="{35F6B190-11F5-ACA6-7509-A6F967C99B42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70" creationId="{F03F8C7D-8081-37E8-CEEA-BF5E483CFA6C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71" creationId="{2C97A67E-13A2-1546-1EB5-4AD802CD5655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72" creationId="{7E0DBBDD-23C8-7C1F-3DD7-15E21E6F5E6B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73" creationId="{89911765-CF0B-664C-D615-95FD37F88EBD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74" creationId="{B6816171-BA1D-C29B-78B6-FD41B916EC2D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475" creationId="{CA191207-85F4-9A01-419D-44EAF233FCA1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516" creationId="{EE4BA952-3292-6760-0D7B-B390B81A5419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517" creationId="{3AA50F93-B6E1-EDD8-9321-CED5BDAD93A2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518" creationId="{26F8D601-5B6A-0293-957D-75759064981C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519" creationId="{218F77E2-53E2-6CA5-2E14-1A0BE2CFBB38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520" creationId="{0477FE1F-DB63-2D48-7636-C154F8C4704F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521" creationId="{DD573189-1F05-F7D4-A45A-A5A1B3BA213C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522" creationId="{D7C779AC-325C-AD99-A43F-04914464AC0C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523" creationId="{65BB5EB4-627F-B65A-FAF8-92841155DF35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524" creationId="{666D5379-5817-BD38-350F-FBCEE7847424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525" creationId="{8FDDA424-908E-6882-CB20-7A2761EDB8A3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526" creationId="{04DB7BEF-2143-8546-13D8-93EFAAE7A3A6}"/>
          </ac:spMkLst>
        </pc:spChg>
        <pc:spChg chg="add del mod">
          <ac:chgData name="Fatima Pillosu" userId="a6295d4dc9e22643" providerId="LiveId" clId="{EAC443EF-AF00-4FC7-A980-2DEE2A84252F}" dt="2023-11-06T13:45:17.375" v="2381" actId="478"/>
          <ac:spMkLst>
            <pc:docMk/>
            <pc:sldMk cId="89307022" sldId="261"/>
            <ac:spMk id="536" creationId="{C3C51D02-74DC-95DF-BA92-B30894A2AB44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537" creationId="{3DC0AAF3-27B7-8580-A792-41CC9F182C22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538" creationId="{63B3D6DA-8771-117C-8E8C-6CE8AAB8C325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539" creationId="{A16D3054-6CDA-4DCC-3DF2-B7BF596D589B}"/>
          </ac:spMkLst>
        </pc:spChg>
        <pc:spChg chg="add del mod">
          <ac:chgData name="Fatima Pillosu" userId="a6295d4dc9e22643" providerId="LiveId" clId="{EAC443EF-AF00-4FC7-A980-2DEE2A84252F}" dt="2023-11-06T13:49:49.029" v="2419" actId="21"/>
          <ac:spMkLst>
            <pc:docMk/>
            <pc:sldMk cId="89307022" sldId="261"/>
            <ac:spMk id="540" creationId="{3DE8BF3F-98D6-EA18-EE11-1EC01AD6FE7F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45" creationId="{43B728A2-5907-8BBD-7774-AE8AD13FDA1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46" creationId="{51A93F06-65FB-656F-FF98-34C2789D9D07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47" creationId="{EAFD2468-EE55-FF28-8989-7013A95BDAF3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48" creationId="{6B8F3181-4F2E-CF3C-A655-D11058F80EF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49" creationId="{E82736CA-6D39-2904-20CD-AD070D024CDE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50" creationId="{4FD0D872-755A-2B9D-A516-19298657B12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51" creationId="{E1948B98-7B6A-9C6A-2F74-58635BD569F4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52" creationId="{DC882831-A24D-A1A4-7768-D53220569E0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53" creationId="{23AC3177-D69C-B893-08B4-6061B660229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54" creationId="{618CDEEF-A163-51DB-CD41-FA4D0E77E0D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55" creationId="{C4FD9B55-8709-799A-96BB-A6DE707F363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56" creationId="{D55BCC3D-F879-0398-2731-DFF628941E8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57" creationId="{E88C48C2-3E92-DD57-2CC3-0DA2F26B54EA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58" creationId="{08A0E535-4340-2DD2-2B6E-A48D0759FD7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59" creationId="{2D4A3F31-7892-0EB9-4670-9F7D5117E702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60" creationId="{8D8EE34A-1703-1E93-31C1-E80C931C10CF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61" creationId="{1C64E4F4-3C5A-A069-1F86-7B1F1C891FC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62" creationId="{2BFA7033-758F-B50D-027B-6F93110EA97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63" creationId="{E21BAB55-F0C3-C013-74D6-C18F0CBC6E1E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64" creationId="{5A7BC799-DB21-A156-3EC0-BB5926444617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65" creationId="{4D45D45F-1034-E2A2-829D-BD4EDC6751FF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66" creationId="{74051628-1004-662C-04AD-5C3C3ACE833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67" creationId="{281E1BA8-2F6B-80A5-BD4A-C118E2330FD4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68" creationId="{8D4E75A6-E43C-EB92-68F6-A2D3780F4E87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69" creationId="{22C35AD2-8056-BCBC-D05C-F2581D1F800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70" creationId="{78150369-8D9A-EA55-E5C7-4BB77E2FAC36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71" creationId="{B58DB159-E108-CB64-6DB3-263D2E8DF1C3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72" creationId="{8188DED4-27D8-7496-90A1-FB6A7ECE5671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73" creationId="{9A74B755-224E-5C19-4B1D-848DB82CE2FE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74" creationId="{49949B2A-12D0-A717-3314-6BCA1DD7C433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75" creationId="{E1FA9E8B-9A86-2431-03F6-18378C833DF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76" creationId="{89641E9D-0D63-054C-1ED2-8F8488031383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77" creationId="{BA2A6538-16CD-F968-1131-D530110142C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78" creationId="{5BAFC2DE-8B76-0B00-D9E4-174FF6E0BE01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79" creationId="{5E413623-B97D-14C5-E5B0-22684A034C9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80" creationId="{7B33EE80-2660-56C0-8D39-FA07D61B2DE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81" creationId="{8DDA194E-A0B0-00CB-571E-0D03A979F38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82" creationId="{957A7219-7920-D9D1-EDCC-09F02E34CBA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83" creationId="{A7048ECF-48F4-ECF9-C81E-F65D7F5657D6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84" creationId="{D8E23860-2BD8-A560-EE4C-56302E3B4BD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85" creationId="{DC942BFE-1F2B-1C11-3ABC-A17732E1F5AA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86" creationId="{4725CA08-72B7-FBFD-76D3-F0A1E8FB7F6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87" creationId="{2B456F72-F1F3-FA0D-DBC7-3F7A7B5DAEC7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88" creationId="{8933F2C1-F6F6-4FB6-66FB-282C00C51CD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89" creationId="{8AFFE717-71D2-F89A-A269-22140E082552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90" creationId="{E8EC2826-56C2-1C96-58B3-FA7F548A630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591" creationId="{22F1F0C2-ACB0-0C6B-ACD7-C4765AF92A06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31" creationId="{DC983BA0-479D-AE50-C6D6-165E1646ED6F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33" creationId="{5CE087D9-3911-6079-9D4A-15669759797A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34" creationId="{C64D9E70-E694-EEEE-8643-763DACA7B2B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35" creationId="{0E7BA545-2BDA-FCA3-4B78-A89644D29AB4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36" creationId="{BF738915-69FD-127B-010A-F4E8DD2CCA7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37" creationId="{BFE5D320-7C9C-5A42-9960-AFB593B30B2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38" creationId="{2CCC4B1E-D2B8-6CF5-9CD5-DE95C722C11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39" creationId="{0AE48A0E-0A4F-B533-84C5-4DF47870ED8F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40" creationId="{A944775E-889C-937F-7DC3-40E6EF780107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41" creationId="{0620C5B5-0350-1D51-8586-E02FA5FB9FD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42" creationId="{22B1C6E2-ACC4-8576-BD01-5CE41D5F20B6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43" creationId="{E9DD35E7-207F-19B3-B0D6-11E1DD8E6B01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44" creationId="{587166F9-35A3-A5EB-FD1B-C42277E3E683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45" creationId="{D9B5F48A-CA91-1109-E8F7-F3A67476AFE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46" creationId="{F500495D-93F2-154E-0371-25C12DCB2AEC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47" creationId="{9DF0FBA6-A0E4-17DB-BF83-3601EEDC0C49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48" creationId="{5D6F88C2-86DB-8364-FC77-4D5E7511053E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49" creationId="{26F8B83B-C0EA-9FA4-EFC5-5E2B3809FC6B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50" creationId="{0F2AE8CA-4D22-46A9-3D84-AA9888684B1E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51" creationId="{4B74009F-0EAA-6C13-3B1F-E9CF276832C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52" creationId="{D6BB4381-25C9-B0B6-AAA2-5FD4EE5A0D12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64" creationId="{80B3F670-3056-5B9C-D7BB-5B2D632EC024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65" creationId="{CEE13420-8AC7-61F4-2836-9221075AB3A7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66" creationId="{4994A22B-748D-3BBD-6056-63ED9B58E984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67" creationId="{B324E201-9153-C39D-07FB-7A22E521D4C4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68" creationId="{E1EC9327-EF17-33B5-FABF-A07F6090B123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69" creationId="{64972CA7-BBB9-C1FD-BC41-BA92F85F8CFA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70" creationId="{AB173AC6-7007-2A41-C577-8F2209B63471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71" creationId="{5E3063B6-2C0B-CB9B-F34F-7508A63A544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72" creationId="{7831EE3F-A959-73A8-93A8-C0DAD6687176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73" creationId="{E0A4680B-CD0B-9607-02A6-37D2952ED662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74" creationId="{D9BF10C7-CCBF-5D4D-CA17-4D58BA8E677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75" creationId="{480AC218-3402-4F7A-C894-2C4FCA272E34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76" creationId="{70C7C374-CC44-D2EE-E933-321550FCA6DA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77" creationId="{7A51189A-F968-9A7D-EA7F-1DB62A38D2DB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78" creationId="{D285432A-7B4F-DD2F-F8F0-834F1AB53D4B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79" creationId="{DD73281F-006F-B6D6-CA32-B2228580771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80" creationId="{A5153236-4B62-CB1A-48BA-3B65078B1F74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81" creationId="{36040326-63E0-08C8-99B0-5AD5F94C98B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82" creationId="{C4DEB68E-2FDC-3064-1CB4-6D9792C20B0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83" creationId="{39F844A4-BC5C-B042-72DA-4C98006E75D3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84" creationId="{1D853CD9-E4BB-D5BF-907C-536EB4081C1A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85" creationId="{465FF5AA-051F-674B-861A-F9E164B9E099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86" creationId="{5F2F4CD4-7A1C-6C30-1D53-1039554CA81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87" creationId="{8DA56DCF-C1D2-F7D4-6ED3-783BCA115707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88" creationId="{D8E50789-840F-1B29-EB1E-BE64E7FF2EF4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89" creationId="{CD8F4CAF-58FF-D824-DA07-2F89A6DF44AE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90" creationId="{15404540-63E5-627E-24E1-E5812CC5335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91" creationId="{D9BDDE8E-C167-CE85-4551-EC9992BC4392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92" creationId="{F6FF30F9-0DCF-E1C3-694A-8E3B4892DAC9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93" creationId="{D8239519-8DBB-F621-5AA6-8F33769656E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94" creationId="{DE208CB9-C92E-D1B6-F75F-4C11C950D1FE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95" creationId="{A8AAE1EF-D185-B2E7-2B73-C4605A86FAC6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96" creationId="{F3364077-0811-A2E6-01DB-4DCE27CAABC2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97" creationId="{F8ED2189-EDB9-D5AF-E03A-B1A06B2A78C6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98" creationId="{A07BB410-82BE-D5C5-894C-DAFD07F09149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699" creationId="{DD75BF68-F605-95BE-5A5C-0D4A721C8D9B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00" creationId="{AE39BD83-C937-193C-97EB-141B87A5A5F3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01" creationId="{03993090-A227-25C3-35DE-C08E367723FB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02" creationId="{A8478293-5B14-E618-0F0A-BE74FA2AE5A2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03" creationId="{EAEA77EA-EB50-E935-0614-6EAE7B66A6DF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04" creationId="{008CD82D-24A4-F023-6101-D4C56B849DF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05" creationId="{18332968-A20C-5894-AEEA-631A5D133E8E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06" creationId="{47C03F37-0B13-AB6F-E9FB-4F3E349E1227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47" creationId="{36030FA3-FB5A-4900-9F2D-74398A4272B3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48" creationId="{1E627394-55F4-EFD5-56C9-65C75C20D3B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49" creationId="{EEA9F42E-ECDD-9D62-4876-2A1C24D7189E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50" creationId="{D31A0EF4-934D-5BC6-F4BC-156C79EC542F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51" creationId="{3B739CBF-EC5C-34FB-3264-9AE5EE195EE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52" creationId="{C7202D73-1A2A-16B5-56BB-490016E132DA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53" creationId="{9AA0DAAD-C383-69B2-3CD6-E0E447315714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54" creationId="{43E821BB-ADAC-AAED-D10C-60570E1EF202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55" creationId="{8BA73487-9E70-137B-EE07-BC7228B5DF5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56" creationId="{23A400F6-EAB9-7623-1651-423C7BF4CCF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57" creationId="{A6781A36-B5ED-6C9F-B542-404EB18E1D8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67" creationId="{2AB7BF7F-E0D9-4C0F-44EF-E3309981D90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68" creationId="{B23A4DB2-B896-12B4-BFD1-87C66245DF87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69" creationId="{9A7FDC96-509E-6C22-A265-4F30F457497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70" creationId="{E91BE231-3C1B-5353-5699-A53F5924755C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77" creationId="{8DC4B331-2998-943E-CB0E-9912C23D1D79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78" creationId="{BF25D3B5-6996-44D3-36C8-0FA816B2759F}"/>
          </ac:spMkLst>
        </pc:spChg>
        <pc:spChg chg="add del mod">
          <ac:chgData name="Fatima Pillosu" userId="a6295d4dc9e22643" providerId="LiveId" clId="{EAC443EF-AF00-4FC7-A980-2DEE2A84252F}" dt="2023-11-06T13:55:29.600" v="2683"/>
          <ac:spMkLst>
            <pc:docMk/>
            <pc:sldMk cId="89307022" sldId="261"/>
            <ac:spMk id="783" creationId="{5CAB67A9-F293-6F65-F85E-FC99C3314EE3}"/>
          </ac:spMkLst>
        </pc:spChg>
        <pc:spChg chg="add del mod">
          <ac:chgData name="Fatima Pillosu" userId="a6295d4dc9e22643" providerId="LiveId" clId="{EAC443EF-AF00-4FC7-A980-2DEE2A84252F}" dt="2023-11-06T13:55:29.600" v="2683"/>
          <ac:spMkLst>
            <pc:docMk/>
            <pc:sldMk cId="89307022" sldId="261"/>
            <ac:spMk id="784" creationId="{A09FEC5C-F097-C163-C4E6-88B017C9BE07}"/>
          </ac:spMkLst>
        </pc:spChg>
        <pc:spChg chg="add del mod">
          <ac:chgData name="Fatima Pillosu" userId="a6295d4dc9e22643" providerId="LiveId" clId="{EAC443EF-AF00-4FC7-A980-2DEE2A84252F}" dt="2023-11-06T13:55:35.487" v="2687"/>
          <ac:spMkLst>
            <pc:docMk/>
            <pc:sldMk cId="89307022" sldId="261"/>
            <ac:spMk id="788" creationId="{A753510C-A420-9EAF-9E9F-12B44BED4C8D}"/>
          </ac:spMkLst>
        </pc:spChg>
        <pc:spChg chg="add del mod">
          <ac:chgData name="Fatima Pillosu" userId="a6295d4dc9e22643" providerId="LiveId" clId="{EAC443EF-AF00-4FC7-A980-2DEE2A84252F}" dt="2023-11-06T13:55:35.487" v="2687"/>
          <ac:spMkLst>
            <pc:docMk/>
            <pc:sldMk cId="89307022" sldId="261"/>
            <ac:spMk id="789" creationId="{9275E170-DB59-B0F6-ACF1-7F3819F1A6A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93" creationId="{2FE71743-7B71-B094-3810-BFE3A94BEC53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94" creationId="{159F224E-93ED-48C1-D576-EA9FC3F3E6A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96" creationId="{3E4D8B2C-8EDA-F06A-0E0E-91FC0403A783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797" creationId="{CC1B907A-4F13-D1A1-8AF5-0399639D6763}"/>
          </ac:spMkLst>
        </pc:spChg>
        <pc:spChg chg="add del">
          <ac:chgData name="Fatima Pillosu" userId="a6295d4dc9e22643" providerId="LiveId" clId="{EAC443EF-AF00-4FC7-A980-2DEE2A84252F}" dt="2023-11-06T14:16:34.124" v="3240" actId="478"/>
          <ac:spMkLst>
            <pc:docMk/>
            <pc:sldMk cId="89307022" sldId="261"/>
            <ac:spMk id="798" creationId="{617BE11E-1D7B-2AC4-23C5-3AB1C0E1151A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01" creationId="{E49A57DC-089E-8E50-D2ED-412D7AFFBD21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02" creationId="{A184780E-BD9C-EC83-0D97-B3EF65CE2703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03" creationId="{4B54664E-F8A2-E0E6-2670-649926C19AC4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04" creationId="{5A84D70E-E5AB-EDB9-B59D-C3680E190DAB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05" creationId="{68E123CD-8EC2-4DB9-2BBC-2792326164A0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06" creationId="{6D9AF2BC-E59F-AE89-8846-77AB9A6619C9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07" creationId="{FF06817A-7164-783B-2967-DCB1BB36178A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08" creationId="{33905845-40BA-88C3-6490-ACF4C1F4C63A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09" creationId="{1DC92918-A27B-5A37-C6D9-174FBD0037B9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10" creationId="{F5E3B4A9-D167-3105-E2A7-D143E416D87E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11" creationId="{A5FDBACD-919C-B3EC-4F9A-F79AEB316CB0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12" creationId="{73BFAA73-E05F-1634-7729-86113C626F2A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13" creationId="{1B053E4F-6F4F-14DB-1E42-FAF977D96757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14" creationId="{B7B6E679-8729-3465-3B1C-104D6C976C9B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15" creationId="{059675A5-0C8B-78CE-D8AF-936007760D2C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16" creationId="{10010F9C-05C2-44B7-31C1-02854D226833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17" creationId="{D7D16F61-21CE-F31A-5B21-AF048E5F47A5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22" creationId="{C4577EF1-3C93-B318-AE34-AA1E5C1B3ED1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23" creationId="{1CFBE06C-B9E4-9B6F-F168-5B6E3C37D6D5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24" creationId="{F71B81E9-4799-7953-09C3-C9A7CB1A8070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25" creationId="{9FB75A34-5C60-CEA1-30D9-DBEF84B9CFF3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26" creationId="{BE0576DB-0BFB-5220-B8D8-02B6101724DD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27" creationId="{82FB94B9-B58F-489A-4618-13209C7303F6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28" creationId="{F1F79402-887B-FC0E-1753-0EF136E9814A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29" creationId="{67D16217-AF20-8537-2ADA-CE89868BE0A5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30" creationId="{7275BA93-3636-F495-B02E-96761F9EFAF0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31" creationId="{79332C60-6F25-FC41-DC10-7EE60C6257A0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32" creationId="{3E2FA575-ACFE-41A9-A3DA-40798D460198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33" creationId="{ADECEE35-6B60-F737-7E7F-9985079028C6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34" creationId="{AA6E23B6-3E27-6CFE-E186-8F70B49580F5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35" creationId="{92C687D9-31B7-9B77-17E5-1F4F5CAA50AC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36" creationId="{4286B996-C2DA-6EF4-90C4-800BA7ED00F1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37" creationId="{51582212-FB8D-107A-FF94-0DDD80850086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38" creationId="{A3A225F0-BCBE-2308-D9DC-580348A867E2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39" creationId="{9D0F734F-D1C6-D43D-E617-08985F3305ED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40" creationId="{7C90AE2F-CD0B-7452-3A69-C2106AE64CDF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41" creationId="{56942FB9-0CA3-FA3D-6D06-4059891B3AD5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42" creationId="{18E2DE07-CFF3-4A00-3745-12AD6681EFE4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43" creationId="{F91F9B9D-C43D-D2DE-930B-85171CF37223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44" creationId="{5E862B80-83BD-4E15-61BA-A9D18BF6A27F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45" creationId="{6272FFEE-746E-5060-34B5-C293B0936C61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46" creationId="{92089044-2962-88B6-5D6C-62256B7CA017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47" creationId="{C765A4D6-D794-823D-A6AA-CA400076CDB4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48" creationId="{B2A85DDA-3E01-8B0B-FAC3-47071A0F7149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49" creationId="{64E7E19C-22C6-6C6C-315C-C63C10046D01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50" creationId="{EC665B67-A491-6DF3-CB73-328728811856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51" creationId="{D2778DAE-9641-FA14-0254-CB6D856DDE28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52" creationId="{731C8DFB-F402-A94F-07AA-0EBC920E61B8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53" creationId="{A4B94255-C77A-E257-15A9-1CDFE391BD2B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54" creationId="{B3B68DF7-0D63-B6E1-D022-4AFF6FBB88B8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55" creationId="{A1C30306-50BD-57C8-D8C4-A13978679A45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56" creationId="{AC64F3E1-1BAB-B681-6D2E-092A9CDE4F5B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57" creationId="{CCA0842C-CCD3-090D-6AF1-F95B229EC387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58" creationId="{EA9BBBE9-9722-B151-BB63-2074A91D0551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59" creationId="{B51250C3-9ADF-FECF-49A4-C4EA6CF49934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60" creationId="{5D052D17-F0DD-0E75-4655-E5D90A039059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61" creationId="{25BB49BA-744D-5B01-F87D-47181AFB0E79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62" creationId="{B339EB7B-B318-4515-1910-B13E302D9360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63" creationId="{A926976B-449C-9445-21DB-F6879FED18AD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64" creationId="{87FB0061-845B-060A-AF82-CEE15DFB2BE9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65" creationId="{BE45F0A0-EDFB-D791-F809-DCCC910D64C8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66" creationId="{7FD763C6-F5A9-57C1-1711-B70B8D2F8934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67" creationId="{FE5EF1B3-259F-4744-644D-6065F104FB5A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868" creationId="{A14F94CA-8E6D-5103-1581-044626DDAF12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08" creationId="{B4414DB8-B146-6745-FD30-CC1C65D9453E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10" creationId="{D1D28C2E-E1A8-6FAB-E1A0-D11ECC0CFF80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11" creationId="{5B05A1D8-E99C-F0C8-E65E-47851A9F258F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12" creationId="{9522C530-0976-B4F2-320A-819461755AE2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13" creationId="{4315A1B7-71C1-AA91-857A-2D6BB28F7E56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14" creationId="{7B9D7E7D-91CA-95A7-812E-E440647D2080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15" creationId="{6571BF75-5D81-5EB1-A474-D03458CE3098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16" creationId="{2C7FBCD6-8E5A-A83B-FF7F-570D4BC1B9B4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17" creationId="{6988EE8A-6282-3CD8-1379-973169179895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18" creationId="{4EB5B8A5-5599-D39B-FCB7-516817917EE5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19" creationId="{C87159D1-790F-71CF-EF80-A753AFAFBA17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20" creationId="{6B889691-5FED-9A9C-3B6F-D8A2AA90A310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21" creationId="{2313BFE2-F804-ECA4-8316-2B293FCE625F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22" creationId="{51B02296-AB0F-3612-E39F-66CD77A92433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23" creationId="{7CB6CDFA-166D-3B31-AC9D-4358C5E5DE9D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24" creationId="{2CB1B788-5C16-E155-32F2-3E6550036379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25" creationId="{8901FFF2-DC80-C55F-5A88-FF227EE6E635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26" creationId="{29677E88-B9DE-D4D8-67E8-260264A9681D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27" creationId="{15BCEF6A-DAB0-F81F-EDD5-5BAE2D03FE59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28" creationId="{751B7E06-A4BC-90F5-B7B4-BC5958CA0D3B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29" creationId="{C157EC55-346A-BB17-6EC8-936D9FCC51F6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41" creationId="{2DC4B506-1E9A-C1A0-B651-BD6F8A3EA1B4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42" creationId="{592107F5-121F-3C61-0FF6-FFDB1D477E50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43" creationId="{4D58214F-8107-633F-2C34-C5DCE7532145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44" creationId="{7B3C32F0-20ED-C857-42AC-B8684089ED9F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45" creationId="{7CF28E33-072C-B4F8-66DE-E3F43F433B9A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46" creationId="{EB04AA65-0F58-B3E0-8CC6-58EA9B83598E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47" creationId="{A67D56CF-3089-E8D7-E44D-E254FED4C99A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48" creationId="{D8A941CC-5B7A-043F-1ED1-F9AD1DA510A3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49" creationId="{43640A9A-A424-8AB7-6184-6326E2A6DE4B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50" creationId="{25F341C0-424A-ECB4-4187-7EAB4558A109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51" creationId="{E4EDE84C-0C8B-6E8F-4295-1188B08A13C2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52" creationId="{5E139E62-BDCE-8D27-FE27-9AEEE83FBC5A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53" creationId="{A68BE1CE-11E4-1091-F56D-E9D20BAE4CE3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54" creationId="{D907F556-5F0B-DD65-C1DE-BA286CB5F284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55" creationId="{CF2A5165-7F89-B19E-C79C-52E3A6607242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56" creationId="{E7950475-9127-6848-924D-80BA3E15295E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57" creationId="{CF31C38F-C92A-71C2-A106-0539581DB32F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58" creationId="{CEA2883F-5259-BADF-7010-B84B33952E48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59" creationId="{B8030F5F-6F11-8135-20FF-46733EC8FD9D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60" creationId="{0B349700-3C38-97A4-03B6-AADCFCACC786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61" creationId="{4F3E1297-2F45-3476-FA4F-611B55BB4DCC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62" creationId="{BF243FD8-B85B-F8F8-B9A5-401AC931F1DE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63" creationId="{99F8CE83-B695-1776-EDA6-B63C9EAC137E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64" creationId="{0C00005D-3070-5737-0044-593233CD6538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65" creationId="{E586E7CE-E649-9871-553B-39865508CA5F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66" creationId="{8310055C-04DB-ECCE-B283-B418578AF8F6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67" creationId="{25847FD4-B169-A79B-EC53-B78867BB9F23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68" creationId="{70C4B6B2-21C2-965F-C54B-ED09F0B5CAFF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69" creationId="{A3D378CE-5A35-BF6F-7605-B4C29E3B2F9D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70" creationId="{70C46585-1424-7E50-1187-20749BE82AE0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71" creationId="{11C51BD4-FBB9-7F8A-F155-2976ED8F8655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72" creationId="{1D855B8D-A71B-F2DE-08FE-8665719A4694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73" creationId="{9DE11082-67BB-BDF9-2CE9-D87796F87A40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74" creationId="{40A0AB67-8224-AFBC-FEC3-BE94B7316ABF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75" creationId="{96E36423-64ED-8D4E-0D4B-0825956C871C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76" creationId="{5A04E08C-C268-CDC2-1E0F-B461F42DD643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77" creationId="{DB3E5EC3-AA5E-90CE-42B6-3DF8509046DB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78" creationId="{92AA0D5E-E9B2-66FE-9EE4-7D8B514ACC44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79" creationId="{859A2BFF-692D-9486-7948-F10BA34A939F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80" creationId="{C5C9E8AE-0120-FD08-EAB2-C0F755A6DDC3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81" creationId="{1F271C2B-62B9-A393-B165-3EE495B85531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82" creationId="{FA2D54CE-5FC1-A9E1-72FF-8011033E79C0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983" creationId="{70EE5B81-3BF5-CFEB-DBAE-6D2DA3AD1477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24" creationId="{D5C9DDDA-113A-A69A-0FA9-B67C8BF9279E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25" creationId="{4FC372B0-84AC-4D3F-B6CE-7054D7DEEFE7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26" creationId="{13CA8636-66DE-7822-381C-D2A10561B678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27" creationId="{D7DF4E93-2FEF-33C2-BE45-68E0BD042176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28" creationId="{91A8799F-AD48-1463-5748-62A33BDA94A8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29" creationId="{7C3037CA-64D7-5E15-0DBD-ED0EABC94E52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30" creationId="{7F7A6383-2AE0-0A1A-9A8C-E1B4AD7ADB37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31" creationId="{8CE9DA7A-2C42-F6BC-1C9A-C688E1D2684E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32" creationId="{67A8BBB5-8599-1E49-5028-7D6504464DDA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33" creationId="{80C7F7CC-6445-DE27-956B-8B2A9DF71864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34" creationId="{8009A628-59CA-D1FE-FFE1-4C5E53B3D859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44" creationId="{220A0F45-5B98-196D-736B-80B4527D97D5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45" creationId="{E2AEF608-BFCF-2A61-00FE-A697D2C199E3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46" creationId="{F6DE90B5-6D8A-5A83-15ED-A07DF98AC3B5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47" creationId="{3BC9D803-5525-AFD0-688D-88745AC579BA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51" creationId="{B158714E-1D5A-959F-417C-AD0E6A93003D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52" creationId="{6566F05D-F68F-718E-AA62-725ED7FA71CC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56" creationId="{A4958196-CB7B-279C-C69C-5863952A19F2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57" creationId="{6F4EA1A4-4A62-3C68-4CDF-66290AEFC417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58" creationId="{7F8AB616-6706-10A3-240F-9C3E8423C994}"/>
          </ac:spMkLst>
        </pc:spChg>
        <pc:spChg chg="add del mod">
          <ac:chgData name="Fatima Pillosu" userId="a6295d4dc9e22643" providerId="LiveId" clId="{EAC443EF-AF00-4FC7-A980-2DEE2A84252F}" dt="2023-11-06T14:17:13.805" v="3250"/>
          <ac:spMkLst>
            <pc:docMk/>
            <pc:sldMk cId="89307022" sldId="261"/>
            <ac:spMk id="1059" creationId="{F7337F80-5EC2-03DA-AE27-D441FFE5793A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60" creationId="{86CD5CA1-D70B-6DF9-625A-BBA894BD9DC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61" creationId="{8A01366E-9FC0-3FBC-114C-510CB0C8070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62" creationId="{19D829CC-1B66-4760-1A76-E6247087C161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63" creationId="{F593F939-4E4D-09FB-161D-FA47BB7AFB93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64" creationId="{C4FA1458-7F40-35EE-C346-754D72A82F8E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65" creationId="{DF5C269D-85B8-2DCF-941C-F27B4D3A188E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66" creationId="{11387B14-E14F-9CBD-BD5E-5BAD6E16023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67" creationId="{07F8F12D-22C5-CEEE-F6C1-211087AC132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68" creationId="{A3D54AE2-1EE3-4FEA-E985-0D90344B13E4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69" creationId="{206D8143-DAD0-6809-9945-E2D6CF67A19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70" creationId="{725B110A-2070-DABA-384E-2AA1D581A42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71" creationId="{3A19BFDE-93EB-5AE7-FF5C-49547E7674E9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72" creationId="{D0122EF3-B31A-ED64-682B-4A07B7D44B53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73" creationId="{4B05A5B7-3893-084F-61A3-29BAD274E63E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74" creationId="{0BE51988-3441-6819-720E-E882CBC8A507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75" creationId="{FEFA10D4-E5D3-74E5-1CC7-119FA65A73FC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76" creationId="{6B6F5D74-7BA1-E50C-A7E5-3C23A54D2EAB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77" creationId="{C1F233FD-F947-AD6C-033A-FCAFFC83E2BF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78" creationId="{0F73B724-AE5D-8FB7-0A8C-AB791189A24B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79" creationId="{3B0975C8-330F-49F8-69BF-755E09524F3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80" creationId="{127BC9A1-0035-6528-B455-2FCA280C0966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81" creationId="{3BAC73B1-DF4B-D9FC-E8B0-A97C59ACB21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82" creationId="{8D3C55A6-CBB3-A51F-B60E-5E5A027655F9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83" creationId="{8BC0AA72-5EED-221D-655B-EB9C1778F74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84" creationId="{11FD5ACD-689D-4B29-5493-D258644CFB0E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85" creationId="{841419FA-67CF-01BF-0F4F-634AFF191AA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86" creationId="{8640CC3E-E3A0-C48F-7816-EDF360F6230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87" creationId="{1246C4CE-F197-159A-ECBC-DB5649FF7449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88" creationId="{C8281A90-54F4-5B69-0224-93176787761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89" creationId="{204D41CB-352D-676A-BEB6-6D260DD3135C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90" creationId="{0FF650C8-C7FA-5252-5F19-48B712CB871F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91" creationId="{5FE87548-1D80-24DC-ED9A-4837798CBFDB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92" creationId="{147C857F-8356-76F4-12A9-4CF98FD9CF16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93" creationId="{117DBF0C-8DB7-30B5-F416-9F295CF3350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94" creationId="{2D785FD8-5F5D-FC85-1BDC-6C58B63D546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95" creationId="{00CB5139-476B-BF4C-6EE7-1BE22113C526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96" creationId="{9F63B313-9094-4ED7-9DA6-4FB55E8B1E7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97" creationId="{DBA6C0AA-471A-0D3A-E65D-5951B4FC514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098" creationId="{D7454C6E-20D3-BA08-7FC8-084AF0AF51B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38" creationId="{A8D78443-014D-EFFC-7C96-3CCB73CED345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40" creationId="{B5CF926D-51D8-6B21-6655-754B42AFE6FE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41" creationId="{10D0DBD0-4033-9576-6118-D59816A1ACD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42" creationId="{002E5B0D-060E-45A2-081D-898D0DDD03FE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43" creationId="{DF3A3D71-602D-1815-A795-388E076C1F09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44" creationId="{B974AD50-D044-CE3B-4CFE-419E7886C59F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45" creationId="{13EA1DFE-0447-397A-4C3F-1B074BC5CA69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46" creationId="{F5114C50-D093-F015-FFC5-479EB9E98F8C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47" creationId="{6C1DE3F4-DAD3-0C46-3D5A-08FBFD88FB46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48" creationId="{2882D211-CCBC-376C-6946-BA1BA31163B9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49" creationId="{3E6861B8-7F46-34B3-1770-D31C42617F2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50" creationId="{2CE6DF34-C75D-4814-D492-93C68C583D92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51" creationId="{F71ED9D2-E4EC-61D7-F23D-1137AE0DF4D7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52" creationId="{28896DD1-D9A3-42BA-469B-1FA2EC4F1DB3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53" creationId="{1EB4E934-2040-A1B0-195E-3D9A5143CFD6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54" creationId="{814B7E6F-9656-58A4-5B4D-CCAB132874F6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55" creationId="{DCF17BA6-DECA-0544-8CD6-8EB142E4856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56" creationId="{D80E7256-50EB-BAD5-7909-9F561B9B920A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57" creationId="{2826AAA8-64E5-6E58-6952-5DB85FE633EE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58" creationId="{E7A8C10F-2F68-7B65-853A-D3FA41B1775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59" creationId="{E4DB3531-4CD6-DD0D-39A6-D6D4354BBB8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60" creationId="{D452CF39-34F8-A743-64F6-490BA79648E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61" creationId="{1A4CF598-CEF9-DEB5-EE00-CB5654DAB1A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62" creationId="{7026F354-3522-626A-019A-A1524B7E4BA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63" creationId="{9491FF95-7F6F-D261-6097-D5340D201EA9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64" creationId="{D74578CE-215E-7DCF-466B-EC039B6C3B5C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65" creationId="{F9DCC688-25B1-EAC9-22FE-AA959A7FD0F0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66" creationId="{456762B1-E2C8-62A7-C3E9-B865BCBA72C1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67" creationId="{BD8CE78D-1CBD-4E14-3D8A-3C9A793F0F06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68" creationId="{90E44FEF-A99C-DB51-DB4C-E7E59814B454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69" creationId="{581FDC04-8B01-333E-E783-A562C793FC26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70" creationId="{32A94B46-17CE-3A49-1B75-143BDA042E84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71" creationId="{60D9BE12-59BE-0F60-BD8A-F330C770D1ED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72" creationId="{57BBDBAC-46DD-5A93-4FFB-DAEE48D69BCA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73" creationId="{309D54EF-BADE-4629-C773-BF50DCE44BF2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74" creationId="{7614CED1-2C1C-FCA3-65A8-4DDB3A8AFA5E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75" creationId="{AF199E0E-505E-8DF6-46C5-FF02C28698AC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76" creationId="{BA1ED956-D925-9FF0-5734-21357298195A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77" creationId="{BF62BC49-D092-73CC-95A9-CDB3A862EA38}"/>
          </ac:spMkLst>
        </pc:spChg>
        <pc:spChg chg="add del mod">
          <ac:chgData name="Fatima Pillosu" userId="a6295d4dc9e22643" providerId="LiveId" clId="{EAC443EF-AF00-4FC7-A980-2DEE2A84252F}" dt="2023-11-06T14:19:02.369" v="3328" actId="21"/>
          <ac:spMkLst>
            <pc:docMk/>
            <pc:sldMk cId="89307022" sldId="261"/>
            <ac:spMk id="1178" creationId="{4723D6D5-2348-E1F0-8E1A-D23932B1F220}"/>
          </ac:spMkLst>
        </pc:spChg>
        <pc:spChg chg="add del mod">
          <ac:chgData name="Fatima Pillosu" userId="a6295d4dc9e22643" providerId="LiveId" clId="{EAC443EF-AF00-4FC7-A980-2DEE2A84252F}" dt="2023-11-06T14:19:00.208" v="3327" actId="478"/>
          <ac:spMkLst>
            <pc:docMk/>
            <pc:sldMk cId="89307022" sldId="261"/>
            <ac:spMk id="1219" creationId="{266AB75D-482E-CE2A-AF41-9249D9BBB768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22" creationId="{CBD29A5C-82E4-DEAD-4D10-B2BE55E6DAB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23" creationId="{B4ECE9F9-9613-629B-0C56-C75BD770D393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24" creationId="{BAE83D2D-25AA-B50C-0152-302AC846134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25" creationId="{ED01C8AB-BB97-71FA-6484-0CCFC7B352B8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26" creationId="{4E7DF459-19DC-D5EE-C728-0FEDB5A9EFA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27" creationId="{EE6B0FA5-1F8E-DE1C-8778-29609ECFB7E0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28" creationId="{724248B3-29E0-20C1-53BB-94F3AB6A5B40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29" creationId="{58AE33BD-D274-D339-5B97-A2A722FC81EB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30" creationId="{5483CD7C-5691-D624-CA04-7C30E0445468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31" creationId="{70DD4445-23E7-84AF-859A-2EE060A01CC1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32" creationId="{1040D681-3E8E-A034-9185-7123EA264188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33" creationId="{2B78C572-D939-B467-25A1-717B60073B78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34" creationId="{0F675E58-0FAE-86D1-E614-937FF01A06AA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35" creationId="{F539636A-BC34-EDE3-E3F9-B365ABE7DEF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36" creationId="{E788ACE7-1F91-A323-65BA-FD19F96F6E6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37" creationId="{E7E986AE-2FBB-5C02-70C4-D1AB155E18A9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38" creationId="{AB974858-FA34-7D31-09E0-161DD0DCBFE0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43" creationId="{A4CD0DD0-D4CD-3612-D99E-01AFAE28CCB4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44" creationId="{7ECAEA88-67F1-EF04-32A1-4A99EAC6405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45" creationId="{DCE5AE4F-5D61-9087-2662-A440906F998F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46" creationId="{A9EC1E7A-FFB1-319D-6A56-ED96681913A4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47" creationId="{B179FC94-1171-5879-7E19-715CE53F38E0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48" creationId="{7AADBC2E-08A4-E68A-74B7-D0E5DDE96224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49" creationId="{652D60D2-27CE-C339-EDA2-1B70DABBDD0A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50" creationId="{D1C8C894-445B-9755-32B3-1DEE2F26A014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51" creationId="{42B07633-E0F2-3EF9-D36A-508B183786A3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52" creationId="{1E95BEF4-ED13-CCE5-8035-0A45EA35B39B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53" creationId="{DCA76E6C-5922-FF12-B7DA-46E9E022EEED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54" creationId="{E1E4D3CA-E9E0-B97C-B8F8-0B9A87633F7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55" creationId="{65DA5683-7857-5B9D-B993-B1EAEF85F5A6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56" creationId="{32F0F92F-863D-8B36-985C-5EFC82AE4C4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57" creationId="{EBAFF2D7-9253-ADF7-3884-C9501541821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58" creationId="{90654EAC-6A88-AD6B-2579-0B310B9860A6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59" creationId="{D2778A00-2070-60FF-A4B9-04EED244A50B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60" creationId="{D874FCD0-A80E-4A96-6459-1F3505B926C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61" creationId="{1AB48DD7-B19B-A221-FDDD-746B736FD064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62" creationId="{48D541A7-CF81-370A-24FD-E0EF7A99152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63" creationId="{DEC28E33-02D5-3E8F-CDF9-DC715D250098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64" creationId="{18485774-2AE2-D3F8-FB2B-70DF50C3B7A9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65" creationId="{CE6B895A-C4EA-7FB8-33A4-2B2FD1B4A87B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66" creationId="{FF709B0D-BCE1-2797-09A4-C4BCCBCEF0F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67" creationId="{ACB6658B-A556-D41D-0A46-313FA68E7B31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68" creationId="{41A85C41-DC92-21A1-8F64-447ADC9E69D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69" creationId="{215B137B-40FA-BEF8-36AA-A6CE7D576E33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70" creationId="{641E9738-211C-3006-E428-3A38A283A978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71" creationId="{A05860C1-D4DC-46C2-A0A2-EBE13AC8924F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72" creationId="{ED3D1361-4FC4-3CE4-B505-B35569F66BA9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73" creationId="{FDC349E1-8B2C-D6AB-E45F-73B230A6C63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74" creationId="{97703030-AF7E-7017-3C7E-3DA34E46A0B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75" creationId="{2EA17554-FBDD-786C-6BB5-9D0BEC609E9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76" creationId="{B46D59C2-6F1B-E0CC-6E93-47CF0FE9C560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77" creationId="{71C373B5-77FC-F6A8-EEB3-3B6AA19C5353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78" creationId="{F345C97C-CA61-B80B-6D64-CAE153BFF8D6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79" creationId="{C90C24D6-3FF8-3E59-6221-E51D839D8C30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80" creationId="{34604593-29D3-4307-7D73-48716D7E2D6A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81" creationId="{21222A87-7497-B64E-E226-DADE1D0A6714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82" creationId="{BE03F73B-F38E-346E-F66D-825B7B97E53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83" creationId="{272B3712-FD45-7A76-66FE-D632B9E1650D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84" creationId="{E10F081E-0384-187F-7B62-2F190BB0ED76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85" creationId="{3C330891-A3FD-5D24-DAF0-FB952F794B78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86" creationId="{A045F627-FCB6-8898-CFE8-7D5EAEC755E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87" creationId="{352646CA-45B4-E8CB-AD28-3E1D801E4506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88" creationId="{DB2C3A5D-9943-8178-DBAB-57C50F710018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289" creationId="{05730EDD-0B7C-75E5-05AD-2AA561DA428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29" creationId="{96B121EE-3867-9C16-A557-771B059E24D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31" creationId="{B8CBE71E-924F-F2DD-AF5F-99DD3AD38B1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32" creationId="{B9A03048-5F2F-C663-20D4-60CCF92BE56B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33" creationId="{96C525C8-70D2-28B5-A35E-A55C65ADC86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34" creationId="{A35B37DD-9905-09E1-FAF0-7EBE68907A1D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35" creationId="{3BCC210B-3D3C-70DB-2900-6BD15E4D7F61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36" creationId="{96B112B8-8533-36D4-A3FF-7C86E44129E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37" creationId="{EC8BE381-CC0B-2192-EFC0-2CF68AD58E8D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38" creationId="{9D1ACC89-4C0C-6908-41C7-FD0318AC59AD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39" creationId="{FB882552-C556-3B17-21DA-CDC4CB47FB71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40" creationId="{0056EC1E-D5D6-9A52-AB73-220A2804BD91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41" creationId="{F1D8963A-1BAA-B295-954B-992B150EB28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42" creationId="{8707DD88-6F61-C484-8899-0D70912ABCD6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43" creationId="{B1B9DD88-368C-3B1B-77F1-7281529385E0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44" creationId="{ACFF6CF3-335F-8FE9-3133-4D01AC7DB6F3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45" creationId="{6DD32E1E-EFEF-8D76-3598-0D437142A7C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46" creationId="{9F62EF5B-D61C-7B92-0E58-7BDA3C09E1BB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47" creationId="{80F27B67-7AD9-59E3-F26E-4035F100A9FE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48" creationId="{193BCA48-1B7C-622F-38FB-537F4FFD0F33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49" creationId="{E523BD1E-A67E-E6B6-F267-F45FEEEE7EA0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50" creationId="{43E05BE0-D762-D281-8F15-77E6AB9F3A30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60" creationId="{D4AB3FB8-2687-AC4A-59B2-45FD0FB7D76B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61" creationId="{76D418FD-73D4-6427-C195-918100C139AD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62" creationId="{E680AB1F-4133-AAC4-9084-AF1C7415F649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63" creationId="{9AD0CF6F-8708-0144-2DAE-B334C5F3391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64" creationId="{92D86D19-2F14-BDC8-30D7-EA7070BD03FA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65" creationId="{F07FAE9B-65B4-E86F-B272-F16D7D4ECC4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66" creationId="{C3E71C3E-3F18-76FB-FD69-77B2D5B571BF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67" creationId="{E74C8A18-A3DB-44F2-078A-25C816460CA3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68" creationId="{53ED7D30-019E-F032-86A7-81104D13F554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69" creationId="{5C3312DF-6ED9-1E66-8E73-65DE8D129260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70" creationId="{7B9E06D3-2BCB-AC64-622E-E493955BCB6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71" creationId="{F513AA16-862E-A5E2-0BFB-756A2CACDC33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72" creationId="{E4912DCA-83F6-A1F4-FB49-9F9A1177F1E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73" creationId="{7369F362-857C-8C59-D3C3-89B4B8F3529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74" creationId="{935DA4D0-3A85-F410-4BB9-1A90E42D17DB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75" creationId="{5E987AC5-72E5-A748-F90B-4E5C35EEA0C1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76" creationId="{C00C6775-264B-A30E-62EF-2F7CB925512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77" creationId="{D3456A9E-AE02-0BC7-0D2D-657747A613DB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78" creationId="{5E82BA23-88FE-B260-2077-CE9D85DC7C0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79" creationId="{436BB617-51F6-A987-9C81-61F929883E2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80" creationId="{5E56C487-E0C4-DFBA-693E-BF1C808BA33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81" creationId="{D84D102E-F503-6479-EF8A-309F30356CB1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82" creationId="{B4194E08-B43B-5EF2-0C2D-D6517DC740AB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83" creationId="{F77B37F8-BCED-EF89-9D5B-A6B9F7C4F8B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84" creationId="{185871F3-C58A-7B62-C0BE-1DE14379655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85" creationId="{368C3F02-C650-FC59-4904-AF5F112D6F64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86" creationId="{4D53E6F6-8820-D69B-B436-32518CB88854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87" creationId="{A624775D-B511-E629-C9E0-DF3522F2B45A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88" creationId="{7E7EBCEC-6A8A-D7E1-2988-F170232A625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89" creationId="{FCA7952C-EDEC-DDB3-5AA1-679412EAC45F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90" creationId="{6395ADBA-013C-C9EF-B753-4703EDF2F2BD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91" creationId="{FC6F6A37-A82E-A423-6EAD-839E81EAC86D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92" creationId="{6956824D-6BD5-2D33-C489-D476CA766268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93" creationId="{C93FC71C-9220-0063-F30F-D273A6F595FB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94" creationId="{6B2E1880-702C-0C16-C9B6-DABEF450F1B1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95" creationId="{B0440DFF-EC89-E16B-0A11-0D1C228DA3BD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96" creationId="{7BBE2368-2B10-C846-1CC4-D7A564F44188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97" creationId="{9F3B0377-75E5-00E4-6E1B-AAAE3F92A1C9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98" creationId="{CF9157CA-0464-784F-C8BC-59879DDD546A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399" creationId="{3CBA9C23-6583-6AB2-5FDF-6EE8D32B7AE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00" creationId="{46645359-6636-0C19-EED1-6FF0F59CACB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01" creationId="{B9029E62-504E-EEA4-7C3B-1C9AB0EB2A89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02" creationId="{6D4197C0-92E3-895A-02B4-57C05D61EE5F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43" creationId="{9DEA01EE-C54B-F07C-EF9D-3D1E20247C2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44" creationId="{3FEBA8BE-5D07-A7ED-F81A-34882713FB01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45" creationId="{0AA39392-34EE-04D9-D6D1-547CC72C8866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46" creationId="{39CC006D-6030-2E76-E824-33FED06A4F83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47" creationId="{7CD7946A-74C4-CF8F-7AFA-CBC1BC1BCCA6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48" creationId="{F044F749-B97E-E011-135D-0E597AA9D5A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49" creationId="{9AC4530B-E9A8-A770-10F8-58D78A4EB80D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50" creationId="{3EB83B44-0807-92DB-A967-53AEE32242D3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51" creationId="{4F6597A9-557A-A127-C8FF-0A5CD246BBB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52" creationId="{3782685B-377C-5FF7-3CF0-4A665442D7C1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53" creationId="{A1F97E32-B771-7573-9DD9-7444CCBBCA9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63" creationId="{203B884D-E29B-EA4D-950D-37519430C92B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64" creationId="{DD5E1EF9-F89E-0898-599F-16111AE443DA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65" creationId="{9E136DA9-B11B-4C61-0CDC-D2779D871820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66" creationId="{A816C69F-E072-093B-EB87-719C86C8804A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70" creationId="{A8EA3526-96A5-8ACC-CDAE-83EEF86A3B3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71" creationId="{8BACC95A-1974-2435-3010-D5C5E4EE50A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75" creationId="{53CF3C4A-38E2-5317-3808-A73623E2AA43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76" creationId="{927E5053-4A49-1453-96F5-D108F76CEAD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77" creationId="{10B03479-9339-4DBC-E19C-23EC9524CCE9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78" creationId="{4118264F-FBA3-F374-42B6-85F7E32FB22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79" creationId="{9BA74E0B-D0E4-E10E-D74A-28B8F8914DAA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80" creationId="{133FBAF3-10A1-BA7F-97EA-717151E23518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81" creationId="{31898FFA-8553-8C98-9416-47D2CF4E6D96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82" creationId="{C74BBF9D-D0F1-629A-B7A3-F133D83ED22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83" creationId="{05044FA5-5F3A-E741-0EF6-74CDE94A8E9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84" creationId="{95371ED8-5F73-FD36-8F83-520062AA56BE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85" creationId="{2C205EC3-5ED6-3DD6-3DA9-08889BF9114B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86" creationId="{367E62AE-1FA5-A797-BC03-56665500C833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87" creationId="{EEAF4A0D-3F8C-545C-59AA-1DA6E5A364D3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88" creationId="{995C2096-0B73-C70E-33F3-B162663E8B94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89" creationId="{3AFE97DE-E3CE-6A78-AA5E-F67917119DD6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90" creationId="{A60D1FA5-F39F-E257-69ED-C2F2C95713C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91" creationId="{0BB9B4AE-13C6-C2EB-5E14-8723E5283D21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92" creationId="{C42061DC-A459-4250-0D59-8AFDCAE23ABF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93" creationId="{906EAD5F-A229-23CD-E10D-D66DABE6139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94" creationId="{5D98A14D-29B3-211A-F03E-FCABE699B331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95" creationId="{C648EA61-CA95-C1F2-B5CF-05F3EBBFE76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96" creationId="{8DCF2175-4A54-1615-4FC1-85E6099C69E8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97" creationId="{4C77D375-4AE4-4F17-01D5-4A0EF059B11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98" creationId="{4C20C396-D25C-FA14-3198-57E81680A648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499" creationId="{004E6693-3AC8-EE7D-51CA-F7637AC0C3DD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00" creationId="{8134A042-10A1-D570-794F-FA06A8CF9943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01" creationId="{3C35E99F-6A59-CD46-EBA7-9A4AE8DA37D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02" creationId="{9C6363E5-4B7E-74A1-F6A7-E89770627F1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03" creationId="{C93BC503-11D9-F542-6FFD-A496DDA2119E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04" creationId="{A9BB13F1-F8D5-5D47-D61E-42B8B627B44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05" creationId="{6C260E62-CA6A-DD46-39E5-E97ED0316876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06" creationId="{C30644AE-0C3C-9E24-90D8-D4F9F2C1B9AD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07" creationId="{72CED277-5907-0683-53D4-534E7BC4AE00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08" creationId="{7EFFD8F8-6B91-854B-3141-BCD9A21C9698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09" creationId="{1E15AC41-C933-98C7-05A8-8F16E4BBF17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10" creationId="{7C6BA180-43F1-7761-5BA9-1FBB024A6FCE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11" creationId="{E92FDBFB-ED93-0164-45F4-3C41B11BD30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12" creationId="{1D8C69DE-06C6-24A4-D6DE-0E5BB9FD1B86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13" creationId="{BB63D6FD-7C17-8850-7E52-3A4862A60FEF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14" creationId="{6455C38D-F68D-5BD3-20B7-76D6F6304938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15" creationId="{2A96286E-7C20-44DE-CE58-481831570950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16" creationId="{E352F360-CF14-B7D7-E769-8C405DAD0DB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17" creationId="{47935231-9296-C878-5636-24B8362F20C9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57" creationId="{73657F4B-87A4-FE41-EEA4-3979E8F4C21E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59" creationId="{63FCE294-D9F0-BE42-A97C-30406A9ED23E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60" creationId="{3E1E08EC-8260-6F54-8876-7B6856296DE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61" creationId="{43D5F95A-5928-08EC-273E-4758DCD9E791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62" creationId="{DE88AF50-0B2B-3109-2A77-E4615B9D99E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63" creationId="{ED22BF6F-9679-42AE-5BBC-F3D8476DA85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64" creationId="{38F911BF-F12E-8315-AF3B-E07AD1B5C791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65" creationId="{0B3FB0F5-AFCD-104A-BA50-9948DB29080F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66" creationId="{B23F3675-E119-D019-457E-65532C9FA3E4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67" creationId="{8094E9F6-9560-56F8-C085-4F948E6E16CA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68" creationId="{ED018539-44B5-39E6-7B28-96A4F6E0DE2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69" creationId="{DE635D91-EC26-46AC-439E-D876613CDD7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70" creationId="{0E7E67D1-AAF2-96BC-5CDF-1B457C0DC57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71" creationId="{E0A4F304-9F4B-75A6-0C5D-46C650E91644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72" creationId="{7417AC4D-9F1C-BDB1-3FE1-73831580D6E0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73" creationId="{5AFF97E1-0D69-30D4-76C0-A8DB158E4A24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74" creationId="{7BA17E5E-6A25-8B78-9C05-1AF8C52B769B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75" creationId="{C8E5E166-1EAE-54D7-7AA0-9D5D324ADDB6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76" creationId="{B2DBB99D-C82B-0444-BC04-31B6493B41B5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77" creationId="{7277BFA8-82DE-3D45-FAAE-EEE6DDC115E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78" creationId="{55553CCD-D7AF-339F-F5DA-49A715A4ED2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79" creationId="{552A5CF4-2A59-64FB-4AD3-0F4E029920B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80" creationId="{11B6AB55-8647-AA24-12C6-16EF5FDDA77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81" creationId="{7331D628-9FD1-4C82-37FC-CB880B6EA6F3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82" creationId="{6C1F3E78-27E7-0912-598E-C4EF8284A266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83" creationId="{9BEE37AA-55DD-4C7A-D447-9DC752617956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84" creationId="{BB095CB8-0484-A355-A8E0-68302D99702A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85" creationId="{AEDDE883-9F4B-7F54-7BE8-308DD9D96770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86" creationId="{3F674466-D61B-EDD2-F601-60259AB6D72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87" creationId="{C8EEDA68-1B0D-C136-EDE1-5C0B585DB718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88" creationId="{E039A27C-3763-E056-2565-CED29FF505EB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89" creationId="{8167A994-9FE0-F42D-039C-CD88B5C0220B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90" creationId="{146FE6DF-44FA-D6D7-DBAB-89115E2F9304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91" creationId="{3539A106-899A-B749-5539-A2795E3B177F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92" creationId="{C3236C51-91E1-529B-5765-5C91FD70072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93" creationId="{4F55D24B-55D1-4F05-072A-19F8A2551B9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94" creationId="{2D00A24B-71F1-396C-9AFA-A8A8B8DB3EAD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95" creationId="{AA85F6A8-974B-6832-F653-7305280D96CC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96" creationId="{9A963438-1867-05EB-D190-B67F8C53D5C2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597" creationId="{923B8F45-E6B4-ED8E-1CA6-B8AF3C579DF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638" creationId="{2F56DC16-1DB3-FF96-4A4B-4D88C212BD57}"/>
          </ac:spMkLst>
        </pc:spChg>
        <pc:spChg chg="add del mod">
          <ac:chgData name="Fatima Pillosu" userId="a6295d4dc9e22643" providerId="LiveId" clId="{EAC443EF-AF00-4FC7-A980-2DEE2A84252F}" dt="2023-11-06T15:59:06.791" v="3501" actId="21"/>
          <ac:spMkLst>
            <pc:docMk/>
            <pc:sldMk cId="89307022" sldId="261"/>
            <ac:spMk id="1639" creationId="{4C031635-FFC3-C1DD-F217-C12E58C5C60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40" creationId="{34F34D3A-430C-18A7-8E23-9FFAF26953F0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41" creationId="{FD646E25-9B3F-7816-03B6-D854ACFD3CF6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42" creationId="{C0A2D942-66BB-9C28-FE3E-858ECEA924FC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43" creationId="{7AFA0163-3038-C64E-F505-A840AC9C554C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44" creationId="{7BD2B34E-1839-68DA-5A31-C8B68B0556F7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45" creationId="{CD1A8BFF-E18E-0792-B5FF-BC4796D18869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46" creationId="{2987D4AF-4611-1F41-CC52-92C95A37236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47" creationId="{D16178B4-388E-149D-B25B-7EC85AF1481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83" creationId="{DD297494-3E3D-574E-0D36-460CD1548D67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85" creationId="{F7B7036B-3411-193D-51E1-C3836ED6EF05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86" creationId="{091A6DA0-26BC-55F4-48EE-51ADD83D3489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87" creationId="{D7BAB557-B208-F6EE-8F10-4B5137FCF994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88" creationId="{DDDE9E47-CF97-4731-C8CC-ADAE7DDC1D0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89" creationId="{4C4BED91-D727-E9F4-C767-B7CDB50CC65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90" creationId="{32A24485-7003-DC2A-FC0E-B55C37ED09D3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91" creationId="{8FDB5366-66A6-A489-AEDE-267541071DC9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92" creationId="{9706284F-94B2-FC65-3FB5-C394995AD884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93" creationId="{3B28F0BA-C303-3DFC-CFEA-D9504D27DCC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94" creationId="{5AE89FD7-B397-F15E-F3BC-3A7A99620C0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95" creationId="{58D37873-B724-EBF4-F460-BAD1D226E04D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96" creationId="{E3E212FA-E258-B021-FC6C-4AE8AB92852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97" creationId="{C22B13E7-1EF9-0244-AA1B-6CB8F1544506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98" creationId="{33118F58-C697-88EC-5E82-68FD5E8C1F92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699" creationId="{BD4487AB-1F3D-E347-CE07-A6F11367C6D3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00" creationId="{65606706-FE4F-F58C-FD1A-FB4E518FF6C7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01" creationId="{152243BF-431C-FA27-6458-F86E3513F904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02" creationId="{60FD4FC2-EDD5-A5F6-E686-0E940057D779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03" creationId="{CDC7FBD0-0DB7-43D5-E532-E0EF96D63995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04" creationId="{A2C5AE6B-DBC5-7CA2-F6A8-2180D4FC1C2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14" creationId="{1E70D6B0-E50B-3362-93DB-6539725851C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15" creationId="{3568AD61-F539-B279-0676-DF3D08A86AF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16" creationId="{72E1DBAC-D0E5-D0B5-5830-51465F715D06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17" creationId="{2A2CBA9D-4DCB-DD3E-F0E4-FBF632057A02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18" creationId="{17DCA920-55FB-0693-B0C8-8E701D44614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19" creationId="{BFC73173-BCEB-EBD4-BDAF-68AAE4AC2790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20" creationId="{316502A0-245D-5ED1-3DFE-622EEB6D2D8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21" creationId="{09EA05D7-6F8C-DB2E-11A2-FB788D7B635C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22" creationId="{CEFF2788-AD29-A2B3-73E5-E1614E093A8A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23" creationId="{F5A295AB-278D-E923-5FA6-231AA7AF4CE7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24" creationId="{61F7F903-F8DF-5D01-95A7-AC64B015D3B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25" creationId="{BA5019CE-4234-1DA4-0D5D-B78462FD6EE2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26" creationId="{D70D9CA1-6FC0-CC5E-4364-E1B015F8D09D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27" creationId="{E34177DE-5629-EA17-95CD-BAA510572A7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28" creationId="{B77570CC-BAB4-7D70-6AE2-A62C6BFEC18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29" creationId="{C4AA610F-5CFD-0D79-7991-1D7B053DA5C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30" creationId="{63DD998C-2F2D-19A5-3B85-7C15422EBD1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31" creationId="{1413F177-5F56-C38B-2FC9-7D430CEDE15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32" creationId="{B6CC0086-BA89-9951-678D-7E7C27C18E47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33" creationId="{73536D38-EB03-FC8F-81F2-23B81BEA8541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34" creationId="{6ABEACE7-1AEE-9AD9-C7C7-1A80A363403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35" creationId="{55AEE5B7-1FA5-37B8-43E4-F66081A2186D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36" creationId="{093811DD-C78E-040C-C358-F98F9A392803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37" creationId="{21304533-17F3-DC73-E7C4-902BF58BE1F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38" creationId="{E5D1886C-B3EE-7A51-B963-9509B7872144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39" creationId="{2F6B0917-C873-47D7-3273-5D66275A3D89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40" creationId="{2E45E66C-D947-3096-14B4-91928F52E1DD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41" creationId="{FD8F1B66-E4D9-EE68-7B26-8D1D6E718892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42" creationId="{BE55B02E-D112-EC2F-3201-0806863CBF66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43" creationId="{544BB57B-8DD9-FD99-7E1C-2D1BADD53419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44" creationId="{1B375DC1-C18C-EDE2-125E-395D21DCB50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45" creationId="{E52CA69F-C2E3-4108-B146-F51D45BF79D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46" creationId="{C3D8927E-6085-902B-304D-F9F574773E3F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47" creationId="{5DCF9668-6790-4E00-2516-205297EA07D2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48" creationId="{51994794-5303-FC09-FDC2-9CD3D12E51C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49" creationId="{E8DDA266-A004-E3BF-409B-7009A4578EB5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50" creationId="{1B23F057-BA98-3995-A43B-92066D755983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51" creationId="{F5DF6E16-1259-BE1D-4CC3-85A79E907D0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52" creationId="{1093669B-5EED-D9E6-8996-729AD85BF84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53" creationId="{B92AAC29-2E35-B3F2-5CA2-962A87FAD062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54" creationId="{F2E20D89-991C-4F86-4073-385B1722D620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55" creationId="{A0E2E74C-B3A9-C61F-119C-8EAB9FAEAAA0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56" creationId="{3B213D3C-6493-3509-9E50-7B096A6F464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97" creationId="{E0124D0F-150B-E53E-B606-A4D25A27DD0F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98" creationId="{3BAB11EF-0B32-9FD8-1812-30A5D28214C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799" creationId="{B3B1D1A3-6F0A-0888-BF3B-7E46F2D074C3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00" creationId="{31274A61-EED3-8073-4E71-1492D8AFD7D1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01" creationId="{D681B9D2-8B42-4023-0821-72C1EB9B24A6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02" creationId="{9ADC91B8-8C3E-18C2-258A-2AA15025CD03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03" creationId="{D8A1C199-A1D2-FA95-F298-46C0CF512299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04" creationId="{69B048D1-BC74-B257-76A5-E556A14D7311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05" creationId="{0CE1F17C-A881-7A77-AE0C-408F0D98F4BD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06" creationId="{9D4DB51F-7189-0A8F-03D5-CCD6BB26AA75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07" creationId="{0FCC9625-D6CE-8241-0CC7-754C026354BF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17" creationId="{28CC0FC2-D480-522B-C68A-9589F79FE2EC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18" creationId="{CDE19929-F2B5-6B23-E4C0-4D563C79BDC1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19" creationId="{AAD67BA5-6189-3552-D42E-7661854E6E1D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20" creationId="{F5071DEE-FC8E-2DA3-A6BB-78C329085E9F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24" creationId="{6AC3454D-ACA3-632F-ACB7-7305F998EC0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25" creationId="{63C3426D-CD3D-4159-BE93-0973789DA266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29" creationId="{47B9E462-ED19-0998-F703-73AF6A40DE23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30" creationId="{C86A04F6-6C7A-1806-5705-1C3B9AF6B5BF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31" creationId="{78ADD042-B267-E70D-7726-4A40A4CC29C9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32" creationId="{03BC8069-DA96-07A2-4A10-2C825F82A99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33" creationId="{29C5EA80-2CAC-F9D5-74DE-77CC2D1D8C47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34" creationId="{951FDE1A-D690-B974-AE18-3FD0223CEB21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35" creationId="{062E6E3C-808C-6FEE-9880-F15916836F3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36" creationId="{E9F398DD-01C6-B21B-1D32-C160BA589BA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37" creationId="{E5B35B7F-8107-A27A-5EF2-2FD7CF326401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38" creationId="{7FF3CC53-92F1-EAF6-DC09-9D2BC92347FF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39" creationId="{1D56A65A-A015-C71D-FD8E-02B4E507223F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40" creationId="{3E0B184B-7345-CEC7-2369-79902E818B31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41" creationId="{C34E7C6A-28D9-C887-8D8C-5B5677E3FA82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42" creationId="{22FE8B15-B12B-C7EC-C7F8-48361ABE547C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43" creationId="{A0C86B96-C386-4F1A-F664-799252936AB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44" creationId="{12411D63-F4C2-C405-06EA-1E8E1705EE63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45" creationId="{E3B116C8-4F2C-26D0-AC50-3AFF3AD36D32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46" creationId="{0B6D4E4A-733F-33F1-9317-9FBB5E8B91A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47" creationId="{080A37D4-C74D-617D-D0E6-6E3C1D41992A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48" creationId="{7B632453-AD38-33FB-6292-956CDC7F71AA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49" creationId="{8F2D8947-2A05-4934-9FF0-25DAD0C18B57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50" creationId="{70C3D3BC-2B08-0B65-FFFD-F8BF6944FEA9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51" creationId="{7FF1617E-F0CA-5C46-F725-18D204FC17A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52" creationId="{33B82A3C-4FD5-B6B5-4BEB-238C368CDEE9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53" creationId="{020ECC94-6FA5-A0FB-3D28-19FA0F662276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54" creationId="{2F954F43-E525-71C7-66C5-496D81D5A2D6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55" creationId="{0C5A2811-883B-9431-95D6-C85AEC01704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56" creationId="{1C7AAFB8-9478-4C10-DC4F-DA46C40FFC7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57" creationId="{EB4E62F5-303B-2B72-9858-940149E4C6FD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58" creationId="{FF6AC7F4-40ED-305A-FF46-6D60693D13F5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59" creationId="{A1A32E4A-B823-63E4-5278-92724A0B37B1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60" creationId="{6040357F-7894-8B29-A395-48B9C1AA477F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61" creationId="{9E510402-D22E-DF92-76B1-3A49E3727ECC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62" creationId="{22A6F02C-032A-00D9-10C5-4C74541A7C4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63" creationId="{3A5C2709-119C-18E1-2B53-D3C7568D58AC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64" creationId="{4AB43E8C-239F-70F4-82CD-D922769125DF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65" creationId="{6BE5C344-0EF6-DF13-CE4E-90AE6ECFBF3C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66" creationId="{7BBACCC0-8318-0A64-A1DA-8619EB3D6855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67" creationId="{4C10CFB4-D413-23BE-5917-9C8C636AB2D4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68" creationId="{307EB110-B873-7BC2-9E70-55B3B4407879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69" creationId="{0D31134E-7E6A-C8C5-A3FA-0BA1541BCEF1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70" creationId="{F1EDFE7D-45FD-3EEB-462A-B0D289D3E9A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871" creationId="{8C74AD8B-836C-4AAE-9DEF-A3477F4B7E02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11" creationId="{C8CE7FC3-BF37-0AFA-CF18-C0906BED5CD1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13" creationId="{18DE5E89-1E8D-C157-AEB5-4EF793398673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14" creationId="{CAAC4F23-DA73-F137-9FB6-C7A3C91DF881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15" creationId="{75C7638F-9305-4686-20D9-E034E072C097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16" creationId="{6C682111-B3CC-C0E5-BD9F-3D5B078430AF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17" creationId="{7F282C17-E6DA-D1B2-F004-79FB7F94A66A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18" creationId="{B437F34C-AC25-B730-736D-14537C185D25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19" creationId="{3BC70F7F-42C0-F4B3-C685-66B022DEC8CA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20" creationId="{46CC1BDB-4804-73B3-94BD-65A48743F11D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21" creationId="{5C59ED4B-1C16-22FE-FB79-18E86F02D47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22" creationId="{653A6EA4-A9B6-01FF-CE61-BA85CB8E496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23" creationId="{527498EA-B200-500B-73BD-5CFF5E5F26F1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24" creationId="{61DCC19C-E131-332D-2254-4F3C5852C843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25" creationId="{FF58E0AD-E8F4-6925-5B35-4AC74DF95FA4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26" creationId="{19C6EDDE-F4B4-B74C-B36F-78B7F61E1DBC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27" creationId="{4D2CE4CA-A131-511A-A94F-ADDA9A1E3656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28" creationId="{DFD2D14C-5CCF-0A21-34A0-D7D5B1398FA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29" creationId="{56897930-0D81-D2D2-65ED-4CB8AD5E37A8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30" creationId="{457B30A9-2F4A-E418-0EDD-E39EB7480AAF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31" creationId="{4FB9AA50-E49C-748E-3C39-CDC8D9B84A4C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32" creationId="{B576A5E7-E0D0-770A-0B83-E8E54AA1AB1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33" creationId="{29890997-F300-7C57-2A13-D46EFC489727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34" creationId="{3285C7A5-1679-9069-4982-D21F6D43000D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35" creationId="{D78498AD-AC52-E57F-BA2C-27933508849E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36" creationId="{7351612B-7F6C-194D-FABB-EB7557401CB7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37" creationId="{D2F1A4EE-89A9-EF6F-5500-333FC030B331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38" creationId="{80CCE0F0-C6FE-263C-6D0E-DD8F25B8D1A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39" creationId="{90DC7D6C-4BDF-4685-C42B-998429BD621C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40" creationId="{0936E244-49A7-3B9D-C5C3-FB0AB22A47FD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41" creationId="{B5B9B1D8-DB12-687F-BAB3-022095E3F822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42" creationId="{7CCC5DB5-D73B-8F9E-3468-D17480424F37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43" creationId="{4AFBFE23-8BE2-C0D6-6024-998D4825A6A5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44" creationId="{4D9EF2E1-E983-4741-F54B-BE93564851D3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45" creationId="{86F9FDA5-9757-B184-CA4C-C2CD1C29FF7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46" creationId="{68CDF582-9FF2-D5DE-4D39-FE4D950D9BA5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47" creationId="{F51B7391-D5D5-8A59-8BA1-2A77DCA5F54F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48" creationId="{014E2CC5-A686-0FB4-734E-99AFD1D2C36F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49" creationId="{F119F2C9-4738-7E9A-ADC4-3F96211BC2E1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50" creationId="{B5171509-26FE-AC8B-8275-527C83882D8A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51" creationId="{5DA9F570-40BA-0C70-7200-76271267CACC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989" creationId="{F60427FA-D4EF-C2E6-D3A0-BD9C40552C9C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991" creationId="{50DE50A6-6AB7-36E9-398F-B63D92689118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992" creationId="{007F9E7A-9FEC-CEB7-38DA-81035A7A34DB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92" creationId="{AABE8FC8-9CC8-2C51-AFB6-B8A6A8448646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993" creationId="{04682F3E-AE15-5CFA-CE21-759A0C6A27B7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93" creationId="{8D15513A-202C-16F5-2B7A-ED1A8CAC703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994" creationId="{7562A02E-4559-97B4-4FC6-428345198F4A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94" creationId="{F3A39B4D-794C-4431-E58C-996A864BF4D9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95" creationId="{60ED1055-2F33-AAF3-2940-89FC20A8810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995" creationId="{7C1930CA-03A3-0EA0-A1F4-BD605DFCB100}"/>
          </ac:spMkLst>
        </pc:spChg>
        <pc:spChg chg="add del mod">
          <ac:chgData name="Fatima Pillosu" userId="a6295d4dc9e22643" providerId="LiveId" clId="{EAC443EF-AF00-4FC7-A980-2DEE2A84252F}" dt="2023-11-06T16:02:49.503" v="3627" actId="21"/>
          <ac:spMkLst>
            <pc:docMk/>
            <pc:sldMk cId="89307022" sldId="261"/>
            <ac:spMk id="1996" creationId="{0518ABF4-0816-B77D-09B8-584363CD1E7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996" creationId="{7D992FA7-DFED-F987-2CBF-25DDDBD85034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1997" creationId="{BC4488C4-DB8C-DD0C-0BC0-8ED603CF9BA4}"/>
          </ac:spMkLst>
        </pc:spChg>
        <pc:spChg chg="add del">
          <ac:chgData name="Fatima Pillosu" userId="a6295d4dc9e22643" providerId="LiveId" clId="{EAC443EF-AF00-4FC7-A980-2DEE2A84252F}" dt="2023-11-06T16:02:47.977" v="3626" actId="478"/>
          <ac:spMkLst>
            <pc:docMk/>
            <pc:sldMk cId="89307022" sldId="261"/>
            <ac:spMk id="1997" creationId="{F46E2B65-FCC8-339F-3808-40C5423BD7E1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00" creationId="{BFC1C2DD-973C-8C5C-E7EA-D0B5DA73F2F5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01" creationId="{FCBD46DA-825F-2F96-0029-AAD527377C37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02" creationId="{AD8FBA8E-A96B-8743-B7C2-B928BEC59BD1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03" creationId="{EFE56A23-64AD-3C9F-4124-95617EAC00A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04" creationId="{21516330-C566-CD7A-E4C5-B526567E6EAD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05" creationId="{C008B2C5-3C3C-4606-76A5-29B28D7A9B98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06" creationId="{582702AD-B82F-894E-4B96-609944F504CD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07" creationId="{C93CD137-860A-1EED-1BF3-61787159A2C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08" creationId="{EF29A3CE-742B-43A3-FC87-E12D68A54044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09" creationId="{A9625324-ECC0-1624-21CF-6CD2113D4EC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10" creationId="{436D08E7-0F00-37C9-E08F-D6763B32AE25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11" creationId="{6D390BDF-7830-2B9B-9B0B-04BCD97320F4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12" creationId="{AE483F4B-4D75-224B-F706-A6CD9F000AD9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13" creationId="{81D3A1B4-9FAD-3DEC-B56E-B5110485951C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14" creationId="{68A0D9DC-A32A-B000-2EFA-9C84321D01F4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15" creationId="{3E013B73-3E41-A09B-136B-7DD9A5F04249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16" creationId="{6701AC23-4420-C925-089D-39C5919E4AD3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21" creationId="{0934CB6F-0ECC-1512-CCE0-177C71893C3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22" creationId="{5AA2FBBB-9EEB-C686-CD7A-55FA3F0F871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23" creationId="{9C77752B-2C1B-2637-F4F4-3020ECCAE7A7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24" creationId="{694391ED-93FD-4CE2-545E-84110B1A7B5C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25" creationId="{DFFF48A2-958C-1E28-FEB4-66644FC07B79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26" creationId="{C238C2A4-8A7D-5F3D-6414-6CF6D0269E5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27" creationId="{EBE2051B-3454-FAF3-5EFC-8F5CCC46741E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28" creationId="{8EF727FC-A90B-281C-68B6-1FDE5EBA9C78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29" creationId="{5DFC2C91-36B1-4875-A031-8E278F2309F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30" creationId="{62D0400F-73D1-265A-8D84-493E5D30CED9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31" creationId="{B4E8084A-69E8-FCC9-C13B-F07B616F21BC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32" creationId="{75A4E07A-F9B9-3004-6F32-668E9CFA099D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33" creationId="{1994C855-84BC-C61D-65FC-21BEA6797AAE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34" creationId="{62E2C3BE-FBED-FDC4-12B8-898A2AFA5A41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35" creationId="{FF072DE2-B251-54A8-88D0-78D6EE85687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36" creationId="{27E1A82A-C035-71F0-BDA2-41D17EAC0CF4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37" creationId="{03106C75-9FA4-D0DA-B155-7108F68F3C3B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38" creationId="{3C1F93C4-318F-DD63-85EB-D40C8572EE91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39" creationId="{9D64A03C-422C-98B8-A76E-FF2C72C63795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40" creationId="{35F571BE-DD7F-8452-3F9E-1D2356E39E5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41" creationId="{E4FEB86C-ED45-479C-0847-6F167658420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42" creationId="{A6A41C59-38FA-C7FC-B650-F49AF103DEE2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43" creationId="{78E416E2-50B6-7ED9-884F-B125B910C037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44" creationId="{721D8CBF-B6BA-9EAB-CDB1-E947CC0D6BD9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45" creationId="{C5A57A86-F41C-2371-E45C-EBA5627EB055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46" creationId="{A2121D1F-EB84-8065-14EA-B00616B41082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47" creationId="{E6356754-6737-3E9F-3B09-510E50F3F7F0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48" creationId="{656C6A1F-EA84-7ADF-832A-132B404014C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49" creationId="{A2C38085-E62B-B96A-CB7A-9DCB38312604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50" creationId="{BAE9E79D-D1E2-90BB-92D6-6E0181188A81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51" creationId="{FFD7CDC7-DFA9-2653-A55F-4E5637868A0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52" creationId="{5485A8DE-F444-CA2D-DBC3-409C9D9957BD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53" creationId="{08C623E9-E948-EB31-435A-6915FCAEEB8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54" creationId="{8D295BF9-D249-D66A-D054-38F060C7D4D5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55" creationId="{BA7167E1-65A2-EDA8-D883-3D1F3AEC3011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56" creationId="{47AC4A0D-B580-61F7-E7F9-2BEE6124EF23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57" creationId="{1101D201-34CE-069E-7BCC-E12961C0929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58" creationId="{4D92E9CB-E1CE-C5A1-1BAA-2798AF81DD48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59" creationId="{D334D708-B9C8-5230-038B-F0B95339D0A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60" creationId="{F90926E8-2672-7074-A2D1-4B7A7B643E94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61" creationId="{0D1A1DD2-99EA-19D8-5A0D-C2BA9DAD104B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62" creationId="{96C8E2B4-F14F-A6BA-678C-21E233B14A33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63" creationId="{E1FA291F-2FFE-11ED-B410-3F2DBD6D3815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64" creationId="{125EE12E-EEBD-97F6-CEA9-9A2E8794F9D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65" creationId="{60015112-21DC-C129-4DC7-494A63ADE290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66" creationId="{1B87DCF7-593B-62AA-A477-32B8AE4E4624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067" creationId="{52626558-23EF-6B11-48E6-EE5890B43897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07" creationId="{021E7F36-E1BA-F211-DA4C-8FE7945D1BA1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09" creationId="{1D44B49A-2329-941F-7275-98DE9F3A9E7C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10" creationId="{E998F39F-6C1E-0576-7F2D-A63C4D43DCDE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11" creationId="{86E7823B-5F1B-ADAF-7A61-044EAE507B5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12" creationId="{A120B060-386D-3971-0113-61D27E0DF05B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13" creationId="{9FB4C7E6-E164-D60A-5044-08660213DC07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14" creationId="{5D777AD9-7040-F8EE-18E5-51B463B10254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15" creationId="{0BBE7608-8E55-C2C2-13AA-FE34C3D56A43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16" creationId="{4E1C07F4-B1D0-E125-7242-357B3597EEED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17" creationId="{98D6DAB1-7128-ACCE-BBA9-10809C6E520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18" creationId="{E91B7C5A-88CF-7C26-FD85-F5A9A1F68033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19" creationId="{6D0A1B80-266B-9742-BE23-03CCD45CFBB7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20" creationId="{5A6D1F92-2B3E-A8E3-DC6C-827C75080A69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21" creationId="{FA1080AB-4AF2-32E3-BC13-AD81458E8246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22" creationId="{66A2B886-57B9-1C23-F180-C714FFD69A74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23" creationId="{DB75D5FC-03CC-D8B4-43A9-090C5FD3790D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24" creationId="{03C8749A-6F34-9045-EA95-062A5E0B5FD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25" creationId="{77507010-970A-8D42-6A8A-2E8E28FBD4A0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26" creationId="{E9969EEF-EB0C-4FB4-2E22-E94189735650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27" creationId="{7847D7B0-D10E-086F-A023-47C86BD3F16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28" creationId="{423A5717-69BD-125D-2FC8-D6666102C476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38" creationId="{27182DD2-5F2B-FFFC-7176-23171B0722CC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39" creationId="{03FCF569-7B1E-271A-0E88-B8467DE28E08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40" creationId="{DC506F12-580A-EF76-ACC8-89BEB7853371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41" creationId="{52873A9F-6136-0792-01C4-75C27E5F2C12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42" creationId="{784D457C-04BC-4C52-B3ED-801A7EA043F0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43" creationId="{031CC6FA-653F-0F61-F162-EC4C707B2CFD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44" creationId="{8B51F72C-9495-C4E7-80CC-2583A6D8F97C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45" creationId="{08D0E5FB-5008-0976-25D9-C8ADD3F1BA9D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46" creationId="{951D5690-12BA-A125-FA58-61BC6B1AB239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47" creationId="{7157597B-A443-F66E-4CAD-26FE0F965562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48" creationId="{56C4E2EE-CECF-2EE9-A929-15552AD8F641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49" creationId="{82DE7570-AA7C-CB5C-4613-8FDEB3E08313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50" creationId="{EAA5EEAC-92CD-B22D-FDC7-2CD3E74EC407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51" creationId="{FDBE769C-9865-6FAE-CD92-FEBD73684889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52" creationId="{E773AB35-F8A1-F4A2-71A7-52D35947DEB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53" creationId="{F6C9FE6E-EC87-CCBA-969E-579A23C94B61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54" creationId="{89DD248B-6177-DA33-3BFE-0379A2865DCD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55" creationId="{480CF435-FF3B-AB67-09EB-EB4998616492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56" creationId="{1A7B698D-B216-0646-9B7D-A4FF7873CD65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57" creationId="{E42D89F9-E4B1-3742-2249-A26563AEBE50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58" creationId="{E5CAE576-2EE3-F8DA-133F-B82C9E607646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59" creationId="{ACEB1EDB-2FD4-3308-9FA1-5C42D1701F15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60" creationId="{3AC356C0-1EBF-0D9C-BF02-0E4CF218A056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61" creationId="{02628511-5970-FA92-660A-42343E104CA8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62" creationId="{A12C654E-56EB-7295-0846-7BA53BC6B479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63" creationId="{2702CACC-4680-F6C6-CEF6-0A958CB71C3B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64" creationId="{9AB900D8-8AFE-BD36-3147-19DF7EA413F9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65" creationId="{F1006A82-FCEC-F25A-51C2-48709C47CD08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66" creationId="{3DE073FC-3118-EF83-0A51-66BBBCA87812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67" creationId="{CB690B4C-EE19-9A94-C53D-54ECE97FD226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68" creationId="{785F2B6A-B4BA-7988-AC3D-A7894C904558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69" creationId="{62EF862D-5461-A23B-2C75-7DE67BC080AB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70" creationId="{5DA7892C-590B-552A-7C53-6263D734E6E7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71" creationId="{B9850009-DB23-885E-EC33-A3C3671DAE35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72" creationId="{26E710CE-DB90-F2F6-F282-167DF5A43F9C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73" creationId="{157338C1-496D-020C-C6E0-9F7A02AC63F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74" creationId="{A41BB6B3-8D60-443C-45B8-25CF32C95C20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75" creationId="{FCD403D1-C833-9F83-8DD2-6A503005A4A6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76" creationId="{4CE17F27-E1E7-6E53-1A61-B4EEAB9017C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77" creationId="{9847E839-F773-E60B-E0B8-ED4E896997E4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78" creationId="{B1606266-BE25-C48C-FAEE-3192A4172644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79" creationId="{8D7D5F93-E94F-C9EA-40B7-D23D15EB5B85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180" creationId="{9A6CCA9C-FE40-0C38-1FEB-E17E90BBC2D1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21" creationId="{5472C6EC-4355-A9AE-C478-B7E34E70B8C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22" creationId="{07559695-DE84-8510-EF28-E5A275B349B7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23" creationId="{40EDBFFD-158A-E5D4-BD1B-FEAD2EFA23F8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24" creationId="{B7653DC8-3A60-D32B-A512-C5F3C1E525A4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25" creationId="{5182DEEA-3795-0048-4F41-CBC4B214C207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26" creationId="{28F6900C-95C2-0407-E84F-D05268F41DB8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27" creationId="{58EB53CB-BE57-29FC-01A3-47F283E1539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28" creationId="{B8B57DD1-4993-1A62-7854-9F5D256F9751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29" creationId="{D7518C4B-C2F3-4509-8AB0-70DABC966F68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30" creationId="{23163AE9-B0C6-FFBB-4EBC-F69BF5154B52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31" creationId="{9151D29F-56B7-FF93-4829-FFA4791D0B75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41" creationId="{C5CE0777-3B8F-EB48-4956-25B63CA90D56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42" creationId="{AA7443C4-E049-208D-9F39-3F40D25852AC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43" creationId="{02AE4516-10FC-FC66-4007-D7385435066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44" creationId="{5E67CA45-C23B-A91D-5058-DD3922C42D8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48" creationId="{ED9D27F6-0437-4BFD-2A39-A35FCD8B119D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49" creationId="{29BB2CF1-C118-3CF0-5340-D18B5C2A61F3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53" creationId="{955C3E5A-C227-6F30-F70C-00EA67E4B199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54" creationId="{E107040D-841E-3E64-5C59-BF7B7C5D85E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55" creationId="{E78697DA-D24B-6680-AF11-31D8E33BE18B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256" creationId="{8378A501-AC91-D3A0-3629-8666D3AB318D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57" creationId="{FD67AB5B-322B-6B78-F519-B06B40D52064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58" creationId="{2FECF5A2-CAC0-F894-BE82-4BE73B2FD52B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59" creationId="{1C097337-0863-9A9A-6003-595F45FB9542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60" creationId="{21617A59-113B-2FF9-8C78-782509D7069A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61" creationId="{7EA2E820-8A5C-770D-2655-6A0B411DA164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62" creationId="{D97A253C-E484-08B1-6ECF-82D1BF83BF3D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63" creationId="{92D3C07F-D2BF-286C-1977-D4142D5810E6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64" creationId="{466AEDB6-E724-1D42-11EA-F7F5000C2403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65" creationId="{517E78A1-560B-21A9-D4F6-44085D5A10F6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66" creationId="{B951CB15-4B63-BDA3-E36C-C65032721663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67" creationId="{73129FD0-B392-5F9C-390C-9E97C761FEDF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68" creationId="{0FC2AEE5-A30E-E898-0045-08697C967166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69" creationId="{33D6AC55-41D7-0549-F46A-F296AE9C61BA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70" creationId="{E8673941-A3EB-2709-FD9C-75A7B06EF69F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71" creationId="{66BD53DB-2E16-6ED5-EF11-821A112D7E32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72" creationId="{96E4BE2C-7F68-A0E3-4616-47B352C7AF5C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73" creationId="{DAAA9223-7CC3-AD1C-38C5-9B29195CB45B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74" creationId="{290F8135-3B6C-F582-DFDC-DAD54ED34956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75" creationId="{C2F19083-821F-F268-C524-647CF57B5AA3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76" creationId="{BC61ADC2-D424-71FC-9AA3-F83A86217A19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77" creationId="{40865CCE-1C8C-CFDE-48C6-926C2AA246B1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78" creationId="{5E3418C6-C76E-F84D-F391-17B0C6A7DE77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79" creationId="{27EC207E-8BD4-B97F-B9BA-EFDAFE1887E3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80" creationId="{9C1028EE-E206-D198-363B-DAB34C3A247D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81" creationId="{23EDCDD4-F6F1-EC0D-DF9D-761C2EFB0511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82" creationId="{A39777FD-8D5A-85B1-5423-C9619D0DA856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83" creationId="{E78E4A73-713A-4846-5573-E841844FF329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84" creationId="{595515D4-1477-AEA4-909B-F9594705DC0F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85" creationId="{51834674-51B5-116A-F3C5-D2816879F9DF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86" creationId="{D2A4D6AE-2B29-DEBB-F8F2-B3A8C335A5F6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87" creationId="{396B429D-9A1F-70C3-6B85-9313ED841702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88" creationId="{CF5B9CF3-49CD-ADBB-789A-D22433B2FB7A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89" creationId="{3FFF950E-069F-8170-8BBE-A078EC9F16EE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90" creationId="{D7131373-6B97-E385-F49C-33CDB12ECD85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91" creationId="{16BF16DC-ADB9-F96E-7210-A366FBE33802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92" creationId="{EAE1BFEA-60E5-9529-8B34-F6E82517B9F9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93" creationId="{651A0D77-665B-B641-7149-933D218F750A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94" creationId="{FE84DD5B-C824-F89B-AC9D-9C6BECFAC99F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295" creationId="{5ABADA28-78B9-C24B-B7A8-568F716E57E3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35" creationId="{E27539F8-B639-BCA4-F668-46380AC03F8B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37" creationId="{B2014199-BFFA-EEE6-ECD2-868530F742AB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38" creationId="{A24101C4-2B4E-2A3E-F09B-3A9C8C1A82F6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39" creationId="{950EC78A-3C97-20BC-61D7-C55E4F49F26E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40" creationId="{AB86392F-7B44-370B-7006-ABEE43836786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41" creationId="{7599EB70-3C6F-B957-91EA-E760CB21BF42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42" creationId="{B74F83C6-6959-222D-AB0F-C1F1898FA142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43" creationId="{81B6D5BE-1F27-1BCE-DC84-EA949564191B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44" creationId="{F154BC17-76E6-A2B3-30E7-B68D429A566A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45" creationId="{1111D768-2048-C5C8-B100-EBC482F8FDB7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46" creationId="{B7D29F40-B918-9917-3500-A0559D1F711E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47" creationId="{E1A4DE11-8CBB-5C53-F14C-3CDE9D5355AB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48" creationId="{B52CB948-EE31-7E25-3AF2-5375F3A91CD8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49" creationId="{D17C8512-7A3B-8CB1-1BFF-09A08C20C81F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50" creationId="{2057AA9B-624D-E204-DD0A-80B96AAF9003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51" creationId="{CCF31F08-13A4-0C80-898C-60114DBFBCE3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52" creationId="{824293E0-E5DB-26FD-BCF3-DD1722D95CDE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53" creationId="{379466EF-E029-345F-C76A-FAABA4947BB1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54" creationId="{C7C61C85-CFFB-2CC5-46EB-B90D92FC9C1B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55" creationId="{72506D36-0970-DD9A-37AA-3DF86955DE77}"/>
          </ac:spMkLst>
        </pc:spChg>
        <pc:spChg chg="add del mod">
          <ac:chgData name="Fatima Pillosu" userId="a6295d4dc9e22643" providerId="LiveId" clId="{EAC443EF-AF00-4FC7-A980-2DEE2A84252F}" dt="2023-11-06T16:28:10.589" v="3855" actId="478"/>
          <ac:spMkLst>
            <pc:docMk/>
            <pc:sldMk cId="89307022" sldId="261"/>
            <ac:spMk id="2356" creationId="{C3BACACA-ACB6-4EA4-253E-EE1704D6E707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57" creationId="{943FAA15-0171-B7CC-5B4E-19B695D0BD03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58" creationId="{557A4400-D33A-B6BE-D523-A9173DAA067E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59" creationId="{2AC00344-309D-9903-3EC8-8DFAD345D66F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60" creationId="{7830D14C-11A3-A083-E4AD-AD179E5AF517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61" creationId="{32832363-84B6-6682-2580-2B41CF6741B7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62" creationId="{10F176A1-7242-63A4-B060-8D70B9A8045C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63" creationId="{FFDFD6BD-C505-A4AD-E6F2-17643D60BB2E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64" creationId="{89F99604-4F4C-7318-1F1B-E402C0857A41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65" creationId="{EA53FE79-2395-9BA5-B92C-2239DC8EE944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66" creationId="{BAC5080F-32E1-3BF8-8F35-C1910A4A2089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67" creationId="{30A1B023-7374-E451-AB20-3AED862BBA9D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68" creationId="{8CF2A2C1-0F81-3108-F5D5-2283137798CC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69" creationId="{B0CD696C-1C5D-CC50-A7CD-19637ECF2ADC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70" creationId="{BED61903-F8B5-5813-EB2B-4FEAB0F27BD8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71" creationId="{B4B99C37-1AB8-0D4B-AA6A-E32B288D5005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72" creationId="{E28EB527-9570-AFB7-7BC3-4BBC519B55B4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73" creationId="{E15A9991-FB52-E1D6-4CE6-7625997A904A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74" creationId="{0F5F0FF2-609E-A2C2-6FB8-0B49D3037CA0}"/>
          </ac:spMkLst>
        </pc:spChg>
        <pc:spChg chg="add del mod">
          <ac:chgData name="Fatima Pillosu" userId="a6295d4dc9e22643" providerId="LiveId" clId="{EAC443EF-AF00-4FC7-A980-2DEE2A84252F}" dt="2023-11-06T16:28:07.314" v="3854" actId="478"/>
          <ac:spMkLst>
            <pc:docMk/>
            <pc:sldMk cId="89307022" sldId="261"/>
            <ac:spMk id="2375" creationId="{CBBD505A-F423-3717-E58F-2F6C19986D63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16" creationId="{67BD6842-4AE7-500F-6C3E-113A5AC3A896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17" creationId="{88070BB7-0A8A-3DDE-52B0-AFFA898FAA9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18" creationId="{FF1351BA-724F-E6F3-C2DC-8BB168B0E980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19" creationId="{358A1B93-600D-A984-886D-A94FA5B35F32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20" creationId="{129937FB-1E0B-7025-4961-3D6A0AB85F5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32" creationId="{2577EA5D-D2B5-C6C9-64FE-D741092B74D0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33" creationId="{BB274E4A-C92C-41DE-ADD5-866FCA3694E3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34" creationId="{39BA22B5-446C-CBA2-5B5C-2375CCC4D4F8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35" creationId="{01894313-B848-ED0E-2DCB-5D1123BB30F6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36" creationId="{6AFD5EDF-7F3D-C013-9FA1-AE260D76C159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37" creationId="{59772574-66EA-AF6D-D171-A50D013C7840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38" creationId="{6290FC48-22A3-D3FF-3706-DB5FC87247F6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39" creationId="{08A6C96C-F654-D58D-8196-3072005C85A7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40" creationId="{D679E95B-F1EB-4F21-86D8-6BBDA99DD52D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41" creationId="{3ADF3DDF-D86F-5E12-DEDD-90DC76FF584D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42" creationId="{BE10D9C1-98EC-474D-C09A-AACD62E7F26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43" creationId="{173A1A4A-E123-40E6-E08F-BA69119DFAF3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44" creationId="{F4C83753-E028-5CCE-18CE-EBC8DA83A859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45" creationId="{FC74227B-963E-DC08-4624-BF0EB7B0FA76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46" creationId="{D7CBFE8C-209D-DEEE-3D16-E0135DA8DDD4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47" creationId="{EEB63E90-7B4F-EFC7-005D-7658ED7537CB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48" creationId="{0F0E1140-6563-C3F3-2CF2-CD33C94F52B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49" creationId="{A7D1F4A5-F5D9-054C-5D0C-070E61B41650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50" creationId="{08EFE16C-EDE4-50C6-174F-50E45E159007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51" creationId="{84C29DB9-F63D-CCC9-A74F-20A679E0A74F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52" creationId="{F7F2B998-BE76-5E15-CFBF-00BE5E4BB6DA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53" creationId="{6DD62533-32B4-B78F-9CB0-F946207F38CC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54" creationId="{F49F286A-AC44-39C5-04B5-64EF5FCE53B7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55" creationId="{D1EF2A34-3236-DFB5-1B81-85DB6EF9B2B7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56" creationId="{7B47CA9A-8B34-D773-8832-98AFE856B02E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57" creationId="{47F8D4DF-321A-F994-54DA-AB2565947C32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58" creationId="{722723F4-1F8F-E0DB-BFF8-0EBEEA7EA09D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59" creationId="{8590EAE9-C367-1083-9A1D-FE51E3F26108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60" creationId="{C9D087BF-5EFA-E87C-1C61-479E785760C2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61" creationId="{3E16AE82-F7B7-AAD9-6B89-9D0F47D61706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62" creationId="{F9595491-0BC4-6ADA-7F7C-A183A8880A09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463" creationId="{91B7EACE-57CF-72F4-5FA2-077881368D65}"/>
          </ac:spMkLst>
        </pc:spChg>
        <pc:spChg chg="add del mod">
          <ac:chgData name="Fatima Pillosu" userId="a6295d4dc9e22643" providerId="LiveId" clId="{EAC443EF-AF00-4FC7-A980-2DEE2A84252F}" dt="2023-11-06T16:29:23.154" v="3910" actId="21"/>
          <ac:spMkLst>
            <pc:docMk/>
            <pc:sldMk cId="89307022" sldId="261"/>
            <ac:spMk id="2504" creationId="{EB53796E-1651-B259-EEB8-CD2658A24624}"/>
          </ac:spMkLst>
        </pc:spChg>
        <pc:spChg chg="add del mod">
          <ac:chgData name="Fatima Pillosu" userId="a6295d4dc9e22643" providerId="LiveId" clId="{EAC443EF-AF00-4FC7-A980-2DEE2A84252F}" dt="2023-11-06T16:29:21.700" v="3909" actId="478"/>
          <ac:spMkLst>
            <pc:docMk/>
            <pc:sldMk cId="89307022" sldId="261"/>
            <ac:spMk id="2505" creationId="{108FA82F-0A33-9EB3-1375-461A554CDAEC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08" creationId="{284F2A13-E651-8DD4-DEC6-342507ABEB36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09" creationId="{ACF9ECB8-0A71-3EFE-EE7A-B503905EC6F4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10" creationId="{AF897EDF-FAE4-9BF2-E683-28A098B0F937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11" creationId="{C9B01021-CCEB-D55D-C04B-24CB569A0D0C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12" creationId="{0B1FCB5E-2DBB-9A2C-9EDB-AB09E598B436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13" creationId="{E630F279-F5CF-1306-5F71-D5779C2E590A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14" creationId="{2153D3F0-E7F5-C7F6-ABDB-029E28BBF602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15" creationId="{C198AEB4-BC72-7CAD-604A-1A5568EBBC4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16" creationId="{DE284240-D08E-E16C-9EC6-399EB614EC3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17" creationId="{F6D0F9D3-47E9-F831-1F2C-EA33B79847C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18" creationId="{682DF348-9CC9-3EC3-CBF6-98F473BAECA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19" creationId="{74FEBDC3-DF5E-0B3C-FFAD-E396AC40E6E6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20" creationId="{50D9F29E-D0B9-8109-005F-0AA17D820FAA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21" creationId="{9BEB6FB7-3294-A717-8D0E-24BD2C3042CA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22" creationId="{A80C9A9C-E140-7AD1-9CA5-950E3E2F476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23" creationId="{6D794E47-2AD4-56CA-279D-1CDF1C7C7F7E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24" creationId="{0F7B1A46-C320-BD5A-CBE3-8EAE12AD3B2C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29" creationId="{072E000A-DE67-57AD-B49D-6E129C9F3F0B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30" creationId="{70199593-8232-8143-8E64-82015EB28322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31" creationId="{3270725C-24AF-A98C-3F6E-A7CA8F7F32DA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32" creationId="{0E541C1D-5D5F-AB82-1D31-F495B7123CD5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33" creationId="{E53D1F40-4A54-8B3A-942A-99887DC0C21F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34" creationId="{6879ADE3-381A-01CF-F7CC-22670C58BAA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35" creationId="{FBD47FCC-4AEC-BA62-3493-E1F35DD608E0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36" creationId="{F6970C64-DFE0-6DAF-4500-8D881D5A3335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37" creationId="{FE0FC911-1EED-0E3C-C115-376D779DCF2C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38" creationId="{6816093C-5D66-7650-0116-69FA6E7E6AB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39" creationId="{3F4DCAD6-B2D4-47FC-D364-BFD15EF8050B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40" creationId="{2ABE186C-D232-DA0B-B48C-228FFC9DD3A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41" creationId="{76D6A621-0D6F-FE58-998B-7133B23E31F6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42" creationId="{AC192622-900A-CD13-F411-7E3735843AAF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43" creationId="{F941C079-6824-DF14-CD99-408BFD9FFBF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44" creationId="{E46AE59D-407E-45F4-36BE-AF5EB8D3211F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45" creationId="{0A5C2655-C662-E83D-AC73-856BE5D78874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46" creationId="{04DE55FA-9D68-9581-8F02-CF2CAAE467AB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47" creationId="{948965F5-BA05-F37E-28E4-8943B533A01B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48" creationId="{672D64E6-8DA2-1F2B-0701-614A3F85767A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49" creationId="{030E2E8F-C848-9D27-492A-C13C0B7017E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50" creationId="{E2723750-CA43-C224-6EAF-231697286D2F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51" creationId="{E6491F25-631D-FAB0-59A7-B092C18EDE73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52" creationId="{C0FD16A4-2072-7446-D77C-BDC5018D6746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53" creationId="{F2DAA528-34E3-B85D-D17D-2A96A5ADE787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54" creationId="{2B2BD258-7144-CA20-859A-C23ED5AD74B1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55" creationId="{A758FE0F-CAE9-DC3A-E4D6-9294B9AB1E7F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56" creationId="{4D14FF5B-9BD2-5673-5A35-902B539B3F0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57" creationId="{0826AA6F-36FC-E6EC-5B60-8D22C4056C9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58" creationId="{67675414-D7C0-DFEB-E316-CA3B9B19DF4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59" creationId="{855919CA-7289-3004-582C-A051EADF2DC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60" creationId="{621CFBB0-E462-34D4-8FE8-20329F23E034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61" creationId="{3D81FF8D-5C3C-BB0D-6EC1-6A555B38118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62" creationId="{3071D4C8-E8C0-8034-BC6D-EFBE1EF3F5EE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63" creationId="{0DB41802-7F49-9FE9-BBC0-842596723F3E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64" creationId="{B7EC7664-9896-1527-2869-8D59C2B390C5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65" creationId="{076037BD-0850-42FD-6F3C-64F01B5CD9B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66" creationId="{1128FD28-A7BB-CB45-3D01-B39844BB754E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67" creationId="{3191916A-1B66-0809-7192-51DE3CDC1517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68" creationId="{07A91E74-9C78-00BC-BA2C-E34A1C083A2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69" creationId="{A5EBD852-3A70-3053-FDA5-BEF5ED0ED9BE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70" creationId="{73FC582F-7117-368A-6136-F7089AA7CD9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71" creationId="{BD25676C-B29F-79CA-C0D4-1B9A22385946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72" creationId="{21136D58-B8BF-4F06-3606-CEAD50DE9FC1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73" creationId="{65EE14CA-4A80-7E71-4B41-74CF3B8BAA6C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74" creationId="{E0C9D6DE-5479-0B3A-AF75-E90A1A1655B6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575" creationId="{F42CABFC-60C4-DC82-3C4B-8D0348E4DAB2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15" creationId="{22457183-C861-42AA-E3B8-D1349C3CF860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17" creationId="{6A9D8A69-5DFD-A20F-4ACC-AA29EF826AC2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18" creationId="{83E09E12-9B26-696F-3091-9C4ABA60EB10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19" creationId="{FB439E2E-9288-521A-FB09-A274700C071B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20" creationId="{55388B2B-9AC6-9F8E-C3E2-03153B750024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21" creationId="{D5A387A0-9745-DDFA-14D8-781145F1C87C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22" creationId="{8D94BDB4-6BC5-5A12-729F-66033BBD612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23" creationId="{4C81C06D-7AA9-BFF2-ED9A-D6ADBE7A838E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24" creationId="{C8C54367-4066-0544-87DC-5881E2448790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25" creationId="{73DAE6E6-B258-047A-81DB-D856D3CDC9CB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26" creationId="{E0C9DEC0-F273-BF2A-3C69-D8C9C3A31B2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27" creationId="{FECED42F-51EC-AEBB-BA87-4CDA11BABB3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28" creationId="{77DDF6AF-E5EE-EB3B-475C-AF643310A79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29" creationId="{B30441CB-122E-5F45-64A9-7DA4BBEB37E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30" creationId="{DBD4DBBA-31A4-ECC7-899F-0F9BCD5ED845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31" creationId="{7BEE5B7D-C8DC-49EE-FD66-72422B697572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32" creationId="{0AA978BE-2A0B-9C78-50F0-769CE6892E4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33" creationId="{30EEA860-161C-52F5-D667-78E749D05C7C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34" creationId="{90720E42-6BA1-CCCD-CE95-26709ABE2D60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35" creationId="{246A94B7-FF05-964D-E0EA-59A8ACB7A637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36" creationId="{E2249838-159F-7B8C-A66B-F7E4A3BFC121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46" creationId="{1F8007F2-73CA-3521-C961-46ABDD0C3B3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47" creationId="{98DA69A4-3F3C-3F52-588F-1EAB2AF9675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48" creationId="{884F312E-B413-711F-1B37-7CA952E3D69E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49" creationId="{F3D2F11B-9A10-E6D2-EEE2-6CB2984C0A24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50" creationId="{C5FCD6E4-347B-6903-01F2-4F557086B896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51" creationId="{F6755D4B-CF17-D72F-9D85-C08CBD85B690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52" creationId="{699525D4-176B-CB0C-74EC-61D758EB3C4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53" creationId="{AE632DF1-D579-F7C6-BE8C-D746D2F23405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54" creationId="{29DDA7DB-1B31-6B2E-9417-EDD3281D8B3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55" creationId="{83526194-8CC5-48DF-36C6-34559F22B8FA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56" creationId="{431813FB-D722-EC30-5EDB-4F1630F75B42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57" creationId="{3DD6B5AF-A27C-8775-12FF-FF02E6D9BFE5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58" creationId="{77CCB9CD-B0FB-8704-5899-13770D09075F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59" creationId="{873DD5D0-A8AC-8930-1942-331CEDB59E0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60" creationId="{174A4FA9-552B-226F-8D7A-3655CE97D355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61" creationId="{D51AA5F4-008F-0B31-E9EE-BE7142D70A85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62" creationId="{3EDE529F-9FA2-FCFE-9876-33E8B057F55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63" creationId="{85FA57DA-0FF5-7A63-ECBA-73666E1A9BDE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64" creationId="{7AA408F6-AD8C-F9FE-D70A-5A1607781EC4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65" creationId="{174FCC38-E257-DC40-CFF2-B41A4DF234FE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66" creationId="{460576BE-6F02-B95A-76B1-A047464CB2F1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67" creationId="{E29C7092-6FDD-9A95-859A-7E94D150BD3F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68" creationId="{DADC7464-A4C8-8679-CAE7-00E276991A1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69" creationId="{4E45BA73-BFB2-E6AE-E067-1779745A0E16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70" creationId="{8C73085A-BE32-2895-A356-E6D27A36840A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71" creationId="{24098776-F43E-F4BD-B568-27E12EC28FB7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72" creationId="{F40E80BF-C694-C995-F516-40295ADDF09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73" creationId="{87E83697-08C9-6607-8879-403B8DDE6E02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74" creationId="{334A72F1-E73E-BD0C-9F59-BCB90F9D2AB0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75" creationId="{D89243C5-9827-C83A-2BCD-5181AAB1282A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76" creationId="{143F1356-94E0-173E-9358-698E9257A53A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77" creationId="{0AFFF7F3-97EA-146F-5A32-D187FDB45E6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78" creationId="{B986B03C-3F89-8325-E588-10F08933B691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79" creationId="{CE5839AF-D036-956B-548A-52FA485AB913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80" creationId="{EB1F7320-64E0-60C0-3733-F87515D46673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81" creationId="{C9B0D28A-FDFA-BD99-F6ED-3D04B1D45A6A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82" creationId="{3703B9E8-BA64-4533-2871-F31D35CD540A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83" creationId="{572AFC58-5583-DD43-28A7-60B724DFCFAA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84" creationId="{D72EE7E5-D2AE-A4C3-A081-94C938EA679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85" creationId="{2E290D0A-084C-C301-C2BE-9922CE7E029F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86" creationId="{73E1434F-382E-A9CE-FCC5-3FDB46AFDACF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87" creationId="{86236145-9E0E-B2C8-E6CB-0354A6A46DB0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688" creationId="{F1379A2C-F44A-0106-2538-0784AB60744B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29" creationId="{2F5CE91A-0315-F8A5-6021-5D14C1098BC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30" creationId="{34D0A4C7-D96E-4926-60E5-1F39F491C2D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31" creationId="{E9BB7D56-C54B-50C3-9E5D-9F64B7F0408F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32" creationId="{88082619-7198-F1E6-308D-0DC7A0772FE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33" creationId="{DE960CAE-5981-3561-AF9F-D4507A4838D6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34" creationId="{7B0EFF2D-40AA-0EB6-63E9-37DD75E99554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35" creationId="{D1C1CAA5-56B1-AE58-429B-0837940D7A1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36" creationId="{CBE104A0-EB61-80CB-42A5-AA97ECC0B1AF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37" creationId="{E6E750E4-1644-3276-716E-67309440F41E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38" creationId="{B38402A6-7A42-39AD-AD11-FAAB9A4E3540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39" creationId="{56DF198D-4954-D19D-5BDA-331951898510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49" creationId="{0CD229D7-842A-58A0-AEA5-7DCBA6C5AC84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50" creationId="{540CE1B6-D0E6-8B6D-4996-66E2A4166D4F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51" creationId="{6134F6DA-912E-F9CA-ADF8-38779D99C2C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52" creationId="{B6514B4D-5623-795E-CC32-3C9D014E86A0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56" creationId="{882214AD-C397-F76F-983A-96F983F90376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57" creationId="{1EEF7995-50AC-64E2-9FC2-992A4CEEA2BC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61" creationId="{3B6F9130-A5B8-CE3A-9568-B74613A3F040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62" creationId="{F43A2AC4-483A-84D5-6D7B-9065A2659173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63" creationId="{83EEA520-53F7-8A31-923B-BCD17768DB14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64" creationId="{F596371A-34AE-5B9C-EF9A-CF1CDECAF0B7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65" creationId="{63A6312A-C804-3CBA-1D8B-BB28967C8A77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66" creationId="{6BDE3754-8F97-D5B3-CCB7-36B1B2F2B0F1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67" creationId="{9F20F266-1F32-DC7D-696B-674A96F1B7D2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68" creationId="{0108E581-EDF1-3608-F5A7-79CFA1231214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69" creationId="{9452B34D-6FEB-5697-D5F6-528612BD68B7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70" creationId="{820061A5-2276-917F-ACBD-7BAAF7F0D294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71" creationId="{313DC526-C574-DDEA-7790-9DD26BFF8241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72" creationId="{373F11AD-8720-3A93-1934-54620706D4AE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73" creationId="{F02A1DC2-BA35-D035-A827-4736D9CC42A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74" creationId="{64B059E4-30FC-55FD-5F02-6ACE0C60D5C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75" creationId="{393C0FD2-2BE5-14D8-D7FD-433066C9C8DF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76" creationId="{B25EFD84-E57A-9472-B98C-05A96680C9D5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77" creationId="{9D8CB595-F8A5-0036-3FCC-8C64B420EAB5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78" creationId="{90561EDF-F9AD-3717-3469-B49E04BA2476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79" creationId="{A06A4889-7902-3629-B1B6-CAD8A3534A83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80" creationId="{464ADBAF-D9A8-C203-A16C-0DC1E90E8D00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81" creationId="{D0F879B9-0CAF-C32E-650E-718B8780805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82" creationId="{C88EFC73-A941-D94A-91AF-5C79908271E5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83" creationId="{832C64D7-953F-44D6-9C48-E0DECFE25154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84" creationId="{73FD14F7-27BF-6DDD-40D5-04FBFBC4B2E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85" creationId="{5C2F2DC9-E280-8120-F7DC-70A5C998A811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86" creationId="{767973C5-1846-43BC-9CD5-6923083A3804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87" creationId="{A1AE5EEC-8AF2-84FA-D35B-C4FB7E705E3E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88" creationId="{FA2AEDFB-D3E2-D0AB-9917-D07F56A11292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89" creationId="{B955F688-F919-49F6-7648-DC9B5F30D39C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90" creationId="{B2B0E82E-B8D2-A955-CADB-20E80966B7DB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91" creationId="{52EC06CB-5094-D1EC-13DB-D45DF5FAE436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92" creationId="{909A604C-9D5A-025F-239A-DA36327E691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93" creationId="{80CD40B2-7A16-B114-4EFA-6C141447606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94" creationId="{BDABAF8D-D138-BA56-3D9C-399FADF80BF6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95" creationId="{833227B6-56C1-A960-9FBC-D8D7C47665F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96" creationId="{D02F70FA-2209-35A3-EA41-178F2DC11F1C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97" creationId="{50C4342B-FD9D-675B-AC2D-945F329A03F4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98" creationId="{A0246D38-AA31-6128-2C47-A930CA13A53B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799" creationId="{3779BCFF-FFD3-CA0E-A25C-A0BB80064DAA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00" creationId="{18A7E645-A67A-3787-2103-E12142DB9FEC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01" creationId="{91461E35-7437-593B-57FA-7F83419BECEB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02" creationId="{8711D32A-EF66-DDAE-8930-0A7172332FE6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03" creationId="{30729A82-FFA1-C30F-F8C7-A62A2A6B0D1A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04" creationId="{FC1FEEE6-C854-02DC-395C-06DBE1F457C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05" creationId="{FD24E062-F39F-2EE0-1E75-161C5F1FF242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06" creationId="{60CE9CB1-10E5-90A8-E841-DA16E5E1A02F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07" creationId="{FE61F5CA-F644-3B55-9AB2-4021CE538605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08" creationId="{150B61DE-9A7D-BD46-536C-56C6AA22069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48" creationId="{BA902582-6803-1366-7712-3B32690A799F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50" creationId="{E171FF79-031A-6DB6-6FB3-AA56BB55FEC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51" creationId="{CB5A5602-A0F9-2B71-CD4C-820ABCF45C0A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52" creationId="{A337B90A-8BE0-8E50-74BA-8273C5D47D9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53" creationId="{C57D1165-6243-EFAA-D4EF-D8D87C3CDAC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54" creationId="{80DA5624-F130-E411-581E-E38DD3D0313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55" creationId="{BB588748-BD95-E46D-79B6-84149F137F40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56" creationId="{63F73EA0-0300-DF85-B70D-F8522BF921B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57" creationId="{10682401-FD2B-B935-EE8F-19E2201BF584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58" creationId="{D7C8DC40-2BDE-2DF6-A098-1CE29CB54E54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59" creationId="{A8B6A1F5-2AF8-B8EF-C7B5-7B4CF1885661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60" creationId="{753431C8-4AAA-5BBC-9860-00EC4B97D1E7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61" creationId="{8A08EF9C-0F90-324E-D481-D92DDFA69D1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62" creationId="{06B9CCEA-73C0-BF7D-2389-56E3FF996A46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63" creationId="{A55FA982-3C68-2074-3A22-F8B0D12CFCF6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64" creationId="{1B55B0CB-C314-50F5-6DEB-0A52B3337C7B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65" creationId="{BF4D1D74-5475-EF1F-6315-1F30D616BBCF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66" creationId="{D931E32B-69A7-241B-714D-4B0E6D31A60E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67" creationId="{11468BE5-B48B-E937-1810-D4EC5AC7755B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68" creationId="{073DB34C-D3AB-7521-CA89-DE3E11C426F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69" creationId="{E3B46C54-9F0E-7DE5-B484-7843C3E7E47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70" creationId="{910806E3-BA8E-0E37-13B2-896E628DF86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71" creationId="{4A7F74B0-0661-E668-FAA1-6512C71B2075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72" creationId="{88660968-86F3-3F8A-93B1-2A4C75F622C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73" creationId="{71740ED7-E294-CF70-6EEB-74BE1E1E376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74" creationId="{69574DDA-A42B-8200-CA1C-F33C25724244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75" creationId="{4ED9EA3D-D58C-174E-C037-BDE724094D53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76" creationId="{4861D86A-88B4-C1E8-D572-60567D84741C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77" creationId="{C4B9D9CA-5036-C14E-EB9D-7DB70A66C00C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78" creationId="{DE7A05D2-E6DA-4104-2606-D7EBA04777BC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79" creationId="{ABD1FE3A-8D47-D901-61E6-BF64CF107E79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80" creationId="{5BEF60FF-99CA-9AA6-D1CE-BEFDA4FD7ACB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81" creationId="{DBE8B228-36C2-D3CF-6ED5-D38CE35C41F0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82" creationId="{28D999B0-D6DD-C656-B53B-6030D4641571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83" creationId="{9A39FCEC-D59E-19F9-32BD-70F845B9A6F3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84" creationId="{C193F92F-A25C-D744-26EA-01068A7345D8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85" creationId="{4C2B27AB-74C8-0739-2A04-DFAAEA2F3285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86" creationId="{570FD297-7EB2-FC09-EB85-892C3E9CA302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87" creationId="{9C24F91E-4546-2219-471B-C504D233A10D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888" creationId="{34184540-B4EB-9FC6-A51C-D74F2907DA80}"/>
          </ac:spMkLst>
        </pc:spChg>
        <pc:spChg chg="add mod">
          <ac:chgData name="Fatima Pillosu" userId="a6295d4dc9e22643" providerId="LiveId" clId="{EAC443EF-AF00-4FC7-A980-2DEE2A84252F}" dt="2023-11-06T16:29:33.887" v="3911"/>
          <ac:spMkLst>
            <pc:docMk/>
            <pc:sldMk cId="89307022" sldId="261"/>
            <ac:spMk id="2929" creationId="{AF8D7F13-540E-7168-4BDF-6568C5DF94AB}"/>
          </ac:spMkLst>
        </pc:spChg>
        <pc:picChg chg="add del mod">
          <ac:chgData name="Fatima Pillosu" userId="a6295d4dc9e22643" providerId="LiveId" clId="{EAC443EF-AF00-4FC7-A980-2DEE2A84252F}" dt="2023-11-06T16:02:49.503" v="3627" actId="21"/>
          <ac:picMkLst>
            <pc:docMk/>
            <pc:sldMk cId="89307022" sldId="261"/>
            <ac:picMk id="21" creationId="{62569355-0644-EE3E-4D27-9D56E4E3C123}"/>
          </ac:picMkLst>
        </pc:picChg>
        <pc:picChg chg="add del mod">
          <ac:chgData name="Fatima Pillosu" userId="a6295d4dc9e22643" providerId="LiveId" clId="{EAC443EF-AF00-4FC7-A980-2DEE2A84252F}" dt="2023-11-06T16:02:49.503" v="3627" actId="21"/>
          <ac:picMkLst>
            <pc:docMk/>
            <pc:sldMk cId="89307022" sldId="261"/>
            <ac:picMk id="22" creationId="{20D6B5DE-2359-C499-65E0-06303335C900}"/>
          </ac:picMkLst>
        </pc:picChg>
        <pc:picChg chg="add del mod">
          <ac:chgData name="Fatima Pillosu" userId="a6295d4dc9e22643" providerId="LiveId" clId="{EAC443EF-AF00-4FC7-A980-2DEE2A84252F}" dt="2023-11-06T16:02:49.503" v="3627" actId="21"/>
          <ac:picMkLst>
            <pc:docMk/>
            <pc:sldMk cId="89307022" sldId="261"/>
            <ac:picMk id="23" creationId="{BE83A22D-4709-CE35-C4CA-285452587D98}"/>
          </ac:picMkLst>
        </pc:picChg>
        <pc:picChg chg="add del mod">
          <ac:chgData name="Fatima Pillosu" userId="a6295d4dc9e22643" providerId="LiveId" clId="{EAC443EF-AF00-4FC7-A980-2DEE2A84252F}" dt="2023-11-06T16:02:49.503" v="3627" actId="21"/>
          <ac:picMkLst>
            <pc:docMk/>
            <pc:sldMk cId="89307022" sldId="261"/>
            <ac:picMk id="24" creationId="{29830F62-6FF4-4F50-9E96-3E697AC77571}"/>
          </ac:picMkLst>
        </pc:picChg>
        <pc:picChg chg="del mod">
          <ac:chgData name="Fatima Pillosu" userId="a6295d4dc9e22643" providerId="LiveId" clId="{EAC443EF-AF00-4FC7-A980-2DEE2A84252F}" dt="2023-11-06T13:49:49.029" v="2419" actId="21"/>
          <ac:picMkLst>
            <pc:docMk/>
            <pc:sldMk cId="89307022" sldId="261"/>
            <ac:picMk id="163" creationId="{4B588CF6-BC22-2494-BDCE-97BACA18B389}"/>
          </ac:picMkLst>
        </pc:picChg>
        <pc:picChg chg="del mod">
          <ac:chgData name="Fatima Pillosu" userId="a6295d4dc9e22643" providerId="LiveId" clId="{EAC443EF-AF00-4FC7-A980-2DEE2A84252F}" dt="2023-11-06T13:49:49.029" v="2419" actId="21"/>
          <ac:picMkLst>
            <pc:docMk/>
            <pc:sldMk cId="89307022" sldId="261"/>
            <ac:picMk id="164" creationId="{8F8139FD-AB64-39D9-8157-6C7C4A51FDFE}"/>
          </ac:picMkLst>
        </pc:picChg>
        <pc:picChg chg="del mod">
          <ac:chgData name="Fatima Pillosu" userId="a6295d4dc9e22643" providerId="LiveId" clId="{EAC443EF-AF00-4FC7-A980-2DEE2A84252F}" dt="2023-11-06T13:49:49.029" v="2419" actId="21"/>
          <ac:picMkLst>
            <pc:docMk/>
            <pc:sldMk cId="89307022" sldId="261"/>
            <ac:picMk id="165" creationId="{904B203D-459A-B7CC-515C-92D4C334BC88}"/>
          </ac:picMkLst>
        </pc:picChg>
        <pc:picChg chg="del mod">
          <ac:chgData name="Fatima Pillosu" userId="a6295d4dc9e22643" providerId="LiveId" clId="{EAC443EF-AF00-4FC7-A980-2DEE2A84252F}" dt="2023-11-06T13:49:49.029" v="2419" actId="21"/>
          <ac:picMkLst>
            <pc:docMk/>
            <pc:sldMk cId="89307022" sldId="261"/>
            <ac:picMk id="166" creationId="{B2433972-669F-D999-DBA9-9E171B80054C}"/>
          </ac:picMkLst>
        </pc:picChg>
        <pc:picChg chg="add del mod">
          <ac:chgData name="Fatima Pillosu" userId="a6295d4dc9e22643" providerId="LiveId" clId="{EAC443EF-AF00-4FC7-A980-2DEE2A84252F}" dt="2023-11-06T14:19:02.369" v="3328" actId="21"/>
          <ac:picMkLst>
            <pc:docMk/>
            <pc:sldMk cId="89307022" sldId="261"/>
            <ac:picMk id="541" creationId="{DD499810-3C88-5D02-BA8B-24C53B72933A}"/>
          </ac:picMkLst>
        </pc:picChg>
        <pc:picChg chg="add del mod">
          <ac:chgData name="Fatima Pillosu" userId="a6295d4dc9e22643" providerId="LiveId" clId="{EAC443EF-AF00-4FC7-A980-2DEE2A84252F}" dt="2023-11-06T14:19:02.369" v="3328" actId="21"/>
          <ac:picMkLst>
            <pc:docMk/>
            <pc:sldMk cId="89307022" sldId="261"/>
            <ac:picMk id="542" creationId="{F40260DD-9C5D-F05E-5A6B-123D7681D016}"/>
          </ac:picMkLst>
        </pc:picChg>
        <pc:picChg chg="add del mod">
          <ac:chgData name="Fatima Pillosu" userId="a6295d4dc9e22643" providerId="LiveId" clId="{EAC443EF-AF00-4FC7-A980-2DEE2A84252F}" dt="2023-11-06T14:19:02.369" v="3328" actId="21"/>
          <ac:picMkLst>
            <pc:docMk/>
            <pc:sldMk cId="89307022" sldId="261"/>
            <ac:picMk id="543" creationId="{A560E7F2-6486-A292-E721-8450EAF2346A}"/>
          </ac:picMkLst>
        </pc:picChg>
        <pc:picChg chg="add del mod">
          <ac:chgData name="Fatima Pillosu" userId="a6295d4dc9e22643" providerId="LiveId" clId="{EAC443EF-AF00-4FC7-A980-2DEE2A84252F}" dt="2023-11-06T14:19:02.369" v="3328" actId="21"/>
          <ac:picMkLst>
            <pc:docMk/>
            <pc:sldMk cId="89307022" sldId="261"/>
            <ac:picMk id="544" creationId="{2B31A39D-96FF-DDF7-69CB-C6AE7C84CB35}"/>
          </ac:picMkLst>
        </pc:picChg>
        <pc:picChg chg="add del mod">
          <ac:chgData name="Fatima Pillosu" userId="a6295d4dc9e22643" providerId="LiveId" clId="{EAC443EF-AF00-4FC7-A980-2DEE2A84252F}" dt="2023-11-06T14:17:13.805" v="3250"/>
          <ac:picMkLst>
            <pc:docMk/>
            <pc:sldMk cId="89307022" sldId="261"/>
            <ac:picMk id="818" creationId="{B59B1748-8323-C8D6-3B37-380E937AFC70}"/>
          </ac:picMkLst>
        </pc:picChg>
        <pc:picChg chg="add del mod">
          <ac:chgData name="Fatima Pillosu" userId="a6295d4dc9e22643" providerId="LiveId" clId="{EAC443EF-AF00-4FC7-A980-2DEE2A84252F}" dt="2023-11-06T14:17:13.805" v="3250"/>
          <ac:picMkLst>
            <pc:docMk/>
            <pc:sldMk cId="89307022" sldId="261"/>
            <ac:picMk id="819" creationId="{741DB5E3-8417-023C-9BA0-D729ED3F3923}"/>
          </ac:picMkLst>
        </pc:picChg>
        <pc:picChg chg="add del mod">
          <ac:chgData name="Fatima Pillosu" userId="a6295d4dc9e22643" providerId="LiveId" clId="{EAC443EF-AF00-4FC7-A980-2DEE2A84252F}" dt="2023-11-06T14:17:13.805" v="3250"/>
          <ac:picMkLst>
            <pc:docMk/>
            <pc:sldMk cId="89307022" sldId="261"/>
            <ac:picMk id="820" creationId="{D26BC5B5-2B7B-C9CD-8CDE-F9381F98319C}"/>
          </ac:picMkLst>
        </pc:picChg>
        <pc:picChg chg="add del mod">
          <ac:chgData name="Fatima Pillosu" userId="a6295d4dc9e22643" providerId="LiveId" clId="{EAC443EF-AF00-4FC7-A980-2DEE2A84252F}" dt="2023-11-06T14:17:13.805" v="3250"/>
          <ac:picMkLst>
            <pc:docMk/>
            <pc:sldMk cId="89307022" sldId="261"/>
            <ac:picMk id="821" creationId="{0DBE2AF7-0C5D-C1D0-01EE-8E81870364DF}"/>
          </ac:picMkLst>
        </pc:picChg>
        <pc:picChg chg="add del mod">
          <ac:chgData name="Fatima Pillosu" userId="a6295d4dc9e22643" providerId="LiveId" clId="{EAC443EF-AF00-4FC7-A980-2DEE2A84252F}" dt="2023-11-06T15:59:06.791" v="3501" actId="21"/>
          <ac:picMkLst>
            <pc:docMk/>
            <pc:sldMk cId="89307022" sldId="261"/>
            <ac:picMk id="1239" creationId="{913196A4-F5C7-2366-8993-90437BACE7D8}"/>
          </ac:picMkLst>
        </pc:picChg>
        <pc:picChg chg="add del mod">
          <ac:chgData name="Fatima Pillosu" userId="a6295d4dc9e22643" providerId="LiveId" clId="{EAC443EF-AF00-4FC7-A980-2DEE2A84252F}" dt="2023-11-06T15:59:06.791" v="3501" actId="21"/>
          <ac:picMkLst>
            <pc:docMk/>
            <pc:sldMk cId="89307022" sldId="261"/>
            <ac:picMk id="1240" creationId="{6962DFAE-9EC1-5620-A273-C160D7E462CC}"/>
          </ac:picMkLst>
        </pc:picChg>
        <pc:picChg chg="add del mod">
          <ac:chgData name="Fatima Pillosu" userId="a6295d4dc9e22643" providerId="LiveId" clId="{EAC443EF-AF00-4FC7-A980-2DEE2A84252F}" dt="2023-11-06T15:59:06.791" v="3501" actId="21"/>
          <ac:picMkLst>
            <pc:docMk/>
            <pc:sldMk cId="89307022" sldId="261"/>
            <ac:picMk id="1241" creationId="{7CF8E221-93C9-3ECC-716C-DBFEACF55408}"/>
          </ac:picMkLst>
        </pc:picChg>
        <pc:picChg chg="add del mod">
          <ac:chgData name="Fatima Pillosu" userId="a6295d4dc9e22643" providerId="LiveId" clId="{EAC443EF-AF00-4FC7-A980-2DEE2A84252F}" dt="2023-11-06T15:59:06.791" v="3501" actId="21"/>
          <ac:picMkLst>
            <pc:docMk/>
            <pc:sldMk cId="89307022" sldId="261"/>
            <ac:picMk id="1242" creationId="{34E218F8-66AF-59EA-CC63-CE592CDD5EFA}"/>
          </ac:picMkLst>
        </pc:picChg>
        <pc:picChg chg="add del mod">
          <ac:chgData name="Fatima Pillosu" userId="a6295d4dc9e22643" providerId="LiveId" clId="{EAC443EF-AF00-4FC7-A980-2DEE2A84252F}" dt="2023-11-06T16:29:23.154" v="3910" actId="21"/>
          <ac:picMkLst>
            <pc:docMk/>
            <pc:sldMk cId="89307022" sldId="261"/>
            <ac:picMk id="2017" creationId="{54E41096-978F-AB2F-DCF6-4FF56CA0B8F0}"/>
          </ac:picMkLst>
        </pc:picChg>
        <pc:picChg chg="add del mod">
          <ac:chgData name="Fatima Pillosu" userId="a6295d4dc9e22643" providerId="LiveId" clId="{EAC443EF-AF00-4FC7-A980-2DEE2A84252F}" dt="2023-11-06T16:29:23.154" v="3910" actId="21"/>
          <ac:picMkLst>
            <pc:docMk/>
            <pc:sldMk cId="89307022" sldId="261"/>
            <ac:picMk id="2018" creationId="{8FD32A30-15E9-2A00-4C14-C07E207FE283}"/>
          </ac:picMkLst>
        </pc:picChg>
        <pc:picChg chg="add del mod">
          <ac:chgData name="Fatima Pillosu" userId="a6295d4dc9e22643" providerId="LiveId" clId="{EAC443EF-AF00-4FC7-A980-2DEE2A84252F}" dt="2023-11-06T16:29:23.154" v="3910" actId="21"/>
          <ac:picMkLst>
            <pc:docMk/>
            <pc:sldMk cId="89307022" sldId="261"/>
            <ac:picMk id="2019" creationId="{E13D1CB6-2353-8D45-3C49-1C0673900363}"/>
          </ac:picMkLst>
        </pc:picChg>
        <pc:picChg chg="add del mod">
          <ac:chgData name="Fatima Pillosu" userId="a6295d4dc9e22643" providerId="LiveId" clId="{EAC443EF-AF00-4FC7-A980-2DEE2A84252F}" dt="2023-11-06T16:29:23.154" v="3910" actId="21"/>
          <ac:picMkLst>
            <pc:docMk/>
            <pc:sldMk cId="89307022" sldId="261"/>
            <ac:picMk id="2020" creationId="{4C3D6EDC-D5EF-DE45-C5CD-221549995ADB}"/>
          </ac:picMkLst>
        </pc:picChg>
        <pc:picChg chg="add mod">
          <ac:chgData name="Fatima Pillosu" userId="a6295d4dc9e22643" providerId="LiveId" clId="{EAC443EF-AF00-4FC7-A980-2DEE2A84252F}" dt="2023-11-06T16:29:33.887" v="3911"/>
          <ac:picMkLst>
            <pc:docMk/>
            <pc:sldMk cId="89307022" sldId="261"/>
            <ac:picMk id="2525" creationId="{D98B7E4B-9075-8AF5-2B23-A5D57C2AFF84}"/>
          </ac:picMkLst>
        </pc:picChg>
        <pc:picChg chg="add mod">
          <ac:chgData name="Fatima Pillosu" userId="a6295d4dc9e22643" providerId="LiveId" clId="{EAC443EF-AF00-4FC7-A980-2DEE2A84252F}" dt="2023-11-06T16:29:33.887" v="3911"/>
          <ac:picMkLst>
            <pc:docMk/>
            <pc:sldMk cId="89307022" sldId="261"/>
            <ac:picMk id="2526" creationId="{537F6BFB-DA1A-80D1-EFBC-B000DD0708D0}"/>
          </ac:picMkLst>
        </pc:picChg>
        <pc:picChg chg="add mod">
          <ac:chgData name="Fatima Pillosu" userId="a6295d4dc9e22643" providerId="LiveId" clId="{EAC443EF-AF00-4FC7-A980-2DEE2A84252F}" dt="2023-11-06T16:29:33.887" v="3911"/>
          <ac:picMkLst>
            <pc:docMk/>
            <pc:sldMk cId="89307022" sldId="261"/>
            <ac:picMk id="2527" creationId="{E3C45EF4-E52A-A923-5B1F-D8E25168F28D}"/>
          </ac:picMkLst>
        </pc:picChg>
        <pc:picChg chg="add mod">
          <ac:chgData name="Fatima Pillosu" userId="a6295d4dc9e22643" providerId="LiveId" clId="{EAC443EF-AF00-4FC7-A980-2DEE2A84252F}" dt="2023-11-06T16:29:33.887" v="3911"/>
          <ac:picMkLst>
            <pc:docMk/>
            <pc:sldMk cId="89307022" sldId="261"/>
            <ac:picMk id="2528" creationId="{32CE7887-A8DB-5433-AD48-D5C8C5EAC580}"/>
          </ac:picMkLst>
        </pc:pic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2" creationId="{25C6F5ED-FF46-F9DB-51A1-49E839DF4CD6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3" creationId="{F0A94952-5E92-B412-273A-E9D29FFF4EF6}"/>
          </ac:cxnSpMkLst>
        </pc:cxnChg>
        <pc:cxnChg chg="add del mod">
          <ac:chgData name="Fatima Pillosu" userId="a6295d4dc9e22643" providerId="LiveId" clId="{EAC443EF-AF00-4FC7-A980-2DEE2A84252F}" dt="2023-11-06T11:17:12.517" v="1960" actId="478"/>
          <ac:cxnSpMkLst>
            <pc:docMk/>
            <pc:sldMk cId="89307022" sldId="261"/>
            <ac:cxnSpMk id="11" creationId="{16CEB9AE-7552-F9C5-4C05-737C9F7DA21C}"/>
          </ac:cxnSpMkLst>
        </pc:cxnChg>
        <pc:cxnChg chg="add del mod">
          <ac:chgData name="Fatima Pillosu" userId="a6295d4dc9e22643" providerId="LiveId" clId="{EAC443EF-AF00-4FC7-A980-2DEE2A84252F}" dt="2023-11-06T11:17:12.517" v="1960" actId="478"/>
          <ac:cxnSpMkLst>
            <pc:docMk/>
            <pc:sldMk cId="89307022" sldId="261"/>
            <ac:cxnSpMk id="12" creationId="{954C824E-8575-3DEE-EBDF-1934BE8823EF}"/>
          </ac:cxnSpMkLst>
        </pc:cxnChg>
        <pc:cxnChg chg="add del mod">
          <ac:chgData name="Fatima Pillosu" userId="a6295d4dc9e22643" providerId="LiveId" clId="{EAC443EF-AF00-4FC7-A980-2DEE2A84252F}" dt="2023-11-06T11:17:12.517" v="1960" actId="478"/>
          <ac:cxnSpMkLst>
            <pc:docMk/>
            <pc:sldMk cId="89307022" sldId="261"/>
            <ac:cxnSpMk id="13" creationId="{CF0EC2AB-7E96-CE01-BCD4-BB724E9658D8}"/>
          </ac:cxnSpMkLst>
        </pc:cxnChg>
        <pc:cxnChg chg="add del mod">
          <ac:chgData name="Fatima Pillosu" userId="a6295d4dc9e22643" providerId="LiveId" clId="{EAC443EF-AF00-4FC7-A980-2DEE2A84252F}" dt="2023-11-06T11:17:12.517" v="1960" actId="478"/>
          <ac:cxnSpMkLst>
            <pc:docMk/>
            <pc:sldMk cId="89307022" sldId="261"/>
            <ac:cxnSpMk id="14" creationId="{2B2C9826-57AA-40CA-E89C-27CA87971760}"/>
          </ac:cxnSpMkLst>
        </pc:cxnChg>
        <pc:cxnChg chg="add del mod">
          <ac:chgData name="Fatima Pillosu" userId="a6295d4dc9e22643" providerId="LiveId" clId="{EAC443EF-AF00-4FC7-A980-2DEE2A84252F}" dt="2023-11-06T11:17:12.517" v="1960" actId="478"/>
          <ac:cxnSpMkLst>
            <pc:docMk/>
            <pc:sldMk cId="89307022" sldId="261"/>
            <ac:cxnSpMk id="15" creationId="{1BC079F3-2A16-B9D7-4A7B-9815C492FBB6}"/>
          </ac:cxnSpMkLst>
        </pc:cxnChg>
        <pc:cxnChg chg="add del mod">
          <ac:chgData name="Fatima Pillosu" userId="a6295d4dc9e22643" providerId="LiveId" clId="{EAC443EF-AF00-4FC7-A980-2DEE2A84252F}" dt="2023-11-06T11:17:12.517" v="1960" actId="478"/>
          <ac:cxnSpMkLst>
            <pc:docMk/>
            <pc:sldMk cId="89307022" sldId="261"/>
            <ac:cxnSpMk id="16" creationId="{7652F54A-329F-BA72-EB85-0C4996D55FAE}"/>
          </ac:cxnSpMkLst>
        </pc:cxnChg>
        <pc:cxnChg chg="add del mod">
          <ac:chgData name="Fatima Pillosu" userId="a6295d4dc9e22643" providerId="LiveId" clId="{EAC443EF-AF00-4FC7-A980-2DEE2A84252F}" dt="2023-11-06T11:17:12.517" v="1960" actId="478"/>
          <ac:cxnSpMkLst>
            <pc:docMk/>
            <pc:sldMk cId="89307022" sldId="261"/>
            <ac:cxnSpMk id="17" creationId="{DF45A5F4-8778-8694-07CA-156B06B183B3}"/>
          </ac:cxnSpMkLst>
        </pc:cxnChg>
        <pc:cxnChg chg="add del mod">
          <ac:chgData name="Fatima Pillosu" userId="a6295d4dc9e22643" providerId="LiveId" clId="{EAC443EF-AF00-4FC7-A980-2DEE2A84252F}" dt="2023-11-06T11:17:12.517" v="1960" actId="478"/>
          <ac:cxnSpMkLst>
            <pc:docMk/>
            <pc:sldMk cId="89307022" sldId="261"/>
            <ac:cxnSpMk id="18" creationId="{9EDE8DBE-0FC7-1473-F9F1-896AAF22C95E}"/>
          </ac:cxnSpMkLst>
        </pc:cxnChg>
        <pc:cxnChg chg="add del mod">
          <ac:chgData name="Fatima Pillosu" userId="a6295d4dc9e22643" providerId="LiveId" clId="{EAC443EF-AF00-4FC7-A980-2DEE2A84252F}" dt="2023-11-06T11:16:01.540" v="1948" actId="478"/>
          <ac:cxnSpMkLst>
            <pc:docMk/>
            <pc:sldMk cId="89307022" sldId="261"/>
            <ac:cxnSpMk id="19" creationId="{601D4E7C-0FF4-0707-112E-67BB193802E3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31" creationId="{C6F642C9-4B51-FC6E-5266-DB01D5767BB8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32" creationId="{C20EE5B8-3A2B-1FAB-85F0-B6B3F199C184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33" creationId="{534E2A3A-1307-BEF2-E8B0-685C3FE190EE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34" creationId="{D7BC3FA9-C32D-3CA4-7FAB-852E191CC7A8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35" creationId="{2EFF15DB-AB62-375B-6953-D17C958C8D14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36" creationId="{73A47DFC-2B7B-A930-D983-B968C83275CD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37" creationId="{A729FF70-2644-DD40-0085-897627CD5926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38" creationId="{529D34A0-2E19-12A4-DABC-566CBBE92C87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39" creationId="{189A5BE2-D641-6ACD-FDEF-6928074DAE29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41" creationId="{0EF4847D-AFAF-18FF-48E1-690A2784DA78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42" creationId="{12E3C31B-0BDD-A2F1-E008-E4140429953A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43" creationId="{48BC8C54-19B7-B380-1A76-E073A0B463D9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44" creationId="{E9911F6F-11F7-FCDF-4E58-E5819586A9A7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45" creationId="{4B6C97FA-9EEC-B9AB-2DA4-61938A3CDA67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46" creationId="{9999B323-1A72-5A51-3030-34F187A270A1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47" creationId="{03413779-50DE-6C99-F423-06007CF246C3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48" creationId="{3CE611F7-BE4B-3456-FAC1-F18CD2B3C4C8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49" creationId="{9141AD61-C46E-1E21-89E5-E5FF33DBCF3F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50" creationId="{4CDD52D7-1B9F-E67B-EBEA-EE205928B033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51" creationId="{D4EDB3BD-2912-8A4E-80E1-097A41B580D0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52" creationId="{568ABDD2-E8F3-3309-F3DC-D39A514BE873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53" creationId="{77622B69-47DA-0A9D-069C-1CC18A821307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54" creationId="{6416BC4B-F500-2AA0-E2EE-A5026C21DC10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55" creationId="{14FB9A51-F92B-4535-7543-8AC2DD908E9A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56" creationId="{816D50F8-8CB6-B933-6E19-A708372B369B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57" creationId="{5D0C06C4-3CF8-C601-CAC8-0151C820AC57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58" creationId="{EAEA346F-5045-4321-2145-C95A6BFC6EC1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59" creationId="{F7B74E58-8FB8-59FD-09A3-07F70D555ECC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60" creationId="{AEF7DEC8-0DAB-7B4B-5C2B-8697B99EC920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61" creationId="{DC5A75A1-DCE8-5348-8869-2C6AFCDFE585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62" creationId="{932C7C1B-9D39-1367-38F1-FFDF3A13AFA3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63" creationId="{8931770A-C2AF-61F1-72ED-9405124A8D7D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43" creationId="{ECEDB5A8-6FC5-89D9-E251-3680786ED0C6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44" creationId="{A5388E77-6BBE-BBE3-3C35-89FC4335A71C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45" creationId="{CA30EB2D-2C24-6C53-0601-D71B6C5B4358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46" creationId="{F124F90C-A212-5F29-BF27-0E86F5CB0D4B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47" creationId="{A210F22F-DF6D-3F9D-C71B-DB564090C30F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48" creationId="{4BB19700-8D8A-865F-D2CC-0B9E13CF69B8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49" creationId="{6C767475-62B8-1575-76F6-076FD74FB328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50" creationId="{EB12BEA9-7E7B-19A4-358F-4690847258AF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51" creationId="{31F788A7-4907-42F3-A57A-0DFEEA94C8E4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52" creationId="{A9ACA69B-73EF-8874-A3FD-14509AEECF99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53" creationId="{1147696E-5088-E2DB-12E1-6C2207742724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54" creationId="{7A515E4C-93C5-9DFA-3F51-C24D50E3106B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55" creationId="{1B8F78D7-DD7F-2F14-EC1B-F99E1FE851A6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56" creationId="{563FFCC0-8AEE-4FFE-238C-66D0A25E1FF7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57" creationId="{F9DB1245-B006-285F-81E7-0C041691133D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58" creationId="{842675B2-B4A7-C1B9-F16C-207A21F8B480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59" creationId="{E899C858-9D26-6482-36E0-4F8C0D17D3D4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60" creationId="{A61F2DE6-7B2B-0662-2CFF-6067D47D47A9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61" creationId="{3192D32A-64C4-4695-522C-4ECD1E12768D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162" creationId="{A0BD9A80-2E88-2A02-699A-5F7D7BF62824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14" creationId="{01B421DF-90AE-5749-3614-74CBD659C47D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15" creationId="{7EE90CB5-27EA-24BA-6C82-E3699CD40E30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16" creationId="{17FE4C4C-3D7B-AE02-A783-79C895C0AAA5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17" creationId="{41E0F129-2670-2AAC-BDD2-30045EC33291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18" creationId="{03A3EED3-F2CC-BC97-4EF8-A8AE0208771C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19" creationId="{71A9C6E0-FDF1-8ECD-14F8-8CE313472546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20" creationId="{10D66225-BFB8-9FFD-C5E7-589118B70951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21" creationId="{5D939A3C-442E-0DF7-A2D2-EE44E593E38F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22" creationId="{E3A20975-6555-9826-E905-DCACF8A0CD8C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23" creationId="{EE176B37-99B2-F329-3C04-887A1399A2F1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24" creationId="{03AD7683-9D3A-1B46-D4C4-6F08FEC68A78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25" creationId="{9E40DBA5-F827-57EC-E32C-93F5F63D545A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26" creationId="{20475C95-11B7-BB64-29E2-95E36BC7F742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27" creationId="{CFC7CA36-FB69-CCF7-2AC7-F0E005794E47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28" creationId="{D327314C-47A1-638B-C27B-0890E8CC3D6F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29" creationId="{7EC973E1-99A1-2007-D2E6-806A520B4DA5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30" creationId="{5F32159F-7106-519A-EC8A-D42814C485D7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31" creationId="{99231B96-8D53-1ADA-ED69-37ECD1E70168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32" creationId="{80E7C562-8F4E-FD66-C087-EF29D2634F33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33" creationId="{B2B6D9AA-A215-506A-5BF7-F50CEC6C510F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34" creationId="{D6F45C21-35A9-D516-8352-E860DD36EA13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35" creationId="{097BB904-BA7A-1F57-5686-72477F1461E3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36" creationId="{458590E9-7492-A4BF-AC03-0EC1BF4D2E76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37" creationId="{5A5CD165-0576-B0EB-7CC1-7C6DE8E0876D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38" creationId="{7860BFAB-9306-12F0-7BDF-EA845234E6E6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39" creationId="{E77BF65D-5882-4C7D-7701-6E27903EF1E1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40" creationId="{B1581824-1B19-2F44-B224-68DE739038DA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41" creationId="{C5F9C090-A836-ACF0-2E2C-CAE10E1C083F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42" creationId="{114DA2D2-DC57-E16A-997C-FFB04B756625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43" creationId="{B03894B8-360B-77F5-B075-7178E7CBFA2A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44" creationId="{D29DB067-132A-633F-E4E9-840650BA6996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45" creationId="{AAB31B8B-DF97-F1FE-E337-9327B74A826C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46" creationId="{A1697FAB-12D0-4C04-2576-20E34416C854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47" creationId="{83B79EBD-18E8-D110-312C-FDF8EA5C1582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48" creationId="{B0494A8F-0C7C-5AFE-6F8C-0D65BA4903F0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49" creationId="{710250DE-BB64-8139-9321-9A4E8A8A93A5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50" creationId="{2ABEDD78-994C-8314-F06E-F9432FB038AC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51" creationId="{B20AF871-2116-839A-4C43-5AA3E7FEF2AA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52" creationId="{D4E51C12-E04A-A987-1C34-295CBBFE0678}"/>
          </ac:cxnSpMkLst>
        </pc:cxnChg>
        <pc:cxnChg chg="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254" creationId="{7E8C6D81-BA9D-CF4A-FDAA-3445B70E63F2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263" creationId="{B7AB41D4-F9E8-5C8B-3A03-334D63EAFF23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264" creationId="{14AAF279-7347-E474-955A-50589A997C10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82" creationId="{3D4A9A42-9586-EA7E-69D8-7BAC12EAB5FA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83" creationId="{864B7736-AF6F-7E29-4E06-7E5B4DE6C63E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84" creationId="{1A53CBA1-1B69-7E66-FAF9-A2BF1344B18A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85" creationId="{8FF8BA86-FF3D-5BDF-869A-982EECF5D086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86" creationId="{8A4A1A8B-CD6E-D414-B14A-25850286C883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87" creationId="{53644CB6-153B-2669-DAE8-98C24AA36A48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88" creationId="{0B0CD974-D61C-39D6-63DF-85D8BEE4D5E7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89" creationId="{9CFAD5C5-47A8-F9DB-ACEA-0FDA5B0B5579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90" creationId="{0477053C-975B-14D3-9567-CA3DE37798AF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91" creationId="{B0AC38DD-0B92-5193-D249-B2CCBC061097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92" creationId="{C7DF30B6-5140-7C30-3C27-56D8E390EE76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93" creationId="{204C06B6-D13E-81F0-AE1C-121C72EE7CCF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94" creationId="{0E32DD46-53D6-50B0-DD59-9AAA4E01A133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95" creationId="{0E6F5CC3-1CA8-FF5C-28FD-67799C4134C6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96" creationId="{9D82C593-9D24-A524-F7C9-3C9FBBB7E197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97" creationId="{E732724A-8741-0A32-2A93-901F60F5AAB3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98" creationId="{078AE56C-F598-47C5-F9FC-F30B05DDD919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299" creationId="{A7958287-C58E-E791-338F-7D208E9593F2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300" creationId="{F0CF008F-291F-D0C5-E7F2-A0CD3F3A1CF2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302" creationId="{D9E0E3C9-768E-34B6-822B-3537891621FD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315" creationId="{F4D681CE-9B59-7356-E1E3-B195A236B7CB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316" creationId="{7E545542-9C3B-E421-18F8-652E450FE41C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317" creationId="{15D14559-B64C-A336-2E90-AD35517B84C5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318" creationId="{C0929229-480B-6DE7-C474-B75C18E40DCC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319" creationId="{70A2E88E-0834-4ECC-37AD-E9E786B01965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320" creationId="{B5E893A7-BEF2-C2E4-5F8A-CF08DF576EAA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321" creationId="{F92A024C-9274-E81F-DD69-4D607F3CB997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322" creationId="{C666296F-E9D2-87A5-DB76-29FB820693A7}"/>
          </ac:cxnSpMkLst>
        </pc:cxnChg>
        <pc:cxnChg chg="add del mod">
          <ac:chgData name="Fatima Pillosu" userId="a6295d4dc9e22643" providerId="LiveId" clId="{EAC443EF-AF00-4FC7-A980-2DEE2A84252F}" dt="2023-11-06T11:21:24.885" v="2117"/>
          <ac:cxnSpMkLst>
            <pc:docMk/>
            <pc:sldMk cId="89307022" sldId="261"/>
            <ac:cxnSpMk id="323" creationId="{026645EE-7F53-1751-49A9-F3FDFF4B3BD3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63" creationId="{ECCF5F0D-0D55-68DA-9996-19EDBBDB3D7E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64" creationId="{929A6F05-349D-889C-DDE3-3AE7DD7FDCD3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65" creationId="{C1BB5489-F3A8-9E3D-08AE-F12C982B8D51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66" creationId="{C6396DF2-AC65-EAF1-FEEC-4CEBDA6170A3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67" creationId="{B0C28488-C7F3-0AC6-5910-C72D7FE93EB6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68" creationId="{EFDEAFF4-BAEE-7638-DD7B-923182ACA342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69" creationId="{F6398FCE-B0CA-586C-BF45-89BE3FB4D733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70" creationId="{076A375F-D0E0-1536-4B22-BB357D7DE58E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71" creationId="{CD8B1546-6280-A338-62EE-7D4EB0E23C46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72" creationId="{18FAFADB-E6F5-B26B-EB10-0E2A4233ADC4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73" creationId="{C1778ACA-BF5E-EDA3-FC92-921C0CF798DD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74" creationId="{C21115CB-A343-4777-D028-088B19C3B599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75" creationId="{CFD27F69-A334-D198-57D0-81359172CB56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76" creationId="{BCE77B5F-3263-9BCE-56E4-BAAA255210A5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77" creationId="{00F2DF14-97D0-7EF3-A057-077BA9DBAAA8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78" creationId="{E9F29A6A-B36A-B5A5-2B0A-66BC3A47A1B1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79" creationId="{A6BE38EE-C2F6-C962-54FB-C7D8178C66B0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80" creationId="{BC78E95A-35B2-8D73-8F62-64644040E11B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81" creationId="{DCAEC734-B42A-69BE-FBC9-A60973AEFFD7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82" creationId="{B27D774F-27C4-73A1-8BA1-A3239FB196A1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83" creationId="{9FE903C1-7FE3-CA80-B218-E8FD83CC6693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84" creationId="{A2682D5D-1B6A-F7FC-27B6-397BD6301FB9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85" creationId="{93461F73-71A8-507F-B900-414DDFBDDD23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86" creationId="{DC87F314-0EF8-FE88-9E10-CD5E4574D8FF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87" creationId="{4AB95F36-87FF-1808-797D-5930D99C4165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88" creationId="{B37BCA50-1921-EC30-516D-590242B71D17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89" creationId="{891E3E42-B441-572C-E54A-EE52DF6C0C7B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90" creationId="{4546D4F5-F3A3-D055-EDFF-BB2DA76A9ADC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91" creationId="{74DEF1CF-9A80-5A1B-0E09-593CE8621E0B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92" creationId="{867F3330-477D-5737-FD91-39B1F846BB65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93" creationId="{4174AD79-5E43-D821-3AAF-7E302CF25B31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94" creationId="{EB171435-E5BD-9E60-9A5C-0E2211A61B9B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95" creationId="{9B188010-F6DE-BF1A-CEDF-0B7DBE5E23C2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96" creationId="{F9B6195C-59F6-CDEB-5108-80CC6DB52C7A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97" creationId="{E376D163-4A63-F1E4-8154-B8A59DD3C826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98" creationId="{1C1DBD0F-EADB-8BF6-D335-E1EE7748AE07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399" creationId="{0B9BF121-25C9-CCC4-C616-6B19BAF36D19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400" creationId="{BBBC8FEB-DAA7-9775-C610-53867A4F5C5F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401" creationId="{745F3B78-2454-8755-C473-EAD639AA9DB4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403" creationId="{E31F7D8E-CE14-C410-CC08-40B925304E74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416" creationId="{554C6869-2FA2-627B-3D58-401FCF8F276E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417" creationId="{0AD03F4F-FA0B-8B4E-CC40-FF42D70E9866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418" creationId="{492CB4EF-224C-14AD-9A28-36B5EA00C608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419" creationId="{8B952100-5580-E980-FCC6-519284F5C60F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420" creationId="{47ADAAE9-1021-7DE4-643D-1FCF9532A6A6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421" creationId="{DE94EB2B-1292-5630-43C0-032E7F6DC244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422" creationId="{876182AF-4075-CA11-0485-265F60603BC7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423" creationId="{C9EB0E11-7297-12EC-B323-B714C9EA5B50}"/>
          </ac:cxnSpMkLst>
        </pc:cxnChg>
        <pc:cxnChg chg="add del mod">
          <ac:chgData name="Fatima Pillosu" userId="a6295d4dc9e22643" providerId="LiveId" clId="{EAC443EF-AF00-4FC7-A980-2DEE2A84252F}" dt="2023-11-06T11:27:29.542" v="2241" actId="478"/>
          <ac:cxnSpMkLst>
            <pc:docMk/>
            <pc:sldMk cId="89307022" sldId="261"/>
            <ac:cxnSpMk id="424" creationId="{11A6F7A6-0EBE-8E91-AABE-8548152F4D61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26" creationId="{7A56675B-5D44-302F-AF7F-98387C1EB3B5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27" creationId="{D386209F-3FA3-D72B-C116-760A10E552BA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76" creationId="{35710DE5-1D6A-359C-6520-6D246075A5FA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77" creationId="{AB2A62BD-20B2-2E6C-BD7F-ECD6D5CF8D09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78" creationId="{84DC118C-FB18-418D-F0DF-653B42606793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79" creationId="{C85D637A-4E23-B558-B0B3-A8D807065FF5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80" creationId="{600FD8EC-D481-E736-749B-934AA3B06A6B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81" creationId="{90D49C9A-53E5-CCD4-2692-50D6669D3606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82" creationId="{47D1043B-823B-E648-8B66-E326204376D5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83" creationId="{93637ACB-52EA-4517-CBBE-3FB1A1FC15FC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84" creationId="{61DE8C1D-3E7D-361F-B88C-25CF83E1E7CB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85" creationId="{158FB011-01F6-08FE-C238-8E429A21C60D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86" creationId="{26E29BEF-5BB8-1DF2-1914-EF5A1AA7AF5B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87" creationId="{FA01A292-45D0-6B06-3336-CE3212998E7F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88" creationId="{9A41984D-0350-6AD2-BC42-3BCD5C85BF76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89" creationId="{C09AEFC1-393A-13B4-04D3-A56BDD7913A3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90" creationId="{C08CE9EC-C270-4B33-40DA-C923A731088D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91" creationId="{A3683030-49A7-B4FF-15C0-F83982C7BF99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92" creationId="{27B8BDC8-707E-65FC-C9E9-430CEF2D30F2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93" creationId="{B4FBB98D-A7C9-F25D-CCC4-70C4E59743BB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94" creationId="{6DF85FE3-C3BD-8D54-3E2A-C77823BB41E1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95" creationId="{81AC0583-20A3-53C4-E1E5-C535164E68D8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96" creationId="{ED438A49-8B92-3EC5-83C3-8CF1A132FCBA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97" creationId="{58F7D140-039D-E25B-19ED-E6D3023BFA6C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98" creationId="{0B5C6114-05DF-59E0-F568-4EE6C00FB1D9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499" creationId="{B24D4E3A-0551-839D-28D2-B5858E05A9FD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00" creationId="{CE0B68E0-D0C0-FDC2-2180-D5D42FD41B79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01" creationId="{D316E1F9-E546-F91D-9479-499BFBB88962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02" creationId="{22240343-699D-C9AD-7E2B-7C364ACF7FE3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03" creationId="{2B6E22A2-02F1-51EF-81AE-4C08BE3BA144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04" creationId="{33AA1B13-0B0B-450A-386C-D1EA829A4055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05" creationId="{3EDE177C-3A22-8C2C-D0BD-3647035E8C57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06" creationId="{78351806-72EF-95CE-D071-A8DCAA72457C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07" creationId="{105C05E5-2E7A-AB20-EDED-7E5B996E2423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08" creationId="{233FF0A6-77D2-7285-031F-F31AFE53AED1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09" creationId="{E4041C00-D743-84B1-2F59-0053FE238B7C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10" creationId="{28DB6E99-F63B-5BE5-BE50-08DA7BB67DC9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11" creationId="{7984997C-D3D7-D9E2-D666-38898FDC57F3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12" creationId="{F1BB0351-865B-6327-08E9-E576BF2C7CF6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13" creationId="{2BBBFC6D-73A4-AB99-32E4-C0F8688C5838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14" creationId="{A9DEAB8C-AC5E-3F78-6E20-89B3E7392995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15" creationId="{A5BB9D04-C756-3E1C-00D8-8452C7251708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27" creationId="{74E8EF1F-4CC8-E6F0-8B1B-B89B61FC8B72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28" creationId="{D566134C-90F4-EA14-0498-E9B966D77D8D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29" creationId="{1A39CEC2-D663-3F73-5855-328164866DED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30" creationId="{3F6B6588-70F5-60FE-28DE-1ACB30D9836A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31" creationId="{680FFFCA-F292-6740-5FFC-0FFD0B023DEE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32" creationId="{FC67678A-70E4-A8EF-0CD4-2F465D60494F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33" creationId="{0E0E7E73-ECD9-E272-4F5B-4044D5B93565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34" creationId="{DA2A4061-73A2-10EB-F237-A86691A2F625}"/>
          </ac:cxnSpMkLst>
        </pc:cxnChg>
        <pc:cxnChg chg="add del mod">
          <ac:chgData name="Fatima Pillosu" userId="a6295d4dc9e22643" providerId="LiveId" clId="{EAC443EF-AF00-4FC7-A980-2DEE2A84252F}" dt="2023-11-06T13:49:49.029" v="2419" actId="21"/>
          <ac:cxnSpMkLst>
            <pc:docMk/>
            <pc:sldMk cId="89307022" sldId="261"/>
            <ac:cxnSpMk id="535" creationId="{85E77B1B-92F2-0B58-3F4C-5EF8A26D6DE2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592" creationId="{7A502F2B-38A5-6C98-5014-4FB206CAB636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593" creationId="{32A1C394-D744-F2EC-5C61-A331E113A752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594" creationId="{73A7F192-CFC4-EF16-533A-28BA618C3150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595" creationId="{818A8CEE-822F-FFE2-4E0C-9D2BCE6C2B6F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596" creationId="{57A87579-AC9A-DC5B-4CEF-0ACD127C8D91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597" creationId="{5B063C83-E342-AF24-2F82-EB02DF47501D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598" creationId="{A7F36F75-7673-F3E6-5019-B9CE2023AE32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599" creationId="{E6D2A878-5F50-042E-82DE-FEDFCB12E6D1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00" creationId="{36591734-2E4E-CEEF-2972-FF061D025380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01" creationId="{CF04E7DB-9571-9575-1DDE-FAC1D3DAA166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02" creationId="{6DBFE3ED-C8B3-50B8-4326-8886FAB1DD63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03" creationId="{C14257F1-A5C8-4023-3063-C0D6EB6EDFDE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04" creationId="{C489D463-9BB2-A4EE-7088-A39D6FB5952F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05" creationId="{043C8ADC-D8B5-890D-C096-857F19977FA0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06" creationId="{BC411785-D92E-31E1-B9F3-95A99EF2732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07" creationId="{F6CE51FD-2916-B591-C051-2FFB0A20D316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08" creationId="{CF4AFF09-D6C7-D4D7-C013-7ED7570E6D3F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09" creationId="{A265196C-6336-7226-7123-38FC3898F73D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10" creationId="{C53B8DEA-2903-A798-0154-176D627F4670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11" creationId="{F2063F72-EA7D-16F1-0947-445B14DEBAC3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12" creationId="{E57BA336-94D9-76A2-A703-BED0FFBDDAB1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13" creationId="{1B1EFCD0-F450-19ED-25DA-9ED21D5D7C52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14" creationId="{CCAFA6B4-2E31-7D04-4CB7-3D727879D951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15" creationId="{7EFD9B6E-DE92-5E74-484A-E3F07F6C902B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16" creationId="{4C5F70C1-5102-3AC5-5AE8-66C47D35264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17" creationId="{D4A34C1B-949F-4718-AB79-5051DC8FC3E9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18" creationId="{8C2B28E1-1B37-5BE3-0DFC-5F8393FDB3F8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19" creationId="{C44C6EB9-4645-3598-FD2F-9AE7CEFBB040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20" creationId="{63C3A39F-F693-9200-135A-2D39AFC9230B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21" creationId="{CE27671E-DA0B-E762-8397-5CDD9E8DD4E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22" creationId="{EB73C226-A5ED-472E-AB68-E20BE2646548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23" creationId="{899C8BBB-108D-E6E6-02BF-1BC8DBBB638B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24" creationId="{2F09167D-FAF2-3F56-C6B7-8E3AE914907F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25" creationId="{F838D177-038A-933C-1E7F-577847F12ABA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26" creationId="{9BDB9E94-4D20-5526-3320-D8EC9BDC727F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27" creationId="{E6617E8E-E755-AD59-B3B7-1BD7C120E67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28" creationId="{F4D0DDD5-BD01-BF6D-9609-DE85BCA2FDD3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29" creationId="{3B6266A5-6DE1-FBA0-DD2C-66307B346A8D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30" creationId="{FFA3BC2C-2F30-2170-B648-AB290CDF3A8E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32" creationId="{29A00B70-CB32-8E51-9AA3-2CBE8FE7DCAA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53" creationId="{CE29FB31-98A9-F5FF-42D3-489FE969EC6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54" creationId="{A10EA931-219F-CCC5-882F-069ACD1B86A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55" creationId="{7CDC2672-2D46-EC11-25C2-8803A111C38B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56" creationId="{8C1C7D6F-7655-54B8-5A73-95B82F47B8F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57" creationId="{38525CDF-D619-2363-3867-1B482E6096FE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58" creationId="{DD4BAC6A-3D1F-5B25-85F3-A88F091F9F40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59" creationId="{8A967B65-2AD6-2C2C-6F55-1B7A47E76AC9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60" creationId="{744EC320-EE98-033E-7079-AB189CAD86B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661" creationId="{74DA0C84-5192-AD3A-F3A9-DE736603F996}"/>
          </ac:cxnSpMkLst>
        </pc:cxnChg>
        <pc:cxnChg chg="add del mod">
          <ac:chgData name="Fatima Pillosu" userId="a6295d4dc9e22643" providerId="LiveId" clId="{EAC443EF-AF00-4FC7-A980-2DEE2A84252F}" dt="2023-11-06T14:18:01.635" v="3292" actId="478"/>
          <ac:cxnSpMkLst>
            <pc:docMk/>
            <pc:sldMk cId="89307022" sldId="261"/>
            <ac:cxnSpMk id="662" creationId="{0E85B85B-BDB7-9DE6-2C6C-5E5C97EA164D}"/>
          </ac:cxnSpMkLst>
        </pc:cxnChg>
        <pc:cxnChg chg="add del mod">
          <ac:chgData name="Fatima Pillosu" userId="a6295d4dc9e22643" providerId="LiveId" clId="{EAC443EF-AF00-4FC7-A980-2DEE2A84252F}" dt="2023-11-06T14:17:26.139" v="3285" actId="478"/>
          <ac:cxnSpMkLst>
            <pc:docMk/>
            <pc:sldMk cId="89307022" sldId="261"/>
            <ac:cxnSpMk id="663" creationId="{B1C4E6DA-FE36-102F-F4A1-1FB921681B1D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07" creationId="{5435A0FF-D0DE-AC71-764B-EBA2D4329F54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08" creationId="{851FC80F-0A0D-CDCF-E5EF-0ADC0ABE21E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09" creationId="{4A1FF5C3-3944-62AF-E57C-9CFB00C97F3D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10" creationId="{1C2CD6C0-D527-9F76-B09A-080D1989913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11" creationId="{3ABB80AE-6709-3B5E-6A3B-4B41763588B1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12" creationId="{BA6BF0BA-128D-90A1-C699-05D9FD09249A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13" creationId="{AF169EE3-68D6-48B2-8F6B-1B80CDAD11E0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14" creationId="{C612E36B-AC94-A116-37C0-532B39A799F5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15" creationId="{8DC02E73-8F70-B488-1BF1-956B9A19A348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16" creationId="{09312FAC-68B5-D19C-A5EA-3F93B1B2A5D5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17" creationId="{1B1EDE02-ED93-96B8-AA3C-B27B158130CA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18" creationId="{F0ABD267-4CF5-E779-34B6-073C2711F0B2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19" creationId="{5E6F7011-B8AB-96A1-FFB5-369FF9677189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20" creationId="{6AC7C696-9C10-9D0F-F842-B705C6D05C25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21" creationId="{AAB3EE2B-486B-40DB-D6C5-748B9DC9F16A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22" creationId="{B84B7A70-1234-F514-8CE0-601B857B0596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23" creationId="{B7953DBF-1EC9-F9ED-AE06-A87B52D368D8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24" creationId="{C2A2C35A-F135-FB78-3951-12BC3AECD85E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25" creationId="{EB886224-2902-98F2-2820-D915F93EC1CA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26" creationId="{F2F46CB3-4DF2-AAB1-9A4A-65D0977A6901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27" creationId="{668898F3-87CD-09CB-F7AE-65C813FC82CC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28" creationId="{E2DCF47F-7B36-B87F-F999-5E29C5188D30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29" creationId="{0078412D-3179-E90D-76AC-E0855E53E402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30" creationId="{C15D2571-93C4-FB73-1FD9-03D80354606F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31" creationId="{AEBD4B45-78FD-9C27-E9A2-67D867B3B6CB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32" creationId="{4EFEFF7D-3B2B-CDB2-6A03-F7BCC6F75898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33" creationId="{3CC561FC-390F-D2B8-0B5D-14C2562D2E1E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34" creationId="{203D1CAE-8E55-C405-032A-CF2C3BE1112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35" creationId="{4D9DD5ED-5072-5E7B-9F6F-923CECDD4716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36" creationId="{E2ED2191-B538-8742-673F-16CCEBD33CEC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37" creationId="{2EB427A7-A618-BBE5-4666-DBFFD081800E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38" creationId="{C9EEFB1D-03D9-AF5D-8ADE-3F860C81EFEB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39" creationId="{A694F21F-16B8-D7B8-2C12-B558CD0AB4D4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40" creationId="{262665FD-E3D5-265F-74EA-1501E928E0CC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41" creationId="{6A6E6150-1EEF-1522-E45E-CF777815F2B1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42" creationId="{21B209E6-5B92-B740-5A59-E94F01E623A9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43" creationId="{F77F90C2-632F-FB9F-E3C4-DDC49DABEB63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44" creationId="{193C40E3-CD04-4AE8-5513-6DD10A87F58A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45" creationId="{57EB6092-2F47-8B48-26CF-31EE7A1D0588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46" creationId="{5E46594F-8EF7-A9F3-93DA-0943B0A25E01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58" creationId="{371B4006-DC3F-9C2A-46D5-F883769ADCA1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59" creationId="{30B615D4-D60D-7B18-639F-C0AC30177308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60" creationId="{9512E082-8F5D-4113-DE10-CC0B8ADB7FE3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61" creationId="{F4BDA53D-DA91-ED04-571A-F88FE1C4F53C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62" creationId="{6F0E786D-94F8-1847-CD1E-EA73293CCA9C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63" creationId="{CCE6D002-6AFC-4EC5-81DA-0F71020EC3EE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64" creationId="{A34C4E12-6AE1-819E-58E5-767CEA3DA69B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65" creationId="{03823486-ED88-7ADF-DDFC-7C6A35E2BC9C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66" creationId="{81B56015-2FAD-1415-49EB-A5026429C489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72" creationId="{1E061B01-FC73-B63A-8597-C662506DEA5D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74" creationId="{C83351FF-C161-6506-A981-1793553CB9C8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75" creationId="{0FFFB955-0371-AB40-B21D-BF884722C2ED}"/>
          </ac:cxnSpMkLst>
        </pc:cxnChg>
        <pc:cxnChg chg="add del mod">
          <ac:chgData name="Fatima Pillosu" userId="a6295d4dc9e22643" providerId="LiveId" clId="{EAC443EF-AF00-4FC7-A980-2DEE2A84252F}" dt="2023-11-06T13:55:29.600" v="2683"/>
          <ac:cxnSpMkLst>
            <pc:docMk/>
            <pc:sldMk cId="89307022" sldId="261"/>
            <ac:cxnSpMk id="780" creationId="{3FE8E49C-C5BB-E239-EB9E-805D25AB7B9F}"/>
          </ac:cxnSpMkLst>
        </pc:cxnChg>
        <pc:cxnChg chg="add del mod">
          <ac:chgData name="Fatima Pillosu" userId="a6295d4dc9e22643" providerId="LiveId" clId="{EAC443EF-AF00-4FC7-A980-2DEE2A84252F}" dt="2023-11-06T13:55:29.600" v="2683"/>
          <ac:cxnSpMkLst>
            <pc:docMk/>
            <pc:sldMk cId="89307022" sldId="261"/>
            <ac:cxnSpMk id="781" creationId="{2A0A2818-0CA1-BA15-BF66-75F5E61A79F1}"/>
          </ac:cxnSpMkLst>
        </pc:cxnChg>
        <pc:cxnChg chg="add del mod">
          <ac:chgData name="Fatima Pillosu" userId="a6295d4dc9e22643" providerId="LiveId" clId="{EAC443EF-AF00-4FC7-A980-2DEE2A84252F}" dt="2023-11-06T13:55:29.600" v="2683"/>
          <ac:cxnSpMkLst>
            <pc:docMk/>
            <pc:sldMk cId="89307022" sldId="261"/>
            <ac:cxnSpMk id="782" creationId="{2A97B16F-3C97-A073-8857-165A08A144AB}"/>
          </ac:cxnSpMkLst>
        </pc:cxnChg>
        <pc:cxnChg chg="add del mod">
          <ac:chgData name="Fatima Pillosu" userId="a6295d4dc9e22643" providerId="LiveId" clId="{EAC443EF-AF00-4FC7-A980-2DEE2A84252F}" dt="2023-11-06T13:55:35.487" v="2687"/>
          <ac:cxnSpMkLst>
            <pc:docMk/>
            <pc:sldMk cId="89307022" sldId="261"/>
            <ac:cxnSpMk id="785" creationId="{2C496B7B-B23E-735C-BFF7-DE62AEEECD41}"/>
          </ac:cxnSpMkLst>
        </pc:cxnChg>
        <pc:cxnChg chg="add del mod">
          <ac:chgData name="Fatima Pillosu" userId="a6295d4dc9e22643" providerId="LiveId" clId="{EAC443EF-AF00-4FC7-A980-2DEE2A84252F}" dt="2023-11-06T13:55:35.487" v="2687"/>
          <ac:cxnSpMkLst>
            <pc:docMk/>
            <pc:sldMk cId="89307022" sldId="261"/>
            <ac:cxnSpMk id="786" creationId="{5B340951-8BC0-CE83-E158-EA4609676CE3}"/>
          </ac:cxnSpMkLst>
        </pc:cxnChg>
        <pc:cxnChg chg="add del mod">
          <ac:chgData name="Fatima Pillosu" userId="a6295d4dc9e22643" providerId="LiveId" clId="{EAC443EF-AF00-4FC7-A980-2DEE2A84252F}" dt="2023-11-06T13:55:35.487" v="2687"/>
          <ac:cxnSpMkLst>
            <pc:docMk/>
            <pc:sldMk cId="89307022" sldId="261"/>
            <ac:cxnSpMk id="787" creationId="{798980BE-616A-95EE-3932-94DD4AC6B96D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90" creationId="{7DE9FD3A-E069-F727-FBDC-00C0D0D834F4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91" creationId="{87D4E969-D0A0-1057-0136-AA3056719FEF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792" creationId="{ACED86F7-25FB-5583-DBEF-CA734A085FB0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799" creationId="{7E62826A-BCA7-D489-5DB6-712012EF4A6C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00" creationId="{9A911B6E-3675-0DD5-4859-BD5B16D697F0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69" creationId="{EE58CE0B-E7EB-A8F9-7D17-6AF8D8E98840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70" creationId="{2960723E-9176-F7B2-C8D0-86A29904BC02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71" creationId="{474AF6B5-8C28-7AC8-130F-DE8B8F50D113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72" creationId="{B5EE6E09-4183-CE6A-17ED-F239D3F1C0C6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73" creationId="{5536EA8F-5B6D-45B9-91B2-6091F4D156E0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74" creationId="{DBC3551A-B1BE-D817-40CF-EE2E9A404B17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75" creationId="{3F3ECD9C-1A5C-A711-0CA5-1AEA809BA691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76" creationId="{9E07C137-7138-7C3E-C9A6-0C9928A65DAE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77" creationId="{55936F9F-26B6-6836-705D-E0B472578F58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78" creationId="{5CBE179A-6FF0-6533-78F0-42C6EDF6A409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79" creationId="{86A763FC-EE04-54EB-B9ED-6C3CFD69ACB8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80" creationId="{4E34461D-93CD-4498-9AEF-BC004CE2C0FB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81" creationId="{945FBB05-0C41-12CD-7E79-650C24731291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82" creationId="{A1FF65F7-3CBD-CBA0-1BDE-3EFD415BE15B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83" creationId="{798F4DC9-4F14-895C-AB28-883F8B1CF665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84" creationId="{C3A2C541-E031-194C-B7B8-584A8781C6FB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85" creationId="{6BB69338-6C7C-FFED-E710-C01FF772BDC2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86" creationId="{2BE47BF1-4E52-7CE0-C465-D295C8DFB212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87" creationId="{5BCE0EA4-50DF-C4E1-BC77-C2E3C6DFD77A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88" creationId="{DDBA54FB-26D3-E23D-FC42-DE215988850E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89" creationId="{FBD796CC-097F-BFEB-2B18-FF589C69B6DC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90" creationId="{A394F650-7CDF-1FCE-1351-ECCA24CF70B7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91" creationId="{F9F2E220-B0AC-88F2-1B17-2A627BFB9E4A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92" creationId="{1290393C-4AC9-AED6-214A-86787B67D287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93" creationId="{E9001FD9-4AAC-FE73-DB9C-25C7C278CE3C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94" creationId="{6B57B5C2-AF10-8884-150C-6E5BA0C143BA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95" creationId="{3B72C527-8C92-8AB4-F4CD-44E7E9AE0E20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96" creationId="{2FBA5D5A-5AB4-7021-D4AF-EBB1A7832B7D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97" creationId="{74CE9DF2-9453-CFE6-FB1F-B7FE66337DBB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98" creationId="{BC78D2E6-5D3D-5D3B-FB69-EC5D4AB0133E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899" creationId="{5394763B-2E36-CAA4-5B8F-E285480FD693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00" creationId="{122A3EE6-95EB-CC29-CF8B-71761CB88D07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01" creationId="{B745B14F-C376-5EB1-55B8-023D958D5EEF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02" creationId="{E8AE3608-9AA8-72AC-F938-B3A2D2FEC665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03" creationId="{6EA1E0CE-4CE4-53B5-C11D-A99E913CD368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04" creationId="{2E185D4A-EAAB-9C5C-0E54-3B2A2AB9FD4D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05" creationId="{06872745-521F-6957-D90C-85463E35FAB1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06" creationId="{80F36762-D859-046D-A13C-01605A735310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07" creationId="{9381C33D-D9FD-FDFD-0C86-322D6793A0DF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09" creationId="{4419DC47-0C44-7EB2-2BAC-272F8D277CBC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30" creationId="{EDFEF79B-7F21-4277-8EE9-2DDD25E055EB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31" creationId="{3B35BCFA-3D39-FEDA-99C6-DED6E103E936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32" creationId="{8332F30B-D4E8-9425-4D2C-37D5439455EB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33" creationId="{F9BCBFE7-C1ED-D161-8977-CB7CAA663EEF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34" creationId="{3A25379E-5816-94FA-0C86-B31876797F49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35" creationId="{177D657F-8AC1-45A4-1DCE-3DBA97ED79F6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36" creationId="{DE6C3668-1DEE-55D8-F280-DB9926F87488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37" creationId="{84734779-A318-D81C-EE4A-D423D187B548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38" creationId="{CADF5FFA-97C4-1275-56E8-16EEDFA3C93F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39" creationId="{4E15A587-B3C8-8AE9-7CD7-BBB3AE5F9E3E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40" creationId="{7D6878EE-9AF3-2CD2-1B93-B8471F41A619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84" creationId="{72297674-7BF8-302C-261B-44CF02D49994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85" creationId="{C277DFAD-3EC4-EDEC-A8DB-F0B032B25EC3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86" creationId="{2BE79B96-252D-815A-CF40-8C59240D506A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87" creationId="{77841EB0-BEAD-3D52-2172-7B29F8AE3C96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88" creationId="{4D26B7A2-0A98-2333-B778-A538306C8BD7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89" creationId="{B0CEE2F3-68D9-0818-A77C-D77EC7AA14D0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90" creationId="{8509B310-62AA-3F46-BE3E-2B9102506A09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91" creationId="{4C15DD07-F878-7892-42F6-74A22D4338D3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92" creationId="{E6A73C6F-F8EE-9281-FB10-310A98D99DC0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93" creationId="{5F73AFAB-3420-D101-43BC-0B8C696BF694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94" creationId="{1377856B-4D16-E938-4217-27C5920C200D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95" creationId="{E61A4E9B-C92D-72D4-DCF7-651826B57D5A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96" creationId="{36879645-20CB-9CE4-DE07-52AECEB37086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97" creationId="{4A1BD7E6-EE72-353B-2547-118AAA058047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98" creationId="{53A54132-DB2D-5C98-9A0F-888907F6206C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999" creationId="{42055575-6170-03A3-9B89-6EB0BC99B400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00" creationId="{691C3DEF-9B04-7A4C-E081-7059599072D4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01" creationId="{CE452E7A-3CA5-3377-07B8-0E25BD19E35D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02" creationId="{41E40F2C-BAA0-379B-7A7B-6C994C59F10F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03" creationId="{D3B8B2D9-EEEE-CB63-C1AE-38F27BE67ADA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04" creationId="{61CBF6F7-2C34-B7DA-6F96-CADA67D6B066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05" creationId="{15DA6E5D-9720-7655-FD1B-04F92865898E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06" creationId="{82706CC7-5DE1-D744-03F3-D1AF4E362950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07" creationId="{5959AF01-A534-6613-CD18-2A3DAA2159CB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08" creationId="{6BF85FFB-C957-80D4-E682-38AAC257B214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09" creationId="{557D3646-33A6-FC5A-28FD-D245AA6E64D7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10" creationId="{348A9E53-AA16-E0D7-483A-0BD9DD91FE5A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11" creationId="{153A3E07-2316-E0C1-439E-03DDA8E116A2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12" creationId="{4ED007EA-2A35-D04E-8F82-6725906986DD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13" creationId="{4C4FAF98-0125-844B-C20C-CE7E8DCCEE00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14" creationId="{C9C1CEC0-DBFB-6289-93F1-D5A4C6F9267F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15" creationId="{6E4F0DE8-EC95-7964-83FB-E456BCBED1AB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16" creationId="{50A04ED8-133D-75A2-2B6E-F4D985884BEF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17" creationId="{27E9CC73-64EB-57C1-F044-149868279978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18" creationId="{AD9F3B1A-198D-E027-5654-5738440FEE44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19" creationId="{2D92FCD5-7D1B-39E8-14B1-AFB0FD348E29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20" creationId="{09F7BE7D-5B6C-521D-B722-34F4967BE08C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21" creationId="{788D2D2D-A399-EE8B-ED5F-E182A31A10D7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22" creationId="{29725681-A49B-CE71-2082-A48B5DBAD1C5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23" creationId="{BDDAF034-2DE7-74BA-F02C-9226A27CECE1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35" creationId="{577574D7-1C96-8360-925C-8D510F3D2642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36" creationId="{EFE29F27-95BB-A3B1-F3CB-EDE8C96B8F38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37" creationId="{5615BEF8-B208-0B84-CCC4-45CBD52E3E6A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38" creationId="{4A595D6D-1BA8-8AE7-1AA0-6C37271D11FF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39" creationId="{061654F3-6CD9-9D92-C50D-619404E17788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40" creationId="{BE4D9B01-103D-33B2-9BF8-8C820057BD54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41" creationId="{475F1C52-6379-086B-F7CB-EF0021780587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42" creationId="{1234C63B-D057-AA6E-A731-6A988E0F28E7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43" creationId="{3FE9E760-E2D4-53F9-7B77-14EE9CE48A80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48" creationId="{A8C1434D-96D4-999E-E51E-6F5AADD3927E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49" creationId="{1B774510-9D75-FC66-92E8-A1B2DFF6DA6C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50" creationId="{12566969-C6A9-CC5C-6894-AB8F71E29CD9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53" creationId="{F8BDC494-F89A-9FE9-4FC3-7BAF9F30468D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54" creationId="{062F420D-6672-B3FF-9B27-10BEDA869E93}"/>
          </ac:cxnSpMkLst>
        </pc:cxnChg>
        <pc:cxnChg chg="add del mod">
          <ac:chgData name="Fatima Pillosu" userId="a6295d4dc9e22643" providerId="LiveId" clId="{EAC443EF-AF00-4FC7-A980-2DEE2A84252F}" dt="2023-11-06T14:17:13.805" v="3250"/>
          <ac:cxnSpMkLst>
            <pc:docMk/>
            <pc:sldMk cId="89307022" sldId="261"/>
            <ac:cxnSpMk id="1055" creationId="{DD120779-B826-C50C-42E6-B530FAA4264F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099" creationId="{0611C036-7954-2CAB-D9DE-05053B073D55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00" creationId="{9F21D82A-9328-3F5C-B1BC-0E22029F2686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01" creationId="{5A0CA5D4-32B1-A154-6E17-CE840D23EB5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02" creationId="{39E1A9D8-4516-0EF0-AFBA-C869A3366D13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03" creationId="{59223BDA-07B4-DE41-DF71-147BD15B995E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04" creationId="{5CFA4972-4FD0-84C4-DF72-F31B0C7053AC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05" creationId="{5C731114-E3DF-FFE1-37B2-1927A008B0A2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06" creationId="{61658943-649C-AF8F-19E1-30199D71CF0D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07" creationId="{8786E46F-F913-019C-A37E-FD98959BF16B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08" creationId="{4ECAA29D-7CAC-8C29-360A-A6FD53DB870B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09" creationId="{AA47776C-54C3-F3EB-B8E5-EEC9AF32082A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10" creationId="{9AE66B2D-7CC9-6D75-3622-99DEF57FF7F0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11" creationId="{D07CCD0D-9F39-7511-2308-2F4D2D051FF6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12" creationId="{BD7FEFCC-07BE-DA05-243F-10DE303221EB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13" creationId="{FDFB6973-68C7-963C-E9C9-D0A6FC351BD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14" creationId="{3541719B-909C-3D21-99BE-AEBA391C1EC9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15" creationId="{549FBEBE-4292-4095-BA4B-D63D44510849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16" creationId="{90396DDB-B92D-1E51-685D-26B5BF02EA13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17" creationId="{D7920F05-F2AB-3121-8662-54816FAA035E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18" creationId="{9F300DBE-8F8A-E1EC-5221-E06B10F56F1A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19" creationId="{AC54BF45-63E0-DF7C-B8D9-C796280A11E9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20" creationId="{DC5DEF39-916E-3E94-73A8-C2EBDFC08ED3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21" creationId="{42EC4559-32C1-444D-B427-30ED76450973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22" creationId="{6F6254F3-D786-501A-3231-C557B0862071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23" creationId="{A2147E97-A04D-E9B7-6225-FF033F2547A2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24" creationId="{583FDB76-D426-24EA-C8A8-E4D9CD68283A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25" creationId="{B1272DCA-F41E-DFBE-6A62-F2C614AD5541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26" creationId="{61E2368D-2F07-8396-A9D6-2C153DCA9265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27" creationId="{A19C80D1-E760-330A-F8B7-16409ACA8B18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28" creationId="{9EC8F75E-626C-D0A3-2295-4F7CAF887868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29" creationId="{BF3CC503-361E-77CD-587C-9F5784A580CA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30" creationId="{8679E9C7-8ED8-A1BE-F53C-B0E6F5BE481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31" creationId="{52140AD5-4AF4-B2A1-BA09-70AA837ED760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32" creationId="{9CC242A2-2E03-D479-8A8B-7952A9483BE5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33" creationId="{BC69E23D-81C3-14D1-71A9-5A4F717BAA86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34" creationId="{0E768DB9-C937-6038-6025-8D95E6FB0A0F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35" creationId="{2FF419A4-4EDF-7BC4-1116-93DC662D1593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36" creationId="{974AB63A-1227-F5F0-D1D9-0A89F477D8CA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37" creationId="{68F6D4A5-A7C9-03C9-902B-D8CFC271C7C6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39" creationId="{911891D7-4700-5A1F-0D72-1C40FFA5E3F2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79" creationId="{711CC816-92E4-43CC-B3A7-2E53F5DFEC94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80" creationId="{1E279C7D-5E94-05A9-A60B-9A80AD2A8EA1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81" creationId="{3987752A-2ED6-1EAC-BBD7-ACD1A04E986D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82" creationId="{1AF2032D-8E92-2B16-B8DE-6EECF2702BBD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83" creationId="{8E7B1D25-2EE9-0F09-78EF-A539D05E6CB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84" creationId="{F1C4EBD0-5319-1B54-BB02-3A21CDB405A6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85" creationId="{AD554672-254A-985C-2900-6872CE97D6E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86" creationId="{3184C9A9-CC24-4EAB-B1B9-A29B117731E3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87" creationId="{19109F0F-1ED4-C7EF-1AFC-B84B4A9E1440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88" creationId="{091C9676-6380-2BC8-E968-C32C8B36F395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89" creationId="{3F9927CE-5A97-7670-E905-0181B0F0D940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90" creationId="{DD16A9A8-F329-ACB4-77E8-0021146F033F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91" creationId="{EF9CEA60-1272-CDAA-4CE7-A903F1AE8A91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92" creationId="{109DFF94-D9D5-3A59-E324-EFCB956BC38A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93" creationId="{7CB1A114-0116-DF32-A257-EBE0BE8F5ECB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94" creationId="{200376CC-C125-8FA8-68D8-5CA69D8C9609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95" creationId="{4115C523-AD3B-0D12-1153-D7EA731E4E5A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96" creationId="{188AEF3E-0AF3-9C2C-400E-1FD2D9175A31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97" creationId="{A302B434-1F78-3AE7-B5D1-7C71C542CDCB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98" creationId="{01D7BA03-BD72-0F21-EAC1-3909D467F4B4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199" creationId="{3623E43F-F6F1-6494-E101-E045CC27E8B9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00" creationId="{963E5430-4445-BB1E-9F62-385C0DE4349A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01" creationId="{F03E95AC-9999-1887-79A3-964D9F6970EF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02" creationId="{18B50EDB-8405-4E69-DB8E-E24CF00DA1B0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03" creationId="{2B4A2228-9704-075B-4C8D-2771910FE1B0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04" creationId="{1E46BF87-B6EB-354E-6E28-720774D71E43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05" creationId="{33B3A972-DCAE-F5AA-4EC4-6C495D897AF6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06" creationId="{5B139DE7-22F0-ACAD-D5A1-7C885BA4A2FA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07" creationId="{37188D97-6D39-7C8D-8F51-B353F79DBDFD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08" creationId="{8AF7DA47-5FCF-5395-2233-74472CC070E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09" creationId="{FA9DE9E0-EE2C-560D-EFFE-30E9966AC1A6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10" creationId="{4585BF6A-E48D-CF2C-2065-243A3211EEF7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11" creationId="{BEF9EA08-597B-9A37-93E6-30C919D8AA03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12" creationId="{044A0343-6D88-5199-A2A4-4B8695CE7FEC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13" creationId="{3F8E7501-C1BA-8AC5-611D-1CE366B213D1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14" creationId="{4A104EF2-5EB3-2E22-D275-A884751F5842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15" creationId="{EC007307-5A4F-62A6-E6F5-0EFB3DD77B8E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16" creationId="{2166181B-4B61-9A1B-6D96-13AEA79DDFC0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216" creationId="{5A5ED6E7-77D3-DDA1-DD8A-638C80A3DE86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217" creationId="{CB60EF55-5812-5A77-DF00-DEBE150B1CA2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17" creationId="{E023826F-754B-2BCF-4C80-AE9C270D83DC}"/>
          </ac:cxnSpMkLst>
        </pc:cxnChg>
        <pc:cxnChg chg="add del mod">
          <ac:chgData name="Fatima Pillosu" userId="a6295d4dc9e22643" providerId="LiveId" clId="{EAC443EF-AF00-4FC7-A980-2DEE2A84252F}" dt="2023-11-06T14:19:02.369" v="3328" actId="21"/>
          <ac:cxnSpMkLst>
            <pc:docMk/>
            <pc:sldMk cId="89307022" sldId="261"/>
            <ac:cxnSpMk id="1218" creationId="{8E8D121D-AB43-144F-7D05-2781E37483C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218" creationId="{ED1202C3-6C52-A2D2-6B20-3B27D7E8FF4F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219" creationId="{098CEF0F-6D34-1C9F-0DC9-E835ACCF5A17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220" creationId="{47831842-8A8C-6E76-F342-D15ADDFBA8A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221" creationId="{A30DAFA2-FAB3-CE97-60C6-933036CC50DB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290" creationId="{EEE7CEE7-2F40-2B7D-E792-69B5936898B3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291" creationId="{A74C12B1-1126-425D-6F3A-53A3F8DDB53F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292" creationId="{8B249F2B-49A2-16F0-9172-65AF0F77E591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293" creationId="{88477CA6-7121-FB6C-E7E9-825CF56295DB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294" creationId="{416B306C-6F8E-1ABF-7108-6572B95ABAF8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295" creationId="{B973CA93-78E0-824C-2025-C5DAC6AFA65A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296" creationId="{39EDD626-9ED4-D28B-783F-F8EA20D1707E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297" creationId="{66C3B85F-FD3B-92F9-2D94-305E92C93056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298" creationId="{87248300-9364-A517-A906-E7197B17C978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299" creationId="{DECE7F1A-8DDF-F4AC-CC21-CE2A3E064B6F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00" creationId="{2239AE6C-3204-F9B3-7742-DDE5978D2A72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01" creationId="{F3E45283-D7A2-E91D-4FF0-CEFC35C2928F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02" creationId="{15B8AFD2-4CD3-0AA0-3E49-8F3CA5F32EB2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03" creationId="{8AB55D35-1228-EA7C-F4F8-6FC15DECD77C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04" creationId="{D1AB66FB-3651-36F9-B826-7BC5F447BBA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05" creationId="{E802CCCE-63F9-B686-1C11-0392DD993FFE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06" creationId="{4709E581-7F1B-C7B9-3215-93C1F0AB0BCD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07" creationId="{F61CFD0C-80E6-E7EF-D11A-3D8439F22441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08" creationId="{1EF2A6DD-DC1C-50FD-2B6D-AB874218636C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09" creationId="{7E0C5CAE-96EF-5DC4-5E64-452E1CD2BEE5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10" creationId="{C6182D3A-8F60-6A74-5B38-51D77AC97EC4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11" creationId="{5A2BA623-7613-1A7C-95B5-0CDFD4696A1A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12" creationId="{A796DB65-6C76-F4FD-A639-F9EBCE2AC25F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13" creationId="{7E06171B-DA1E-B9F7-F2CF-A11A4BD88E7F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14" creationId="{C7F911F1-0685-B17C-C2A1-08B4FB2C659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15" creationId="{C9B6456C-DA31-6FEC-4455-09F76E5CA664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16" creationId="{A8E9ADB0-365D-821E-5CB1-DDDC60F14265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17" creationId="{68369085-814B-C620-E481-E993319906C9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18" creationId="{6F272260-BB44-3C05-13C7-638078CE8CE1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19" creationId="{DCE8E7EC-814E-4E52-8FC7-668E2ED0A3BA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20" creationId="{22F08152-900F-1234-DC58-2F6492BECD9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21" creationId="{640F0DC2-C691-4FCC-D545-A9DE0A89B7B8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22" creationId="{1C95749F-ADD6-AC8A-5F04-4548D90D9316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23" creationId="{23E06C54-E8D6-3F27-4B91-3808A06D57A8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24" creationId="{77D0C0CC-D36C-00A7-CA7A-A0520D5B098C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25" creationId="{B85EA890-5436-A860-ACF2-E6B1B24462EB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26" creationId="{CDAC7F5D-A2E6-FCB7-C01F-199CA4B7C705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27" creationId="{69268074-7432-F02E-0146-8F31F54B79E6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28" creationId="{26EF1C57-D389-BB7F-358B-8CCFC17FE253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30" creationId="{55AF9DFC-174F-C2FE-46E5-DF92AE030AAC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51" creationId="{21261156-778C-03BF-B975-34BF16E5B5AD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52" creationId="{73BBC094-D8BA-5AAC-FBC8-FB97286EC548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53" creationId="{6BB5E1A3-7B5E-6FBA-9538-6BB6D42C8EBB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54" creationId="{7C3A6D4C-5440-299F-5F7B-9C21E3F855BB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55" creationId="{72FF74A8-A7C1-C1D9-3B8D-6537DCB6FD04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56" creationId="{E9CFDE59-2A2E-72E9-71F6-BB115CE10249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57" creationId="{E21EA4CB-98EE-6766-0881-41CD95BA679E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58" creationId="{EA2613C1-F7DB-D2BE-A9F5-0B330BF0EA6F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359" creationId="{23812BDE-3E91-0652-11C1-488E53915B8A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03" creationId="{7E148871-BA42-EC06-C008-1489CC096679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04" creationId="{40B8AA45-B1BE-CDED-9132-1DE0D0182B1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05" creationId="{FB055D7B-D877-A8C2-3AA8-8FDE9C0824D6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06" creationId="{C3D9C1E1-FBFC-2DBF-9432-09D381329BDE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07" creationId="{AB1BB0D9-D796-45B0-D88E-17C25ADC525E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08" creationId="{59DB2A60-71D6-F301-0D16-2056CCA1411D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09" creationId="{DC3F0B8F-2E61-7E7F-36CD-43F4E90F29E6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10" creationId="{9CDF6DEE-6918-E89D-447A-F138A9088FD1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11" creationId="{E11DE4DC-B437-E208-2B25-3FAA8DF17999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12" creationId="{E20BAF99-1A7F-4321-CA90-55494954488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13" creationId="{264B7538-9355-D708-D1C2-DF0284F07C2E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14" creationId="{0E8839B3-A2C3-68CC-7C82-474FD608B319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15" creationId="{BFFB3144-9151-E033-119B-A6805B789777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16" creationId="{0BA6DD0B-8C91-F8A8-B5D2-7B58CFFE0357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17" creationId="{1AE44275-D990-E16B-AB64-8C643A61E2D5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18" creationId="{C4AF9FC9-E030-935A-2534-FF5B7F508901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19" creationId="{B3A018FC-E463-71A5-31FE-2F6220353F35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20" creationId="{BD472128-AB29-7174-D45A-ED019A03BD65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21" creationId="{CDF2153E-5252-07B2-E7B5-FF98D849913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22" creationId="{94D4BCFE-3E19-6AA1-D3AD-6622DA627131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23" creationId="{FA6EB1BB-89D1-DC8B-0797-27A6D548E01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24" creationId="{F0FEB64A-E549-77E4-56D1-1B123E98E991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25" creationId="{158B2FE4-7AF6-58E8-2712-7C598684DE87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26" creationId="{479A8C1C-DE1D-5148-70AB-C11913A20832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27" creationId="{DC4FF335-057F-F9F4-9104-F3E1E6F8E9B4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28" creationId="{3E94D96D-CA2B-EEC8-23CC-8DE965317F34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29" creationId="{3ED64159-7BEA-49CC-F250-E3C4935E49B8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30" creationId="{A02B424A-D258-2C96-66FB-E587CF2FF7ED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31" creationId="{993B3695-BE67-1086-1642-BDDC2E15F1D1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32" creationId="{414AB6DA-A462-1362-C933-F1CF13818466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33" creationId="{7CC102C7-A89F-5BDB-4885-BA386CEF9701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34" creationId="{07DD9CE2-EE56-F80E-C3F3-823574A4BD29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35" creationId="{797EC8BC-2A1B-09FA-E433-9262020C0B6D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36" creationId="{0CF1CC51-2B35-CB35-E591-EBCC9B5F474A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37" creationId="{B2E00551-0F2C-44C4-284E-05EDE9A362A2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38" creationId="{0859F5C8-4389-94AF-B336-1F760E63DF16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39" creationId="{7DB7A2A2-A314-CA54-6734-6C16A0E791A8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40" creationId="{75418BD2-C8F7-DD80-D98D-6A2BBA590023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41" creationId="{A67FD47B-2787-AA34-7532-DFDA6D980F69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42" creationId="{5AAC98D9-5A1C-567C-BACE-DDE4BAFC2C93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54" creationId="{0AB0F506-3CD3-EE7E-F283-E8729612C4C5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55" creationId="{54F6FE75-09D8-7409-03B0-FDA874CB4A72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56" creationId="{9A57C4B6-E219-B731-0BCA-7710264370D6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57" creationId="{15791358-E5F7-77E7-ED7A-9A512C67FF2E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58" creationId="{B4918B96-94DF-A588-93FC-313A7B4605C8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59" creationId="{FE1F41D7-C18E-63E3-E0DC-06FD72365B4D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60" creationId="{0F7A3F11-963F-1DBD-48B2-152AC347E4DC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61" creationId="{E01E22E2-3784-28DC-C62F-BE6000066225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62" creationId="{78275D53-D90F-559D-A9CB-2AADF6718AA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67" creationId="{3671F437-448E-22CF-6EE8-DBF81E4B803D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68" creationId="{91A6031F-DE10-0D77-2F5D-3E26584F59C5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69" creationId="{E508B7DA-7AD9-2B32-87E5-F9237BC40A13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72" creationId="{1DEE2464-62B1-A023-30B9-2C8276B0BAC1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73" creationId="{3A6A3108-71D4-D6F5-C6FF-74684551E76F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474" creationId="{ADB268D1-4DAC-CE5F-5E0A-AB837B9EBEC4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18" creationId="{69A31C5B-D21C-060D-FF9D-D18A5451B62F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19" creationId="{99098C81-25DB-1806-5487-4BD1F65E3F7F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20" creationId="{FB064A56-B114-7851-2532-C69456CFF5F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21" creationId="{66CE4DF5-A295-3376-C1BF-810E1F582EFC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22" creationId="{7D13D179-B6FC-D79F-2CEF-909123CD0162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23" creationId="{164A5AFB-3ADB-EC62-675D-931906499FCA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24" creationId="{71B323A1-1CE5-FAF2-ED92-B443F13F391B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25" creationId="{3DAFFFE0-CE79-4462-DF9A-C7CD92D46A0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26" creationId="{49DF8405-16ED-0C5E-4FD5-80B8240BE623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27" creationId="{06FE2103-0DA4-EB59-667D-45E9BE5C2AAB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28" creationId="{2EF19946-B410-0900-CDA8-2557C3780249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29" creationId="{0937DE21-3085-E3EF-75E5-1E8165EC945B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30" creationId="{92F7E6B8-B800-B1D5-E652-C81BDFE8276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31" creationId="{0BC9D9E1-A33E-190B-96AA-9248EC7DD525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32" creationId="{D9C84F61-31E6-937F-32D6-5AD2829C5387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33" creationId="{B695BC56-512F-20DA-DD89-6C5137E825A3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34" creationId="{62A9A322-552D-9768-D335-09A352B11B8A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35" creationId="{419758FC-7590-CE2E-D3EB-52BC3C1CF3AD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36" creationId="{8F9FA6AA-9C5E-2EFF-3970-161CC072B823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37" creationId="{C4704CD3-0587-C14A-9834-DD5472A1850C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38" creationId="{664FF307-E0D1-C494-7B43-9DB4A1965CDD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39" creationId="{7E8936ED-5D01-E302-F1A2-CDB2BC758188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40" creationId="{AADAF738-4152-8749-54E8-D16A2C18E9CE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41" creationId="{C7DA09A8-BF72-866B-0317-67DC9660421B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42" creationId="{6A5A1F6F-F07B-143D-BEA4-82FE89782781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43" creationId="{6A53353A-D501-68C0-AE5B-1A6EF58D3255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44" creationId="{F99CBB0D-0C5B-4E91-3D23-055858DF2F47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45" creationId="{1E24CC23-9AB3-60D7-FF86-2B45A9F6FDD4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46" creationId="{57AB07BB-D031-319D-3FEB-3487D70AE01C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47" creationId="{CD7E441C-CD43-FD66-966B-E84CECAFE6E5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48" creationId="{F625DF59-4ACE-2931-5E49-5B9B0423826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49" creationId="{DEA1BBFB-38EE-F8D0-579A-4FBE732D6A5A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50" creationId="{9B8E7213-F24F-9A4C-44B7-1CA350D22521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51" creationId="{B526AE56-8676-0CD1-E9CF-3CD5D47706CE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52" creationId="{EE4C4ACB-C5FA-ADCF-485C-D300AFFC932B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53" creationId="{46D7519E-C070-2E9D-3AB4-4B53C528B28F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54" creationId="{B5E22DD0-891C-BA4C-973D-276D59B93007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55" creationId="{6000DD17-4425-91A2-7AE3-0E84D13FF86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56" creationId="{F6543A74-83DF-2E53-E15A-1ABC9C03EBAC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58" creationId="{8006B572-8159-6A35-4C0E-EC1E5C5305D7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98" creationId="{9DEF563F-5CE0-75F2-4C1B-FDB68EB22215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599" creationId="{51EE0193-80EF-4C7E-5D15-CA16CC93A667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00" creationId="{01730788-6335-992F-95B0-96BFF72AD896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01" creationId="{26954C9F-E581-1F6B-8F07-BD20CD778DB1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02" creationId="{4904113F-FE1B-8631-7CDA-52D85FAA1E09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03" creationId="{24D92071-874F-EB5F-E140-38EB03C89DD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04" creationId="{8200572E-8FE2-E449-40E0-47049BC67023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05" creationId="{A67A4FB7-A512-57C9-49C6-E9E2621150DC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06" creationId="{17EDB422-95C1-FD9B-9F41-CDDDB45622AD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07" creationId="{B4AD5095-46F2-F4C0-9A10-FA051D358F8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08" creationId="{1EF0EEE1-7E5B-2FCE-14C7-A7E403669553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09" creationId="{A79572F9-BF94-84C4-B276-65BC2D0B51F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10" creationId="{04D1BA7A-50AD-EA29-8BC7-3F331E31966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11" creationId="{79D14A64-CD4B-80A9-38A6-717E4B89067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12" creationId="{4F2B6C59-1596-8882-6343-CAD45441C623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13" creationId="{F19DCBBC-5447-0C29-138A-3DD709B7272E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14" creationId="{140EDB0C-E7DE-683E-44F4-4CCCB908FADF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15" creationId="{16CFA728-E5B3-5025-42D7-BA2757F0558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16" creationId="{92C5EE6C-29CE-550C-D628-E7B2464E986A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17" creationId="{BAC9D5A5-E96A-F8B6-6590-8B5479180CD2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18" creationId="{50AD46C9-6D8D-0A38-35D3-A9C3466E45C4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19" creationId="{484A853F-0E79-E0AC-E6AE-D8A230F63161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20" creationId="{FD0F60AE-22B9-44F6-9F76-28A692FB9B13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21" creationId="{E2B9E58F-088A-F7C3-EB5A-26D5FD5BBDAF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22" creationId="{C1DA5401-1BB7-AEAB-B94A-A7A8FB216C1C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23" creationId="{AED48E05-32E2-47BE-290E-13B2394B80EB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24" creationId="{28B51F15-F3ED-BB6B-3439-EBC57DB66DFB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25" creationId="{A9F7E3C4-6D76-6094-3659-A4596D02C943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26" creationId="{803EA171-AB11-4E01-D13F-07DB68E8EB26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27" creationId="{9CC57454-9BB4-3BF1-B95A-A1F91BF2AA47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28" creationId="{09295605-7E67-5BED-C39A-F07246564E9D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29" creationId="{DA6EEF9B-17E4-ADC8-6438-A0863D48F935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30" creationId="{F77CB1AE-611E-64BC-E215-CC7B1AD14718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31" creationId="{1131763B-040A-AC74-97FE-9FB1BB9CBB92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32" creationId="{39D664CE-08E6-5D2B-EC68-9BAC82D8B763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33" creationId="{415E4040-1CD1-0928-AF3A-A67E7DC797F3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34" creationId="{E1CBFD54-DD05-EBB1-75F8-7D9A7A44F33A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35" creationId="{7D54B8B7-6427-1392-7F4F-FFE1929DA9C0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36" creationId="{05FD2F3F-341C-9DCA-5410-D39C2AA46016}"/>
          </ac:cxnSpMkLst>
        </pc:cxnChg>
        <pc:cxnChg chg="add del mod">
          <ac:chgData name="Fatima Pillosu" userId="a6295d4dc9e22643" providerId="LiveId" clId="{EAC443EF-AF00-4FC7-A980-2DEE2A84252F}" dt="2023-11-06T15:59:06.791" v="3501" actId="21"/>
          <ac:cxnSpMkLst>
            <pc:docMk/>
            <pc:sldMk cId="89307022" sldId="261"/>
            <ac:cxnSpMk id="1637" creationId="{5BFFA9C6-C25D-2746-689B-0189F616DA9D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48" creationId="{E734283E-A171-316F-A444-D9ADA62C9537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49" creationId="{F2C67CEC-A116-7720-C0A0-799E7B67DAC7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50" creationId="{CC6540CC-8E7F-6A53-AB64-8B00F1088BB9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51" creationId="{8D016B6C-704A-EABD-BADD-F43D3CCD2EB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52" creationId="{B8C2809F-3CAE-38E6-D810-5A35CD4D492A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53" creationId="{C8812E5B-1BA4-499D-9366-3289D95E6D5E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54" creationId="{91984F1D-C478-214F-D132-CB862CBA8F67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55" creationId="{5CC92647-41F0-8784-832C-CCD79D17D8AC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56" creationId="{DA9DFBCC-4198-56B2-FF53-27DFD4EEE00F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57" creationId="{E2C5E88F-46D2-E192-DA11-745905024BB3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58" creationId="{7621BC4F-DAE4-8B9C-4C8A-63331B958139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59" creationId="{A8BC153A-3926-9353-F0FA-11BC8C1EE29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60" creationId="{2E812928-8FC7-A8CE-A2CF-D105A0716D4F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61" creationId="{C51AB2C5-5E76-0D2C-3982-771D57878DF0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62" creationId="{7F47E007-372E-6A2B-E7DF-4B4D322055E0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63" creationId="{1B0BFD73-3758-D826-2DF4-B9A70A094CCD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64" creationId="{947BFD25-5F5C-F94E-5CD1-EB88E0A75177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65" creationId="{83F4A8BE-CC05-0905-E38A-2D8A31E44DA3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66" creationId="{40811B9F-1FD4-DF1D-7AF8-810FA03EBD55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67" creationId="{BF5EE0CD-1808-891C-03E2-ED8E666FE20C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68" creationId="{DF339678-E02C-A884-100A-1BB9FF75750D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69" creationId="{6B9B1A6D-8B28-2055-BF18-849E12C6199F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70" creationId="{B8DD5ED6-E091-3B02-7C35-69273B54C5CA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71" creationId="{9C2296A6-A1E0-79A5-CE69-0C917D5CDE09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72" creationId="{3592107A-7E7B-2D5B-F0A2-6666C3A05B7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73" creationId="{FEA8EA7C-7C43-0BE8-2018-386F1B6891B0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74" creationId="{A35F275E-C5DD-27ED-5CCA-1AEC6A54AD77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75" creationId="{CA650476-AD5B-F6C3-4C18-8F00D8BA0DF2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76" creationId="{FFA9F190-89BE-3721-5D83-A53D83F1C4AC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77" creationId="{0FE0A445-1505-6FBD-363C-4FE0B5C9D512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78" creationId="{52962433-03F7-3540-D1B4-BB941498C010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79" creationId="{5D6B4841-F4D0-CB02-F617-384B85DCAC9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80" creationId="{6DEC4CB3-0AA4-4F83-9A6C-CDFD5C0B5EE4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81" creationId="{22F69DC0-4C45-7495-E798-32EC1648BB7D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82" creationId="{8B02C0C6-BBE0-82EE-3928-3A5CDFA04D43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684" creationId="{355E9B0E-7989-B20D-B2EB-44E5AF4E37E1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05" creationId="{39F26758-628D-B7BF-AAB2-92DBE14D4CAA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06" creationId="{797C7008-C0D4-D7C7-AEB1-44DA55E0C92D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07" creationId="{6D783606-A00B-6491-5B43-6713C89867C0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08" creationId="{F9C586AF-308B-DACA-FAF5-B5558464C825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09" creationId="{49C38467-BC88-E8B2-E0E2-21707AD739A5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10" creationId="{44062E78-C59B-ED23-A105-5EA9A2193022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11" creationId="{1EFF3BDC-50FF-96E8-4910-5F1DE4234D76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12" creationId="{08B9D251-FC10-6A27-8007-5143FE148C4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13" creationId="{804C7AA2-04EC-741F-732D-C4680DD5D974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57" creationId="{945B5234-D1EE-1E21-6823-CC2052162B29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58" creationId="{35536982-FDEB-E9FC-12AD-4D0795D8FBF8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59" creationId="{ED1DBD7D-6C2F-9CC8-F155-80B54DBF35E2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60" creationId="{D55916F6-44D7-B1E2-61A6-52BFB53330C6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61" creationId="{E71AAB6C-228A-32B2-F44E-EBEEF3D87B04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62" creationId="{96A558D6-0862-F4CE-448A-6883EFD027F7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63" creationId="{BBAD2619-13F7-BAEE-49EE-86F50A2DA700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64" creationId="{C24E28D9-3C4D-6062-1793-69157D7BA01F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65" creationId="{DC7DE21E-041D-EF4B-FAB8-E9F244105AF6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66" creationId="{1AB2D123-034C-F340-11C7-1D6B14733A07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67" creationId="{EBE3F2A7-1A20-385E-3AEA-6932DF2D308C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68" creationId="{DE190078-763B-709A-E4BF-54F10F3254D1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69" creationId="{B0695780-04BE-8826-6548-A9508DB2D4FE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70" creationId="{C7B99AC6-4E8F-4ACD-2BC5-0CA35458902F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71" creationId="{8F15DF44-C703-DB56-7A3D-E4BB35D89959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72" creationId="{49CC9694-C206-8F6A-55F7-9FC32CB18E74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73" creationId="{D528C027-5627-8637-CBCB-968BFEA2576F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74" creationId="{41DBF43F-C582-A625-20AF-3D7CFA9F2223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75" creationId="{74B096F1-0F9E-2F4C-1298-1B782CEC107F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76" creationId="{47B0E09B-E6BF-BB80-7064-DED7C55A32F9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77" creationId="{D5C22B33-C30C-F9F1-E53C-AE51AB3BB138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78" creationId="{5C099973-9D87-FB11-BDE7-D1471F03AB11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79" creationId="{6D6FFFEE-5B85-4BDB-20BD-33B1BF8A5516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80" creationId="{F383238D-68B5-2424-40E2-59295B81EBB3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81" creationId="{350ABCFD-F180-00BD-76C8-43D94E4475D9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82" creationId="{348D14D7-4A17-60EC-5FF0-A31ED88A2EC8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83" creationId="{137FFB43-6D14-6DF2-A3C5-08C04D037869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84" creationId="{9DC55ACA-A4E3-4A31-F38B-2581A0325A7A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85" creationId="{F2A28685-177B-86EF-316D-3D169345B331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86" creationId="{100A5C01-A0F1-1139-CD3C-AD479ABDC557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87" creationId="{E921E018-BB4F-F311-8415-7D4256F1BB4D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88" creationId="{ED176AAB-84D5-5D9B-9476-570C36426A50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89" creationId="{734483D2-79E3-DA74-EC4C-5D5BB609E109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90" creationId="{83966348-21B8-B1F1-76FE-69CCB12BEA54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91" creationId="{6750C3D5-1E5E-50F4-EEE1-CA2C227A7C17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92" creationId="{54DD7D07-49F6-67C7-32A0-7AAE70A8C013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93" creationId="{F28964C5-5B47-4721-14D4-EBE34AC5AC8F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94" creationId="{6FFD8BE7-015D-BE5B-E17A-304C2FC80F4A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95" creationId="{E6105FC3-5863-1B6D-956B-D9B8C4A64C36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796" creationId="{9E96E822-D284-C588-B620-AA10E9A515DA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08" creationId="{B5266BF3-9E77-1E48-B1E8-BCA13153883D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09" creationId="{7A186315-9F28-E31A-C39D-615277F1E2BA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10" creationId="{4840DB1C-BBEC-C0DB-4FE6-02FEE884716D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11" creationId="{7C537140-7C68-A8D7-1593-37751A511C40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12" creationId="{53E9EAE1-19A4-1C28-DB7D-4FA7006ADBCE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13" creationId="{E343ACAD-EDA8-6690-E626-A3872D9B3ACF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14" creationId="{2A9BA169-D04F-6998-A1E7-B6BDC83A9E08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15" creationId="{E0BB7AC5-6E35-4C1D-FDA4-4136E5C0B030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16" creationId="{9279C9D3-A801-14E4-936C-048F0D614880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21" creationId="{FF3D77B9-C2D9-F243-6CBC-9F84C943EBD3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22" creationId="{8440905E-5EF1-E10A-6CD2-2E0C68802C16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23" creationId="{17143938-6872-241B-C48B-E4B208280A24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26" creationId="{1EFB6E6B-9DB9-2717-4B2C-3D9316B6FEDA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27" creationId="{21E53F8A-CA8C-EBE6-1879-4DE0649B017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28" creationId="{811AB044-53EF-644F-44D1-7FED02BBA922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72" creationId="{D36A556B-C811-9CA0-72CB-EC5869B2D44E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73" creationId="{A382537F-12AE-E511-FF44-C1AE50598922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74" creationId="{9CE89777-33B1-D391-B726-E615381495C7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75" creationId="{05400C60-E5B8-71BB-DA85-FCEFA805D592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76" creationId="{94088740-0EB2-1325-CD3D-B8CC937EC798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77" creationId="{BD12FB23-307F-C8F3-2C7E-2721324FA252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78" creationId="{78E40D51-6FFE-0EFC-F5D8-16E1E2DD0977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79" creationId="{05C590E2-8A57-6392-6B62-30E081E2E3D5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80" creationId="{692355E4-B934-5210-5B7B-D75C6C4CDAEA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81" creationId="{8A6A3CF9-93BA-CA62-7472-A614CCA7F10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82" creationId="{89442926-1790-FF89-46DA-422829F0603C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83" creationId="{ED0A3EDB-BD28-CC36-1F5E-66F9B13139C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84" creationId="{C8DB4353-BB69-4928-6C1D-DFB9004F6151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85" creationId="{2ED3047E-05AD-6F4E-985A-9A65D61B9AE3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86" creationId="{5636E7C0-D35C-87C4-25FB-9C280C3158F5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87" creationId="{AF8D2D42-62C8-3BC2-F429-960A17B794D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88" creationId="{81EC73CE-F73D-92C3-64F7-D2D700A41E67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89" creationId="{3B3BF480-C32E-C1CD-2E7A-A7D7065D809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90" creationId="{E9057CE2-ED2E-0AE6-8FF3-9430E75220D6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91" creationId="{D8100BFE-1FD4-44EA-7B0E-B3227D27EFC3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92" creationId="{77A7ABEE-922A-5695-1E93-C860B317E09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93" creationId="{C00386AF-C704-7889-24BB-93DF81A5F5FD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94" creationId="{1F3E3810-5926-DCA9-EE34-E40106CF4CF5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95" creationId="{11811A06-3819-EFD3-2B55-A1312FB816F7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96" creationId="{1904129F-8FFA-E965-A19B-E6D407BCE5F9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97" creationId="{4EB3F57C-9847-A9F4-42EA-D09A2B926E0C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98" creationId="{C4DD1CE9-A57D-4283-F53E-5027570F2F2F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899" creationId="{919F5DAC-010D-B615-E731-E0193905143A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00" creationId="{4AAD902A-D1CE-C1DA-9E39-3E57FD2096A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01" creationId="{09AC0A8E-7D57-BF9F-5142-8CBEFE3FBBD9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02" creationId="{F3846437-0695-1D3E-1DD7-F2DD85D494D6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03" creationId="{08C9E14A-4368-F525-AC30-2D9F19F140E6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04" creationId="{B1C10A71-7E48-CA46-57EC-6E9A04E85811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05" creationId="{5D4B4C17-E183-31EF-AEF4-81EA3A1E30D2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06" creationId="{9830BAB0-8EF8-4CA6-0280-215B688659F8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07" creationId="{484498C0-9C9F-2914-A85A-04263C7AC77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08" creationId="{448B2D17-E5AF-AB9F-3B4C-FC6F7BA6D86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09" creationId="{35F76A24-4CB2-8381-BA34-565BF3F121E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10" creationId="{010A0521-372C-3601-83DD-2BE8EEBA77DC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12" creationId="{F7EE7169-3EFC-FF22-AFC7-F5B610F5D5B6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52" creationId="{4FADF173-8600-A5E5-8620-3B5FC5318A70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53" creationId="{C03635F7-AB7B-C0D8-06FE-9AFC19DD67B1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54" creationId="{B2C9CE52-9A62-CC02-B164-68FAA07606BC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55" creationId="{C31019A7-8C4A-6343-7BEA-3D78F552F284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56" creationId="{A31D916E-FA1E-FFBC-0933-9BA289566536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57" creationId="{AA47ECBF-C360-5593-52A9-0439137B6583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58" creationId="{715FE606-08EF-A68E-9330-910C2100E0C7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59" creationId="{10762AA3-F965-431F-89A9-4F6A3A16FA2F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60" creationId="{5264D7C1-CE81-34F5-4450-CB79D15DEC7C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61" creationId="{9CFED170-DB17-912E-9773-E4EC1B14ACC7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62" creationId="{14273FA5-52BE-FD81-08CA-3D30F186D394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63" creationId="{12B12162-82D5-8CAC-7426-3E41F9D086F5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64" creationId="{8A7F696A-7190-EADE-86B8-4D365C8D0904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65" creationId="{95821E2F-74C1-3D1B-E55B-9CA72B272C48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66" creationId="{BE9E23A8-DE1F-DCDD-A5D2-C7358650FD44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67" creationId="{FEC441D5-977F-A4F3-49AB-4319E4EE23C7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68" creationId="{A7012BFD-1EAA-4450-00C0-DFEA94649DB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69" creationId="{216A5166-A486-0280-909C-D59F949DDE09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70" creationId="{DECA9843-7777-4109-99BE-1318DA0D0BA9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71" creationId="{841E4B66-501B-14DB-C7B4-617DF4A67CA7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72" creationId="{D779C1E4-3A2A-2A53-C7EB-9ADC45C2F41E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73" creationId="{2891E78A-3CBF-F155-0741-9753A9244FC8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74" creationId="{75AD9DF9-74D0-FEE8-9589-E98301711C32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75" creationId="{F2415576-B7BA-F2E8-4812-AC8BE0FAB955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76" creationId="{1BB35737-0E41-AD7C-096F-244752E89199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77" creationId="{99AB6D0B-B092-3942-255D-05F7CE302691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78" creationId="{CAC2B268-C86E-A25E-673D-1746162EC699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79" creationId="{6C49C41A-76C8-30F8-BB63-A281D0C7F244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80" creationId="{0EC978CC-E1F8-46F5-BD73-E6CD1E49AF00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81" creationId="{B19FAB36-1053-6F50-F292-519CD0B222D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82" creationId="{D07863E6-19BD-2502-9BE9-1D02AF52A864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83" creationId="{2D53CE17-7822-BBCE-6A41-BD70B605DCE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84" creationId="{1C02A8A0-6077-A717-635B-3CF15B71C395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1984" creationId="{3C850AC7-F12C-6B3E-444F-0CC0679BBABE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1985" creationId="{06C9D2FD-A6F0-0C58-AE85-61EBB984DE36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85" creationId="{15CD02FD-EA9E-FF08-7A21-B73DA503F677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1986" creationId="{116E0252-13B0-C7A3-9027-EFAFCCF80C22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86" creationId="{98D3AA20-69F3-0CDB-6E9F-DA09C3CF984B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1987" creationId="{A06F63E1-8061-D7FC-ACBC-FCD11BF9EBBD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87" creationId="{FAF1762B-428C-64CF-036A-8B8C91760703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1988" creationId="{12B7E9B8-2658-C823-4A98-7398A7E7B833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88" creationId="{3914E0DC-0E2F-8954-F6B3-0BD24B766A68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89" creationId="{8FFFC128-8A56-044D-09A4-84F42B2724BC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90" creationId="{03B9ADA7-E875-465F-4721-BFDEA847A96B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1990" creationId="{D650DB7F-2CD3-EDEC-CF7A-BF4C31627E5B}"/>
          </ac:cxnSpMkLst>
        </pc:cxnChg>
        <pc:cxnChg chg="add del mod">
          <ac:chgData name="Fatima Pillosu" userId="a6295d4dc9e22643" providerId="LiveId" clId="{EAC443EF-AF00-4FC7-A980-2DEE2A84252F}" dt="2023-11-06T16:02:49.503" v="3627" actId="21"/>
          <ac:cxnSpMkLst>
            <pc:docMk/>
            <pc:sldMk cId="89307022" sldId="261"/>
            <ac:cxnSpMk id="1991" creationId="{3ACD57DC-2CE5-DFDA-E3F7-FA3AE233E4BA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1998" creationId="{C49DDED0-E47D-394A-67B9-22761CF95B9F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1999" creationId="{63188035-C681-802D-2E5E-C86A9CF90F3A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68" creationId="{1A3C997B-A842-4F92-5B1F-502B8826133E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69" creationId="{AC9353C4-C71A-E60B-D26C-3F1AF1384E52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70" creationId="{6AB20B50-02D4-AEAF-0CC3-A470184A08D0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71" creationId="{27456E6D-75CC-542F-013F-09B774DA3702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72" creationId="{72D036D7-0DD1-0971-658E-D16262AC50CE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73" creationId="{89BEE017-00A8-A6F9-E809-7055C62A43E2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74" creationId="{00A6AF3E-C73F-71CB-7C58-0056757C2F22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75" creationId="{348FA4DE-E342-FAA5-73FF-B18568C7E4C8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76" creationId="{67C6972E-F302-56FF-532A-5A99464EAA10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77" creationId="{7ED8E87D-82D3-D89B-763E-1C4C84FFE4F4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78" creationId="{935BB514-A209-607D-33E8-CA4A683FF225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79" creationId="{57911F4E-9DB3-E859-6588-20490230D835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80" creationId="{4002D259-B94E-9D41-808F-C0890F4BB79E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81" creationId="{262F36A1-B61B-FCEF-D295-3D2AD687836D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82" creationId="{5F074A13-F7F1-A8A2-F351-D707AC058125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83" creationId="{7C0E5489-48B6-DE3C-07B6-310BEA63B5B0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84" creationId="{38491E23-626F-8F84-DA65-FECBD57C723F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85" creationId="{23F040BF-D7A8-5B2C-7175-2201AC04E0E0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86" creationId="{AA1F2F8A-32C1-BF4A-3F06-79576C3E02D7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87" creationId="{01D9CB83-91FF-14CB-0125-C6084DAE1905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88" creationId="{2F0BD071-885B-C763-8245-F3F00BA22295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89" creationId="{516CBD2F-46AE-013B-257B-E93D29554789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90" creationId="{97D99EC3-36E5-3091-08F1-CC66FDCC02D0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91" creationId="{726F5D4E-44EB-6C49-127D-68377086A5AB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92" creationId="{935CE287-BB74-8468-DFFE-F755D1AC385B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93" creationId="{E41F5410-0E8E-149F-BD89-291A03129AC6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94" creationId="{23B63045-7603-18AC-C1CE-6702C1FCEC07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95" creationId="{BDD64D89-754E-59DA-E194-C2D12D14E032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96" creationId="{9DF7BD2D-660E-9A05-2C96-2D20CA775737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97" creationId="{15A795AD-0AB8-F8AB-CA45-266F31933974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98" creationId="{0BDD6F66-6C14-48CA-2FA3-A6D91DD8DC42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099" creationId="{4BEE21B7-07CD-0645-480D-5836EF897A4C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00" creationId="{A38CDECD-FE70-D411-D324-2919A2E90826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01" creationId="{48CDA06F-50E3-9B1E-0969-6AA2FADBAA3A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02" creationId="{BD25EE93-16A4-923E-7E18-7D7FE0BCB35F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03" creationId="{6FAE3C59-F7B1-2DAD-3D18-5205D61757C7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04" creationId="{058E06D2-B059-125B-EAD9-943952492454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05" creationId="{EAD9071D-636B-86A1-DDFD-A5F0C176DD89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06" creationId="{A4B7DC6F-5B36-2B75-5179-1D593B12732E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08" creationId="{D24C100C-7067-6DA6-8613-97250C3A6038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29" creationId="{AEC375A1-0D6F-9BC6-94F7-461357768F53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30" creationId="{A09E4CE3-5F94-74DE-914B-199C89116CEF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31" creationId="{15387E1B-FB4A-5A95-EC31-98DE24F2B3FB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32" creationId="{D52C8D3D-F111-1937-2F61-16DC639D37CB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33" creationId="{911BB9C7-8EC5-4FCC-C743-3B80AEBBC6F2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34" creationId="{9D9CD9F1-5BD2-BB0D-80BD-D5C0CD40CE27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35" creationId="{FF243679-4A46-0CCB-72FE-E34AF971EC03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36" creationId="{A2CFB2B5-C78F-5BA0-A9DC-62F2BD8E7F85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37" creationId="{F4471D52-01CC-025B-91F7-4EA2EBA70FFD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81" creationId="{1027BC43-4431-22B6-1F26-2F9F1CB47A16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82" creationId="{FA48CAE1-7639-88F0-ADD8-B16FC1CDE9DA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83" creationId="{F224C0EC-7383-349E-C7F3-05E02083B96E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84" creationId="{5A6918F3-64B8-7D33-A82F-75FD88537023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85" creationId="{968D1B85-BFC8-E66E-9ADB-8C82443FB324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86" creationId="{E99796AA-1660-3111-84FA-BA6C752C5850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87" creationId="{45C3D58E-7E93-654A-9E32-9CF73B4250A4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88" creationId="{AC6DF09E-D85B-935B-4AE0-CDE7E33E1C10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89" creationId="{69675FFD-4548-3B51-E9A5-B589ED639AB6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90" creationId="{59AA7AD8-E92F-F095-8DC9-05B38A55571A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91" creationId="{63646D5B-934B-4147-9B32-ABB55054F1E7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92" creationId="{B25F1DE8-D7A9-77DD-6598-24E84E040B38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93" creationId="{4E7B6C78-DB9E-DBD7-7917-553CEA95B2F6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94" creationId="{622DBC26-3A55-10EE-CC2C-4210FC3E66B5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95" creationId="{9093C3DB-2F0F-6078-1C70-33292680EE13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96" creationId="{92570FCF-73A5-C8FF-7C31-A08A48AC9A6A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97" creationId="{9229FF8A-44BE-A231-FFC6-73D899D0B833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98" creationId="{A8080AE9-3C54-794F-8E4E-42AF077A0171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199" creationId="{76373317-5346-B5D1-D5D8-8D48A92CAA3C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00" creationId="{A4BEEAF7-3F76-3719-842F-527C42A35F7C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01" creationId="{C77E5B97-035F-62CB-B9DF-BB101F690889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02" creationId="{E005FA4B-0701-4749-DC5B-CEABC50F1B56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03" creationId="{56566F5D-FFA0-B64D-F672-D205C7348D26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04" creationId="{796C25A5-C867-73A9-89E9-75DC8A25AE62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05" creationId="{3299313E-7060-EB97-B518-1CC24D41D5F6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06" creationId="{364CA093-4016-CD86-5884-20EF7196C4BB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07" creationId="{98876B0B-105E-2B8B-EECE-5A38BAC20F77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08" creationId="{95217506-725E-C891-18FD-F7C0EC7B3983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09" creationId="{B7959FB1-8CBA-9715-F9DE-676114608239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10" creationId="{74A8A092-93C9-1FBF-D636-FB6D0FA2414F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11" creationId="{B5CA84E3-BC90-8027-64B7-C2B114B30749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12" creationId="{70A62EE9-0C7C-EAC2-D1C3-05AA3D099759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13" creationId="{99AFA9E2-0C87-9140-ED63-5E91A26D1E75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14" creationId="{77CDFEF9-07B2-4A60-0892-BCB4F7513E9C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15" creationId="{6D6DF092-C669-9F08-FCDC-0EF5E6C3FB3B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16" creationId="{54964D32-68C0-4878-723A-397B3D86B2AB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17" creationId="{69ED2708-B5AC-8C25-9690-E4974E78BC50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18" creationId="{E6AB9998-095A-8A73-5D67-235A914A6C81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19" creationId="{6EC431B0-4E2F-9B2C-A997-78D5C4693BC9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20" creationId="{88DCD973-A7B9-67D4-969D-BD63FF94CE5B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32" creationId="{667C0324-9EF5-FCE4-E5D7-DD9F61A235A1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33" creationId="{78B8304C-9C95-C232-313F-A3FF28EE1890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34" creationId="{F78242B9-1604-A9D2-EA99-C84BCFAF233E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35" creationId="{872C419C-64C2-52B3-01C7-365C454745CD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36" creationId="{656882DD-AB57-FC5B-ED52-3685FB6C8A0B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37" creationId="{E5BFF584-52C8-DCB4-6B9A-60B393B9C3B0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38" creationId="{922B3F59-0783-FFB2-D196-96478257ADD0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39" creationId="{B2538F2B-9A0D-22CC-B560-CA709DF92D62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40" creationId="{BA2AD644-7DDF-A9E2-707E-FA2D59C2286C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45" creationId="{36CB0D49-9337-E44F-7568-CAD4A00CECC2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46" creationId="{6AA713E9-1EB2-1A98-C608-232CB51839BF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47" creationId="{9E3692D8-603D-710C-6700-F5A80791E642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50" creationId="{1715DE60-4719-60E4-463B-1DEA812C6EA7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51" creationId="{81B4DBFA-13C7-C1CD-8EEC-FAAB9CB7FB9D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252" creationId="{F15A8D6D-2AC0-B32E-02F3-86D2BE3617A7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296" creationId="{A7FC8BA1-2A85-78FD-A27A-A931D7090CF9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297" creationId="{3637EEE0-FDE9-DD86-CEC4-7073A77745E3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298" creationId="{DD6F9555-D27B-5D98-13C9-8E444CBAABA0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299" creationId="{A16D380E-94DC-EBA7-AE74-CAD2B9DE1CA0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00" creationId="{27441C80-C652-7589-2908-DF2805186D2E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01" creationId="{B4D6F0B2-19E7-8D8C-A4C3-04EE9B3495FB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02" creationId="{C0574ABC-61BD-C26E-3351-C4CC4D92AE52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03" creationId="{588161CE-3E5E-A76F-8C0B-D6EBF17D372E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04" creationId="{A1448E20-FC73-CFE0-9ACC-921B8C2F4A48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05" creationId="{FD6C9EC2-7711-654C-77B6-7006094E3888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06" creationId="{F9274956-C597-B4B4-7300-DC50C4954A29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07" creationId="{C836BB44-3EF6-DF16-B8A5-6F729B4F5ECD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08" creationId="{D650A4B6-CB76-8E1F-F726-D263E6E1B187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09" creationId="{2B7DD45F-5896-FFDD-9666-67147DC228B5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10" creationId="{246766ED-E776-EE06-1AB9-BB9CDC897EDD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11" creationId="{16E79E84-90E3-371E-A7EB-E9426410CB8F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12" creationId="{D234B566-058E-3FAB-DC09-0185C86AE68B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13" creationId="{EDFBA0A9-D4BD-B1E5-38D5-FC00DD606976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14" creationId="{CF7A7F4A-FF80-42BE-C44A-E377EC671DFB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15" creationId="{3CB72329-71B6-3FC1-D9C8-B5E266568ED1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16" creationId="{606D484A-CF7A-D1D4-92C6-498FE6262424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17" creationId="{43C7C357-F106-C990-67BE-779855E1D697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18" creationId="{04127BAD-70E7-5202-30DE-F576992951A1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19" creationId="{0E9522BE-F73C-81BD-663D-860AD5867335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20" creationId="{C86D19FB-E77E-EE21-D3AB-F4D0BB898DAA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21" creationId="{B64337B6-B642-70ED-A9D5-633AE3BA745C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22" creationId="{D3B7512D-9A39-68B5-1555-D2DEC0D6ADCD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23" creationId="{A7BE8BC6-107C-A77D-4A5E-E1911FEC714D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24" creationId="{F23257F0-57FC-5AD8-DD3B-D3A8A105607C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25" creationId="{CE07AF45-E2A3-3267-9732-919AC9387B39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26" creationId="{550BC441-52D2-7CC5-2213-78286E9D043D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27" creationId="{B6CF97CF-4BA2-B464-3011-349605F83432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28" creationId="{8E5DB8E2-44E0-71C2-3A74-B65152D1CB76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29" creationId="{62A0FE72-FE4C-AC76-2FBD-53BF272FB845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30" creationId="{893BFEFF-8F35-8EE9-97BB-BB2CB74834D8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31" creationId="{63C54D01-D477-443A-FC13-2A80E076716A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32" creationId="{4E432703-415F-6EB4-B70E-DDA30B0EED6F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33" creationId="{0617027D-FDEA-E1E3-37E8-C0432486EFF3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34" creationId="{787FF635-12BD-432C-AE8A-27FEE02B4E6D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36" creationId="{927B5A1B-6422-6BEE-2C07-CC3DCFD31113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76" creationId="{9E8C8DC0-AC0D-0B08-B50F-D0EAE6D7717A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77" creationId="{394D03E2-69DE-9A85-8A60-7CC14D7ABDB6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78" creationId="{E84C3B3F-B720-123F-9A82-6CAA225E0976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79" creationId="{80378D09-8254-BB2F-1084-48666A6ED28D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80" creationId="{76454198-0F2F-E490-45C6-E14E68F281FF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81" creationId="{D0750BE4-90A9-306B-45CD-89EB159CC46F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82" creationId="{ADF8602C-F1E0-A07D-E16B-BE04AF12EAB1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83" creationId="{277A2DF4-946F-428E-6890-4D79709E9EE5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84" creationId="{19019051-193D-9CC6-6BD5-371DF7557A2E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85" creationId="{27177414-32B8-378A-108D-F62EB580F95E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86" creationId="{98972DC1-5633-79F0-781E-874B186CDFAE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87" creationId="{9EDD08C4-9B5A-ECAE-7C92-9A4FAFDA1B85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88" creationId="{EAAAFD34-A7E1-8032-12AF-30F64E27077F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89" creationId="{B908DFE8-C7B4-02C7-33EB-59897856205F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90" creationId="{FA72EC8E-72AE-B1D9-44D5-4F0AEDE12D82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91" creationId="{27BB272B-6459-01AE-8FC3-7CFF1D945D7D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92" creationId="{65DFB073-C37D-DC56-A411-63D1EBAB5B45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93" creationId="{509E57A6-4B6E-8D46-8A43-8E6E7F63C921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94" creationId="{5B98FD17-4511-4B31-2967-334C05F021AE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95" creationId="{CEA6E9F3-EE7B-33A7-9C7B-8BB204E4E1EB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96" creationId="{9BE4A887-95A8-8E3C-2CF2-E78842E9B681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97" creationId="{283AF5AD-19B7-1DCE-AD67-49E47FA5DA07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98" creationId="{329CDB97-840E-8CB9-1582-CF8F76ABF41C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399" creationId="{EF5DFEA5-9666-A858-1B3D-600E11473636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400" creationId="{2AA480B1-6770-639E-5F5A-B1FFD83484F2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401" creationId="{8BE96081-0B7D-0D47-4D6C-A76DE839CAC4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402" creationId="{9141610B-9220-33DA-C119-E847E2F1EE23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403" creationId="{A0DF69C1-D412-0283-92FD-32142F23B722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404" creationId="{F0961D9D-1586-F4CE-D959-580DEEB0FBDF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405" creationId="{6E450E1B-D0EA-93F1-FB91-5D0C9A96A9D2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406" creationId="{3509AEF1-2F08-5124-1D4A-A87DADC371A8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407" creationId="{86BA531C-5D6E-FEAF-C7C8-098D24B9C18A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408" creationId="{6A0F53CA-68D1-987D-4A3E-DB6D87BF22AF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409" creationId="{90E19F22-A374-1197-ABB6-78C6AA97AD1A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410" creationId="{D3400F6D-54EA-9582-938B-BC391C620F09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411" creationId="{BCAC20A5-ADF1-C2AC-8AB8-F8B5E0D44B46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412" creationId="{72B701CF-044D-D009-B143-15C00863BDE7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413" creationId="{4B84A60B-C3F6-1CA8-0F34-3FD8AD71C8C7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414" creationId="{E96EB700-BB69-A156-475A-F5D643AA26D5}"/>
          </ac:cxnSpMkLst>
        </pc:cxnChg>
        <pc:cxnChg chg="add del mod">
          <ac:chgData name="Fatima Pillosu" userId="a6295d4dc9e22643" providerId="LiveId" clId="{EAC443EF-AF00-4FC7-A980-2DEE2A84252F}" dt="2023-11-06T16:28:07.314" v="3854" actId="478"/>
          <ac:cxnSpMkLst>
            <pc:docMk/>
            <pc:sldMk cId="89307022" sldId="261"/>
            <ac:cxnSpMk id="2415" creationId="{F20AF0E4-0AD0-4B5F-BCA8-2A371E8E334F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21" creationId="{EB19A5BB-C8A7-CE85-CB56-0B0350D1D034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22" creationId="{BD1C2AD5-4CF7-5B0D-4DB9-25EAE8DF6792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23" creationId="{8BA8BFBF-7A60-3FB6-22F1-B3AD54568839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24" creationId="{52EF856B-97C1-FE6E-B205-DCB968CE4E26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25" creationId="{39245EBD-E093-EAAD-B2CC-8B074C050BEE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26" creationId="{A21CF2C8-D51C-6030-03A8-718A96348D0B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27" creationId="{C6385C58-9483-C42D-4836-5C395BC2FF0E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28" creationId="{AD3C5435-5EEC-C187-6091-8FD20C1E20DC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29" creationId="{8FA113BC-D91D-8EBE-4C2A-ED96643F793A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30" creationId="{F621E1CD-FB2C-F272-1A23-50646F69C98E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31" creationId="{F3D50A17-F596-A36B-9B75-1FB3729DC023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64" creationId="{034F0BB3-B780-2AAA-1798-2969783BC0F1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65" creationId="{78EF1093-31E1-0C79-4FC3-15726B3D9E2F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66" creationId="{670B0FBA-A5D1-A7B9-7CCC-36DC3689D1C1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67" creationId="{35AF413A-A3AF-4AC4-84C0-B87F70DFDD53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68" creationId="{3F07DD9B-5B80-B575-DD7B-4C8F4FBBC0DA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69" creationId="{007BC033-7889-C58F-796A-A88C37074839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70" creationId="{0D4836F7-ECD1-37B3-07EE-6BAA33B9A1D5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71" creationId="{A03F9343-0691-9C3C-BA93-0E6C062918C6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72" creationId="{8E0335D0-54E5-51CF-4C08-F2F82F379AD1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73" creationId="{D0532BBF-4E31-72B9-D237-7CB1320EB668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74" creationId="{E42DA6C8-EDC7-47ED-2346-FB0980B30BA5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75" creationId="{56401A55-1C7E-2FF9-E57C-A35E56EDF0D8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76" creationId="{EBAC3FFF-0803-97B6-0F77-34FC410CA252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77" creationId="{D729FD75-6483-914B-CE40-D585CAADD17F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78" creationId="{70827F32-58A6-A4B4-F351-F43015D00D8B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79" creationId="{6F30C792-4100-CE51-9C11-96DC1D3687D2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80" creationId="{EE40C085-E12F-759A-32AD-B52B22E47E77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81" creationId="{CB83B1C2-80F3-7FCF-84B9-48E7E4337A50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82" creationId="{4A9BF554-AEE6-E71B-37A1-83FD669E9685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83" creationId="{A1B717B9-3A08-1181-63C8-6CF194899A9E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84" creationId="{11B2DE32-07B6-E048-4B01-FA7718C8E838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85" creationId="{EA60C806-ECF1-5971-9EA8-0310F6091029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86" creationId="{9A3565BC-C2FB-E53F-4493-B8D9F96EE26F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87" creationId="{B910D9F2-5034-81B7-16AE-025A19B12E32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88" creationId="{9F75893B-D51C-848D-1D76-E853FD8A1381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89" creationId="{1D0042D7-0DD4-9A12-DA99-44E48763D1E0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90" creationId="{977F6F8F-2388-A534-6FA9-5427E938F629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91" creationId="{35FB4854-9A8C-F0FF-27D6-B847E78BD088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92" creationId="{F1A9BEC0-8CD1-A2D7-116B-2982EB004E9B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93" creationId="{D35BC70A-16DC-531D-C577-1640F113D051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94" creationId="{52032DC4-3F90-6ABD-D72C-8C43E8A4D99E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95" creationId="{5794E1B4-6B6B-448A-EE6B-72693F470A15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96" creationId="{F28377D9-F16F-F07A-E381-EF6984A4E4A4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97" creationId="{ECA6FE39-D993-7647-3934-52944F94C5D6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98" creationId="{4FB54C2C-466D-5F10-1339-DF547E1A6EA4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499" creationId="{0CA22F35-2148-41CF-E744-9F6F63900B9F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500" creationId="{AE354455-2AD5-C3F1-E3EB-401CC2C80BCC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501" creationId="{4A8554AF-7E0A-52F8-3466-4FACF0F0FB79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502" creationId="{C69332F3-07C4-B4AD-7A60-2099526C98E7}"/>
          </ac:cxnSpMkLst>
        </pc:cxnChg>
        <pc:cxnChg chg="add del mod">
          <ac:chgData name="Fatima Pillosu" userId="a6295d4dc9e22643" providerId="LiveId" clId="{EAC443EF-AF00-4FC7-A980-2DEE2A84252F}" dt="2023-11-06T16:29:23.154" v="3910" actId="21"/>
          <ac:cxnSpMkLst>
            <pc:docMk/>
            <pc:sldMk cId="89307022" sldId="261"/>
            <ac:cxnSpMk id="2503" creationId="{8BD11DB7-51E6-4F41-2DA4-40CD8E994D0A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06" creationId="{32F8057D-FB5D-5A84-0FA3-F530C928370C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07" creationId="{3F982DDF-B632-4BB6-CF58-8E2E47C915AD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76" creationId="{2A0FBF14-15D7-EF93-BD3D-9125D4F960A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77" creationId="{AAF6809A-196D-9AFD-B301-A54BFAE45286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78" creationId="{613E486D-0B0E-F298-F637-47255ED55A43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79" creationId="{4D80373D-D3A0-C6DF-8145-CA0BE0C7187E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80" creationId="{A53AF506-AC39-CE80-55EC-16B633E4CEA5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81" creationId="{62101B3C-EE62-A0A5-957D-410AD0AE736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82" creationId="{EFFAD03D-BBED-5FB3-B2BD-12ED3AE984A7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83" creationId="{E9509027-D6FD-D964-088F-883944150911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84" creationId="{721F734B-130E-A2AE-A65E-58E3BD7EC84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85" creationId="{B8F8159D-3488-8950-E337-1CE8F79D8C0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86" creationId="{EA752CB4-9BC7-2344-872B-7E4A61FB1F39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87" creationId="{43FFCF7D-BB96-FABB-8763-347A8403210F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88" creationId="{B5DF5305-66A3-AAA0-86DB-D9AFF3FF9BAA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89" creationId="{6DDEA3B4-534C-B5BC-8D94-C7D2B94ED6B7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90" creationId="{EF745ACA-2F8E-73F5-1288-10E821142163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91" creationId="{BB22B08A-3633-FAB6-B1C9-76DB59C47B7C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92" creationId="{8541C4C4-EE75-4BAB-8B81-7C691D0D3D87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93" creationId="{855CBF4B-21DA-8F18-CB05-421E1BBB95D7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94" creationId="{92DCF194-5513-690D-F574-BDD2D842404A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95" creationId="{09F806B0-9CD7-689D-305A-A0D8F84188E7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96" creationId="{2353E34E-BCE1-C7A7-D6AE-CECF0D715C41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97" creationId="{7E9C289F-50BA-5BA8-7B88-EC518E70412B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98" creationId="{0168FFC9-4BAE-60D9-A295-148E70FB10B2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599" creationId="{43D06F6C-32E0-286D-7611-6C3C96CAF30C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00" creationId="{4A9285FF-6C8D-755F-2DE7-19287F197D18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01" creationId="{4E51BAB9-8B90-DB7A-D468-56CFE935FE1D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02" creationId="{31F9110D-9DCD-D170-C263-E56D0A6C4F23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03" creationId="{9F3777FC-D6D8-C8A9-8835-3AD98B1DDA0F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04" creationId="{07955B1A-A68B-06D0-5B99-8AE664287D34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05" creationId="{708003E5-B876-9B61-FB8F-A6A95086E7F2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06" creationId="{8D369D8C-CA27-3427-3582-C0AD449B2873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07" creationId="{3E3EBB4B-786F-3E02-E50D-355D574324E7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08" creationId="{298C8B58-D6FA-4EAF-2CAF-29983DE3D4BA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09" creationId="{EC6EFABA-0E09-07E5-4645-1679B66CE3F7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10" creationId="{0C042E39-99CD-96CF-4A36-7360636877D9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11" creationId="{12A0D2AD-F340-EF3C-3DA7-5EBD2F14589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12" creationId="{81862583-5548-FCDC-BDAA-D600994556FE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13" creationId="{FFB4BC61-53CE-9C5B-F208-A90D7E3B81EB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14" creationId="{F58D53DE-C307-81EA-A5C9-B44E377361D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16" creationId="{ACE3E6BB-7B79-FB47-C6F2-6EFEFB435A71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37" creationId="{64D76402-1E60-A30B-B78D-C406A140032B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38" creationId="{FF5C4C8F-7C5F-5274-B296-C6DC833A09FB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39" creationId="{52CA0C27-D9D8-4321-F52E-B8E6C935EBB3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40" creationId="{38C0E0B2-35DF-3CD6-6B35-40A0BA395D1F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41" creationId="{D791E150-E915-10DD-901B-9CECB8E8F3E7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42" creationId="{1D3D079F-A1D1-E1B4-7ABC-C551E445929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43" creationId="{EB935937-E862-C3C6-AFF3-2A78FA3F2391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44" creationId="{32488A3A-8948-26CB-0A01-C082C355534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45" creationId="{BFC23DE6-BA91-B924-8893-E632EE8C1B54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89" creationId="{42E656D7-1271-2136-96A0-B7BA7E3A8E6C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90" creationId="{9D716BD1-5C5E-B454-0195-53CDC055EABD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91" creationId="{AB3C407A-7591-F720-B038-A96719EF3C19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92" creationId="{990B486C-CC82-8A62-5B9F-E44BEF75E313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93" creationId="{AD7E7B0B-4FC9-997D-556D-D104FBF8F45A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94" creationId="{176E1537-4A0F-306C-2B8D-CCF5A65C1366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95" creationId="{9B0A2662-616A-777D-9BE8-0D6BDD530A22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96" creationId="{1D80FE45-3D2A-74D7-5939-7003628E2DFF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97" creationId="{563F228B-5E00-F2C0-6114-4E88F42892B4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98" creationId="{07563350-6E91-4C5E-0CF6-E3467047E74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699" creationId="{FEA80338-ABD4-1099-C06C-E4D7804DD2B7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00" creationId="{92BCB0B4-43BA-1953-F271-312553CDED8D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01" creationId="{387ABB37-9C61-655D-B9BA-DFAE4FAE1621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02" creationId="{32454B33-40DF-8706-4A0B-5D2261A58BB1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03" creationId="{594CBD34-A672-8EF6-56A3-1732ABBEAA3A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04" creationId="{8223FC7B-EA64-AA0A-508A-D277EA81F69F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05" creationId="{3D6762DD-9B7C-45C2-504D-ED7BC3A7F7D7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06" creationId="{003CFCEA-DEF4-8232-59A8-7A4E45460B3C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07" creationId="{1D412A7C-532A-0CF1-4AFE-C5F08373A3C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08" creationId="{9805BAD1-998B-95EA-4F67-6DB49619DBE5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09" creationId="{D57E35C8-3AB5-FB6E-AD5E-C9375865EE75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10" creationId="{A5B607D8-E878-27F9-6F29-36A5AFF9228F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11" creationId="{70199B4B-9818-D96A-C3B7-1BE9775680CF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12" creationId="{D3CA13F0-CD94-F20B-A841-0E72FC26A3DD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13" creationId="{673DDD4F-9948-1E2C-6AA8-8904908F7423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14" creationId="{77931545-2192-724F-6055-24F928231B9B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15" creationId="{F91A2F12-380B-2D3F-F26D-EB45DD62905C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16" creationId="{4E1311EB-6080-1874-96A8-A931631BF696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17" creationId="{3E3B81ED-E731-2A40-4940-C87EB8348D7E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18" creationId="{D7453E46-B90B-33CB-2C15-3BA174023D12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19" creationId="{91297C45-7FC7-9299-84A7-486B59C2E561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20" creationId="{4C9D6C85-1AEC-EA18-64C0-30B86062ED53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21" creationId="{54F3131D-2983-EB6D-85D2-D9F0C250160A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22" creationId="{E30CD133-D401-3D91-4DB8-F4FBC42AC8CF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23" creationId="{BAC58D69-3989-6650-FAE9-ED8655F86889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24" creationId="{69A02781-A727-F06C-1042-D29307F3CDA6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25" creationId="{6FC28425-AFD9-D6F2-9B8F-A7F15E6B2A1F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26" creationId="{AFAD2973-DA80-336D-518A-9CB48101747E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27" creationId="{35CA82FD-4C57-74CD-56EC-500C7D0FE532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28" creationId="{B4F23DC0-5AD3-386B-1DFE-2C4E089D4481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40" creationId="{14CAA09B-031E-2D27-5D56-4FDD30AC9EBD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41" creationId="{8F132697-84EF-71A4-25DA-1F66CA0CD6D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42" creationId="{7FFBC996-13F1-682C-9159-D73458A5DFC5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43" creationId="{CFFD4739-A657-E764-A1C3-526580B78B27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44" creationId="{CD13D7C6-DE73-A741-A6B0-8722E1ACEC96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45" creationId="{2629C289-5D3F-AA0E-7C20-0D831D56003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46" creationId="{7CE8AC12-0E12-0033-0858-B53037B319EC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47" creationId="{215BD4D0-6CA2-4FFF-F8F0-9BBD68057419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48" creationId="{1CB322AF-5E5A-F2CC-8C56-8E2E1C9DF7C9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53" creationId="{9F0C958B-33A9-FD75-4D67-6C20EE68AB7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54" creationId="{1F7C1C4C-6229-EDF4-0476-DD40F029C3CD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55" creationId="{5D3CB8D9-781D-081B-4864-510A72637F7E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58" creationId="{F25BFF2D-0707-545D-B485-9C0A026FEA41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59" creationId="{B7AE965A-E6BC-9C96-5801-D8DB8FA871F9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760" creationId="{2A6A5B8F-9AC1-FFAC-8C78-D24F4F395BDB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09" creationId="{DF7D8201-6446-5A90-BD5D-C4ADEE887B05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10" creationId="{DAB3A8FC-1768-F3A1-D870-F642EE050ABC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11" creationId="{4C4DF4B1-467B-1EE5-A189-66AEC128F06E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12" creationId="{D0D9A7D8-AA0C-C2EE-C4BC-CEC8E462F0BF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13" creationId="{E0E00C82-1F3F-BD3F-D620-2DDF1A953D6F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14" creationId="{20CDBCA3-AD29-B368-089E-76B1ABB217F1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15" creationId="{7AEBDC1D-920D-638B-913B-491D2CF0B9EF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16" creationId="{406D14C8-6DAC-8BE3-CE1A-0A134CAD331D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17" creationId="{F7AD3535-3199-EF97-90E8-775E723D27E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18" creationId="{A774A350-26A0-4D9B-7434-4691A30FD1CA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19" creationId="{4757442C-E99B-73B9-304F-28B8F15A4B4B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20" creationId="{E0C7B1EA-84A6-F961-9166-12597AB7610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21" creationId="{AD8A34D4-5DEE-D7C6-C55E-978AC6292EB9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22" creationId="{0E1C342A-7331-42DC-8E83-CBF2BFE142F5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23" creationId="{D9567672-DDCA-8FCA-8FE8-F55579B98F2D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24" creationId="{BC5026D2-9503-11AD-800F-B2E19932F9F5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25" creationId="{793E3892-CEBA-9952-AD32-4EA3DE7A752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26" creationId="{1612BE30-E195-B670-AEC2-CE991242256E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27" creationId="{A21FB031-298A-F10E-5926-148C7F9E702F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28" creationId="{590C1F6D-D6B2-AA25-8A93-CF4E4D61A6CC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29" creationId="{79BF0A6B-8E71-4A6B-3DB1-00B739B6038B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30" creationId="{38C06732-3D8C-B2C9-1730-3943481991DC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31" creationId="{F6971AEA-D792-537F-4A85-8CEED4F222F8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32" creationId="{69FC448F-E400-C9C7-7342-10DDB808B904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33" creationId="{164A46A8-CD55-8676-BB5D-2EC4269F2DC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34" creationId="{B0C3ECAE-DE0E-C174-62A2-24F99EB843C4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35" creationId="{AB413493-2A7D-DD44-590E-FD0B0F302C81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36" creationId="{00B77AD9-4ECD-97E1-99AB-C94253528936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37" creationId="{40451FE7-9750-8B41-014C-065FB25A26D5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38" creationId="{CD4B0B37-C902-9AA0-DBA5-04B9B74B42B5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39" creationId="{D5A4E89A-B333-1877-D37E-38A1DB7302E9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40" creationId="{E88A5E19-20B5-DD6E-FD74-16ED0DE7F669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41" creationId="{E6DC7C51-E647-B3E4-F4F5-F9CCF4EA837A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42" creationId="{9D4BB789-7DD8-7EB1-3922-1D2D1D4E10D6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43" creationId="{D953390B-5888-E48B-5C5F-056B1DA5D39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44" creationId="{69C1A335-6FCC-537E-6565-534F4DC51232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45" creationId="{FF148752-0A24-FAF2-7829-DC68B7EA4635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46" creationId="{1B26A759-E9C2-4A14-937A-CFB34DF28638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47" creationId="{1E1C03C0-41C7-7E3C-5AD9-D85589062514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49" creationId="{9C91CEE0-3006-A2BD-10C7-552415FC0562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89" creationId="{E522C3B4-6E3A-EC89-278F-1D140084337C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90" creationId="{A5E44A56-BAD6-F355-04ED-24633C427794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91" creationId="{9C9CA0B4-2A17-A0DE-E578-3EFB414A6AC0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92" creationId="{6FE67279-1218-3316-5B57-01D9EC162D4E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93" creationId="{72DA499E-BA6F-02D0-6E62-BFF505B5B185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94" creationId="{38F8E0F8-DC68-9C53-F500-4AB1E7EFAD18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95" creationId="{DF1FFAAF-0E50-DE9B-9487-54C5875EDB33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96" creationId="{F63DAE18-8893-1A7A-1678-34EC601A5B12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97" creationId="{BDD9D72D-4F7A-CC3D-DEA1-7D87ED77494D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98" creationId="{B120B124-ED60-893F-839F-22D4728BA4B6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899" creationId="{0AC52BDE-2BEC-CEEB-88C1-77C83A0410C9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00" creationId="{DCD7B1DA-CC41-BE6E-72A1-3AE78F4DE50C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01" creationId="{12C39A31-2A36-9DE4-1E83-EB7CAA0361AA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02" creationId="{62021B54-6E6B-2D19-A2A1-2119FD497F43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03" creationId="{56A1D2AF-DB8D-9307-0D6F-6E17CA0747B7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04" creationId="{7EAB4576-DC26-00D3-A648-11FB475F9A31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05" creationId="{590CC6E8-AD9D-FF11-12A2-D3EFA7C9D56D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06" creationId="{C353783F-F803-D18A-D5E9-4FEC6DE52DD4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07" creationId="{80B50470-C8B5-F3F4-96B0-6BFB7BA7ABE7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08" creationId="{149C2754-EF02-CCCC-75CC-0CB237946D69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09" creationId="{0371E482-D9EC-8B00-FD4E-0E66F344DAC7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10" creationId="{C3EEC090-9F03-94D6-1421-37335F34751C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11" creationId="{F187A2F1-0743-C443-7D5C-5EB891D7E3B5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12" creationId="{8D6FAA95-FB5B-AC3B-01A9-13780C1027FF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13" creationId="{C1B9D76C-6DB5-3BDA-5223-1BCA593AC248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14" creationId="{F4781F45-3A30-4D24-1342-F8A0E1B40A76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15" creationId="{B63F153E-F370-486E-B75A-619DD542C9E3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16" creationId="{E616BE40-DC79-111A-9345-198331316414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17" creationId="{124BD316-CD4C-8FE7-0F69-C272335277BC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18" creationId="{4CB60DE2-41DE-8BE1-0016-42C995A17F6F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19" creationId="{0196B86D-CCB0-B9E5-0C75-402E888BD28A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20" creationId="{27371082-EABC-82CF-5921-C30384CFDAD8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21" creationId="{9BD1192E-99D1-41E2-D22B-8C6BBDEA7036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22" creationId="{587BEFBF-933B-C99B-64A1-488B1EAF3D2D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23" creationId="{CAF89A9C-293C-2369-3E72-31BCEEC4049B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24" creationId="{B0BC4A9F-0855-25CD-5799-E30CD42BA8C7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25" creationId="{C280C7B2-CEA8-2A2F-FD01-FC232426C235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26" creationId="{07486ED8-E9DC-CD02-7D67-63C801E2BCBA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27" creationId="{259B6E78-0F25-AA47-5A2D-0221E62C2D3E}"/>
          </ac:cxnSpMkLst>
        </pc:cxnChg>
        <pc:cxnChg chg="add mod">
          <ac:chgData name="Fatima Pillosu" userId="a6295d4dc9e22643" providerId="LiveId" clId="{EAC443EF-AF00-4FC7-A980-2DEE2A84252F}" dt="2023-11-06T16:29:33.887" v="3911"/>
          <ac:cxnSpMkLst>
            <pc:docMk/>
            <pc:sldMk cId="89307022" sldId="261"/>
            <ac:cxnSpMk id="2928" creationId="{6E94C7AD-938F-BAD1-0D15-F25CAA0E1DAE}"/>
          </ac:cxnSpMkLst>
        </pc:cxnChg>
      </pc:sldChg>
      <pc:sldMasterChg chg="modSp modSldLayout">
        <pc:chgData name="Fatima Pillosu" userId="a6295d4dc9e22643" providerId="LiveId" clId="{EAC443EF-AF00-4FC7-A980-2DEE2A84252F}" dt="2023-11-06T14:17:14.300" v="3251"/>
        <pc:sldMasterMkLst>
          <pc:docMk/>
          <pc:sldMasterMk cId="3490267022" sldId="2147483840"/>
        </pc:sldMasterMkLst>
        <pc:spChg chg="mod">
          <ac:chgData name="Fatima Pillosu" userId="a6295d4dc9e22643" providerId="LiveId" clId="{EAC443EF-AF00-4FC7-A980-2DEE2A84252F}" dt="2023-11-06T14:17:14.300" v="3251"/>
          <ac:spMkLst>
            <pc:docMk/>
            <pc:sldMasterMk cId="3490267022" sldId="2147483840"/>
            <ac:spMk id="2" creationId="{00000000-0000-0000-0000-000000000000}"/>
          </ac:spMkLst>
        </pc:spChg>
        <pc:spChg chg="mod">
          <ac:chgData name="Fatima Pillosu" userId="a6295d4dc9e22643" providerId="LiveId" clId="{EAC443EF-AF00-4FC7-A980-2DEE2A84252F}" dt="2023-11-06T14:17:14.300" v="3251"/>
          <ac:spMkLst>
            <pc:docMk/>
            <pc:sldMasterMk cId="3490267022" sldId="2147483840"/>
            <ac:spMk id="3" creationId="{00000000-0000-0000-0000-000000000000}"/>
          </ac:spMkLst>
        </pc:spChg>
        <pc:spChg chg="mod">
          <ac:chgData name="Fatima Pillosu" userId="a6295d4dc9e22643" providerId="LiveId" clId="{EAC443EF-AF00-4FC7-A980-2DEE2A84252F}" dt="2023-11-06T14:17:14.300" v="3251"/>
          <ac:spMkLst>
            <pc:docMk/>
            <pc:sldMasterMk cId="3490267022" sldId="2147483840"/>
            <ac:spMk id="4" creationId="{00000000-0000-0000-0000-000000000000}"/>
          </ac:spMkLst>
        </pc:spChg>
        <pc:spChg chg="mod">
          <ac:chgData name="Fatima Pillosu" userId="a6295d4dc9e22643" providerId="LiveId" clId="{EAC443EF-AF00-4FC7-A980-2DEE2A84252F}" dt="2023-11-06T14:17:14.300" v="3251"/>
          <ac:spMkLst>
            <pc:docMk/>
            <pc:sldMasterMk cId="3490267022" sldId="2147483840"/>
            <ac:spMk id="5" creationId="{00000000-0000-0000-0000-000000000000}"/>
          </ac:spMkLst>
        </pc:spChg>
        <pc:spChg chg="mod">
          <ac:chgData name="Fatima Pillosu" userId="a6295d4dc9e22643" providerId="LiveId" clId="{EAC443EF-AF00-4FC7-A980-2DEE2A84252F}" dt="2023-11-06T14:17:14.300" v="3251"/>
          <ac:spMkLst>
            <pc:docMk/>
            <pc:sldMasterMk cId="3490267022" sldId="2147483840"/>
            <ac:spMk id="6" creationId="{00000000-0000-0000-0000-000000000000}"/>
          </ac:spMkLst>
        </pc:spChg>
        <pc:sldLayoutChg chg="modSp">
          <pc:chgData name="Fatima Pillosu" userId="a6295d4dc9e22643" providerId="LiveId" clId="{EAC443EF-AF00-4FC7-A980-2DEE2A84252F}" dt="2023-11-06T14:17:14.300" v="3251"/>
          <pc:sldLayoutMkLst>
            <pc:docMk/>
            <pc:sldMasterMk cId="3490267022" sldId="2147483840"/>
            <pc:sldLayoutMk cId="2128912889" sldId="2147483841"/>
          </pc:sldLayoutMkLst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2128912889" sldId="2147483841"/>
              <ac:spMk id="2" creationId="{00000000-0000-0000-0000-000000000000}"/>
            </ac:spMkLst>
          </pc:spChg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2128912889" sldId="2147483841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EAC443EF-AF00-4FC7-A980-2DEE2A84252F}" dt="2023-11-06T14:17:14.300" v="3251"/>
          <pc:sldLayoutMkLst>
            <pc:docMk/>
            <pc:sldMasterMk cId="3490267022" sldId="2147483840"/>
            <pc:sldLayoutMk cId="720915530" sldId="2147483843"/>
          </pc:sldLayoutMkLst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720915530" sldId="2147483843"/>
              <ac:spMk id="2" creationId="{00000000-0000-0000-0000-000000000000}"/>
            </ac:spMkLst>
          </pc:spChg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720915530" sldId="2147483843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EAC443EF-AF00-4FC7-A980-2DEE2A84252F}" dt="2023-11-06T14:17:14.300" v="3251"/>
          <pc:sldLayoutMkLst>
            <pc:docMk/>
            <pc:sldMasterMk cId="3490267022" sldId="2147483840"/>
            <pc:sldLayoutMk cId="1738827185" sldId="2147483844"/>
          </pc:sldLayoutMkLst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1738827185" sldId="2147483844"/>
              <ac:spMk id="3" creationId="{00000000-0000-0000-0000-000000000000}"/>
            </ac:spMkLst>
          </pc:spChg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1738827185" sldId="2147483844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EAC443EF-AF00-4FC7-A980-2DEE2A84252F}" dt="2023-11-06T14:17:14.300" v="3251"/>
          <pc:sldLayoutMkLst>
            <pc:docMk/>
            <pc:sldMasterMk cId="3490267022" sldId="2147483840"/>
            <pc:sldLayoutMk cId="76480650" sldId="2147483845"/>
          </pc:sldLayoutMkLst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76480650" sldId="2147483845"/>
              <ac:spMk id="2" creationId="{00000000-0000-0000-0000-000000000000}"/>
            </ac:spMkLst>
          </pc:spChg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76480650" sldId="2147483845"/>
              <ac:spMk id="3" creationId="{00000000-0000-0000-0000-000000000000}"/>
            </ac:spMkLst>
          </pc:spChg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76480650" sldId="2147483845"/>
              <ac:spMk id="4" creationId="{00000000-0000-0000-0000-000000000000}"/>
            </ac:spMkLst>
          </pc:spChg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76480650" sldId="2147483845"/>
              <ac:spMk id="5" creationId="{00000000-0000-0000-0000-000000000000}"/>
            </ac:spMkLst>
          </pc:spChg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76480650" sldId="2147483845"/>
              <ac:spMk id="6" creationId="{00000000-0000-0000-0000-000000000000}"/>
            </ac:spMkLst>
          </pc:spChg>
        </pc:sldLayoutChg>
        <pc:sldLayoutChg chg="modSp">
          <pc:chgData name="Fatima Pillosu" userId="a6295d4dc9e22643" providerId="LiveId" clId="{EAC443EF-AF00-4FC7-A980-2DEE2A84252F}" dt="2023-11-06T14:17:14.300" v="3251"/>
          <pc:sldLayoutMkLst>
            <pc:docMk/>
            <pc:sldMasterMk cId="3490267022" sldId="2147483840"/>
            <pc:sldLayoutMk cId="1322903211" sldId="2147483848"/>
          </pc:sldLayoutMkLst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1322903211" sldId="2147483848"/>
              <ac:spMk id="2" creationId="{00000000-0000-0000-0000-000000000000}"/>
            </ac:spMkLst>
          </pc:spChg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1322903211" sldId="2147483848"/>
              <ac:spMk id="3" creationId="{00000000-0000-0000-0000-000000000000}"/>
            </ac:spMkLst>
          </pc:spChg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1322903211" sldId="2147483848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EAC443EF-AF00-4FC7-A980-2DEE2A84252F}" dt="2023-11-06T14:17:14.300" v="3251"/>
          <pc:sldLayoutMkLst>
            <pc:docMk/>
            <pc:sldMasterMk cId="3490267022" sldId="2147483840"/>
            <pc:sldLayoutMk cId="1896532163" sldId="2147483849"/>
          </pc:sldLayoutMkLst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1896532163" sldId="2147483849"/>
              <ac:spMk id="2" creationId="{00000000-0000-0000-0000-000000000000}"/>
            </ac:spMkLst>
          </pc:spChg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1896532163" sldId="2147483849"/>
              <ac:spMk id="3" creationId="{00000000-0000-0000-0000-000000000000}"/>
            </ac:spMkLst>
          </pc:spChg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1896532163" sldId="2147483849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EAC443EF-AF00-4FC7-A980-2DEE2A84252F}" dt="2023-11-06T14:17:14.300" v="3251"/>
          <pc:sldLayoutMkLst>
            <pc:docMk/>
            <pc:sldMasterMk cId="3490267022" sldId="2147483840"/>
            <pc:sldLayoutMk cId="1766794836" sldId="2147483851"/>
          </pc:sldLayoutMkLst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1766794836" sldId="2147483851"/>
              <ac:spMk id="2" creationId="{00000000-0000-0000-0000-000000000000}"/>
            </ac:spMkLst>
          </pc:spChg>
          <pc:spChg chg="mod">
            <ac:chgData name="Fatima Pillosu" userId="a6295d4dc9e22643" providerId="LiveId" clId="{EAC443EF-AF00-4FC7-A980-2DEE2A84252F}" dt="2023-11-06T14:17:14.300" v="3251"/>
            <ac:spMkLst>
              <pc:docMk/>
              <pc:sldMasterMk cId="3490267022" sldId="2147483840"/>
              <pc:sldLayoutMk cId="1766794836" sldId="2147483851"/>
              <ac:spMk id="3" creationId="{00000000-0000-0000-0000-000000000000}"/>
            </ac:spMkLst>
          </pc:spChg>
        </pc:sldLayoutChg>
      </pc:sldMasterChg>
    </pc:docChg>
  </pc:docChgLst>
  <pc:docChgLst>
    <pc:chgData name="Fatima Pillosu" userId="a6295d4dc9e22643" providerId="LiveId" clId="{FCAFC99E-5FA9-4324-B8E7-C78CBB2F85CE}"/>
    <pc:docChg chg="undo custSel modSld">
      <pc:chgData name="Fatima Pillosu" userId="a6295d4dc9e22643" providerId="LiveId" clId="{FCAFC99E-5FA9-4324-B8E7-C78CBB2F85CE}" dt="2022-08-11T04:41:40.782" v="56" actId="20577"/>
      <pc:docMkLst>
        <pc:docMk/>
      </pc:docMkLst>
      <pc:sldChg chg="modSp mod">
        <pc:chgData name="Fatima Pillosu" userId="a6295d4dc9e22643" providerId="LiveId" clId="{FCAFC99E-5FA9-4324-B8E7-C78CBB2F85CE}" dt="2022-08-11T04:41:40.782" v="56" actId="20577"/>
        <pc:sldMkLst>
          <pc:docMk/>
          <pc:sldMk cId="675819384" sldId="260"/>
        </pc:sldMkLst>
        <pc:spChg chg="mod">
          <ac:chgData name="Fatima Pillosu" userId="a6295d4dc9e22643" providerId="LiveId" clId="{FCAFC99E-5FA9-4324-B8E7-C78CBB2F85CE}" dt="2022-08-11T04:29:29.320" v="34" actId="20577"/>
          <ac:spMkLst>
            <pc:docMk/>
            <pc:sldMk cId="675819384" sldId="260"/>
            <ac:spMk id="429" creationId="{5B6C9A27-1526-49EB-BA31-AFB9BCEAE7BF}"/>
          </ac:spMkLst>
        </pc:spChg>
        <pc:spChg chg="mod">
          <ac:chgData name="Fatima Pillosu" userId="a6295d4dc9e22643" providerId="LiveId" clId="{FCAFC99E-5FA9-4324-B8E7-C78CBB2F85CE}" dt="2022-08-11T04:41:30.938" v="40" actId="20577"/>
          <ac:spMkLst>
            <pc:docMk/>
            <pc:sldMk cId="675819384" sldId="260"/>
            <ac:spMk id="1721" creationId="{1CA85502-BFC7-43EA-B881-02CC7344895C}"/>
          </ac:spMkLst>
        </pc:spChg>
        <pc:spChg chg="mod">
          <ac:chgData name="Fatima Pillosu" userId="a6295d4dc9e22643" providerId="LiveId" clId="{FCAFC99E-5FA9-4324-B8E7-C78CBB2F85CE}" dt="2022-08-11T04:41:40.782" v="56" actId="20577"/>
          <ac:spMkLst>
            <pc:docMk/>
            <pc:sldMk cId="675819384" sldId="260"/>
            <ac:spMk id="1722" creationId="{450BB041-700E-42FE-9A24-0633F2538EE8}"/>
          </ac:spMkLst>
        </pc:spChg>
        <pc:spChg chg="mod">
          <ac:chgData name="Fatima Pillosu" userId="a6295d4dc9e22643" providerId="LiveId" clId="{FCAFC99E-5FA9-4324-B8E7-C78CBB2F85CE}" dt="2022-08-11T04:26:47.717" v="20" actId="20577"/>
          <ac:spMkLst>
            <pc:docMk/>
            <pc:sldMk cId="675819384" sldId="260"/>
            <ac:spMk id="1727" creationId="{5C7D47F2-DD11-4A0C-923D-A5800F1CA736}"/>
          </ac:spMkLst>
        </pc:spChg>
        <pc:spChg chg="mod">
          <ac:chgData name="Fatima Pillosu" userId="a6295d4dc9e22643" providerId="LiveId" clId="{FCAFC99E-5FA9-4324-B8E7-C78CBB2F85CE}" dt="2022-08-11T04:26:52.529" v="24" actId="20577"/>
          <ac:spMkLst>
            <pc:docMk/>
            <pc:sldMk cId="675819384" sldId="260"/>
            <ac:spMk id="1728" creationId="{7DC6A3C9-CEA2-437B-80BA-02B451885418}"/>
          </ac:spMkLst>
        </pc:spChg>
        <pc:spChg chg="mod">
          <ac:chgData name="Fatima Pillosu" userId="a6295d4dc9e22643" providerId="LiveId" clId="{FCAFC99E-5FA9-4324-B8E7-C78CBB2F85CE}" dt="2022-08-11T04:26:58.242" v="30" actId="20577"/>
          <ac:spMkLst>
            <pc:docMk/>
            <pc:sldMk cId="675819384" sldId="260"/>
            <ac:spMk id="1729" creationId="{B9417AA9-DD5C-4056-8A2C-AE8F88BDACE8}"/>
          </ac:spMkLst>
        </pc:spChg>
        <pc:spChg chg="mod">
          <ac:chgData name="Fatima Pillosu" userId="a6295d4dc9e22643" providerId="LiveId" clId="{FCAFC99E-5FA9-4324-B8E7-C78CBB2F85CE}" dt="2022-08-11T04:26:41.647" v="14" actId="20577"/>
          <ac:spMkLst>
            <pc:docMk/>
            <pc:sldMk cId="675819384" sldId="260"/>
            <ac:spMk id="1730" creationId="{499AABF3-E494-4FE8-AC2A-EB42CA93CA5A}"/>
          </ac:spMkLst>
        </pc:spChg>
      </pc:sldChg>
    </pc:docChg>
  </pc:docChgLst>
  <pc:docChgLst>
    <pc:chgData name="Fatima Pillosu" userId="a6295d4dc9e22643" providerId="LiveId" clId="{FDE94669-A115-4B8B-81F7-C628AC676BF0}"/>
    <pc:docChg chg="custSel modSld">
      <pc:chgData name="Fatima Pillosu" userId="a6295d4dc9e22643" providerId="LiveId" clId="{FDE94669-A115-4B8B-81F7-C628AC676BF0}" dt="2022-01-25T09:08:16.385" v="1" actId="478"/>
      <pc:docMkLst>
        <pc:docMk/>
      </pc:docMkLst>
      <pc:sldChg chg="delSp mod">
        <pc:chgData name="Fatima Pillosu" userId="a6295d4dc9e22643" providerId="LiveId" clId="{FDE94669-A115-4B8B-81F7-C628AC676BF0}" dt="2022-01-25T09:08:16.385" v="1" actId="478"/>
        <pc:sldMkLst>
          <pc:docMk/>
          <pc:sldMk cId="675819384" sldId="260"/>
        </pc:sldMkLst>
        <pc:cxnChg chg="del">
          <ac:chgData name="Fatima Pillosu" userId="a6295d4dc9e22643" providerId="LiveId" clId="{FDE94669-A115-4B8B-81F7-C628AC676BF0}" dt="2022-01-25T09:08:16.385" v="1" actId="478"/>
          <ac:cxnSpMkLst>
            <pc:docMk/>
            <pc:sldMk cId="675819384" sldId="260"/>
            <ac:cxnSpMk id="6" creationId="{21C92D5D-43BF-4214-995A-86EB62864BD7}"/>
          </ac:cxnSpMkLst>
        </pc:cxnChg>
        <pc:cxnChg chg="del">
          <ac:chgData name="Fatima Pillosu" userId="a6295d4dc9e22643" providerId="LiveId" clId="{FDE94669-A115-4B8B-81F7-C628AC676BF0}" dt="2022-01-25T09:08:15.376" v="0" actId="478"/>
          <ac:cxnSpMkLst>
            <pc:docMk/>
            <pc:sldMk cId="675819384" sldId="260"/>
            <ac:cxnSpMk id="236" creationId="{9B4DB97E-0C3A-49B2-892B-E3C96769867B}"/>
          </ac:cxnSpMkLst>
        </pc:cxnChg>
      </pc:sldChg>
    </pc:docChg>
  </pc:docChgLst>
  <pc:docChgLst>
    <pc:chgData name="Fatima Pillosu" userId="a6295d4dc9e22643" providerId="LiveId" clId="{005B96F5-36DF-45A5-B564-15FA03F4A1E7}"/>
    <pc:docChg chg="undo custSel modSld">
      <pc:chgData name="Fatima Pillosu" userId="a6295d4dc9e22643" providerId="LiveId" clId="{005B96F5-36DF-45A5-B564-15FA03F4A1E7}" dt="2022-03-26T12:51:46.009" v="598" actId="255"/>
      <pc:docMkLst>
        <pc:docMk/>
      </pc:docMkLst>
      <pc:sldChg chg="addSp delSp modSp mod">
        <pc:chgData name="Fatima Pillosu" userId="a6295d4dc9e22643" providerId="LiveId" clId="{005B96F5-36DF-45A5-B564-15FA03F4A1E7}" dt="2022-03-26T12:51:46.009" v="598" actId="255"/>
        <pc:sldMkLst>
          <pc:docMk/>
          <pc:sldMk cId="675819384" sldId="260"/>
        </pc:sldMkLst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2" creationId="{65F6071C-A916-4132-911F-13C61899CC81}"/>
          </ac:spMkLst>
        </pc:spChg>
        <pc:spChg chg="add mod">
          <ac:chgData name="Fatima Pillosu" userId="a6295d4dc9e22643" providerId="LiveId" clId="{005B96F5-36DF-45A5-B564-15FA03F4A1E7}" dt="2022-03-26T12:34:45.066" v="589" actId="1038"/>
          <ac:spMkLst>
            <pc:docMk/>
            <pc:sldMk cId="675819384" sldId="260"/>
            <ac:spMk id="2" creationId="{D246E548-825E-402E-AC97-09EA75F34445}"/>
          </ac:spMkLst>
        </pc:spChg>
        <pc:spChg chg="add del mod">
          <ac:chgData name="Fatima Pillosu" userId="a6295d4dc9e22643" providerId="LiveId" clId="{005B96F5-36DF-45A5-B564-15FA03F4A1E7}" dt="2022-03-26T11:41:11.645" v="259" actId="478"/>
          <ac:spMkLst>
            <pc:docMk/>
            <pc:sldMk cId="675819384" sldId="260"/>
            <ac:spMk id="3" creationId="{BE7D0F8A-2F08-4550-A5E6-1AC69A2314A2}"/>
          </ac:spMkLst>
        </pc:spChg>
        <pc:spChg chg="add del">
          <ac:chgData name="Fatima Pillosu" userId="a6295d4dc9e22643" providerId="LiveId" clId="{005B96F5-36DF-45A5-B564-15FA03F4A1E7}" dt="2022-03-26T11:49:08.048" v="263" actId="478"/>
          <ac:spMkLst>
            <pc:docMk/>
            <pc:sldMk cId="675819384" sldId="260"/>
            <ac:spMk id="4" creationId="{6CDD17DD-8C6F-4D9F-9011-F1BAE0C171E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26" creationId="{FFF322F2-5C1E-4A59-A680-7FA9E3CBCA8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27" creationId="{748C39D1-1744-449B-BE6C-1342EBDDA0E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28" creationId="{B5535A72-AEF3-49BA-86B0-05391D5BD2A4}"/>
          </ac:spMkLst>
        </pc:spChg>
        <pc:spChg chg="add mod">
          <ac:chgData name="Fatima Pillosu" userId="a6295d4dc9e22643" providerId="LiveId" clId="{005B96F5-36DF-45A5-B564-15FA03F4A1E7}" dt="2022-03-26T12:34:45.066" v="589" actId="1038"/>
          <ac:spMkLst>
            <pc:docMk/>
            <pc:sldMk cId="675819384" sldId="260"/>
            <ac:spMk id="428" creationId="{D920CF78-F1A2-487E-B40E-D6DABC63E6B4}"/>
          </ac:spMkLst>
        </pc:spChg>
        <pc:spChg chg="add mod">
          <ac:chgData name="Fatima Pillosu" userId="a6295d4dc9e22643" providerId="LiveId" clId="{005B96F5-36DF-45A5-B564-15FA03F4A1E7}" dt="2022-03-26T12:36:17.138" v="596" actId="12788"/>
          <ac:spMkLst>
            <pc:docMk/>
            <pc:sldMk cId="675819384" sldId="260"/>
            <ac:spMk id="429" creationId="{5B6C9A27-1526-49EB-BA31-AFB9BCEAE7B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29" creationId="{ADED4F7E-B3B6-4549-A1B2-4AA102344709}"/>
          </ac:spMkLst>
        </pc:spChg>
        <pc:spChg chg="add mod">
          <ac:chgData name="Fatima Pillosu" userId="a6295d4dc9e22643" providerId="LiveId" clId="{005B96F5-36DF-45A5-B564-15FA03F4A1E7}" dt="2022-03-26T12:34:45.066" v="589" actId="1038"/>
          <ac:spMkLst>
            <pc:docMk/>
            <pc:sldMk cId="675819384" sldId="260"/>
            <ac:spMk id="430" creationId="{25C87631-5CC0-423D-9158-2FAD25A3CE6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30" creationId="{8C879687-F588-4BE8-90DF-54E32485C32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31" creationId="{9713F672-B98C-477B-B773-7CB5DF56AAF5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32" creationId="{1AADF827-AB05-4B48-93BE-93367EFE86A7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37" creationId="{A285AD06-B325-4CA3-995F-DAD66B4CD40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38" creationId="{543D751A-E13D-4F56-857B-95E2670EF89B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39" creationId="{A673A095-ECFF-473E-BC7D-4760F597158C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40" creationId="{8389E13A-C9A2-4287-B29F-79681DC1AB1A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41" creationId="{EED6BC73-A046-4D06-951F-387E7C12060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42" creationId="{2FE5EEA1-5F0B-42EC-BF0E-241F54C6C67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43" creationId="{8410D657-7DC1-4CAA-8B86-C4A25D16F03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44" creationId="{30C7C19D-55AD-4BFB-8045-72EFA10C91F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45" creationId="{48BF0588-3C0E-4F5D-A89B-60F5555CF4BA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46" creationId="{B4A3B017-ABB7-4851-93DC-459B188D6A6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47" creationId="{DED5508A-F71B-45C1-BDEA-148FDC88F9EA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48" creationId="{1762E34A-EC67-447E-8F57-B1DE0E9A716B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49" creationId="{8CD1EC36-09FF-4F6F-BD30-D5DD999F5EFA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50" creationId="{F7A7A3D6-29FC-4A1F-8D3B-8A9BD2E7FCCD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60" creationId="{718A4119-B1C2-48FB-8234-5C1999D6DC84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61" creationId="{4C2592B3-8D3D-4114-AD9E-3FBAA8D531A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62" creationId="{0D48691B-D4B2-435A-9EB1-5C3C1B3FFD85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63" creationId="{FE8E06B2-E7FD-4060-8DB1-04338F94CDB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64" creationId="{CA83EC3F-5D74-4859-8C64-BC796F0051A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65" creationId="{4B37BB72-D901-4727-AA32-AC8529868137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66" creationId="{D4B9E685-E612-4324-BA99-3F0C61B0811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67" creationId="{A19FB7BC-3C0D-4582-8631-3E7498320AD1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68" creationId="{6725AA14-CC2B-4FDB-806E-AFEFF70459CB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69" creationId="{6B55190A-D95B-4849-9960-2D4FB3E0069D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70" creationId="{ED9B44CA-2AA5-4A12-94B0-9A16EE89D37D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71" creationId="{E7641726-C097-43AE-B5C1-E2A6D9B2ECC5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72" creationId="{4C3535EE-E903-40A0-B4FE-B32676A44E5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73" creationId="{529ECE46-07AD-4A53-A002-A2B7E3C7D307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74" creationId="{D9C8224E-D480-431D-A14A-D14ADFCB6FF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75" creationId="{818B0F9F-34F9-4BCC-8CC6-F5BA1ABCB7C8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76" creationId="{6E19EF79-5132-4263-B25E-20DCFD463808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77" creationId="{9F6F4827-626C-4698-8A4F-AE9D277CBA7A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78" creationId="{1E1B136D-28A3-4B8B-8BC3-8142116AD04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79" creationId="{84F2A142-BD9E-4842-8173-7E22F863F4AA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80" creationId="{B0629DC7-5101-4ED7-822D-B496955B0A30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81" creationId="{2CBD5F95-CD40-470F-BED2-1AEE62BD1F6B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82" creationId="{0759B7FE-406B-4685-BCDE-354D3A3F1720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83" creationId="{9F597A67-60F4-4277-BB3D-32C827C51F0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84" creationId="{80929F5A-B277-41FF-A96C-E798D8632D5A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85" creationId="{1872F940-4ACB-45DF-9694-0FA8B2B96CC8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86" creationId="{59AC30F8-B206-4612-B86A-E9DA8D90C4E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87" creationId="{FDC0073D-AF34-4677-A9D9-2F8E48DCFCFC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88" creationId="{40028706-43B8-4443-9D37-738B1293EF2B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89" creationId="{392169BB-CA41-4009-9DA2-C681973ACB47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90" creationId="{FA0E70DE-2AF6-4191-B63B-4DE9903DBFF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91" creationId="{9250B7F6-71F3-4A1B-979B-18F2B352F8B1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92" creationId="{AA7E079C-D1BE-4B0D-92B4-64D3DA4C651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93" creationId="{410D9043-C70D-4BF7-ABA5-5BCB1FC216EC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94" creationId="{03FD06EF-3F6C-402B-BAE3-9FC03C33592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95" creationId="{BBDA8619-845B-4BA2-B191-AF89326413C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96" creationId="{CB2E9403-7DDB-4A48-A72A-5B04DD5D7E6D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97" creationId="{DF439DA5-C667-4265-B9F9-85973935FC1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98" creationId="{F7907363-DDD6-4FE0-8D95-6BDBCC95FA7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499" creationId="{4A5A4DAF-FA08-4EFC-A7E2-A9CC3CDBFB18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00" creationId="{7EF9F1BA-E92D-41E4-8183-6DA03F1A5E14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01" creationId="{DBFEB855-E33B-423A-BC6B-75269DE2B87A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02" creationId="{6DA36DA6-0E75-4664-A154-65382DDA77F0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03" creationId="{6851D0A3-FA91-41C5-8BD7-8D4C19D76E7C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04" creationId="{B3BC3A6B-011E-4A33-B256-1FC6926ABBA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05" creationId="{7EAA02EF-C06C-4992-A0F1-94ADC738BA51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06" creationId="{22A6143B-CE68-43A8-966A-E891E671D4E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07" creationId="{F762DFD0-66E5-475F-8BB2-86AB3288809B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08" creationId="{0D0DB14C-2B49-4744-BB8F-316793F8EC1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09" creationId="{D7AE8FE6-8EBC-4B57-AC86-089873866F71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10" creationId="{D01CD4D0-B0E5-4349-BC77-979043B8B89B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11" creationId="{53034FF7-0531-42CE-A693-06C970E3AE3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12" creationId="{31EDB58B-47DA-40FA-AB70-0310810C76B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13" creationId="{A5C16FA1-C5D7-4391-B8B4-89FD41AC584C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14" creationId="{60827ABF-4E24-484C-BD48-581CDE98EADB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15" creationId="{B2D85C25-3979-4CB2-8E1A-D9394A8FD64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16" creationId="{A0E9AAFD-DD90-4983-BABB-4CD2D0667F2A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17" creationId="{CE8D7839-4C2C-4645-BF6D-F20DDFC9A15B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18" creationId="{BA900F04-74A3-42A7-B501-CBF4A63A190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19" creationId="{68E5617B-DAE5-4852-B2D6-416D69E4F5C1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60" creationId="{1905680A-7978-4350-BF27-0D4B33519615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61" creationId="{AA52C338-2501-4942-BBE2-B9D9C04384AA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62" creationId="{6D624299-09C4-445E-825A-526DE17BD4D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63" creationId="{952B3835-12F4-41B1-9367-EFA925EE54BB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64" creationId="{73AB4939-B63B-49C3-AE99-EA3BF076F41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65" creationId="{7E8642C8-B618-4636-9B28-3D4AA5875A31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66" creationId="{15A1A82F-465F-4272-88DE-ED7C006C797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67" creationId="{23A1FAE4-BBE3-4646-9658-AD26F9474E45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68" creationId="{A8728E09-67B5-4445-914B-7AB233D6DC7B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69" creationId="{FAC5C6B2-154E-49D9-8558-70000597E9F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70" creationId="{88A01193-A6CA-4B1D-9856-59D8F355DF5D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71" creationId="{BFB797CF-E1E0-4363-BEB0-058FF977B3D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72" creationId="{ABC90DE1-79B6-413B-AA91-385DB78CE0D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73" creationId="{1A55A1B6-EF5C-4243-B4A0-94A283868A2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74" creationId="{47433AF7-47F8-4534-8F60-2D21BE32B98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75" creationId="{1ABF3B8A-E2D8-48BE-8B65-12BC44F298B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76" creationId="{D2AF0577-9771-42C3-9452-2065C0685A7A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77" creationId="{E67181A1-1EF0-481E-BAF8-AD976F1B0A9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78" creationId="{211BC76A-B8E1-49E2-87D9-FA3CB502B11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79" creationId="{DD38441A-6515-484A-9424-C42EABBF4BA4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80" creationId="{C3BCB59C-2DCE-4122-872D-71715429FBD7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81" creationId="{5E0F305E-9C98-48F3-8F2B-67C846DE059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82" creationId="{1620CB87-2EC9-499F-9E0B-F89523B10F40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83" creationId="{ABF912FA-B05A-46EB-A846-5BC712AB56A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84" creationId="{761368A0-B317-4392-9A2F-934B1163AD45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85" creationId="{5AE63BC0-5706-44B1-8221-8F2AC942BB3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86" creationId="{07AD1FB1-508A-4522-8569-4F5F0B4A907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87" creationId="{4BEE6052-1DCD-4E4C-BB4D-7C796A93AB4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88" creationId="{FBA57B86-2CC6-4A80-ACAE-FDD897820888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89" creationId="{A210083A-7414-4290-9425-1065485DB72A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90" creationId="{D3FCDD56-0B55-4619-A3E9-BD2BBB22AA2A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91" creationId="{70338E02-51E4-422C-8318-E0A19729154B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92" creationId="{460F597F-27F2-4435-8F32-9B76E4BBEB2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93" creationId="{EFA82A5F-10E3-4ECE-8BF5-13CF59621A1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94" creationId="{135619F8-D1E9-40E1-ADE6-B35F7D52DF4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95" creationId="{5F65446C-C443-4D17-BE2C-91D0408464FB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96" creationId="{B97F9E7D-0E3A-4FA1-ACEB-C68FE7AB2B5C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97" creationId="{4C86966D-9FFB-41E1-95BC-9743C319FDC5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598" creationId="{CDA1B7BA-CC1E-44DC-9DE4-A96246AA3424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39" creationId="{65A11645-68B8-4A1E-8687-B4DE4F361E24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40" creationId="{BD06D5DF-275C-44AF-8577-EF9EA9BA53F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41" creationId="{99F7BE8E-DA86-444E-956D-93EB6367FBE5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42" creationId="{92697E34-0B66-4F46-9588-201281145D17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43" creationId="{889D90F9-CA13-4BB1-BC8E-5AB64B89E961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44" creationId="{2094B047-D656-4FA8-B559-E507FC91083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45" creationId="{C3A7F157-848D-46D3-8D9E-CFCA6B3BB7D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46" creationId="{36D8DA73-1718-400B-98C8-9E655AE297E5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47" creationId="{70250796-1FCA-4F50-BADA-DF01F4424F6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48" creationId="{46ABF9D8-556C-4C60-8581-EC314BB4C0E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49" creationId="{0C863EE9-B55D-42AC-B5EC-23A47599AB37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50" creationId="{08F8BEDF-2E0D-4C94-98B7-0883D20AE36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51" creationId="{79169725-07D3-4575-8D92-1BA58DF307EB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52" creationId="{85E4AC4C-28D9-460E-BE8B-DAA4A799244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53" creationId="{E5E62FD7-34EE-4031-970D-96FC5781827B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54" creationId="{78A7531A-1183-45DA-99D0-A08BECEEE821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55" creationId="{EAEFFC88-4CFA-4D3D-BA01-CD7041A8FAD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56" creationId="{E910383B-C29A-436C-AAF7-B62CE2FF4E77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57" creationId="{D8BD0E06-7581-4A9D-922A-990CCBE8142D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58" creationId="{8C56E807-6072-4046-8CFA-02D3420E7A5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59" creationId="{B704592B-326D-496B-B600-89B3297BCAC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60" creationId="{165131BD-8B79-45BF-A6DC-01FB246A2477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61" creationId="{D7643FA8-304F-43E3-8630-E6FEAD923227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62" creationId="{935425D3-5152-4F47-BFCB-290FBD7CC00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63" creationId="{99F95A16-0CAC-4C94-9D01-F03B265F4D70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64" creationId="{0BA3F93B-3E4C-44E3-B6E8-475B2EA7FB24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65" creationId="{04A8A22E-04B7-46CF-9348-45EDB2D28E8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66" creationId="{E61239E8-BAAD-463C-9930-1CCF1FF858D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67" creationId="{E41512DD-B0DF-4F27-9573-C5A6ED7CEDF7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68" creationId="{DAF12F30-9B8A-45FA-94AF-5A3604E54CC7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69" creationId="{F9FA4D9B-DCD9-4EAD-A0F4-902E48D91BB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70" creationId="{9B28488D-56B1-45E2-B46E-4A52A39F54A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71" creationId="{7947B7B9-9965-4D0B-94D5-00D9F460FEB8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72" creationId="{9BEAFBA0-98A0-4E7A-9C0C-886F63C2DF55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73" creationId="{6AEE05D1-0163-4AF5-B84E-661AECF73B8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74" creationId="{59D623AE-F849-441D-8231-624C137073DC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75" creationId="{01C6477D-4950-413E-92B7-A1D90C171A17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76" creationId="{97A37372-6A2E-4EC0-98B8-D528F13AEAD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77" creationId="{02FAA02A-9352-4B66-8CAF-36B390DC0ACD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678" creationId="{331BB04D-6CD7-40BF-8D80-D48D31F0D6B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19" creationId="{86CFFE02-EDD1-423B-A769-3940B190AF50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20" creationId="{5683E652-1969-4B03-9555-F738B584C0C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21" creationId="{43B049DC-BAF8-4CAF-8FFA-DC9B9736AA0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22" creationId="{9A3B6CA4-44BA-433C-9B8B-CDC0D52459E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23" creationId="{E640D395-8555-4631-A815-6E576BB33EE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24" creationId="{6E03C08D-0F3F-4632-B390-4FC515FB202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25" creationId="{9BF776BB-8975-4938-B8B4-47DB2114151A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26" creationId="{DC7C2257-0B9B-4907-A337-6DBC91C03A34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27" creationId="{40F61C2A-F0B0-4683-A31A-F82A837F071D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28" creationId="{F807686F-62AB-467F-8D68-70EED8EA9CBC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29" creationId="{DE28822E-29AD-407F-AF2E-063DF423481C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30" creationId="{B4CAD81B-A255-4C61-93D5-3CA7BA422BB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31" creationId="{1C22ECDD-4548-4DC3-9750-757126510C9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32" creationId="{579BA3C4-3DB0-45C5-B3EE-0FD63AE95108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33" creationId="{032D035A-DCED-468C-BE21-D53472825761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34" creationId="{215EEF10-01B1-41C5-9CD1-FE81AB8A09A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35" creationId="{C9F76D5C-BEC2-4185-9EFA-2B7F2D34CBDC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36" creationId="{AAD60AA7-91ED-4A97-81F7-9C11F82ADCA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37" creationId="{F5820CBC-E77B-43CF-95D4-9116E1F22EF4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38" creationId="{0190B49F-CF1F-4FB7-B6E8-BDFDB6E2A37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39" creationId="{9433451D-E8E1-4581-853A-49CCEF68D58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40" creationId="{E8536A5A-1524-403A-BB7C-9E02E681CD4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41" creationId="{CEC3A442-CF7A-482D-9F3E-3C223F4575DA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42" creationId="{061A1B89-808A-4980-9192-C7944A239FEC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43" creationId="{98CF9D54-A638-4B52-B961-E9E23CF543B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44" creationId="{C92B4583-0F54-4355-8AF2-5FFC6AA61565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45" creationId="{076EA3DB-3E7A-4D15-872B-6B1B5C0B615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46" creationId="{E5E7893A-0719-4132-ADC8-7427A692AE1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47" creationId="{E5CBAFF7-9C59-4ED4-A39D-BFE655E77C30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48" creationId="{3DBDD5BA-D64A-44B4-B317-DAD6D279E9D8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49" creationId="{09B6E8D7-0F06-4D0D-B398-1DF6FC6499F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50" creationId="{6EAAC84C-3A59-4392-8A14-1A392540F2CC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51" creationId="{E61C80AA-86E2-4260-A3BF-EE45C78AC7D1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52" creationId="{7B8ADB9B-0353-428C-BBA3-4BEE21FD0A3C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53" creationId="{5CC2DF30-D699-4E81-8B7D-EEFE511F5DC8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54" creationId="{70D6BC2C-4B3B-4449-82C6-A940BF9FDE17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55" creationId="{9C99FF37-FCB5-4023-B451-2FA332E4CEF8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56" creationId="{92E6FA82-4141-4E73-86A8-9B7E297BD0D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57" creationId="{D54CE315-82DB-4464-AB7B-F9457B6FF58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98" creationId="{3E3B7626-F937-4FAA-9512-655AC6EACE1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799" creationId="{2723C8CB-CB30-44E4-B59E-24873685B3A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00" creationId="{8F9EC826-B13C-4499-8C92-6F6E10D5B9C4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01" creationId="{5C8BE488-5278-41F1-B875-49F92C04B107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02" creationId="{64CA3FAF-47A3-49F5-92A3-07C0C8ED83C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03" creationId="{F6B715D7-809B-4127-A5DB-710B8DC583B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04" creationId="{54895E40-12FA-4633-8904-4F2AB41AAF6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05" creationId="{C2A572B3-9EEE-409C-B5DF-B86CBF11320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06" creationId="{0198099D-5615-4007-8365-E27DBDD3BDF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07" creationId="{2BE82DD3-0D5D-42C5-A10A-2862A04FB2AD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08" creationId="{6BA7C038-DD7B-479D-BC41-37850231423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09" creationId="{2D703B79-460C-4C72-AF0C-F2C415F93888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10" creationId="{4F56A771-D81A-4EA0-B5A8-FF1B3B088865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11" creationId="{742133CD-05B7-42ED-9F9B-7E2E03260AD1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12" creationId="{89BE07ED-DD46-4A3B-99C5-7B8F14CBC78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13" creationId="{0A5DDFDB-EEEC-4B39-9699-B924F1B3381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14" creationId="{604766A8-4438-46F2-8547-835F51DD3DD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15" creationId="{19C84C02-EF89-44A4-A6A3-8446F3CC7924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16" creationId="{5B712331-2E69-4524-8EA8-E1EF67793BFC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17" creationId="{972F0733-8732-4585-A733-A816BDB0033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18" creationId="{17C7AB82-8304-4D96-A38F-D15FEC494342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19" creationId="{D33D278E-E9E8-4419-98A7-F5445F5248E5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20" creationId="{107D0670-FE77-4D61-82A6-C8E1E5FEAAD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21" creationId="{1802C8D1-FC81-4C2F-9943-F701E2734ED0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31" creationId="{97E50CBB-BAC8-4429-993F-9906B3AE691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32" creationId="{E2F7C2C0-6485-463A-B3C5-4BD6AA52CCFF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33" creationId="{3856E00E-F95B-42DC-B792-B2E0A66B4446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34" creationId="{49F3E2FA-E204-47FD-B372-28B3E67AAFEB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35" creationId="{18039520-7A88-4BAF-B66F-DE619E4B864B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36" creationId="{5C81BC19-2474-462C-8072-E606ADE2D460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37" creationId="{3F1DBA5D-E03E-4D50-BAE7-306BC224F5B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38" creationId="{D3F9BEC7-C741-42F4-BFED-DEED7A248F7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39" creationId="{0F130BDF-516F-41BD-B33B-AD48AACBD4F8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40" creationId="{ADC8EED7-CE0B-49BA-B41C-A51DEAEFDFD8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41" creationId="{18B1DA91-C77D-45D2-BF00-950DFB6E61D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42" creationId="{E8699CC1-ECD1-4358-9053-4C02F0037BC3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43" creationId="{5A2EE3D6-88B7-42FF-8891-FE52918553E9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44" creationId="{65D7A8B3-03ED-4C09-AF28-DABE8AFD080E}"/>
          </ac:spMkLst>
        </pc:spChg>
        <pc:spChg chg="add del mod">
          <ac:chgData name="Fatima Pillosu" userId="a6295d4dc9e22643" providerId="LiveId" clId="{005B96F5-36DF-45A5-B564-15FA03F4A1E7}" dt="2022-03-26T11:28:29.604" v="4" actId="21"/>
          <ac:spMkLst>
            <pc:docMk/>
            <pc:sldMk cId="675819384" sldId="260"/>
            <ac:spMk id="845" creationId="{184222A9-C688-40D7-98E1-8AF5CE3A721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48" creationId="{7E2C75B9-A2ED-4D98-B15F-3A4A49684FDA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49" creationId="{4C881CDA-D938-493A-B807-3DFED1273B52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50" creationId="{F2B9E685-E1B1-47BE-ACAC-53107D277878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51" creationId="{A748AB78-EA74-49D6-B40F-6672B23946E3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52" creationId="{D58D116C-0172-41A9-9128-504A6304684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53" creationId="{B8780DFA-8CE9-437F-BD10-D6998AD5152D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54" creationId="{71D7F485-036A-4506-9DAB-F460E4D54ACA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59" creationId="{914168A5-2DAC-4FB5-A22F-D9AAC49D4F87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60" creationId="{D77C0E64-2B4B-4416-8658-A9DAF4C4791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61" creationId="{FA44C1BE-4C3F-45B4-97E5-7C26E3D83F68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62" creationId="{E1DAC150-49E9-4BEC-889F-A71223B29C0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63" creationId="{3973BEAA-CB59-48E5-939F-6EBAE36B4BF4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64" creationId="{700C9688-6826-45E9-9ABA-366ECC7A27E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65" creationId="{1B71AEA5-A3AE-4BF9-A9E0-E4CB65C2BCDB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66" creationId="{56813DC8-F9FC-49E0-96ED-4F41E5E080E2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67" creationId="{434E46E3-20F8-409B-BF67-40A899AC2F1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68" creationId="{ADB467C0-8872-49C3-AC5C-B89865C678F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69" creationId="{5C5743CA-5D8D-4A57-A91F-8FA853A8731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70" creationId="{C25BC98F-96DC-48E9-AA95-D7819820B7D4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71" creationId="{7E612536-4118-46B8-8831-667D90773524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72" creationId="{9AB61804-A912-4F0B-AE76-C177937A2BE8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82" creationId="{3141A752-F84B-403B-A779-AA83A86B34A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83" creationId="{41FF1164-33E9-4997-BDCD-4B37939DA7C6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84" creationId="{209557DB-8C67-4A52-8DEF-3EE8B21135A3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85" creationId="{CCF1171B-B38C-4A69-A9E7-A04A79BE60DA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86" creationId="{23EC3C52-055A-44F2-B149-5036A347907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87" creationId="{71638645-E114-4B84-A913-C186EDB4DB3D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88" creationId="{604553FE-E251-47BC-905A-E94F7A017C0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89" creationId="{1C0B4B96-5231-4E43-A89C-C1DA38C0853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90" creationId="{1B7BDD40-3C64-4D70-B40D-578206F3A0E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91" creationId="{25EAC1CF-547A-4C65-A193-C294AEC7028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92" creationId="{D831DC7F-81EC-429B-9837-C21003BFEBD3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93" creationId="{34B2D408-5DA4-4300-A132-338D96D438F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94" creationId="{76CC1BD6-3B01-4BF9-9FA3-EE8C5F8D3CB6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95" creationId="{4FB51EF4-6AD8-4586-B580-26E3206BEBC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96" creationId="{3012D68E-FE8E-4D9D-8DD1-AE8CA8221AE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97" creationId="{A08A3722-FAB9-468F-B173-3FAC2CDC1C83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98" creationId="{90F1CAF3-9284-49A6-8902-CF745928EA4D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899" creationId="{2E5B8C65-0F0A-4FA1-8138-E132224AEF5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00" creationId="{CFD1D27F-AC90-4333-A0F7-193CC675BA4E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01" creationId="{B25FC532-060F-488D-9FA3-47BB27C2BBC6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02" creationId="{C69F28CA-6CD3-4F26-AB13-57C03D6E0DE2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03" creationId="{B7CA95CE-281E-4B68-BC7B-6FF4A2B11C9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04" creationId="{03DDA4FA-39DA-4091-A3C2-E23A77211E2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05" creationId="{87AE1078-0938-402E-97AF-AEEDD2E9BB8B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06" creationId="{FB8E1F9D-F5D9-4949-B38A-20C971E09242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07" creationId="{13CCF7FA-4477-4703-8E46-ECBA83467773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08" creationId="{F80059DF-0266-48F0-89AD-2EC3C2B42B6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09" creationId="{37663AD0-B7D2-4894-B82C-E8D0CE4A414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10" creationId="{F796C52B-C038-4862-A9F8-96A676BE830E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11" creationId="{6E7B0CCB-2EB9-4E8F-9A30-2A922F0ECAB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12" creationId="{A4D1A7D2-CBAC-4968-9289-84E4FF71E66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13" creationId="{9B313132-2B92-4721-A5AA-7EC5164AEFB8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14" creationId="{068962D5-141D-4012-BAE5-76F609F9E5B6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15" creationId="{207E2BC5-2190-44A3-B516-0109A5218124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16" creationId="{ED0EF660-4737-49DF-813A-A2C4F8424DCD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17" creationId="{D2F39A3F-B248-47F0-BEED-853C937260B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18" creationId="{BC448DEE-31B1-499A-9E0D-59F921068C48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19" creationId="{FCDBFB2A-C440-4D26-929A-81DB49B71CF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20" creationId="{EB686E31-FFD2-4F50-B10F-C4153D851FDD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21" creationId="{384F7277-5B82-4D54-B919-08E9D198E5A6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22" creationId="{3CC713BF-EFDE-48A2-997C-7C49D1B648AE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23" creationId="{DBFF7B98-5152-42E8-9781-45837E0F6AB7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24" creationId="{A3C7B0C4-61AD-468C-8267-CB00432C5EE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25" creationId="{17254F8D-6D68-4A83-91A6-AF73E672D48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26" creationId="{15728956-4752-483C-A27B-6B9C799518DA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27" creationId="{B98396C2-DEC1-4125-9BCF-F650B6F7FEB2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28" creationId="{1DE89682-13D5-4C80-BBDA-8BA425DE0F4A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29" creationId="{1D22DE1B-81A5-4F0D-86EE-3A91460C5493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30" creationId="{17FEC618-137B-4CD3-BE8E-8050C058FB6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31" creationId="{FC8B5AC2-E78F-4CA2-862E-7FC4BF2B598B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32" creationId="{82C864D6-9029-4898-913E-62E86545388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33" creationId="{E8E08817-C6B2-4363-A8B4-42D20818A2B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34" creationId="{DF7CFCA4-9529-4551-9474-787B11061DB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35" creationId="{0000AF77-B769-4CCA-92D7-9F394855B34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36" creationId="{6FB609C1-9DFA-44F5-9CFC-40B69EA61EC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37" creationId="{603B0783-ED21-4EC0-826D-B31C2C1A72FD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38" creationId="{13805BBC-A95D-40C0-8258-22BB22E7910D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39" creationId="{D7057A2C-D9CD-4F02-8597-CB26B3B04374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40" creationId="{575E97FD-646C-46AB-8150-0226F520FD4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41" creationId="{D057A7DE-2CF0-4C21-BBFC-DD4A663C2B62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82" creationId="{0EEAAF49-691A-459D-81FF-AD2E4142774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83" creationId="{8CE6DB72-B47F-4F80-8DAF-B5C552154A84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84" creationId="{6DBD2988-FFBC-4F07-9594-3918BE531237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85" creationId="{6BBAAACB-6943-4A9E-848D-ADFC6BAF7128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86" creationId="{BC5682A2-BF7B-4AE3-BA5E-27021B97426D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87" creationId="{5A40146D-E660-4588-BF37-9D7C4637177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88" creationId="{1C01A02E-C7ED-4845-831F-A60D940A4978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89" creationId="{0F70244D-702B-4583-A370-A1029636AD5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90" creationId="{CDCE3415-84BF-4D53-A060-3A50B972B3A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91" creationId="{7087E8F7-7247-4313-A27A-90CF536F816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92" creationId="{EAD4E7EC-DAB6-4C3C-92C4-2B00E46F3476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93" creationId="{AF442B00-0CCE-447F-8E23-06FC0C8D82A3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94" creationId="{0C63808F-4B64-47AC-B8C3-CDF239D262B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95" creationId="{8BF58BFA-2FFA-49EE-98FE-53B60198BA6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96" creationId="{79515AB0-3916-40AF-A72A-005330184D3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97" creationId="{4CAAA38C-113D-448B-9CC8-6AFB9BE739DB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98" creationId="{2371C810-B658-4C78-90BD-7BAAC1C9014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999" creationId="{08C3898A-DD55-4354-A51E-72E0D895DD0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00" creationId="{C0CC9B60-F1BF-4125-9BBB-79660D83AAFB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01" creationId="{79C653F1-F32F-4C65-B673-CE8DAF972C2D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02" creationId="{4AABE501-4ABB-4E27-8BD2-2CE8B18626DD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03" creationId="{70C4F6C4-2026-4EEB-92C0-C64F1374305D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04" creationId="{9807CD1A-B091-43B1-9B96-08D24AAE08E3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05" creationId="{96A2F9FB-CFD0-4DD9-AFAE-A80DB2AEC02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06" creationId="{839E21CF-6B96-43DE-973F-2147AF46410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07" creationId="{84C4473C-18F9-45B8-BD87-431A4C4968E6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08" creationId="{E473F72C-DEF7-4417-9864-A7524B0D88B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09" creationId="{54C92D1F-2785-4A64-A060-D680C76273A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10" creationId="{CDF4FE16-F035-42AF-B35A-0FDF91EB9BE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11" creationId="{0F5400EE-3B1A-4B9C-AF46-E33955EBB96E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12" creationId="{141EB35C-E685-4B1D-ABCC-56FCBDF134AE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13" creationId="{1E82DD6E-95F7-45EC-BD70-FC6B6322ADC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14" creationId="{A8ADD863-4AB2-4284-B4C3-496FBB4BCD34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15" creationId="{1E6065B9-508C-4EB4-B754-D79944B6393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16" creationId="{0761FC21-712D-4BB2-9153-1B61AD14F2DB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17" creationId="{0607E939-44F7-4253-A4EA-12EC316BB2F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18" creationId="{D5FD0A78-12B1-44C0-9AFC-CF1E62C128D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19" creationId="{D5B73AEB-6E15-404B-8ED8-0F3342FD8C2A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20" creationId="{6FD508B3-A7C6-45F0-9B07-F302DA3E284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61" creationId="{9E87ACDF-C8DF-485F-8E93-5F790523E696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62" creationId="{3156B3F2-DE34-4CCE-94D9-DD3D2896D907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63" creationId="{FEFED1C6-2901-40CD-A226-B1622B8B2C9A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64" creationId="{67E23A6F-69EE-4690-B2CC-45E2DDF77516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65" creationId="{B868AB18-8702-4209-96D0-5F3AD8958C4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66" creationId="{E5D24FBA-BC06-402E-82B7-0E05171D330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67" creationId="{98849DBE-79ED-4A64-ADD0-E5C50F31017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68" creationId="{700FD98C-0DAF-4A47-B1E1-2FB9B6028B3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69" creationId="{9AD91DC9-E7CA-4838-8173-8196A5E303EB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70" creationId="{E4828B14-D084-431A-9340-C4F1A0AF425E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71" creationId="{19D72119-3104-4769-AE65-D9A5A22206C8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72" creationId="{C40F02C4-4A4D-4D09-8401-50C9D40AC44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73" creationId="{1C497321-D282-4D64-ACF9-E1965749611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74" creationId="{7C8ACA03-EB1B-4AB1-8B9A-78EC53D20DF6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75" creationId="{37DC5AD4-0602-4CB8-BE29-DBC67B8AA8CB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76" creationId="{4FF1DE74-A85E-4CB8-B211-CDF0D4497EB2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77" creationId="{3029D060-3C99-41A9-94D3-8EF98458225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78" creationId="{9E09D687-FCED-47BB-A61C-895BAA194F3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79" creationId="{4021BFD3-CFD9-400D-8184-2494412670F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80" creationId="{99E874B1-0FD2-4727-9B37-CB9C4CC3F9ED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81" creationId="{E0CCF817-A131-4660-96E9-EF264CD4DACD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82" creationId="{DD9197C3-C490-4BE4-B415-B941B8EA9BEE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83" creationId="{A1E917E9-F517-4350-A8DA-D51FB21B4F7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84" creationId="{38BCA1C6-27CE-4145-8330-13117266504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85" creationId="{5654FB81-37B6-452E-B595-64E4511D4627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86" creationId="{8C2106E5-4219-4C1B-8349-329D3DE8EE9A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87" creationId="{BAE4CC6A-E356-4844-BF80-6E93B2E2ECC7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88" creationId="{FE12B3A8-68C2-4F8A-B608-1884C84FA58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89" creationId="{FD137902-EA68-4078-9A02-A6F97BE60272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90" creationId="{6A1EBD53-ED20-4F71-9451-716014100ED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91" creationId="{1B94DB54-B23B-42D4-AA41-C3A3244D523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92" creationId="{417C8FA5-2106-4776-8D8E-41F90D7ABEC4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93" creationId="{30350029-6D14-442F-AAFC-D944655310B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94" creationId="{DF34E615-69D5-4A25-955F-1936E00486B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95" creationId="{F2CEB6BC-3C99-404B-8EF2-3EA9D383F7A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96" creationId="{CDE05610-3851-4AB2-BF25-4AB445F39EDB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97" creationId="{36E2643D-DCB5-4703-972D-8EE007AD56B4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98" creationId="{8E6365EC-0AEB-4086-A90E-0957CB28D862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099" creationId="{ED6B40B0-22F8-406F-938B-507DB18B4FA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00" creationId="{A923360C-A858-41C5-966C-35FF8E0817F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41" creationId="{AB5D76C5-F2E3-47F7-9D6E-FE6B9716D0A3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42" creationId="{C5A52420-04D3-4557-90B2-9B7BB1B8688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43" creationId="{94B05FCB-FE25-4237-9E8A-F223C178A8F7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44" creationId="{A6898EC2-C2EC-4123-8584-81695CF3E994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45" creationId="{CE5FE88C-5D52-41BC-9488-4FEF046C3A7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46" creationId="{B9C4BE4C-31D0-498D-8811-FB2E6220056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47" creationId="{5EB0512B-7869-42C6-97F5-CA6290F08706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48" creationId="{39793D81-5259-4A10-85BC-76828867837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49" creationId="{F426A3FD-89D5-49D1-A119-0D587559E75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50" creationId="{707572A1-55DB-4966-8182-DF922575366B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51" creationId="{A80E1D1F-13CB-4CEB-AD5B-AE395EEF9F0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52" creationId="{B12D3B9D-D043-4EE7-859E-8934D4159B3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53" creationId="{76B1DEBF-59EB-47F2-A567-A1D21FA8E6F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54" creationId="{EBC2C920-E386-4AED-84FC-31D3C299CF4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55" creationId="{15A8E1FE-C560-4D8A-A4AA-525CAEB1E9CD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56" creationId="{A5736097-16CB-4DDB-B2BC-E8909599EAA6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57" creationId="{6DF200DC-F291-458B-BCBD-00E07B9FC2B6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58" creationId="{F139BF7A-20C7-43A6-922E-A0C96CCE54F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59" creationId="{BCD107EB-C77B-4AA8-8B93-318DA85BE41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60" creationId="{26549837-61DA-4D0D-B4B8-EA150F659F0A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61" creationId="{AED90BE5-CAF7-4358-A5F5-43345687C6C2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62" creationId="{B1A437D0-E43D-4C47-B6F2-C7C63A70B858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63" creationId="{4F2C3445-1788-4A1D-BDE4-E3AB020629FD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64" creationId="{521BCCAD-0C8F-409D-81B3-8C50C07F2488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65" creationId="{B59D2573-6090-43B2-B231-96B950BDF82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66" creationId="{E950178B-DC0D-49C3-A7EA-FE7934FAAB56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67" creationId="{56378368-17A3-4609-A11C-E72FAF908D76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68" creationId="{1839224B-F4AD-4A97-BB8E-343554DB8F3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69" creationId="{B74377CC-18D3-4620-9207-B8275AABB9E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70" creationId="{EDC401B4-D1C1-4F42-87AF-43AFE49976D8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71" creationId="{4FAEE6FC-4EB4-490F-B292-6D9A314BA1E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72" creationId="{A5C0244C-5785-4EE5-83EE-4210C952D5C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73" creationId="{20732B1E-094D-411B-9396-31328E53535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74" creationId="{7AFC8FD3-E6D8-4829-AF8C-B6B4515B645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75" creationId="{34EB122A-E576-4034-AB41-98BF8E115B3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76" creationId="{6FF359B6-1CFE-4C62-91A7-CEB4A1773F48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77" creationId="{EFDCF474-851C-44D6-A92C-036E84EAC99D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78" creationId="{2D0EACBB-817D-4F2B-8461-9A2E963D9D4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179" creationId="{6E5783BE-926D-4CDD-A9FC-F9AC4C1A2D8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20" creationId="{6D2D107F-4016-4E49-8F22-18F0417155BB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21" creationId="{6070A2D8-6CDB-4990-B1BB-1EFEC26CCF4B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22" creationId="{4323DD57-49B4-4BC8-86FA-71548D1884DA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23" creationId="{A41AA43C-9861-4B8B-B93F-A0B553CAA29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24" creationId="{2A51895B-D8B7-4BFB-90EB-CB541BCD192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25" creationId="{A6F50BB7-5977-44CC-B46E-8E69DD37773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26" creationId="{DF311043-BE8F-4300-AA5B-1F8082877AF7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27" creationId="{316F9F63-EBCC-4C48-B21D-A98CB98B0E7E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28" creationId="{4FCC4F11-1441-4244-B735-CE94DED2F423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29" creationId="{BB1A0F0F-E4D7-48B8-82EE-090E8EF4CFF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30" creationId="{C47763AC-2686-49FA-AA70-98282F90A61D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31" creationId="{ECBC4AC0-AABB-4BCA-9BD4-084F9ADB202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32" creationId="{318951C4-4B21-41C8-A7AF-9400E80696D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33" creationId="{34529BF6-BC54-401A-87AA-2D839143F74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34" creationId="{119792B9-FEE3-4656-99E6-EB4FBA6C8E7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35" creationId="{FBD7B768-4621-46B7-A240-C464DE67203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36" creationId="{00DA719A-EB1D-4E92-B681-F7B18DECA1D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37" creationId="{1237879A-8C89-4BB9-BD0D-91CA08982DB1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38" creationId="{4088356A-61D8-42FD-BF13-EC1612BC2AA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39" creationId="{B16FC24C-B8DA-4EE5-B71F-DCEA941BF57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40" creationId="{2392ABF2-54FF-46D4-B04C-862FFAB0E597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41" creationId="{88A8146E-93A9-4995-B001-F5B84E727FE0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42" creationId="{2BF84C7B-7D2E-408A-931D-E3950F1600CE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43" creationId="{533BA990-4511-4338-BC3A-E73DC4BE53BE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53" creationId="{680F2E67-FDDF-432B-82C4-B04596E9738A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54" creationId="{9722E4DF-383A-4731-A1D3-3B938CF589F8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55" creationId="{8D63486D-EB39-48E8-9FA5-E833D5A59ED6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56" creationId="{67D42E97-8787-42AB-8089-832F17135072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57" creationId="{0FBC6DE1-BEB4-44EE-B0E6-8746F3953159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58" creationId="{3B5CEAFF-7ED9-45B4-888B-5B336D4832E8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59" creationId="{436DA26B-24DA-4CE7-B031-76D03312852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60" creationId="{3FD3896F-13A3-4D21-AE2E-818FE4AEBBC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61" creationId="{FDA1EAF4-67B2-4447-9E5D-5CBF95CFBF86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62" creationId="{46810735-959B-4111-A787-773FC101F585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63" creationId="{D109F1D2-2CB3-40B8-8F9D-6DDB176DC5F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64" creationId="{AFADD596-6499-4181-80AE-B7524E19087F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65" creationId="{CF79B8D7-6E9F-466D-9E94-604D4B93887A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66" creationId="{87194B60-1555-4668-BD1B-CD138766E917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267" creationId="{1497950A-5087-42D8-A638-9277C229A87C}"/>
          </ac:spMkLst>
        </pc:spChg>
        <pc:spChg chg="add del mod">
          <ac:chgData name="Fatima Pillosu" userId="a6295d4dc9e22643" providerId="LiveId" clId="{005B96F5-36DF-45A5-B564-15FA03F4A1E7}" dt="2022-03-26T11:41:16.564" v="260" actId="21"/>
          <ac:spMkLst>
            <pc:docMk/>
            <pc:sldMk cId="675819384" sldId="260"/>
            <ac:spMk id="1268" creationId="{E96A3F40-29E7-40F4-93C2-5483F69CD1E9}"/>
          </ac:spMkLst>
        </pc:spChg>
        <pc:spChg chg="add del mod">
          <ac:chgData name="Fatima Pillosu" userId="a6295d4dc9e22643" providerId="LiveId" clId="{005B96F5-36DF-45A5-B564-15FA03F4A1E7}" dt="2022-03-26T11:41:16.564" v="260" actId="21"/>
          <ac:spMkLst>
            <pc:docMk/>
            <pc:sldMk cId="675819384" sldId="260"/>
            <ac:spMk id="1269" creationId="{C9113D57-65B5-4F04-8B57-0CDC990B809B}"/>
          </ac:spMkLst>
        </pc:spChg>
        <pc:spChg chg="add del mod">
          <ac:chgData name="Fatima Pillosu" userId="a6295d4dc9e22643" providerId="LiveId" clId="{005B96F5-36DF-45A5-B564-15FA03F4A1E7}" dt="2022-03-26T11:41:36.280" v="261" actId="21"/>
          <ac:spMkLst>
            <pc:docMk/>
            <pc:sldMk cId="675819384" sldId="260"/>
            <ac:spMk id="1270" creationId="{93A931B3-C4C5-40FC-85C8-0B5A2594F831}"/>
          </ac:spMkLst>
        </pc:spChg>
        <pc:spChg chg="add del mod">
          <ac:chgData name="Fatima Pillosu" userId="a6295d4dc9e22643" providerId="LiveId" clId="{005B96F5-36DF-45A5-B564-15FA03F4A1E7}" dt="2022-03-26T11:41:16.564" v="260" actId="21"/>
          <ac:spMkLst>
            <pc:docMk/>
            <pc:sldMk cId="675819384" sldId="260"/>
            <ac:spMk id="1272" creationId="{3BCF10EF-06A8-46C7-83B7-F9165F5DCA88}"/>
          </ac:spMkLst>
        </pc:spChg>
        <pc:spChg chg="add del mod">
          <ac:chgData name="Fatima Pillosu" userId="a6295d4dc9e22643" providerId="LiveId" clId="{005B96F5-36DF-45A5-B564-15FA03F4A1E7}" dt="2022-03-26T11:41:16.564" v="260" actId="21"/>
          <ac:spMkLst>
            <pc:docMk/>
            <pc:sldMk cId="675819384" sldId="260"/>
            <ac:spMk id="1274" creationId="{C687A1D2-A848-490D-8A60-DF60A0C2E782}"/>
          </ac:spMkLst>
        </pc:spChg>
        <pc:spChg chg="add del mod">
          <ac:chgData name="Fatima Pillosu" userId="a6295d4dc9e22643" providerId="LiveId" clId="{005B96F5-36DF-45A5-B564-15FA03F4A1E7}" dt="2022-03-26T11:41:16.564" v="260" actId="21"/>
          <ac:spMkLst>
            <pc:docMk/>
            <pc:sldMk cId="675819384" sldId="260"/>
            <ac:spMk id="1276" creationId="{220C0A30-C5E8-4FB4-B249-0FEE532C9DBD}"/>
          </ac:spMkLst>
        </pc:spChg>
        <pc:spChg chg="add del mod">
          <ac:chgData name="Fatima Pillosu" userId="a6295d4dc9e22643" providerId="LiveId" clId="{005B96F5-36DF-45A5-B564-15FA03F4A1E7}" dt="2022-03-26T11:41:16.564" v="260" actId="21"/>
          <ac:spMkLst>
            <pc:docMk/>
            <pc:sldMk cId="675819384" sldId="260"/>
            <ac:spMk id="1278" creationId="{35F90750-AEB6-419A-990C-1665737CF23D}"/>
          </ac:spMkLst>
        </pc:spChg>
        <pc:spChg chg="add del mod">
          <ac:chgData name="Fatima Pillosu" userId="a6295d4dc9e22643" providerId="LiveId" clId="{005B96F5-36DF-45A5-B564-15FA03F4A1E7}" dt="2022-03-26T11:41:16.564" v="260" actId="21"/>
          <ac:spMkLst>
            <pc:docMk/>
            <pc:sldMk cId="675819384" sldId="260"/>
            <ac:spMk id="1279" creationId="{7F3CF6E8-010A-443C-B00F-3384F93478DA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282" creationId="{49FF37AE-758C-4DF2-8309-DB7116B1F7A3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283" creationId="{C4DF1C03-CB33-4B80-922C-C0FCE02B133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284" creationId="{C9A15B05-C44E-44A1-8AA1-F4EC177381F2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285" creationId="{0B79328A-8620-4833-B00C-2702502F7D9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286" creationId="{34168A1F-3B44-4193-BA35-9F31EFA582FE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287" creationId="{0B919EFD-3B22-41E1-A329-D1A428F917F5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288" creationId="{3B1659A0-3D28-4A53-B016-B36CD9BC9FF9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293" creationId="{F253FE5B-47D1-476D-8DDD-FB314AA83CE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294" creationId="{C13F9907-351C-4796-871C-9361AD2BD6D4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295" creationId="{C0324DA2-68A9-47E2-B381-7D80206C7C57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296" creationId="{983B053A-BC68-4E2D-835D-F03B125029BF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297" creationId="{30519982-3018-46C3-B279-F283EFF0F06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298" creationId="{654331C1-D5AF-4E01-98C2-78656C7FA49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299" creationId="{DEACE5CF-5939-4C95-BCB1-1B0F5F2AB7F7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00" creationId="{289EDFDF-F917-42A8-A3C9-3A4BA4E8FBE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01" creationId="{56CEB799-8AD1-441A-AD15-C10D718161C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02" creationId="{D5F0F226-031F-47B0-8A34-B7ECAE689F3B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03" creationId="{FAA728BE-78E7-4928-B229-C1494C33706D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04" creationId="{D4FCB7D1-63E2-479C-82D8-ADBE2461B4E4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05" creationId="{CFFB419D-571F-4E77-A3C0-DC8D0842440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06" creationId="{AD3A98EC-4978-474F-8502-85EB6DE614F2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16" creationId="{9C59F9A8-04C6-4027-9540-3D59D76582B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17" creationId="{61BCCFB6-C922-43B4-B714-5652FD8532FA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18" creationId="{C86DC6B5-F271-4D9A-9085-A61992D496E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19" creationId="{F813A2F3-619A-4179-BD77-B03F0013680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20" creationId="{2102FEAB-D4FB-4E76-A654-513FEF462E35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21" creationId="{279C6E1A-6011-4B1D-99CB-035B232FF444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22" creationId="{07CA243E-7ED3-42CE-8CC9-089EA0A937DE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23" creationId="{33D04214-20D7-4109-8232-83FDE60E74B7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24" creationId="{E0924ACA-5307-4E94-AE03-166D5325626F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25" creationId="{E0936FC5-01DA-4EBB-A46E-B7AC862E2DD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26" creationId="{FEB28BD4-B32D-43FD-A188-1C9E5FEF160A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27" creationId="{333ED655-178B-48DC-BA46-1E767858787D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28" creationId="{8731F054-4BC1-4516-8BC4-C32B19EE0C39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29" creationId="{000E08CC-7C3C-48FD-AD86-FB7AE929D6E9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30" creationId="{94D6A65C-5F70-45EE-8DFE-CECC3F70AE43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31" creationId="{9933DE79-6C9E-442E-B35B-98A8BC2ABA79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32" creationId="{679E14D4-ACEB-45A2-8864-3C33C9CB1614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33" creationId="{C6C500AA-3588-4750-8C8D-E86BC58D5578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34" creationId="{83DEE7C5-9B02-4389-88D3-174E01EFC175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35" creationId="{82EB13DE-9800-4E07-9CBC-A9ACE8A717C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36" creationId="{2F9A04E6-CAF1-4A50-A9C2-D65F850A9B8F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37" creationId="{288A295E-A760-4AA5-BDCF-62470B7CF03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38" creationId="{329637B0-2125-496D-9B54-9A9CE93A0645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39" creationId="{B123F042-2C4F-420A-99A6-3778115AC1EB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40" creationId="{BCCF2F95-9C02-4A18-82D8-DCFE3AB78FB2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41" creationId="{05C84836-C6E6-4CE0-8620-6D62737A82E3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42" creationId="{C85F566B-C1C7-4495-AC8A-622A855A6125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43" creationId="{82D3B024-ADF1-477F-BF7A-7F1E88AF2EDE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44" creationId="{8E744B1B-8C34-4040-A37B-C557B4E7141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45" creationId="{B82469DA-42F6-4C20-89C6-A5799AA9EC33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46" creationId="{ED9332F5-5460-4C1A-A12B-E6E46AB486F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47" creationId="{ECF7D72A-566A-4822-B5CB-1D6BF51ACB68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48" creationId="{08CB5D82-B5CD-4613-A3B9-960FACAEE4B2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49" creationId="{E70A3EE6-6CA0-40F3-8622-4CBA02DC96B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50" creationId="{F6C50B40-413E-4ADB-A264-C60EA10FD538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51" creationId="{75DF50C2-6A76-4C4C-9409-19104CE98E54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52" creationId="{3F51546B-3B05-44E4-97F6-8658EFA8D35E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53" creationId="{D0EE3599-772D-462D-AC37-640E25EF7D25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54" creationId="{24C64AD7-F55E-42EE-8D8E-07577AC377D7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55" creationId="{257E932E-831A-44A0-BB3F-CD99F4C161FA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56" creationId="{5676F4A9-6DD0-44BD-B992-DC9540ED991A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57" creationId="{0C7F6CD8-C3C7-4D3D-BD44-AA00ACC7C53E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58" creationId="{9504693B-D63B-4A6A-A7BF-B29F62397409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59" creationId="{1F4037C8-3F64-4741-8D1A-E260C69F4E3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60" creationId="{CAD55E8E-7AB2-4C43-83CF-4B45524BDB4B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61" creationId="{9D55E9A0-DEE2-4240-A402-6863FD8F2949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62" creationId="{2F8D37E3-2A61-4A9F-954B-7EA0BB8C50A9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63" creationId="{C4DABD07-E303-4095-8527-ADEF103EEB84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64" creationId="{9E845EDC-B93B-49ED-9247-82ED82E96F64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65" creationId="{77B82F6D-E4CB-4159-A62F-E77AB4AB975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66" creationId="{DEC8FCE2-A63C-4514-97F6-76919A7F5345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67" creationId="{87A93CDA-8933-4789-8871-35AE971794B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68" creationId="{787D5D5D-1E70-4C04-8B8A-952E374A935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69" creationId="{3A1322BB-E9EC-4109-8A05-5EE3094B6D3D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70" creationId="{D90C5EB3-5827-43BB-9651-CE7C52D37BB9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71" creationId="{E8222EFD-B900-4E6D-ACC5-E06E0A7252AC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72" creationId="{8916E2D5-7317-45EB-B00D-9FA7101D51EA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73" creationId="{0A9FC1F7-7073-47DA-AFA5-C8572DE8BC0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74" creationId="{1938600A-6561-4D2F-A573-EF48378C07CB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375" creationId="{A3141FBA-6E2D-47F5-85F3-B0EDF2669D15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16" creationId="{C1E28BC4-5F63-429D-A2F9-F834DD3A00BE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17" creationId="{62408221-A7C0-4238-B245-DDCBBC74B765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18" creationId="{1020583F-C236-49E9-8360-77C49EBC608F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19" creationId="{ECF0E1A6-F9CC-4329-B4B4-931140848FC4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20" creationId="{D86A888B-160E-453E-8C89-C2CFE0CAB7C8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21" creationId="{50A22865-C362-4722-86CC-F36A7B509359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22" creationId="{32FF2F3E-A0FE-4201-9D0D-673924D15AB5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23" creationId="{8FE827CD-0184-4415-A52B-7B020D052ECD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24" creationId="{9EC8E058-C42A-4C63-9E63-053FD8F40EE3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25" creationId="{030BBCEF-C6B6-43DE-A4DB-DC4493C5C59C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26" creationId="{E3EEF8D8-D33D-432E-9CA1-908182085CD7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27" creationId="{6EDC6248-26A0-4B5E-AC82-632FF7E13BA3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28" creationId="{4DAD2D56-CD3A-44E8-AABD-9EF0FE58C46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29" creationId="{A345E5C7-85AA-4EE4-9C6E-DDD4244072BD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30" creationId="{B7EB992E-4767-4E22-9496-3F47120665DB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31" creationId="{459495AC-C742-4EDF-BEA5-B6C8981CA4CA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32" creationId="{555CC896-D608-426E-84DE-7521E76FE968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33" creationId="{49A61A77-9FD8-46E5-96A8-5D3CD629442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34" creationId="{63D5C78C-8688-4A94-AC48-10145E73528B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35" creationId="{7D33F3D6-DA25-41EC-811A-11869334BE18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36" creationId="{45E8E213-CB9E-4F3B-8F8C-644E6054867C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37" creationId="{FF9F778F-3484-4C7F-A414-7E56340CF81D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38" creationId="{FAF2D17D-0127-4C58-9394-42F16926868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39" creationId="{AAECEB85-5E99-475C-867B-6A5C3EBE3D59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40" creationId="{AD787AF8-10D8-45DE-8C5D-7D6DECB26B52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41" creationId="{CA2C0706-6BA1-4343-901C-1882C47E0E4F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42" creationId="{4880FB13-6655-4A5D-828F-503B1BD6D01F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43" creationId="{343AA606-4A57-469F-8927-B20EFB7ADF3C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44" creationId="{D515F343-8D9D-4679-9267-9C0A6BB719E8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45" creationId="{D92CE79C-0075-432D-95FC-E8CEF4F225EC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46" creationId="{A347AFB7-B329-48E3-94B4-DDC147E46E1B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47" creationId="{94F12B95-90B5-4DBF-B6C8-EE8B6CA7DBFF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48" creationId="{978E3AAD-1261-4F12-8920-31A1C6ACBD93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49" creationId="{25C7CDDE-1D22-4208-917E-A5D3B7353F6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50" creationId="{7191E2C5-FFC0-405C-A7BF-FBD41EFBD06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51" creationId="{332D4E1F-123E-490B-8104-E8C7F172152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52" creationId="{401F74A7-5665-4BE7-8960-B2BC8714C168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53" creationId="{33D6614E-766D-46BA-8B1D-EF620CAFA45F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54" creationId="{F9CA826A-9E3B-4A83-BAC3-6F80E8258C85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95" creationId="{50849BAE-B956-4FF3-85D3-779F8B96FEA3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96" creationId="{1B72524A-7971-468E-ABA1-1614D2CBB314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97" creationId="{B7E513E9-A2A7-4B39-A01E-2F11BBE57297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98" creationId="{DF8C961D-23A0-4080-AEA5-949BE4BD0B4A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499" creationId="{B66F81FF-1DD0-4E85-8431-0214044FE4DF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00" creationId="{AEB719FF-90D0-45BC-BE57-7486777099AF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01" creationId="{5157F81F-EFF8-4FDA-B592-A9C240601EBD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02" creationId="{FEC8441B-4010-41B9-9E41-E73EAD03925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03" creationId="{D083DC34-8A55-490E-9FDD-48F5C46265AF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04" creationId="{4FB84A2C-A9A4-437C-BE55-209FE14F1AD5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05" creationId="{89D0E11F-7E9E-49AA-876A-64F1784AAC7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06" creationId="{3053185F-E0A2-4F12-8CCA-64086AE344CD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07" creationId="{FC50F2DB-461B-4E82-8118-E5014E72D383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08" creationId="{DA134B59-0EF0-47FD-B3A4-F77F1D44E2C8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09" creationId="{AF8E51B2-C8D8-4EA7-8EE1-4EFABBFECF2E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10" creationId="{4DFF2FB8-3B59-4CD0-8EAE-AABCE34A3CAA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11" creationId="{002CCAC7-3C15-4A72-80C4-01756E7843C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12" creationId="{11908A29-1F02-4E5D-9F17-09FA2EE5CA7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13" creationId="{59676422-5350-45FF-8736-D293B3507DD2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14" creationId="{ACB31D53-DCAD-4813-A003-F70178848902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15" creationId="{B38EF02A-136E-4221-9DFB-5DB97E13466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16" creationId="{AA8D6637-96F7-4AA7-AC12-09BAE236B973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17" creationId="{CF986EBD-3BD5-4B06-BD8B-8948AFFA6C3D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18" creationId="{10183778-7AA7-4792-8E0E-0540B27AA9AD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19" creationId="{CE51DB70-C0C0-4461-B70A-A164B0545379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20" creationId="{9245EFA2-17C5-4A7B-B06A-B7C167D4E5C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21" creationId="{6370C15E-F341-4668-A0CA-EEE245AE3205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22" creationId="{249DA0F5-EC32-4D5F-A66A-5E9E201AB544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23" creationId="{F3F4B0D5-65FF-4A27-A712-AD8159029D1E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24" creationId="{6B87A889-22F3-4660-9CF5-5783EB0D0BFA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25" creationId="{8F716917-AB1C-44A4-8C6A-8E2EE4A02127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26" creationId="{92C3461E-B9AD-4CC4-9B1C-EDC739281178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27" creationId="{D662362D-C35D-422C-9C67-95DB2DED703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28" creationId="{775E5027-26E3-499A-8CAA-A718B52B632A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29" creationId="{B6397BBE-E8DD-481C-974A-17BF98D98BAB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30" creationId="{593ABB78-F2CA-4C01-BE25-A45BC7B94F7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31" creationId="{FB061F08-77C8-45FC-9705-54E7889F7B4F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32" creationId="{EF230B4E-F57F-4FA9-A019-710832489DA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33" creationId="{C1E520B1-272D-45C5-B375-89B99E55A1F3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34" creationId="{026AC2F1-32E8-4A67-9336-987DFCD20BE9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75" creationId="{088EBEA7-CF62-4120-9E21-9CFEF8CD04B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76" creationId="{B196D564-6F86-40D5-9660-3CD501511E6C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77" creationId="{B91E8110-EF41-451B-BBF9-51372CE7748F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78" creationId="{B2A8C3D1-CB4B-4FA8-A489-549E3441EB6D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79" creationId="{61D0697F-0E06-4B24-B352-3DB39719FAE3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80" creationId="{7D31FB7B-CBEE-44E1-AC64-8E74F42F601C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81" creationId="{F386DE1F-2EEA-4F6E-9F29-6FAB8DF9FFD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82" creationId="{2FE73E74-D421-4D54-B9CA-7DAB697FD047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83" creationId="{5167053D-089F-4716-942E-D48D0B45B078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84" creationId="{A199651A-0F2F-4684-A7D4-6A82723157B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85" creationId="{2E2815C0-F983-4690-99CB-3FF488CBE52C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86" creationId="{A7E05842-CE74-4E98-B610-DBB9C928BC18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87" creationId="{CE10B9FB-4E6F-4960-B794-10C2BD003FB8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88" creationId="{F71A8DEC-F0AC-4B5F-810E-1B49D0A8ABE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89" creationId="{DF377D15-E93D-4511-813D-261509DFDD2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90" creationId="{87B0D21B-5308-4F03-A8F5-5C73C6B409DA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91" creationId="{4C6D2B4B-E4C8-4F40-B73E-27C449D071BE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92" creationId="{DF533214-E3C6-41EE-A38D-8A87086DB069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93" creationId="{719F1AE9-B6DA-4A53-AD63-2B393F03688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94" creationId="{3A8903CA-4206-41BE-AB71-F797978B3B7F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95" creationId="{CEDC3676-9199-4949-AE81-FD8612CEC95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96" creationId="{5E3E9CB3-FC41-496B-B3A7-B16C102A7B8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97" creationId="{0524585B-0438-4CB6-BDB9-E1E27C84A38C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98" creationId="{7FCB5321-2EA6-44D3-A902-6F4109C4B3A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599" creationId="{7D9F1199-FDE2-455B-AB8A-5AA077F6709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00" creationId="{86B888C6-3983-4E8E-8183-8FB23E7A226E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01" creationId="{2F41E0BD-3379-417B-8A5D-C78FAE2FAA65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02" creationId="{C9EF190E-9689-4EB5-8266-5250AE7EC75B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03" creationId="{84BA3781-8947-4A73-8205-BB3B11B2E533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04" creationId="{479340AA-B367-4EFE-B5A0-5E1742CF75BD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05" creationId="{D7B0A228-363C-4873-8A4F-1266B021392D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06" creationId="{23DF7D59-9973-48A4-A78E-DEAAAC22723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07" creationId="{78EC1DCB-95B3-4C44-A788-8DF5FCE21F2D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08" creationId="{AD51709D-151E-46BA-AB0B-E680A7F7F693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09" creationId="{210E8E44-B611-4AD6-AA2C-27D3B929D73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10" creationId="{C43DCD34-E51F-48B8-AF3D-A101D2A03A5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11" creationId="{F9EDD8D8-7BEA-418B-9D43-FC98A67A4BDC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12" creationId="{73E8E33F-F7A7-41EF-885A-1A59BFDB5604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13" creationId="{CC5C0070-A4E7-4E04-BC9B-1C28D7CD3B2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54" creationId="{835DD4E2-E938-42C2-A25E-DFC8F5E29FE2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55" creationId="{4CB5E532-AD7F-4673-B942-9BD01D993118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56" creationId="{DF312E74-A763-4768-AA3A-8C7E830469BD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57" creationId="{41D98CE9-50D8-40A6-893C-49C0A9FEDC92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58" creationId="{815642B2-5D07-4D4C-B375-6FB95D95CD19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59" creationId="{7E985812-2A93-4B63-A7F8-7DC9ADB02E5B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60" creationId="{7B685AB6-3623-4BE1-BAEC-EDD963EFC3D2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61" creationId="{A9B8A840-A55F-4C35-8F0B-C14FF3CCB053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62" creationId="{42D279F7-A012-4898-81F9-00E7631543E2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63" creationId="{14CC9B52-EF55-4E64-A62F-A05CC54EF597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64" creationId="{79400149-1DD6-4942-9F3E-DB0B3FEFA26B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65" creationId="{D9E5335E-C7B6-464C-9127-E5A33DEF2955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66" creationId="{636E1F8A-D528-4F1F-8B2F-6CD244024A5F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67" creationId="{EB9AA3E8-0C42-4D29-8A3F-2AC50C8935FE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68" creationId="{01327300-2C2E-4B8A-9873-8624AEF645BF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69" creationId="{73EE8B11-0E24-4F88-8A05-E5D913679A6F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70" creationId="{86F2E0BF-33B9-4E7C-887D-278945A072B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71" creationId="{DD9D4E22-7A28-4469-84CC-29F0C9C9116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72" creationId="{B73B50AA-C94D-4E17-AFE4-CC013943AD4D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73" creationId="{CFA9FC01-40F2-48A9-B410-F0485C787EC4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74" creationId="{48467DEA-33BA-4613-9B5E-98AD23D50929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75" creationId="{F5198A2E-57B1-4C29-9BA8-E4EBC0FD3BC1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76" creationId="{F79BD854-F377-46A1-8A3D-7051819549E2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77" creationId="{D3A60E98-478A-4C90-B154-F5B837874984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87" creationId="{A6D8454C-7942-4E4B-9FA5-7FC4D0DD645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88" creationId="{6025936B-F952-4F5D-B3A8-20516D0742F3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89" creationId="{7CAFDBBA-3AA2-41DD-8F1A-C97F53505BB6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90" creationId="{7C53EBF3-5C0E-4214-9BAB-D9E9925710F8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91" creationId="{A56AB412-71A3-4C7D-A17D-180A3135588A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92" creationId="{C81001E6-0224-4684-8AFD-AB101F1AEA7A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93" creationId="{0D552E4B-5356-49AF-8669-7E8E5B543BBA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94" creationId="{52079DF1-BE25-4603-BC3C-ACAB735E244D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95" creationId="{C15CBA60-CA07-4E5D-90B7-4569DD277522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96" creationId="{EA203B1B-8C52-4487-86F4-1A8A5CD0C894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97" creationId="{142AF8C9-897D-4831-A2D3-4BE12787A9F0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98" creationId="{6BC10066-86D3-4CE6-B409-7D9009B9F64B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699" creationId="{77CD78EC-35BE-47A9-914D-CF06FF01DAC3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700" creationId="{B8C91FC5-23CF-4CBC-A37B-B28B3D261ED2}"/>
          </ac:spMkLst>
        </pc:spChg>
        <pc:spChg chg="del">
          <ac:chgData name="Fatima Pillosu" userId="a6295d4dc9e22643" providerId="LiveId" clId="{005B96F5-36DF-45A5-B564-15FA03F4A1E7}" dt="2022-03-26T11:27:30.478" v="0" actId="21"/>
          <ac:spMkLst>
            <pc:docMk/>
            <pc:sldMk cId="675819384" sldId="260"/>
            <ac:spMk id="1701" creationId="{D0D5B0CA-210D-4C7C-95CD-2282AC7CBF3B}"/>
          </ac:spMkLst>
        </pc:spChg>
        <pc:spChg chg="add del mod">
          <ac:chgData name="Fatima Pillosu" userId="a6295d4dc9e22643" providerId="LiveId" clId="{005B96F5-36DF-45A5-B564-15FA03F4A1E7}" dt="2022-03-26T11:41:16.564" v="260" actId="21"/>
          <ac:spMkLst>
            <pc:docMk/>
            <pc:sldMk cId="675819384" sldId="260"/>
            <ac:spMk id="1702" creationId="{9D8103B0-ECC6-49CD-9A09-7627D9003BC8}"/>
          </ac:spMkLst>
        </pc:spChg>
        <pc:spChg chg="add del mod">
          <ac:chgData name="Fatima Pillosu" userId="a6295d4dc9e22643" providerId="LiveId" clId="{005B96F5-36DF-45A5-B564-15FA03F4A1E7}" dt="2022-03-26T11:41:16.564" v="260" actId="21"/>
          <ac:spMkLst>
            <pc:docMk/>
            <pc:sldMk cId="675819384" sldId="260"/>
            <ac:spMk id="1703" creationId="{1EEFE419-27A3-440D-BF79-A3DCFCFC8EE4}"/>
          </ac:spMkLst>
        </pc:spChg>
        <pc:spChg chg="add del mod">
          <ac:chgData name="Fatima Pillosu" userId="a6295d4dc9e22643" providerId="LiveId" clId="{005B96F5-36DF-45A5-B564-15FA03F4A1E7}" dt="2022-03-26T11:41:16.564" v="260" actId="21"/>
          <ac:spMkLst>
            <pc:docMk/>
            <pc:sldMk cId="675819384" sldId="260"/>
            <ac:spMk id="1704" creationId="{8943BF82-576F-416A-B0CE-D0446212A2F3}"/>
          </ac:spMkLst>
        </pc:spChg>
        <pc:spChg chg="add del mod">
          <ac:chgData name="Fatima Pillosu" userId="a6295d4dc9e22643" providerId="LiveId" clId="{005B96F5-36DF-45A5-B564-15FA03F4A1E7}" dt="2022-03-26T11:41:16.564" v="260" actId="21"/>
          <ac:spMkLst>
            <pc:docMk/>
            <pc:sldMk cId="675819384" sldId="260"/>
            <ac:spMk id="1705" creationId="{750FD262-232E-46F0-AB39-9CFAB7ED56D4}"/>
          </ac:spMkLst>
        </pc:spChg>
        <pc:spChg chg="add del mod">
          <ac:chgData name="Fatima Pillosu" userId="a6295d4dc9e22643" providerId="LiveId" clId="{005B96F5-36DF-45A5-B564-15FA03F4A1E7}" dt="2022-03-26T11:41:16.564" v="260" actId="21"/>
          <ac:spMkLst>
            <pc:docMk/>
            <pc:sldMk cId="675819384" sldId="260"/>
            <ac:spMk id="1706" creationId="{19DCBBE9-860D-4D5D-9077-2B0857DA0448}"/>
          </ac:spMkLst>
        </pc:spChg>
        <pc:spChg chg="add del mod">
          <ac:chgData name="Fatima Pillosu" userId="a6295d4dc9e22643" providerId="LiveId" clId="{005B96F5-36DF-45A5-B564-15FA03F4A1E7}" dt="2022-03-26T11:41:16.564" v="260" actId="21"/>
          <ac:spMkLst>
            <pc:docMk/>
            <pc:sldMk cId="675819384" sldId="260"/>
            <ac:spMk id="1708" creationId="{060D6C65-738E-4358-9DA4-B0205D622F83}"/>
          </ac:spMkLst>
        </pc:spChg>
        <pc:spChg chg="add del mod">
          <ac:chgData name="Fatima Pillosu" userId="a6295d4dc9e22643" providerId="LiveId" clId="{005B96F5-36DF-45A5-B564-15FA03F4A1E7}" dt="2022-03-26T11:41:16.564" v="260" actId="21"/>
          <ac:spMkLst>
            <pc:docMk/>
            <pc:sldMk cId="675819384" sldId="260"/>
            <ac:spMk id="1709" creationId="{FD0C6992-613C-4107-996E-E0EFFD2E61DA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710" creationId="{E8CE5A79-45E1-4540-9C0E-D51021CB3DDC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711" creationId="{C07D472C-E11E-48B2-8D43-BBC52514607A}"/>
          </ac:spMkLst>
        </pc:spChg>
        <pc:spChg chg="add del mod">
          <ac:chgData name="Fatima Pillosu" userId="a6295d4dc9e22643" providerId="LiveId" clId="{005B96F5-36DF-45A5-B564-15FA03F4A1E7}" dt="2022-03-26T11:49:11.287" v="264" actId="21"/>
          <ac:spMkLst>
            <pc:docMk/>
            <pc:sldMk cId="675819384" sldId="260"/>
            <ac:spMk id="1712" creationId="{C08724A0-23D8-4E50-94B8-10D0315E93D1}"/>
          </ac:spMkLst>
        </pc:spChg>
        <pc:spChg chg="add del mod">
          <ac:chgData name="Fatima Pillosu" userId="a6295d4dc9e22643" providerId="LiveId" clId="{005B96F5-36DF-45A5-B564-15FA03F4A1E7}" dt="2022-03-26T11:41:10.111" v="258" actId="478"/>
          <ac:spMkLst>
            <pc:docMk/>
            <pc:sldMk cId="675819384" sldId="260"/>
            <ac:spMk id="1713" creationId="{84E439EC-FFB1-4746-98FA-6D900DF42851}"/>
          </ac:spMkLst>
        </pc:spChg>
        <pc:spChg chg="add mod">
          <ac:chgData name="Fatima Pillosu" userId="a6295d4dc9e22643" providerId="LiveId" clId="{005B96F5-36DF-45A5-B564-15FA03F4A1E7}" dt="2022-03-26T12:34:45.066" v="589" actId="1038"/>
          <ac:spMkLst>
            <pc:docMk/>
            <pc:sldMk cId="675819384" sldId="260"/>
            <ac:spMk id="1716" creationId="{F451A6D3-0DF6-496A-8B0B-A8E0439E401A}"/>
          </ac:spMkLst>
        </pc:spChg>
        <pc:spChg chg="add mod">
          <ac:chgData name="Fatima Pillosu" userId="a6295d4dc9e22643" providerId="LiveId" clId="{005B96F5-36DF-45A5-B564-15FA03F4A1E7}" dt="2022-03-26T12:34:45.066" v="589" actId="1038"/>
          <ac:spMkLst>
            <pc:docMk/>
            <pc:sldMk cId="675819384" sldId="260"/>
            <ac:spMk id="1717" creationId="{B96CA38F-7B24-4719-A759-A1F380D9D19E}"/>
          </ac:spMkLst>
        </pc:spChg>
        <pc:spChg chg="add mod">
          <ac:chgData name="Fatima Pillosu" userId="a6295d4dc9e22643" providerId="LiveId" clId="{005B96F5-36DF-45A5-B564-15FA03F4A1E7}" dt="2022-03-26T11:52:00.165" v="286" actId="14100"/>
          <ac:spMkLst>
            <pc:docMk/>
            <pc:sldMk cId="675819384" sldId="260"/>
            <ac:spMk id="1718" creationId="{6E244214-42B8-4313-AB76-7D0C21194430}"/>
          </ac:spMkLst>
        </pc:spChg>
        <pc:spChg chg="add mod">
          <ac:chgData name="Fatima Pillosu" userId="a6295d4dc9e22643" providerId="LiveId" clId="{005B96F5-36DF-45A5-B564-15FA03F4A1E7}" dt="2022-03-26T11:52:45.013" v="292" actId="1037"/>
          <ac:spMkLst>
            <pc:docMk/>
            <pc:sldMk cId="675819384" sldId="260"/>
            <ac:spMk id="1719" creationId="{767138D4-84FF-4E6B-B587-6A6F94B6A703}"/>
          </ac:spMkLst>
        </pc:spChg>
        <pc:spChg chg="add mod">
          <ac:chgData name="Fatima Pillosu" userId="a6295d4dc9e22643" providerId="LiveId" clId="{005B96F5-36DF-45A5-B564-15FA03F4A1E7}" dt="2022-03-26T11:52:45.013" v="292" actId="1037"/>
          <ac:spMkLst>
            <pc:docMk/>
            <pc:sldMk cId="675819384" sldId="260"/>
            <ac:spMk id="1720" creationId="{54929D5B-8CEF-49AC-9415-CEE3C525815A}"/>
          </ac:spMkLst>
        </pc:spChg>
        <pc:spChg chg="add mod">
          <ac:chgData name="Fatima Pillosu" userId="a6295d4dc9e22643" providerId="LiveId" clId="{005B96F5-36DF-45A5-B564-15FA03F4A1E7}" dt="2022-03-26T12:51:22.254" v="597" actId="255"/>
          <ac:spMkLst>
            <pc:docMk/>
            <pc:sldMk cId="675819384" sldId="260"/>
            <ac:spMk id="1721" creationId="{1CA85502-BFC7-43EA-B881-02CC7344895C}"/>
          </ac:spMkLst>
        </pc:spChg>
        <pc:spChg chg="add mod">
          <ac:chgData name="Fatima Pillosu" userId="a6295d4dc9e22643" providerId="LiveId" clId="{005B96F5-36DF-45A5-B564-15FA03F4A1E7}" dt="2022-03-26T12:51:22.254" v="597" actId="255"/>
          <ac:spMkLst>
            <pc:docMk/>
            <pc:sldMk cId="675819384" sldId="260"/>
            <ac:spMk id="1722" creationId="{450BB041-700E-42FE-9A24-0633F2538EE8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27" creationId="{5C7D47F2-DD11-4A0C-923D-A5800F1CA73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28" creationId="{7DC6A3C9-CEA2-437B-80BA-02B451885418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29" creationId="{B9417AA9-DD5C-4056-8A2C-AE8F88BDACE8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30" creationId="{499AABF3-E494-4FE8-AC2A-EB42CA93CA5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31" creationId="{65098B37-F7E1-410D-BE9D-6DB24993F947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32" creationId="{0C40A40A-1977-4958-A630-153078058699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33" creationId="{0737B3BE-B170-40E0-82E8-EE69C0F33D28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34" creationId="{B8250FD2-7365-4547-A2CB-6490DF17613E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35" creationId="{157A86DB-FE7F-4F87-94A6-B6B842B5DF07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36" creationId="{0DB0EB39-93E0-4D13-A27B-618C554A23D8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37" creationId="{B2D057F3-A82F-4225-93E4-B0C8625793CC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38" creationId="{AFD31253-0999-4ABD-B0DE-30D2709C35C8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39" creationId="{BEFFDACD-0A7E-4DBF-B30C-E22DE9C9F23C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40" creationId="{04F42E3E-ED13-4C49-828E-9892922127F7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50" creationId="{836C1363-FF50-4BDB-B70A-E8EF39BCCD51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51" creationId="{3338F963-1372-4E54-8122-B6101071E401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52" creationId="{467B60B4-F638-4CAE-B37A-2814F68E0811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53" creationId="{C6B3F6A9-DAFC-464C-ADE1-15FC00A5E2A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54" creationId="{7B876878-783F-46B8-9F7B-3A17BC0BF4AF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55" creationId="{CDEC43B8-1661-4EB3-8CF3-068345AEC85E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56" creationId="{A3D94F71-4E45-4C93-87E7-71CBDDF0CF0F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57" creationId="{470C2E47-456D-4CFE-9307-4E2CA02D6A8F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58" creationId="{792E8232-4A43-43E2-9588-3DF74BC9CB5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59" creationId="{F828F182-D094-49F3-B1DE-63A2E1DF61A2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60" creationId="{E11038CD-AACB-48D1-AF3C-DDC7575E0A43}"/>
          </ac:spMkLst>
        </pc:spChg>
        <pc:spChg chg="add mod">
          <ac:chgData name="Fatima Pillosu" userId="a6295d4dc9e22643" providerId="LiveId" clId="{005B96F5-36DF-45A5-B564-15FA03F4A1E7}" dt="2022-03-26T12:51:22.254" v="597" actId="255"/>
          <ac:spMkLst>
            <pc:docMk/>
            <pc:sldMk cId="675819384" sldId="260"/>
            <ac:spMk id="1761" creationId="{29EE80F3-221F-4B0D-9C67-27EF1E04F28F}"/>
          </ac:spMkLst>
        </pc:spChg>
        <pc:spChg chg="add mod">
          <ac:chgData name="Fatima Pillosu" userId="a6295d4dc9e22643" providerId="LiveId" clId="{005B96F5-36DF-45A5-B564-15FA03F4A1E7}" dt="2022-03-26T12:51:22.254" v="597" actId="255"/>
          <ac:spMkLst>
            <pc:docMk/>
            <pc:sldMk cId="675819384" sldId="260"/>
            <ac:spMk id="1762" creationId="{E25EC347-F0A1-43D0-B8FB-380BA545772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63" creationId="{94862CD0-3C0C-49F6-A7D5-4DD0A28E78EB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64" creationId="{48D3CE82-2B0E-477D-9E34-0F398AC9CDD4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65" creationId="{C3BC3BF1-EF2A-48EB-812B-7C958A1F70F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66" creationId="{98CC7A0F-FFB5-420F-8662-51501181B9C8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67" creationId="{46E678CE-F336-4294-9CF4-35B13E640C1F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68" creationId="{86C73C94-3A69-4CD1-A992-A732BF5BBDA7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69" creationId="{40E4F351-777B-4BC6-858B-BDD4E602E140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70" creationId="{DF354EEF-F3CD-4FBA-AC26-B2147E157F22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71" creationId="{2B2CD1FE-05A7-4127-B35E-2414487912F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72" creationId="{1E5D8F2C-8F3E-4E86-8F7B-DF786621BD3C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73" creationId="{E1728BCB-F75E-4D7F-9881-B8C1B2F5A21D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74" creationId="{E3604A78-E8B5-4FEB-9DFB-BDB764CCCE57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75" creationId="{22384ADB-00BB-4583-8F06-83122BE64515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76" creationId="{66BB1661-7B48-4C80-83AC-64D5976072A9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77" creationId="{0B4940D9-306B-43B1-85BA-68F7EBDEE8ED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78" creationId="{84A45EE9-EF7C-4FA1-9798-CBB2127BFC23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79" creationId="{E2AE1496-1625-40D4-BA01-D4AA2F514ADF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80" creationId="{F0C821FB-182A-4EA3-BB9F-D915C1B0940D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81" creationId="{CD0E8C05-875E-4F4A-B471-3AE77BEEF390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82" creationId="{46B2FA2E-EDB5-43B6-BC8C-0BEAA6A88EAF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83" creationId="{D7D5A381-9BB1-4DEF-88DE-A8E46E9C077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84" creationId="{4C53C425-E3FC-4812-8D01-657658998654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85" creationId="{D173530C-9D68-4508-8EB1-6EDA75661C21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86" creationId="{F89D4740-9FC4-4FA5-B374-A211B245436E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87" creationId="{BAEE9B7C-5D28-49D3-AD76-8DF663199C9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88" creationId="{0404A6D1-BC8B-4649-A4F7-ADB45AA5906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89" creationId="{3459A82B-6417-4124-B445-6E21B88C842D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90" creationId="{D84EEBC3-CBEA-4760-9064-BED21548C1C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91" creationId="{DAF31538-C5E8-48CC-8B58-DAE595511FF9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92" creationId="{7A8B5AA1-AC23-400F-B0EE-1589AD8E6E2F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93" creationId="{55FB63F1-AFC7-44EA-8AAE-4F42765D2FE3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94" creationId="{DEA13E5B-5643-4A4E-A62A-AC98216358F2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95" creationId="{61CDE567-460C-4D15-8667-D9B8867A124C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96" creationId="{CCFA7FDF-EC69-4AE2-8D85-63BEB28DEA25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97" creationId="{64337B87-76E9-456B-B159-B15B959025BB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98" creationId="{665A4C62-1327-4368-A3BB-37748833ECEB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799" creationId="{5EA31A84-DAFC-46EC-86D7-B7C1A60FA7A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00" creationId="{C3865CE4-C6CF-4FC2-9E58-2C72DDB89F2F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01" creationId="{F37E00C4-B5D8-4987-867A-323B6A60C40B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02" creationId="{6FFC6379-4969-4409-AEDE-5D468AD5480C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03" creationId="{55B6536D-99C7-4125-A840-5EA68AD6512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04" creationId="{CAE07653-30BD-45A2-9FEB-A53444563EE4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05" creationId="{9F3110B2-5589-494C-BCED-0AC7D8169B3C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06" creationId="{4CCBFA71-8F9F-4114-A11C-CC3521E304E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07" creationId="{5074A238-8F2A-4B44-A6D0-3840FB997FC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08" creationId="{6416FE04-38F7-41BF-8D25-6D5314D29971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09" creationId="{D441797E-BA0B-41B5-9B97-B634455557D0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50" creationId="{3B934130-ECD1-4B38-B002-FA5AD997DE5D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51" creationId="{A45AFC6F-4F69-4D8C-BA10-9CF4A2929CDF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52" creationId="{7A079150-E74D-4BDB-B5BA-8E8AC8778DAF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53" creationId="{192289E1-9A5D-4344-B4D8-DFD2497C1D6B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54" creationId="{AC01B74F-6E21-44A8-B317-F0C6F5EB137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55" creationId="{DCA298A8-0321-4712-A1E3-385C6BBE6531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56" creationId="{5C0140D8-2FFD-4854-9107-0290429AFBF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57" creationId="{8D7B0441-05FB-4022-898A-D947765228AB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58" creationId="{AB4BC5B0-1AB1-4043-AE0C-A27D12F55EBD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59" creationId="{FDC7695A-71BB-4248-81C6-83BDABDE020D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60" creationId="{B690106B-51C7-472A-A1BF-3F7B781754DE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61" creationId="{78848E72-6E7A-433B-8D34-1653841AC96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62" creationId="{A514018A-7BFD-4BCC-8F47-49866D2573C7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63" creationId="{9B90DAFE-6A65-476E-8DA0-7202A6AB907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64" creationId="{B7290CD0-8AE9-4723-92DB-7CAD1EFF1DBD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65" creationId="{C152892A-3337-47DC-B48A-38916FE14CBD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66" creationId="{050C2EC8-D329-4BBC-ACF5-24F151303E02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67" creationId="{DA11B877-C6EB-405F-86D5-C5F757081051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68" creationId="{326459CD-16F7-495C-B66D-2AE731D1A06C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69" creationId="{1469A545-A9A7-4F34-BBB7-DE8942D52A2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70" creationId="{B845F271-7D3D-46A1-8293-1D796F950F5E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71" creationId="{7DBB0155-7072-4CD3-AAA2-C04E92BD716D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72" creationId="{63625914-1BCB-4331-A05C-0ACD7368DEC1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73" creationId="{107E8457-8AB3-4EF5-9C9A-31D0D82D047B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74" creationId="{C7D80CC4-1B1A-4AA5-8522-562AC80B8C3B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75" creationId="{9FC0FAB9-2989-454E-9284-184196DB8A6B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76" creationId="{BB21DF1E-4753-4181-8C90-D25DF937A5D9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77" creationId="{76D04D7D-CD3C-4054-AB3C-940E8EB26AD3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78" creationId="{17BFF0CC-2A8E-4403-A4DB-6A631855C98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79" creationId="{A773B225-5020-483C-946E-992A4E56EF34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80" creationId="{8C6A54C1-3CB2-4669-81A5-A22F8CE463C8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81" creationId="{F61671F1-F7DD-4FCE-B32B-0AC83CB61F82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82" creationId="{A32A378C-877B-4A01-9E79-DF6959F27A2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83" creationId="{3A5D8681-6D69-4F9A-96C2-7DE2F8B2E12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84" creationId="{AD1112F9-932E-4EF7-9901-FB274D481BF5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85" creationId="{CADD48BB-E28C-47BE-B0A5-B0E65697B310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86" creationId="{D63D8BD2-5E22-4520-989F-0709B7C30408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87" creationId="{9F6117FF-A8CD-4855-BE18-75CEC1C4F0BF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888" creationId="{0C5FEFA8-F001-4544-92E9-1AF8F97E9777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29" creationId="{BB5F47EF-1BCF-420B-95C6-0681DC36BE29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30" creationId="{7145846B-4E8A-4571-A5A2-A949768B75ED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31" creationId="{125177E8-8370-4D45-8C89-7E86B76E6562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32" creationId="{B7ABB0EC-C0B2-4A7D-B7C0-7A30257B63B9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33" creationId="{60259EED-5385-4FC5-A940-4EAE861CBA3F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34" creationId="{F1B74F6F-E93A-465A-89FF-F26964346AC2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35" creationId="{CA3A4039-61B4-43AB-9D92-01C0C9CAC07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36" creationId="{60D07D64-8F47-48C3-B701-8E77674FFFFB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37" creationId="{C0DBED23-AD7D-4CEC-AA91-CB142095A3FE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38" creationId="{0E41958D-9088-4258-BF29-D205E1AA8DCB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39" creationId="{1374A227-9E80-4FFE-9A32-07C6D17B2B6C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40" creationId="{2A6AF4F9-5D61-4AD3-BFD4-1CBCA6BD3062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41" creationId="{D38B815E-FC0F-4846-951A-9165498EF974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42" creationId="{552E7F42-1DAC-4E73-BE77-D44F107114C8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43" creationId="{C246D91E-0CED-4674-B98A-49B45C1485EB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44" creationId="{2EDF341F-E836-472E-AFAA-D28FDF168F8F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45" creationId="{2CF24554-D54E-4034-A478-79279501FB7B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46" creationId="{DA3CCEC1-E5AF-4146-B7E4-A76D98DBCBA1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47" creationId="{7CBDE3AF-0978-4B20-9241-519CF4D6A2D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48" creationId="{7E49E8D5-1ADD-4E3B-A154-7A7B4EB9461D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49" creationId="{162D34DF-BB72-44EF-9F91-03FE7CCC83F7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50" creationId="{3F7B7ADF-8A61-413E-9E92-45EE00C422FD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51" creationId="{DC9467D7-BD7C-435A-9848-13A11BC39E4F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52" creationId="{F6F13507-8C3F-4D8B-9553-04D30625ECC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53" creationId="{0CAB4082-3475-47C9-A643-ABDF1097960C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54" creationId="{2D1BA228-D8FF-4611-BCA9-ADFD92CAA3BF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55" creationId="{98358763-CDA1-4DC3-96B7-25D0E2A42519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56" creationId="{B9BE6561-529E-42E0-A72B-2A8E719ED6E7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57" creationId="{D47BA778-B142-47D6-9FD4-DC3A667CD821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58" creationId="{F77BAA72-D5B7-454A-AAA7-6E3D27123F9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59" creationId="{6A7F29D4-19AA-40E6-85F7-D0E726598B1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60" creationId="{4322E83B-3C40-4D37-94D5-45D2925A1A9C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61" creationId="{36925936-B967-4EAE-8BE2-91AB6665A2AD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62" creationId="{6BF95807-9D49-45DE-8857-99BB997C839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63" creationId="{292EF1F4-92E6-45A1-B99E-28D49EF2B7D0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64" creationId="{17262716-EB16-4FFF-B33C-04923932D59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65" creationId="{2589AD00-2B42-495E-B6A6-BA383D3AC545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66" creationId="{0A3F6374-0402-4F9A-9EA0-7CAF3D6A0B17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67" creationId="{B2F8CF70-9CCE-4B77-B5CE-A1E6ED50E7A5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1968" creationId="{1E921AAD-0D64-48C8-BB20-F1AC8714E2BD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09" creationId="{A22C5FDF-405F-4AE8-BA84-D601455B2668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10" creationId="{39E184E7-C957-4ED6-952C-E6EFBFEFF13C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11" creationId="{3ED7A8EE-7D42-4C2C-8B68-18E1C5730809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12" creationId="{23830B42-3B51-413E-8831-82907E060962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13" creationId="{084AF616-A1A8-4965-B347-6428242D60B2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14" creationId="{86022689-947A-44DE-B5A6-779C37AA2631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15" creationId="{F1E6835F-BFFA-4147-84CF-17D06FA8578C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16" creationId="{058C0533-1A98-445F-8A9B-03C5B01EBFD3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17" creationId="{205B4DF7-BD4E-4EB9-A12B-15D48BB9C2B3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18" creationId="{6709B982-BFBC-4B48-A13F-0A7FC3EA9CC3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19" creationId="{9EC93F78-0E49-45CA-8B40-23EB48EF392E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20" creationId="{3981CA6C-D90B-4A1B-92E3-40E5C4C620B9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21" creationId="{F9766E1D-1A47-42A8-916D-DA5942066BE1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22" creationId="{C139AA69-9786-42B9-942F-4FCC0DDCE728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23" creationId="{25313B4A-9835-4D28-985E-C9DF0C1B6C2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24" creationId="{DADEE28C-EB36-427C-8C4C-131D2D7AFEB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25" creationId="{02BC51A3-1DE7-43D2-8099-26F700C09A70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26" creationId="{917470DE-5F9C-4CFA-9BC5-5EC3FB234277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27" creationId="{4D57AF89-4EC8-40B8-BE71-FCFCA7EBA5E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28" creationId="{0F0C6B0F-630E-427E-9EAC-DB1EAA5DB55E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29" creationId="{ECA78B86-5C3F-4B02-A6F1-AFD88A1BD61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30" creationId="{06386CA5-B7D4-40F5-B8D4-0BACF228EEE4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31" creationId="{661D131C-B961-4578-9FC1-4C848086A9FB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32" creationId="{E7B48629-D9EC-4FAB-8D2A-8132DC4F73B5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33" creationId="{22E9F64A-EF4A-4F74-A31E-84BAE801BB64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34" creationId="{EE8EDA82-FAA0-4022-8A42-8E0CE7C9D587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35" creationId="{B70289DB-170C-40FB-B478-C02689680CFC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36" creationId="{B193F19B-C1BA-4E53-85CA-C6D7EB555A32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37" creationId="{F14C00E0-7355-4DDF-8971-32C9D0C557C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38" creationId="{881D1F2E-5123-4BAA-A871-FEA89AD796D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39" creationId="{015C12AE-B4D9-4FD0-BA41-60F49AE1412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40" creationId="{ABDFA974-7CF1-4048-8CDB-7F5F5C94D28C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41" creationId="{A18831EB-9FE6-467D-A2EC-69901B1B3298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42" creationId="{BEF850F3-5A95-4579-9271-CB9A1B33CC6E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43" creationId="{9C1BBDAC-BBB6-4313-BDFC-73B479763895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44" creationId="{A6987C9B-7511-4ACD-B236-40921E66FDBE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45" creationId="{F526A863-3BCE-4F46-9FD8-A7C8A765F9F4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46" creationId="{50AF6627-0714-4F2E-A761-B9F7A7A13168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47" creationId="{1564A253-6CA5-4C60-8154-2BFE5AE94594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88" creationId="{7DB3728B-9012-4AF3-B96F-875E7912059E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89" creationId="{4DAE1E59-2FCC-4C00-BA8A-74C5E82DA750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90" creationId="{AC8A5528-7C97-49AD-8AA2-B10D62055270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91" creationId="{8E05AE2D-F2D2-4D19-88DE-004519A7876C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92" creationId="{09307D7E-CF69-4D50-BC99-FFEB3B9671D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93" creationId="{2935F7B8-0F07-45FF-B153-E4CC9C853728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94" creationId="{2592047A-B1FF-4160-B7C5-6A44007A2A7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95" creationId="{133B52FB-837E-453C-965F-255F8E5F362C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96" creationId="{44D85815-AFB5-4A5C-A35E-230338CFA0BE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97" creationId="{CB63BA31-C120-40B4-B260-67E07EB7CCDF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98" creationId="{A2B2E38E-A004-4937-894D-21641269F20B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099" creationId="{CB08AE63-D591-47B0-A52E-BE1FFD526FBC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100" creationId="{6201EEA2-8B72-4E45-965D-1F311EAA99D9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101" creationId="{1E37C4EF-EB1E-4EF0-B48E-28683C44F951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102" creationId="{8BBE4A96-6970-4947-9CE6-5A26A7A7C0D1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103" creationId="{36B02853-0377-47A7-BB22-08B880BF0510}"/>
          </ac:spMkLst>
        </pc:spChg>
        <pc:spChg chg="add mod">
          <ac:chgData name="Fatima Pillosu" userId="a6295d4dc9e22643" providerId="LiveId" clId="{005B96F5-36DF-45A5-B564-15FA03F4A1E7}" dt="2022-03-26T12:34:07.819" v="577" actId="1036"/>
          <ac:spMkLst>
            <pc:docMk/>
            <pc:sldMk cId="675819384" sldId="260"/>
            <ac:spMk id="2104" creationId="{E40DAB2E-D8B8-4A53-A289-E400F4971187}"/>
          </ac:spMkLst>
        </pc:spChg>
        <pc:spChg chg="add mod">
          <ac:chgData name="Fatima Pillosu" userId="a6295d4dc9e22643" providerId="LiveId" clId="{005B96F5-36DF-45A5-B564-15FA03F4A1E7}" dt="2022-03-26T12:34:07.819" v="577" actId="1036"/>
          <ac:spMkLst>
            <pc:docMk/>
            <pc:sldMk cId="675819384" sldId="260"/>
            <ac:spMk id="2105" creationId="{0FB8E75A-68E0-4520-8795-088F5158A3B3}"/>
          </ac:spMkLst>
        </pc:spChg>
        <pc:spChg chg="add mod">
          <ac:chgData name="Fatima Pillosu" userId="a6295d4dc9e22643" providerId="LiveId" clId="{005B96F5-36DF-45A5-B564-15FA03F4A1E7}" dt="2022-03-26T12:34:07.819" v="577" actId="1036"/>
          <ac:spMkLst>
            <pc:docMk/>
            <pc:sldMk cId="675819384" sldId="260"/>
            <ac:spMk id="2106" creationId="{CE4219A8-5C07-40A6-93CF-883C321DFBA9}"/>
          </ac:spMkLst>
        </pc:spChg>
        <pc:spChg chg="add mod">
          <ac:chgData name="Fatima Pillosu" userId="a6295d4dc9e22643" providerId="LiveId" clId="{005B96F5-36DF-45A5-B564-15FA03F4A1E7}" dt="2022-03-26T12:34:07.819" v="577" actId="1036"/>
          <ac:spMkLst>
            <pc:docMk/>
            <pc:sldMk cId="675819384" sldId="260"/>
            <ac:spMk id="2107" creationId="{AB8EAE9A-7682-44D8-BA76-B2510AAE2FB3}"/>
          </ac:spMkLst>
        </pc:spChg>
        <pc:spChg chg="add mod">
          <ac:chgData name="Fatima Pillosu" userId="a6295d4dc9e22643" providerId="LiveId" clId="{005B96F5-36DF-45A5-B564-15FA03F4A1E7}" dt="2022-03-26T12:34:31.277" v="582" actId="555"/>
          <ac:spMkLst>
            <pc:docMk/>
            <pc:sldMk cId="675819384" sldId="260"/>
            <ac:spMk id="2108" creationId="{7B668B02-0244-44B4-B22D-F501FB442209}"/>
          </ac:spMkLst>
        </pc:spChg>
        <pc:spChg chg="add del mod">
          <ac:chgData name="Fatima Pillosu" userId="a6295d4dc9e22643" providerId="LiveId" clId="{005B96F5-36DF-45A5-B564-15FA03F4A1E7}" dt="2022-03-26T12:16:14.682" v="294" actId="478"/>
          <ac:spMkLst>
            <pc:docMk/>
            <pc:sldMk cId="675819384" sldId="260"/>
            <ac:spMk id="2109" creationId="{86BF3148-08FA-4BDB-9D1C-1FE665BF06F4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110" creationId="{8550AAA5-A9ED-47E5-A8EC-714067CE6079}"/>
          </ac:spMkLst>
        </pc:spChg>
        <pc:spChg chg="add mod">
          <ac:chgData name="Fatima Pillosu" userId="a6295d4dc9e22643" providerId="LiveId" clId="{005B96F5-36DF-45A5-B564-15FA03F4A1E7}" dt="2022-03-26T11:52:09.554" v="287"/>
          <ac:spMkLst>
            <pc:docMk/>
            <pc:sldMk cId="675819384" sldId="260"/>
            <ac:spMk id="2111" creationId="{C27E318C-2349-4332-9726-360A83A0EFE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121" creationId="{88E6ED2A-5386-4DD8-A214-6D8E069803D1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122" creationId="{C1EFB296-927A-4B7E-96D6-D437D07BC4FD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123" creationId="{FE322F5C-9D6E-48AF-86F4-1ED1C7A44299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124" creationId="{6D457F54-9A72-486F-9C32-77B5F9671A4E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125" creationId="{DCF57540-CDF2-45C8-B314-A4B9D38498D2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126" creationId="{0CABD700-F060-4418-88A1-835B51D3DE66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127" creationId="{DD57B4FB-68BE-420F-A313-BC5806483E4B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128" creationId="{3ACE537F-F74D-4937-920F-5E7652A2B317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129" creationId="{346C6E0C-CEBC-47E0-98C6-CE82B26E1413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130" creationId="{C5EB8044-CE3C-4105-AB28-8A8D1E25954A}"/>
          </ac:spMkLst>
        </pc:spChg>
        <pc:spChg chg="add mod">
          <ac:chgData name="Fatima Pillosu" userId="a6295d4dc9e22643" providerId="LiveId" clId="{005B96F5-36DF-45A5-B564-15FA03F4A1E7}" dt="2022-03-26T11:50:23.972" v="265"/>
          <ac:spMkLst>
            <pc:docMk/>
            <pc:sldMk cId="675819384" sldId="260"/>
            <ac:spMk id="2131" creationId="{5C697D8D-DB34-4495-A9D8-1B57A1EE9BAC}"/>
          </ac:spMkLst>
        </pc:spChg>
        <pc:spChg chg="add mod">
          <ac:chgData name="Fatima Pillosu" userId="a6295d4dc9e22643" providerId="LiveId" clId="{005B96F5-36DF-45A5-B564-15FA03F4A1E7}" dt="2022-03-26T12:34:07.819" v="577" actId="1036"/>
          <ac:spMkLst>
            <pc:docMk/>
            <pc:sldMk cId="675819384" sldId="260"/>
            <ac:spMk id="2132" creationId="{EFFE8AD0-443E-47FC-8E6C-8AEF278B5975}"/>
          </ac:spMkLst>
        </pc:spChg>
        <pc:spChg chg="add mod">
          <ac:chgData name="Fatima Pillosu" userId="a6295d4dc9e22643" providerId="LiveId" clId="{005B96F5-36DF-45A5-B564-15FA03F4A1E7}" dt="2022-03-26T12:34:07.819" v="577" actId="1036"/>
          <ac:spMkLst>
            <pc:docMk/>
            <pc:sldMk cId="675819384" sldId="260"/>
            <ac:spMk id="2133" creationId="{E214F2FE-88CA-4D09-A276-EE985D200CCF}"/>
          </ac:spMkLst>
        </pc:spChg>
        <pc:spChg chg="add mod">
          <ac:chgData name="Fatima Pillosu" userId="a6295d4dc9e22643" providerId="LiveId" clId="{005B96F5-36DF-45A5-B564-15FA03F4A1E7}" dt="2022-03-26T12:34:07.819" v="577" actId="1036"/>
          <ac:spMkLst>
            <pc:docMk/>
            <pc:sldMk cId="675819384" sldId="260"/>
            <ac:spMk id="2134" creationId="{78EB26C8-C80B-46C8-9BF7-BBF8E23ACC25}"/>
          </ac:spMkLst>
        </pc:spChg>
        <pc:spChg chg="add mod">
          <ac:chgData name="Fatima Pillosu" userId="a6295d4dc9e22643" providerId="LiveId" clId="{005B96F5-36DF-45A5-B564-15FA03F4A1E7}" dt="2022-03-26T12:34:07.819" v="577" actId="1036"/>
          <ac:spMkLst>
            <pc:docMk/>
            <pc:sldMk cId="675819384" sldId="260"/>
            <ac:spMk id="2135" creationId="{D87BB737-4D24-4656-BE30-1CDFF794A23A}"/>
          </ac:spMkLst>
        </pc:spChg>
        <pc:spChg chg="add mod">
          <ac:chgData name="Fatima Pillosu" userId="a6295d4dc9e22643" providerId="LiveId" clId="{005B96F5-36DF-45A5-B564-15FA03F4A1E7}" dt="2022-03-26T12:51:46.009" v="598" actId="255"/>
          <ac:spMkLst>
            <pc:docMk/>
            <pc:sldMk cId="675819384" sldId="260"/>
            <ac:spMk id="2136" creationId="{4EC94975-A7C3-44FB-883F-B56F897C518A}"/>
          </ac:spMkLst>
        </pc:spChg>
        <pc:spChg chg="add mod">
          <ac:chgData name="Fatima Pillosu" userId="a6295d4dc9e22643" providerId="LiveId" clId="{005B96F5-36DF-45A5-B564-15FA03F4A1E7}" dt="2022-03-26T12:51:46.009" v="598" actId="255"/>
          <ac:spMkLst>
            <pc:docMk/>
            <pc:sldMk cId="675819384" sldId="260"/>
            <ac:spMk id="2137" creationId="{971BDED1-6105-4A83-AB40-E1D4712DA431}"/>
          </ac:spMkLst>
        </pc:spChg>
        <pc:spChg chg="add mod">
          <ac:chgData name="Fatima Pillosu" userId="a6295d4dc9e22643" providerId="LiveId" clId="{005B96F5-36DF-45A5-B564-15FA03F4A1E7}" dt="2022-03-26T12:51:46.009" v="598" actId="255"/>
          <ac:spMkLst>
            <pc:docMk/>
            <pc:sldMk cId="675819384" sldId="260"/>
            <ac:spMk id="2138" creationId="{6503535F-3C1C-4FEA-848E-328B37C6E4D7}"/>
          </ac:spMkLst>
        </pc:spChg>
        <pc:spChg chg="add mod">
          <ac:chgData name="Fatima Pillosu" userId="a6295d4dc9e22643" providerId="LiveId" clId="{005B96F5-36DF-45A5-B564-15FA03F4A1E7}" dt="2022-03-26T12:51:46.009" v="598" actId="255"/>
          <ac:spMkLst>
            <pc:docMk/>
            <pc:sldMk cId="675819384" sldId="260"/>
            <ac:spMk id="2139" creationId="{15E2C46B-817F-4857-8425-9B2E3DA7D7B5}"/>
          </ac:spMkLst>
        </pc:spChg>
        <pc:picChg chg="add del mod">
          <ac:chgData name="Fatima Pillosu" userId="a6295d4dc9e22643" providerId="LiveId" clId="{005B96F5-36DF-45A5-B564-15FA03F4A1E7}" dt="2022-03-26T11:28:29.604" v="4" actId="21"/>
          <ac:picMkLst>
            <pc:docMk/>
            <pc:sldMk cId="675819384" sldId="260"/>
            <ac:picMk id="433" creationId="{53AD8B2D-BDFB-4A01-9C24-11AC17F6DE78}"/>
          </ac:picMkLst>
        </pc:picChg>
        <pc:picChg chg="add del mod">
          <ac:chgData name="Fatima Pillosu" userId="a6295d4dc9e22643" providerId="LiveId" clId="{005B96F5-36DF-45A5-B564-15FA03F4A1E7}" dt="2022-03-26T11:28:29.604" v="4" actId="21"/>
          <ac:picMkLst>
            <pc:docMk/>
            <pc:sldMk cId="675819384" sldId="260"/>
            <ac:picMk id="434" creationId="{725AA1AD-CBE9-43D0-8E4F-9A069D19BE2C}"/>
          </ac:picMkLst>
        </pc:picChg>
        <pc:picChg chg="add del mod">
          <ac:chgData name="Fatima Pillosu" userId="a6295d4dc9e22643" providerId="LiveId" clId="{005B96F5-36DF-45A5-B564-15FA03F4A1E7}" dt="2022-03-26T11:28:29.604" v="4" actId="21"/>
          <ac:picMkLst>
            <pc:docMk/>
            <pc:sldMk cId="675819384" sldId="260"/>
            <ac:picMk id="435" creationId="{8D2878E1-04D2-4E48-9237-1F2DABA70A7B}"/>
          </ac:picMkLst>
        </pc:picChg>
        <pc:picChg chg="add del mod">
          <ac:chgData name="Fatima Pillosu" userId="a6295d4dc9e22643" providerId="LiveId" clId="{005B96F5-36DF-45A5-B564-15FA03F4A1E7}" dt="2022-03-26T11:28:29.604" v="4" actId="21"/>
          <ac:picMkLst>
            <pc:docMk/>
            <pc:sldMk cId="675819384" sldId="260"/>
            <ac:picMk id="436" creationId="{33618ACE-629D-42C2-89A0-8806F45058DD}"/>
          </ac:picMkLst>
        </pc:picChg>
        <pc:picChg chg="add del mod">
          <ac:chgData name="Fatima Pillosu" userId="a6295d4dc9e22643" providerId="LiveId" clId="{005B96F5-36DF-45A5-B564-15FA03F4A1E7}" dt="2022-03-26T11:49:11.287" v="264" actId="21"/>
          <ac:picMkLst>
            <pc:docMk/>
            <pc:sldMk cId="675819384" sldId="260"/>
            <ac:picMk id="855" creationId="{47CC1824-C402-4310-BBA9-F3E250EDAFD4}"/>
          </ac:picMkLst>
        </pc:picChg>
        <pc:picChg chg="add del mod">
          <ac:chgData name="Fatima Pillosu" userId="a6295d4dc9e22643" providerId="LiveId" clId="{005B96F5-36DF-45A5-B564-15FA03F4A1E7}" dt="2022-03-26T11:49:11.287" v="264" actId="21"/>
          <ac:picMkLst>
            <pc:docMk/>
            <pc:sldMk cId="675819384" sldId="260"/>
            <ac:picMk id="856" creationId="{B7C3C284-C41A-4E7F-AAEB-965CC52E3D1A}"/>
          </ac:picMkLst>
        </pc:picChg>
        <pc:picChg chg="add del mod">
          <ac:chgData name="Fatima Pillosu" userId="a6295d4dc9e22643" providerId="LiveId" clId="{005B96F5-36DF-45A5-B564-15FA03F4A1E7}" dt="2022-03-26T11:49:11.287" v="264" actId="21"/>
          <ac:picMkLst>
            <pc:docMk/>
            <pc:sldMk cId="675819384" sldId="260"/>
            <ac:picMk id="857" creationId="{971D2CF7-2795-4D8D-B1BE-C0A448F3CD8E}"/>
          </ac:picMkLst>
        </pc:picChg>
        <pc:picChg chg="add del mod">
          <ac:chgData name="Fatima Pillosu" userId="a6295d4dc9e22643" providerId="LiveId" clId="{005B96F5-36DF-45A5-B564-15FA03F4A1E7}" dt="2022-03-26T11:49:11.287" v="264" actId="21"/>
          <ac:picMkLst>
            <pc:docMk/>
            <pc:sldMk cId="675819384" sldId="260"/>
            <ac:picMk id="858" creationId="{89A26F72-7472-4D6F-948E-2E2E3DAE56FA}"/>
          </ac:picMkLst>
        </pc:picChg>
        <pc:picChg chg="del">
          <ac:chgData name="Fatima Pillosu" userId="a6295d4dc9e22643" providerId="LiveId" clId="{005B96F5-36DF-45A5-B564-15FA03F4A1E7}" dt="2022-03-26T11:27:30.478" v="0" actId="21"/>
          <ac:picMkLst>
            <pc:docMk/>
            <pc:sldMk cId="675819384" sldId="260"/>
            <ac:picMk id="1289" creationId="{2962DCD0-E858-4F1F-9BEB-F5D15246ACC7}"/>
          </ac:picMkLst>
        </pc:picChg>
        <pc:picChg chg="del">
          <ac:chgData name="Fatima Pillosu" userId="a6295d4dc9e22643" providerId="LiveId" clId="{005B96F5-36DF-45A5-B564-15FA03F4A1E7}" dt="2022-03-26T11:27:30.478" v="0" actId="21"/>
          <ac:picMkLst>
            <pc:docMk/>
            <pc:sldMk cId="675819384" sldId="260"/>
            <ac:picMk id="1290" creationId="{34DD1A2B-A0ED-409F-986D-9C6983ED0DC9}"/>
          </ac:picMkLst>
        </pc:picChg>
        <pc:picChg chg="del">
          <ac:chgData name="Fatima Pillosu" userId="a6295d4dc9e22643" providerId="LiveId" clId="{005B96F5-36DF-45A5-B564-15FA03F4A1E7}" dt="2022-03-26T11:27:30.478" v="0" actId="21"/>
          <ac:picMkLst>
            <pc:docMk/>
            <pc:sldMk cId="675819384" sldId="260"/>
            <ac:picMk id="1291" creationId="{64E51A22-BB68-4C17-A11F-2E8863AADC48}"/>
          </ac:picMkLst>
        </pc:picChg>
        <pc:picChg chg="del">
          <ac:chgData name="Fatima Pillosu" userId="a6295d4dc9e22643" providerId="LiveId" clId="{005B96F5-36DF-45A5-B564-15FA03F4A1E7}" dt="2022-03-26T11:27:30.478" v="0" actId="21"/>
          <ac:picMkLst>
            <pc:docMk/>
            <pc:sldMk cId="675819384" sldId="260"/>
            <ac:picMk id="1292" creationId="{451D8F4B-56E1-44CF-9188-56090957F86D}"/>
          </ac:picMkLst>
        </pc:picChg>
        <pc:picChg chg="add del mod">
          <ac:chgData name="Fatima Pillosu" userId="a6295d4dc9e22643" providerId="LiveId" clId="{005B96F5-36DF-45A5-B564-15FA03F4A1E7}" dt="2022-03-26T11:41:16.564" v="260" actId="21"/>
          <ac:picMkLst>
            <pc:docMk/>
            <pc:sldMk cId="675819384" sldId="260"/>
            <ac:picMk id="1707" creationId="{FA8926E2-0295-4042-8165-8D4C38944E7D}"/>
          </ac:picMkLst>
        </pc:picChg>
        <pc:picChg chg="add mod">
          <ac:chgData name="Fatima Pillosu" userId="a6295d4dc9e22643" providerId="LiveId" clId="{005B96F5-36DF-45A5-B564-15FA03F4A1E7}" dt="2022-03-26T11:50:23.972" v="265"/>
          <ac:picMkLst>
            <pc:docMk/>
            <pc:sldMk cId="675819384" sldId="260"/>
            <ac:picMk id="1723" creationId="{CDF287B6-5396-4FE9-831B-8389C4BEE6D0}"/>
          </ac:picMkLst>
        </pc:picChg>
        <pc:picChg chg="add mod">
          <ac:chgData name="Fatima Pillosu" userId="a6295d4dc9e22643" providerId="LiveId" clId="{005B96F5-36DF-45A5-B564-15FA03F4A1E7}" dt="2022-03-26T11:50:23.972" v="265"/>
          <ac:picMkLst>
            <pc:docMk/>
            <pc:sldMk cId="675819384" sldId="260"/>
            <ac:picMk id="1724" creationId="{666B8DC0-ACA8-4248-A5A3-CBCC7657172D}"/>
          </ac:picMkLst>
        </pc:picChg>
        <pc:picChg chg="add mod">
          <ac:chgData name="Fatima Pillosu" userId="a6295d4dc9e22643" providerId="LiveId" clId="{005B96F5-36DF-45A5-B564-15FA03F4A1E7}" dt="2022-03-26T11:50:23.972" v="265"/>
          <ac:picMkLst>
            <pc:docMk/>
            <pc:sldMk cId="675819384" sldId="260"/>
            <ac:picMk id="1725" creationId="{29B099DE-0870-4800-B5DD-A6B3D805E9B1}"/>
          </ac:picMkLst>
        </pc:picChg>
        <pc:picChg chg="add mod">
          <ac:chgData name="Fatima Pillosu" userId="a6295d4dc9e22643" providerId="LiveId" clId="{005B96F5-36DF-45A5-B564-15FA03F4A1E7}" dt="2022-03-26T11:50:23.972" v="265"/>
          <ac:picMkLst>
            <pc:docMk/>
            <pc:sldMk cId="675819384" sldId="260"/>
            <ac:picMk id="1726" creationId="{CFD63488-23FB-435E-B54E-C007A1CD947A}"/>
          </ac:picMkLst>
        </pc:pic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424" creationId="{04F4AB2A-4ED6-4DA0-8286-69C3B0F4B639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425" creationId="{CD522B71-4F22-44DA-B23B-B98383DAA57C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451" creationId="{94539845-C90C-4F4D-87D0-9E9440159E5E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452" creationId="{620441EF-8D70-472F-99AF-72B7D756EEDD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453" creationId="{B1ABDB93-D317-449B-9C87-30A8979450CD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454" creationId="{C2E35306-5630-4F2D-A72E-54C4FC02930F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455" creationId="{F35A5AE5-7995-4841-8580-D9FB58F592EA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456" creationId="{C4C44E22-35C4-44DD-A3AC-D25100FD3CAA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457" creationId="{67594A40-8FCA-4C6D-A020-44FCD11469B2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458" creationId="{80E06766-A589-4081-A9CF-24C78F684123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459" creationId="{86F1FACE-F839-4CE3-BB19-8F5B6200B965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20" creationId="{E3F79336-83CA-45CA-A5EF-5603FBAACE64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21" creationId="{8F13A641-0575-47B2-B9E4-E1D959828EDD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22" creationId="{A4873FDD-C75F-47AD-AC08-DAD74457517C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23" creationId="{BD1CD10B-85E8-4C5A-AFBE-A2E268630966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24" creationId="{C87E12C1-0411-4326-8F3A-1DABD908E905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25" creationId="{5EBA857E-E70C-4FD2-AB22-B57245BADB04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26" creationId="{18FFC64A-B8CE-423E-95E8-56DBFFED9C25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27" creationId="{7ED3AF74-F88D-43E3-A8E2-9065B636ACFF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28" creationId="{87DC3C08-30FE-4826-857E-432F886C61C5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29" creationId="{FB6D3D58-7E3E-47A1-82F0-760A28CDB7A6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30" creationId="{CB55F9B3-8EFD-4C78-8967-ACEB07B53307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31" creationId="{7D10D296-1E7E-49B1-9263-D03B6391A5F4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32" creationId="{BC93BF40-A904-4FBC-8445-82AD4E06A8D4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33" creationId="{CAD295E2-B32B-49C9-B8AF-9172D1935257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34" creationId="{9EE5048B-99AE-47A7-8C51-C847CA761A0B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35" creationId="{88864A9E-8214-426B-A6F3-E2AD821BF501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36" creationId="{9711823A-CE30-4F94-9E6A-1B0736B2E61A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37" creationId="{E809D2F1-3F60-4375-AA1C-E0584F930D02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38" creationId="{A6A6B273-7095-48E7-A734-35511FE68C1D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39" creationId="{7BB90F87-F79D-4214-9C17-33E0F9BC2499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40" creationId="{9074F9AA-BC64-4251-BEC1-31CFB1FE2DD4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41" creationId="{B0926F3E-48E6-45CF-880B-DB498A6CD516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42" creationId="{AE4CFE31-6D42-49EA-ACFD-D01CDD8B5050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43" creationId="{83ECC416-2864-4DE3-BC45-D6CF67B38D0B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44" creationId="{CE61BD18-D487-4942-83F7-DD1D68742BED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45" creationId="{5ECE3E0A-ED90-439F-A61A-8F32A3EF5EB1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46" creationId="{C6361DF8-620F-4DC3-A4C1-E92D2704E551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47" creationId="{ED817810-39DD-41B4-A4E3-89E0D8FD3DF1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48" creationId="{381D5212-A831-4C45-9C00-B28D9B15DE26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49" creationId="{622BA438-55D8-49A0-AD07-472E36CFDF30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50" creationId="{2FF7F3CD-4F00-441D-9D04-851868B5ECF7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51" creationId="{ACDC2E16-D496-4F17-8007-4050B74EADD2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52" creationId="{A7CF2C17-6DCC-41D3-B527-A1D57AE06E57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53" creationId="{1D6D4672-DB8F-422D-B683-E1A7A44A27EB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54" creationId="{424EB437-A2C7-47C7-8EFE-911BCB2ECD69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55" creationId="{598E2A16-6C96-4F9A-A64D-4D5B36A48F56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56" creationId="{7EE912DD-775C-431A-8B3B-A4195D74FC64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57" creationId="{85429515-EF0C-4B95-B691-E38E7AEB09A8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58" creationId="{83A9116D-CAE5-4557-A478-14FCD397A4ED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59" creationId="{BCCE46FF-9FD3-42B2-91FD-ABC87A30639B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599" creationId="{743387D4-4A79-4776-97F1-C2B532C9B00F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00" creationId="{2BC20D1E-A810-4B0A-9808-5F02702F2D74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01" creationId="{C0969961-6948-4F91-953A-9C22358FF1FD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02" creationId="{C0ECA504-6F9B-457B-B023-16B362AC475C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03" creationId="{FE0BF5DA-C7E9-473A-8093-E8A99C823F2A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04" creationId="{77E8AA27-C3CB-4C83-A14D-F1AA5FA7EF72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05" creationId="{0E639683-41C9-4972-B06E-A1CD6B48955B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06" creationId="{952FD384-029F-4157-AD20-437221766B17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07" creationId="{E7749E0C-0B61-4FB1-9E7D-C9B5F3EA9AE1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08" creationId="{9AAC0B91-21B3-4380-83F1-FD1F5F0A7136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09" creationId="{ACA23417-7428-4B7F-9CD7-43085E87EC3C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10" creationId="{E1AC8D18-CA1B-4901-AB97-833C10DF23C4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11" creationId="{7277B100-13A4-47C9-98B9-2957E10C31E4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12" creationId="{CCBB65CA-B7B7-41FD-BDAC-2A13B62D0088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13" creationId="{6F8C30B2-CED1-40C8-A287-378F10A0A67F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14" creationId="{61A6DA00-6F23-4F4E-85D9-03942EC3E3DF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15" creationId="{B45EC17E-8EE4-40E8-BAF2-FA8EBF971EFA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16" creationId="{83B762A7-E533-40EB-8815-35E9BE07C1AE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17" creationId="{3122000E-5B8F-4F88-9B6F-33C8643E2895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18" creationId="{AAA473F9-7447-4BA1-8264-A21724C521E9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19" creationId="{2B7DB562-4762-4A79-8D09-3A4234D49079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20" creationId="{12CC005E-F053-4249-B511-2692455CF0BF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21" creationId="{9F22B4A3-3C62-4A52-8A01-879D7F00D714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22" creationId="{EB6C3284-7F3D-4F2F-83AF-E6976AD5AE41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23" creationId="{DB2EA938-B08C-44DE-89A1-2AE18B09B053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24" creationId="{00DE3D9C-A8BA-4FB2-9CC0-203411FE6887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25" creationId="{15493255-FFCF-499B-A6DD-3315C46CA9FB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26" creationId="{98F4D393-C5FE-4266-B279-698F5EC2FB2D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27" creationId="{37CBCA1E-2515-4DD6-9355-74657F136171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28" creationId="{2F24A991-4958-423A-8E94-AEB0D3ED84E2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29" creationId="{37F3D688-7A04-4CA4-B3F3-FDB72E2BACAB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30" creationId="{360F27ED-9BB4-4573-95FB-829C27792BB5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31" creationId="{60690758-5D92-468A-9257-8DF6E934750C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32" creationId="{5B148771-6AA1-4DD6-96EA-FB98B3E0907F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33" creationId="{AAB64558-2985-4060-907A-CAE7DAB609C1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34" creationId="{035CD6B4-9171-47B5-A868-2333F30CB52F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35" creationId="{E94F3FFA-2F2C-4FA0-9891-65F15A4C990A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36" creationId="{82835688-1E7F-4C1E-BDB8-806379972CF8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37" creationId="{7143D06A-5496-4D36-97FE-516E00865711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38" creationId="{432DA22B-9D96-45EC-8B3C-9593B3130BB4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79" creationId="{09EFECE1-C358-47A7-9450-3BD2698358EB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80" creationId="{F1AED88E-DD5E-4C80-B9C8-0D96E94BDB29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81" creationId="{AA3EC9BB-2154-4FD3-931F-6C38914EEC78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82" creationId="{48E85FE8-00DC-4014-872A-905314B31A11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83" creationId="{19B11038-27AF-461D-A0B5-7E181AB3F171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84" creationId="{4252B742-D403-4C41-B960-942F4757CE11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85" creationId="{5B35DAC2-B12C-41DD-8ABC-F79FB6489362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86" creationId="{CD2209B8-261B-4138-B2D9-C9B2F62CC295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87" creationId="{3E783FA3-98E7-48AB-A1E6-2DABC93DBAAB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88" creationId="{8B0EA229-1FCB-43D0-9ED2-15B68B060393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89" creationId="{6B4A7762-AE7B-46D8-A3D5-AE0A91C7C2F8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90" creationId="{6358250B-D898-4829-9C74-B1D072459059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91" creationId="{EA3E2185-5D88-4BC3-8436-807501B62552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92" creationId="{C00F3986-A1BA-4120-882C-0DD3568B5EB1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93" creationId="{A99C6C5B-9EF5-4FF6-913A-7AFB90655BCC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94" creationId="{A3886B26-C732-47CF-979E-F09796C775D4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95" creationId="{7F6274FE-1B34-48EC-8815-8B3F5EAD7219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96" creationId="{3F9E7877-99EC-49E0-A946-5A0F2F36C37E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97" creationId="{EBA7F827-8F22-4FD5-8BA2-773C7088F097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98" creationId="{91469DB5-49B3-462C-8909-8D3825C16C65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699" creationId="{22F9B8AB-5E33-424A-BD0E-09CC1A0181C8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00" creationId="{988D936E-983E-467D-8DA7-4C9B5567F376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01" creationId="{2B3D7ECB-69CA-4762-8DED-A24FD829F29D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02" creationId="{3A9BECA2-759F-43CF-9FA9-F0AA34818385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03" creationId="{5A6D823E-2810-40E4-ABC3-05987770E02B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04" creationId="{22278038-5637-489A-9A09-1A789EA5541E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05" creationId="{EF903560-37B5-4C1B-A064-1723B6662A2A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06" creationId="{C955CC67-39A3-48A6-94C4-02FAFD87DAF4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07" creationId="{7A8AD99F-5055-47D7-96C5-CA6FD9687EB7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08" creationId="{F118D301-EECB-45E9-8359-D4F37B04C83B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09" creationId="{F9C9071C-BFA3-4137-B982-7DAE237B16C1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10" creationId="{8CFE4FF2-02C8-4618-AE97-8BDA81F0F63D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11" creationId="{05077A2D-DCD0-445F-B383-290510E6A3B9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12" creationId="{E533D296-1E7D-4C19-9AC0-2C3FE4119CCE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13" creationId="{830309C1-D441-4A19-9E5C-93A306E983EE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14" creationId="{D4F10881-E5DD-443E-86FA-90FFDB4A9405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15" creationId="{71C1273B-BDC3-4C3D-83BD-C2E0D2ADB27A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16" creationId="{8EA1D7B9-1D1B-48AD-9463-D489CC9461D3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17" creationId="{9A713822-FA82-46FB-A01F-6723CFFF76B7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18" creationId="{C97FE9AB-F615-44B7-96BF-9E828EC1E3AE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58" creationId="{3D1A97AD-B8F5-4058-BB14-7C98D70B130D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59" creationId="{CFCD4BBB-9954-410D-B499-2D24E0CE4456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60" creationId="{494C317B-1B18-424D-8A3D-BFD9534A02A0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61" creationId="{48310D0F-541D-4497-80F2-E9BAC982EEA7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62" creationId="{5F2BF8E9-09B3-4F78-84FD-6D1EDA8C884D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63" creationId="{533E711C-D9AE-4587-A7F1-8CA2734BB615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64" creationId="{F2B38C8B-A2B2-42D4-B1B1-32511C0C5365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65" creationId="{EDA4B3E8-1212-47E6-BFF8-7B0182FB5342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66" creationId="{559DCC03-F15C-41A1-9C6F-A7C01E0808ED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67" creationId="{863CC5E8-48DE-4ED9-8F00-0D80E1DAB275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68" creationId="{F5D5D387-2636-4A05-93D3-8C9A1D0EAB65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69" creationId="{EDABA13F-ED0D-4052-B224-F97D204F09F2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70" creationId="{5262C38B-4F08-4FED-9C5E-4A030769DE3F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71" creationId="{130EF5E1-A7F4-4B23-B89C-288A612B0124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72" creationId="{648C9A2B-C621-490E-81E6-34C4CFB510AB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73" creationId="{2111240F-7BF2-4E54-83C3-51BF92827C8A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74" creationId="{F3E08513-4C41-4480-A315-00080D07A150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75" creationId="{7E2393D1-FACD-4D93-8956-175C7C24A10A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76" creationId="{020AE8F2-F5AB-443B-B4BE-A302136A5017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77" creationId="{5F2498B1-684B-474D-8097-28E501FB4B79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78" creationId="{A000D7AE-1FF3-4BDA-978F-5977CA9966DC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79" creationId="{A257C627-7000-4E1B-BFAF-6D8FBCCAE265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80" creationId="{4E45578A-284C-4A93-B02A-EBE7BDA6E457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81" creationId="{4B2B8092-CFF7-40F8-A73D-1F6019471200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82" creationId="{042C80EE-C51A-4245-AE57-31F255AE331F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83" creationId="{B12854B1-290F-4E92-97DF-4AFC6A629A11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84" creationId="{3D505B09-2A55-4D86-AD36-5DCEA9CDCF32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85" creationId="{70555088-47E7-47B1-B241-CB98AD44899A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86" creationId="{312492E4-9BC9-44BA-92F7-F9C28332E84C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87" creationId="{92D3554A-8B37-42D0-9F0B-DE6438727770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88" creationId="{8A6C825B-1C4E-4291-8CD0-2B12C0748984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89" creationId="{873DE40D-92F5-46BD-AF1B-8FDF424482D9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90" creationId="{C509D55D-7274-40EC-9546-407C479566A1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91" creationId="{DA2CAC91-5D0B-48A7-B40E-4A1335259E59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92" creationId="{CC11476F-A1E2-47E6-BCF1-095510786853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93" creationId="{82CB12F5-710C-4A93-A879-8B8FEBEE74D8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94" creationId="{002C3C24-0041-44AC-B4D8-2506D2960EB6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95" creationId="{A4FA756E-21C3-4B48-A34F-A9AFCA9BA40B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96" creationId="{4A0A7A68-E5B7-4392-8C62-1598243184AA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797" creationId="{57AA6963-8255-4030-8655-7B74650D4AED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822" creationId="{CF6081F1-36BF-4D7D-89C2-E1CA87DA042A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823" creationId="{D302BC11-63E3-4106-9E49-7513B291F028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824" creationId="{506E0D91-80B3-4E6B-B252-B285D8607553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825" creationId="{7FFE9D4D-5247-4231-8CC8-2039DDED3DFE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826" creationId="{69B5FE87-13D4-4772-86DE-2D1860D4E0AB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827" creationId="{5B54DC46-E930-4DC1-8F1E-2391FBB6266E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828" creationId="{2519A895-0C3D-4B3C-ACE0-6A7E4ADDD6D8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829" creationId="{31433413-A5E2-4E33-A8AC-ECCF2404208E}"/>
          </ac:cxnSpMkLst>
        </pc:cxnChg>
        <pc:cxnChg chg="add del mod">
          <ac:chgData name="Fatima Pillosu" userId="a6295d4dc9e22643" providerId="LiveId" clId="{005B96F5-36DF-45A5-B564-15FA03F4A1E7}" dt="2022-03-26T11:28:29.604" v="4" actId="21"/>
          <ac:cxnSpMkLst>
            <pc:docMk/>
            <pc:sldMk cId="675819384" sldId="260"/>
            <ac:cxnSpMk id="830" creationId="{B01E2D8B-336B-424E-B606-8E8E99683199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846" creationId="{1994837D-2044-4DF1-AA3C-6962A4E33FB1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847" creationId="{984EED32-9310-4C54-8E46-BD461696F2A2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873" creationId="{C12C9A02-D0AC-46D2-9D0B-256F4535C6E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874" creationId="{A9DF7A7B-6237-464B-8E17-BF27EE4B5CB4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875" creationId="{67099B45-DF58-4815-9135-678FDE186400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876" creationId="{2CD538BE-CC26-420B-A514-4E13BC17543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877" creationId="{73CEE588-6223-4C19-A0B1-D4D78D9889B2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878" creationId="{FBAF9472-D683-4D3D-A2EC-5ABD38A5E208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879" creationId="{9E705E4B-A47E-40EB-AA33-C5E843ABD68A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880" creationId="{7FBAE43A-0AF8-4680-A62D-5F9EDED64CB3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881" creationId="{BE53F795-9611-4750-9536-8F27103520F9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42" creationId="{008568E9-567C-4DA1-AB8E-A1294C71B25A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43" creationId="{2CC95B49-F3A7-49AF-A00E-4086A553FB3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44" creationId="{44362220-1582-4108-B89E-4543F9AC07AF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45" creationId="{B8424D8B-0486-4B92-8BCA-DF862DB5BB68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46" creationId="{2783A9B0-03A1-44AE-859D-60D902777C68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47" creationId="{71428EF5-1F9D-4F6A-A3EA-58DD80B938C3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48" creationId="{F199309D-D9FC-4962-B152-1584A1CE13F5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49" creationId="{F94E5E10-7576-4DCB-A2F7-1E2638E457D9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50" creationId="{7EA931D4-220D-4516-A38A-E4B1D82539D6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51" creationId="{B6CE5EB5-EF01-4170-90C0-70F5AE042000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52" creationId="{2C35096E-B812-4C40-819F-A593D54EF8C9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53" creationId="{2D1BE8CD-5B1F-4B95-97CC-B6E257779292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54" creationId="{57FBEA4E-AE93-4EF2-AEE5-0E62F99B3FAB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55" creationId="{E60E6B26-2E94-4388-8CDC-29228FDB061C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56" creationId="{2E014ABE-9270-4187-9943-DC358C467998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57" creationId="{99CBAD80-BCC7-464A-8317-712A631EEEA2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58" creationId="{E1C20BC4-D787-4CB6-81B3-C672780AE6E9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59" creationId="{F3598455-F143-4690-A188-2274A93E98FD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60" creationId="{3A820502-56A7-4C4E-8E6D-B0AF5AA2F8F4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61" creationId="{4848BE73-902B-4FFE-B3F1-FB7F02DA63E9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62" creationId="{25C2CDE5-E6D0-499B-9BB5-FC8DCDA42441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63" creationId="{CE85AF34-2389-4AA3-A28C-F3B55348035B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64" creationId="{F7DC0CAF-D8CE-4A71-BECD-6F7DF11724B2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65" creationId="{67CECDBD-5940-421B-9E95-8A453F4D28D3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66" creationId="{91CD9759-67B2-462F-BCB4-B41992957307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67" creationId="{1103AEC0-BAE8-4AA5-AAA0-473512533F69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68" creationId="{F63D6DEE-585D-419E-976E-8AF08AFD888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69" creationId="{D02FBB34-654E-4F06-927B-A80BBC9F1B48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70" creationId="{8F5707C9-8CA6-4173-B0B4-975D4B28BB43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71" creationId="{458D8406-1E00-4567-BABA-6FEEB8CA1767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72" creationId="{4684F442-F44A-4F63-99F6-368BC8174556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73" creationId="{2F8E3B68-3A55-4A32-953D-B7C0EFB3C447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74" creationId="{0EEE969E-7574-4BDA-98CA-CA096766E068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75" creationId="{5A8FFCF6-007D-4F8D-882B-2CFC119A76F0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76" creationId="{624F844E-F667-41BA-8438-1CEBBAFB8A87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77" creationId="{56646ABA-4AC1-4310-9089-341D3808C453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78" creationId="{5CE0920F-92E7-4BBE-BDC2-5E96F809732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79" creationId="{5F57C046-F438-4392-A8D3-5452B2D158F1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80" creationId="{4175E55B-7BB1-41E6-9A8E-3681895E60FC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981" creationId="{285DB286-FB73-4001-9D38-1B9CE94206B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21" creationId="{2B23AA09-0370-4F7F-853F-23780AF03371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22" creationId="{FAD2588B-11D6-4B2C-9FDD-0F2C65329984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23" creationId="{8E548125-AD7C-41D3-915D-509918DFA04F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24" creationId="{749BD06A-4063-4A2F-A5F6-1AE9338D4264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25" creationId="{885C3C2A-4D52-4951-9D2A-682D56E8927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26" creationId="{67912ECE-97C7-4205-B69F-A7BAB208724A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27" creationId="{05113151-8D98-4593-805B-84D119ACC62B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28" creationId="{8DEA81D3-F1C0-4EA2-9A37-C85AA91D5B22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29" creationId="{C235D430-9921-48E0-B806-AF55DB145844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30" creationId="{93F6B793-26EC-4AA0-8CAB-33D0E4C58906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31" creationId="{89B7D8DF-0E5D-4EF7-8D4A-8C0233725EFF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32" creationId="{C41B39E2-310E-4F10-8872-626718E4F6E5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33" creationId="{7CD6F0C3-8066-4407-89D7-5EAB91044D6B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34" creationId="{D35C3831-FF6A-41B7-A77E-9E15DE1672DD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35" creationId="{BE9C35B1-9982-4322-813A-CD525ED8040D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36" creationId="{0D705A95-B530-4AC3-9E0C-2684844820B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37" creationId="{0EF8A7A2-81D1-40F3-B3E7-F722DF20B5BA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38" creationId="{BDD9DDFD-8006-4584-9EFD-F739B1C3679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39" creationId="{234BF64C-9329-4778-8121-63B31C550D9F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40" creationId="{5065AB42-29C8-4C87-BE03-F7BE54C4C639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41" creationId="{D5D3A1FA-A78C-4DD3-BD3F-937B4D9870F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42" creationId="{308D650E-2FB1-4522-AF83-643B5B6DAA90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43" creationId="{BDA9ACF2-9EF1-4B5E-A008-25A7E0D1192F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44" creationId="{C3A52CE8-CDAE-4D5F-A373-766DEB8D6041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45" creationId="{DF998F82-C8B9-427D-BDBB-E2EDBD1D5CC8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46" creationId="{5F9F197F-2D05-4926-9615-9F1E54DDB571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47" creationId="{6FF3F556-D5E0-4E2A-BAD6-6DE7837C1D2A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48" creationId="{A51C92AE-9553-49AE-AB5C-4F521512F32A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49" creationId="{7D4DD9E8-8AEC-4DA1-89B1-669E51F9240A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50" creationId="{10DEF70A-2A61-489F-8ADE-1AF2ED410FAF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51" creationId="{87EEFBE6-88B7-49DC-BEE6-9BAC889575A2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52" creationId="{5938D563-FBE1-4487-9C97-16B1C380F1D1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53" creationId="{34D905DB-D711-4678-9C64-6A1DE3842D98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54" creationId="{9CA967AD-FAAC-4503-A8C6-9378430996D7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55" creationId="{55093147-CA61-4465-95A8-26A5146F459A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56" creationId="{30948BB5-41C2-46E0-8070-3F552C39F5B9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57" creationId="{00977B91-305D-45E9-9163-052FC74B5D6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58" creationId="{14DAD2A0-6E01-48EC-8973-B7F073886F0A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59" creationId="{7010BEBD-0CED-4FA2-9944-9835429A5951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060" creationId="{41E21355-6057-47BD-BD1D-B949CD907800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01" creationId="{E92546E3-1754-4726-96B7-C50EFFC1E0A6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02" creationId="{17A58665-8EDD-47D3-92DC-49887CB25C93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03" creationId="{B2C84548-A23E-4B1D-AD50-29DAB97C7B85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04" creationId="{D9B6FBED-2FB8-4840-9957-57A71CE9E5C2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05" creationId="{70D6F76D-6D78-4B05-8BB3-F60AC5949206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06" creationId="{48581531-195A-4665-8747-70E64532BAA5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07" creationId="{3AE52784-C5E4-40C1-840D-228CE6657A4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08" creationId="{7FE3C1D3-BBE0-41F6-B0F9-16754CFCE490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09" creationId="{FAA03103-CAEA-4AC6-BFE3-4C71BE91FBAC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10" creationId="{2EDEA626-8323-4C44-B985-2D1677102E5D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11" creationId="{71631628-D0C1-4F4A-A6E8-41822697CC78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12" creationId="{E584333B-01D1-4BDB-B427-714B9E4F2304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13" creationId="{99255036-7124-42DC-89A1-9D8F7920F45F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14" creationId="{BA8C2701-8065-4859-A173-22C21F0085F4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15" creationId="{B46F1A13-5B92-4F5A-B295-57BE87AC3C3A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16" creationId="{F52A8A7C-B1DA-4715-B51F-59770F5541EB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17" creationId="{6EA633FA-0765-4786-822E-8A59A920F6F6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18" creationId="{99ABDFEE-8A67-4BAC-AECB-966B10AE693D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19" creationId="{1F2EE430-E823-467E-BAEE-7BAA274C71BC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20" creationId="{701D4A68-60D2-491F-AA82-B06646FBE863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21" creationId="{3592FA43-FD6A-49CE-A9B1-58D7FBA633A0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22" creationId="{94D9EABB-4429-4EA4-A999-7CB3F485D7D0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23" creationId="{6F39D23F-5B1A-4C3F-89A0-DBE1596DD7A1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24" creationId="{4A49AA68-D31A-4697-8791-0E8DF9A023C3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25" creationId="{29C4E6E6-2909-4189-8CCB-A9871A133298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26" creationId="{5F2EE189-297D-4D0D-A695-A8C762E3115B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27" creationId="{F47B43CD-1DA7-4036-A4A4-F1CBB9C651CA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28" creationId="{37DB44BB-AB00-4652-8079-3BE9C3112102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29" creationId="{EF8DBE8A-FFCE-430A-AD39-BDF454EDA8B5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30" creationId="{1676D944-9296-48E8-A101-F88810360481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31" creationId="{A93E32FD-4FEB-4A55-B7DA-A975A6BD5819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32" creationId="{4335CA8B-174E-4A98-9747-C9B11F8E0010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33" creationId="{111270B7-1D9F-45BA-91D4-904C78C6D4DC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34" creationId="{E61AD0DF-A224-4F3C-9C70-2B77C0BE795A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35" creationId="{606C96F9-86B8-42E2-8F3F-83298E3B2F8F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36" creationId="{536ED728-E480-4987-840C-BB949B9132F8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37" creationId="{82A225EA-DE5D-4F55-8C91-1056532D8D16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38" creationId="{92ECC721-BD34-43AC-9BA4-B3973D4EF98F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39" creationId="{4F17E3FC-A7E8-4056-8A58-B61E001FBB2C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40" creationId="{6DF92126-B1AD-47D1-805F-181239009D47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80" creationId="{146074AC-8BCE-4F5A-A1AD-E8F1E231780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81" creationId="{1DBC90CD-53C1-4A27-A71B-95A015EE5091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82" creationId="{ED574217-564A-426F-84A2-5840CD042422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83" creationId="{C2655BDF-CF8B-4AE2-99A7-286A1134718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84" creationId="{BD561EA2-687A-42CF-A37B-DC2511CB59F3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85" creationId="{5498EAFD-DCD5-425B-BC63-E8AEEF29BDAA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86" creationId="{9F967726-4F34-4C28-888B-35CE5271270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87" creationId="{8CB7CBFE-A266-44D1-AD1F-C09805F58B15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88" creationId="{7C4EB65B-76B1-4ECC-B25A-5A391F2F0E03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89" creationId="{4370B0DD-12A3-4CA5-BA79-AF1206853E58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90" creationId="{F772162C-23CC-47EC-A65A-6DD0A145FBAD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91" creationId="{4110CA21-1F70-4EC6-8898-7CFC554F1150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92" creationId="{CFFE0B1B-F860-4046-BD4B-283C0EC8B51D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93" creationId="{EB0A9765-161E-4CFB-9DD3-4445FCCFF52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94" creationId="{7CE48677-B045-4E2C-97CF-4DEFBFF2AB82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95" creationId="{FA754156-570C-4411-A978-47CBB4DFCDDC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96" creationId="{2F572672-3FDE-488F-8FA5-01B29A7BE096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97" creationId="{856EBC40-34A9-478C-B545-9132B38296F8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98" creationId="{37410220-B527-4AF0-A001-C6F5841A8BB1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199" creationId="{BA9F4CAA-837F-43A5-A397-E87111DA40F9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00" creationId="{B4B2AAA0-93A6-48AF-A98E-D3C6BFF4E868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01" creationId="{B19772F3-20E1-45A9-8C4D-AC6BF270EE1F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02" creationId="{D483FE25-B3B2-4F36-B3CC-1D0830455F2C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03" creationId="{3EFA3322-7700-4BAC-B040-C7433E96F5EF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04" creationId="{7DB7D4E4-FECC-44EF-90E4-F668F4955C08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05" creationId="{6E27878B-8073-4E2E-8634-3D91BC8ADD50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06" creationId="{453FC17A-6E06-468F-B90C-F9F672D8FBCD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07" creationId="{46A034C3-604F-4C56-B0D0-D7A13B1447E9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08" creationId="{CBA87C58-83F8-4360-80DE-96AA7AA2A53C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09" creationId="{4842DE89-3913-49C3-B91A-7F18FD2B3E75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10" creationId="{A03633B9-BFE6-4616-A899-AC5A2EDDC309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11" creationId="{A78CD64D-E332-4246-8006-6EA96B500B1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12" creationId="{51C47409-CBB2-4E63-8E7C-BC7B668D4462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13" creationId="{E32DBE9F-A99D-4FCD-9385-E0DFA693AD43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14" creationId="{905CC03C-3A71-4840-B1E3-EEFE39E81153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15" creationId="{40346B13-E58E-4C94-9BF0-4614F417202C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16" creationId="{A42DF950-CEC0-4E7D-B884-DDD752D5E9B4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17" creationId="{AADED79D-1410-4EBB-860F-65AE1447B41F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18" creationId="{986D29B2-5F0A-4F0D-AAD8-57E4C5040927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19" creationId="{00BCF6C5-8CDB-429A-B355-B0158C0E2990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44" creationId="{BD2044FB-53E7-43B3-8306-E4E610C7A5CE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45" creationId="{DD8DD3A2-C382-4047-B09D-A8335C50635A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46" creationId="{D672D418-1803-4C86-B17A-C5162009EAE9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47" creationId="{D742596D-2B3E-4C93-A540-1B702B96026C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48" creationId="{9CD6708F-908B-4124-9416-FEDDBBC79513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49" creationId="{2FAD1940-39EF-42B2-BB29-D858E648DBD4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50" creationId="{8891CA1A-DA3C-4345-BEDC-769CED3A05EF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51" creationId="{9890AB8E-88DD-4117-B570-316461970E52}"/>
          </ac:cxnSpMkLst>
        </pc:cxnChg>
        <pc:cxnChg chg="add del mod">
          <ac:chgData name="Fatima Pillosu" userId="a6295d4dc9e22643" providerId="LiveId" clId="{005B96F5-36DF-45A5-B564-15FA03F4A1E7}" dt="2022-03-26T11:49:11.287" v="264" actId="21"/>
          <ac:cxnSpMkLst>
            <pc:docMk/>
            <pc:sldMk cId="675819384" sldId="260"/>
            <ac:cxnSpMk id="1252" creationId="{F522704C-625F-4C79-B63E-1F2081B3993D}"/>
          </ac:cxnSpMkLst>
        </pc:cxnChg>
        <pc:cxnChg chg="add del mod">
          <ac:chgData name="Fatima Pillosu" userId="a6295d4dc9e22643" providerId="LiveId" clId="{005B96F5-36DF-45A5-B564-15FA03F4A1E7}" dt="2022-03-26T11:41:16.564" v="260" actId="21"/>
          <ac:cxnSpMkLst>
            <pc:docMk/>
            <pc:sldMk cId="675819384" sldId="260"/>
            <ac:cxnSpMk id="1271" creationId="{273320D7-05B9-42C9-83CB-D51E7253DD1C}"/>
          </ac:cxnSpMkLst>
        </pc:cxnChg>
        <pc:cxnChg chg="add del mod">
          <ac:chgData name="Fatima Pillosu" userId="a6295d4dc9e22643" providerId="LiveId" clId="{005B96F5-36DF-45A5-B564-15FA03F4A1E7}" dt="2022-03-26T11:41:16.564" v="260" actId="21"/>
          <ac:cxnSpMkLst>
            <pc:docMk/>
            <pc:sldMk cId="675819384" sldId="260"/>
            <ac:cxnSpMk id="1273" creationId="{14A6536C-6E3F-486A-9CCC-DBC84551C908}"/>
          </ac:cxnSpMkLst>
        </pc:cxnChg>
        <pc:cxnChg chg="add del mod">
          <ac:chgData name="Fatima Pillosu" userId="a6295d4dc9e22643" providerId="LiveId" clId="{005B96F5-36DF-45A5-B564-15FA03F4A1E7}" dt="2022-03-26T11:41:16.564" v="260" actId="21"/>
          <ac:cxnSpMkLst>
            <pc:docMk/>
            <pc:sldMk cId="675819384" sldId="260"/>
            <ac:cxnSpMk id="1275" creationId="{53130685-AF2E-4FF9-99EE-943D24AED48A}"/>
          </ac:cxnSpMkLst>
        </pc:cxnChg>
        <pc:cxnChg chg="add del mod">
          <ac:chgData name="Fatima Pillosu" userId="a6295d4dc9e22643" providerId="LiveId" clId="{005B96F5-36DF-45A5-B564-15FA03F4A1E7}" dt="2022-03-26T11:41:16.564" v="260" actId="21"/>
          <ac:cxnSpMkLst>
            <pc:docMk/>
            <pc:sldMk cId="675819384" sldId="260"/>
            <ac:cxnSpMk id="1277" creationId="{92CCFEFA-B72E-4628-B201-B2AF8266A4D2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280" creationId="{ED65FB10-1868-4871-A1E8-9B8B58C0F294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281" creationId="{45FB818D-18FC-4373-BE1D-765E39CBE2E6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07" creationId="{23D2D688-A984-48F1-9A06-A673593116D0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08" creationId="{48E7BECE-1C4B-4783-8CAC-C7DD9B748960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09" creationId="{980F42E5-45BD-4F63-BB11-DAEF3A18FAED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10" creationId="{797A08A8-0300-4EE0-A142-61F10821F6AE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11" creationId="{510B8936-4B73-45C7-9A83-0BD52B6D3F28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12" creationId="{7BFA36B7-1009-4372-B403-E0FFE6BC5213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13" creationId="{088628B2-2366-4FF2-B476-A31263A4735F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14" creationId="{2A3D2DE0-9209-4194-AD63-D45175E1086F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15" creationId="{01A89244-4FD3-4A66-AC4C-BFA8BFF34719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76" creationId="{95406060-DC5E-439B-9668-9B590ECBCC76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77" creationId="{E2A5155F-F46A-42D1-BEF7-804497727D42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78" creationId="{FCCC257B-198F-482B-8750-C73DF4E628C6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79" creationId="{EF4E770A-BE72-4927-BDD6-9D40026D5237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80" creationId="{4EE9F03C-CDCC-4A52-AE93-519195A3DB98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81" creationId="{94C9748C-9D4F-44A4-B1F1-08DA9C642329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82" creationId="{DA077873-46D7-4D7B-A922-3628298A99EC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83" creationId="{5C951258-9AE2-43FC-A66E-060265E066F7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84" creationId="{E68256B9-27DF-4999-90FF-A05B056CF61B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85" creationId="{C17FC834-26FC-4D41-A419-77A0D9A8A3EC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86" creationId="{8E5F3818-3549-4259-B109-E519C777E050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87" creationId="{8A504566-CFC3-49A6-9AC9-3190896249AC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88" creationId="{4012E93B-3A4E-4831-90F0-898DB2A28ABD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89" creationId="{2905E8EA-F6AA-4DE8-9CD7-A44172175326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90" creationId="{61CD055D-CADE-4595-A14F-EFC3B43B2BCA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91" creationId="{705F0C45-8A97-4FE8-B550-E6E67DCBF5D4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92" creationId="{7FF84E65-24E1-4BE1-8DB7-22D1438CD8E9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93" creationId="{28CD0CC6-9358-4DD4-82ED-B96CBFA2542F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94" creationId="{B9AA47D6-1657-4A23-805D-3948C6BAB79F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95" creationId="{B9D34344-7F3F-4977-A816-3A6618E264E5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96" creationId="{1689689B-F6F8-4872-AE78-2F7BF31FAE46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97" creationId="{2E93A682-066E-4338-ACA6-1E79CBFCB729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98" creationId="{9DFE9658-9DAF-47DD-9723-71F1870308BB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399" creationId="{E53F3BBF-25AE-42ED-8099-6221A3CE17C5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00" creationId="{5A972B3E-FD77-4D43-9723-6CDC53E39CB2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01" creationId="{B1458ECE-439A-429F-B8D6-D5E18DC0ECDB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02" creationId="{B19E662F-72D3-4A8B-B760-A63FDB599E78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03" creationId="{4E8C6550-AF91-4202-947A-7FF5144BBEE1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04" creationId="{D89FE1BD-6FF2-46BB-BC6C-90BD563FD861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05" creationId="{6D252364-CA01-4A7C-8CCE-77BA0D13F958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06" creationId="{23BBDDF0-1AC1-4190-B4E1-30C03ED3C912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07" creationId="{859E30ED-A493-4DCD-9C40-13C5DF9C8148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08" creationId="{452630B9-334F-4D68-8DA5-D7162D80A227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09" creationId="{5D2ECB59-7ED6-4039-862F-5EDC4A7B28E9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10" creationId="{52CBFA68-C300-42DE-8129-F7E0348183BD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11" creationId="{1EF4D885-285A-49AC-A1AE-CC6D17DB91F2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12" creationId="{E380FA35-5BA3-4A13-8C37-D25C88C004EE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13" creationId="{C2468B90-9243-42E7-AEE8-DEF2B7FA851E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14" creationId="{9FC0BE13-1B90-4688-A9B3-E839749A4432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15" creationId="{76241ED3-7317-43EF-B53E-3430687355E4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55" creationId="{43684864-C8DB-49B8-893B-F1ECC6F05131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56" creationId="{58F31502-65C7-45E0-B0FF-B9EB49A2673C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57" creationId="{96682E2C-567D-4357-A88A-E192862A36DC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58" creationId="{799AA2C6-B0F4-461B-92BB-FA635CDBC073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59" creationId="{3E2262F0-B263-426C-852F-278718E9105D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60" creationId="{66C5E574-8AA5-4737-964A-78E192F52505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61" creationId="{DACCB830-F863-4097-96AA-FD3C6AB3202F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62" creationId="{DD3514EC-6514-477C-9974-6AF49A997500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63" creationId="{5B1BEBAF-763C-4985-9EAD-ECF8EC770900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64" creationId="{78AA0F60-A422-4639-81E7-43D1A5933C9B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65" creationId="{4D35E8C9-D824-49A6-9E92-928DE4437864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66" creationId="{76900BE8-F264-4D67-B966-815B9F7A9073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67" creationId="{CB1953E4-938C-4C42-91E6-95076493E4B2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68" creationId="{03BEE915-B73D-41E8-905D-BB677C9614DA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69" creationId="{8EB00868-6CA9-4880-9F07-C04DD867AEAB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70" creationId="{670EBD0C-B066-4B9C-8547-6BF90A97E51C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71" creationId="{C08B3B4A-A843-443C-A99C-88443EA126F9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72" creationId="{19947162-F600-48E1-AA1C-798E7660B3AA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73" creationId="{56A7E172-52A1-4937-A707-B2A42F52272E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74" creationId="{9B5109DC-9B22-4822-A50A-3392AE659890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75" creationId="{E2F74176-4451-4043-9F06-DA3EDDF92C3A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76" creationId="{1D34E596-641A-4773-92F4-0B720F6DA230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77" creationId="{F83A959C-FEC9-4B7B-B690-D7F0ABED45B3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78" creationId="{BA82C086-AF79-4B95-A9AC-C2BAF59751AB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79" creationId="{15CA1BA9-2CF4-4FCA-A440-0345CD3E221B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80" creationId="{0A2BDF77-4A38-43F6-A14F-A02821E7C46F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81" creationId="{0A71F419-AC96-41B9-AB6B-4651581A5864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82" creationId="{38573330-E2BB-4482-8AB5-74B7F5582032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83" creationId="{3F454CD1-AFF2-41E9-848D-9A93819883CE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84" creationId="{99842F40-FDCD-470B-875F-98964DF25446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85" creationId="{1E340662-8746-41AD-9FBE-6021FEB6D7B0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86" creationId="{269F0BAC-5038-40AD-BF50-1F5246686F83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87" creationId="{91E9D469-103A-4F21-AC3B-281D4F2D03FD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88" creationId="{6E892333-618A-49CF-8C1D-42D5068C2E93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89" creationId="{8B88ED53-6F12-4159-8008-DF7BAB3AF0F7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90" creationId="{F0E9D32A-15B5-432D-9FBD-48335751A19B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91" creationId="{58180E85-E34D-49FA-8008-3B60F2B1622A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92" creationId="{C58CC233-9961-4763-91E5-4B1956A1A8CD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93" creationId="{8B9DA417-5104-4635-B482-979D1A5B6ABC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494" creationId="{B9B5BBFD-23E1-476E-A8CA-711AD0FC1D3D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35" creationId="{306A803C-ABC0-4290-AF2D-F4A10521EA33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36" creationId="{0E539B1C-9467-4DA2-BC0F-2F132ACBDCDA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37" creationId="{025D0A44-4D0B-4D76-90A3-4ECC53D1BDB8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38" creationId="{3C2E61CB-034C-40FC-8F9C-5B5429292E15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39" creationId="{E547D3EF-216F-498F-9762-99E07FEC8878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40" creationId="{D67F0F3D-FD8F-49B7-BC0E-6DCE76B1E817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41" creationId="{090AEE09-37B5-4110-B230-54723EF089E3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42" creationId="{0BA3A6DF-B73E-4BDF-92E3-4BB13A7A27AB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43" creationId="{7CDE3225-5E60-441B-8E16-1118779E3BCC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44" creationId="{D7DDE5B4-69CE-46A6-A128-0AE76DCCB67D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45" creationId="{43357D8A-4A0A-4E37-8F0F-1E5EFB2F7FE9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46" creationId="{94625F00-C62C-4A04-BFE7-E27B703542E0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47" creationId="{49DFF5D9-6561-4EA0-A40E-4B33973B83D0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48" creationId="{B62C88A5-25D8-4C68-BF8D-69305C989F32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49" creationId="{4F92F35C-F826-4A5A-9ED1-72A94A97D48F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50" creationId="{C7E8D2D1-33BA-4CDE-873A-6FEF912605EA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51" creationId="{CE6EDB9D-9404-4A6E-9975-DBC18E187843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52" creationId="{9E843E8E-5498-40B0-B3F8-13D1971D7473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53" creationId="{4E63998C-DC05-4069-A9AE-5AB53D4AECBF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54" creationId="{942591C0-5C6B-44BD-8525-1CDF66D91F4C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55" creationId="{E0E3F324-10C4-4F22-BBBB-12E0E9864077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56" creationId="{5C54881A-2555-41D2-BE0D-A573CFC08195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57" creationId="{CD706091-808C-438B-BED3-AFBB0B956065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58" creationId="{00E4E955-2838-40B7-A351-8F6815837DB1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59" creationId="{723EBCF3-8786-420C-82EE-56991CDCB6B0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60" creationId="{B6C3A067-409D-4B04-9189-18C70228D6C3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61" creationId="{2FE1EE82-CA3B-4DA6-878D-0A35044BF2F6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62" creationId="{005DCAA8-D595-4202-A163-324E71D37E2C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63" creationId="{48481C0A-8CBB-4244-BF5D-DAACA4A2CC80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64" creationId="{3B7C7E22-52B7-46AA-AE5F-90DC121D3397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65" creationId="{1EC0E1F7-C86E-4C15-8191-3D098BF3C0BD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66" creationId="{A9983B04-5B19-4950-9307-6A5C3A6D3F5D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67" creationId="{F807D167-E22A-43E8-927D-AF4686E745C3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68" creationId="{C700E279-4B7D-47FD-9168-D610F7AFE646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69" creationId="{424D0A76-1D5E-408A-9502-BFC4E79F467C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70" creationId="{B12E1E1A-0934-4892-B9DF-532EFC60EC77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71" creationId="{89C93351-D20D-4DA2-B205-E4CA34CE33B2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72" creationId="{69B7D066-928E-407C-98F2-D94CBB039878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73" creationId="{DF8277BB-D682-4225-B0AA-6F160F32B631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574" creationId="{B0CF2024-6D96-478D-B942-7E9B5D88E03C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14" creationId="{DAE474C1-4384-471C-834C-310FDA211329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15" creationId="{993EDCE8-AC34-4E85-BB9A-9DE0A5FF1F5F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16" creationId="{2643F8E4-AA1A-45A4-A4AF-EF1C444DE0F8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17" creationId="{0EE40A55-AB16-45F7-B590-1089ADAB2102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18" creationId="{106758C0-437F-496C-BB1A-FBC6EABC3F41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19" creationId="{BCC836C0-5389-4F14-ABF9-9D8E10CC39D8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20" creationId="{8DDE93AF-CD90-4068-A45F-EE010E66CB29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21" creationId="{0BBD5214-66E4-4D95-A1D2-46DA43FC0B6C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22" creationId="{9933D241-A9BE-4BFA-BD5A-1086B262192A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23" creationId="{58FC2237-BE68-4A10-9DBC-A24C2587CBE4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24" creationId="{8D808B6B-C5F6-4531-AEE0-77FCCF2E87F5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25" creationId="{1D7AA97F-2F55-4E31-91D9-85D9AB67A2A1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26" creationId="{8DD5839F-0944-4F45-A822-6983F3DDB440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27" creationId="{CD2A0F8E-EA39-4311-9C86-2D8A2A6E587F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28" creationId="{67BE48CD-7A28-4560-9818-7588192E371D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29" creationId="{0BE63222-D8F3-439B-BFAA-CC7E0E86BFAC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30" creationId="{D5BB65E5-F295-4752-8157-5B33BBD4C7F7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31" creationId="{DFEB696B-3812-4DEC-A4C7-7C143EA2D7F6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32" creationId="{23C3DDE5-D1E6-4B31-BFD9-5CA70CFE89DE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33" creationId="{A6E9207F-F301-4404-B97A-B412AEAE522A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34" creationId="{739FD0FC-207C-428C-888E-ADB054627743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35" creationId="{1974B5BB-34B2-4023-BBC2-1EB446F1F536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36" creationId="{0B64B09A-158F-429F-B3A3-55A2808DC678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37" creationId="{9AB730D9-F680-4828-AA7D-C62BD96FEF37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38" creationId="{9CDD7E24-6DE7-4BCB-AE2E-4387391F49E7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39" creationId="{8C3D505A-0F68-49FC-92C6-A873E35224B5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40" creationId="{B2F81F80-3109-484E-9F93-32BF516AACAB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41" creationId="{04A6F1A6-070A-4345-AA78-F718A8EFD30E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42" creationId="{F59A01D3-3815-4002-B4A2-1819054B7161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43" creationId="{35BC078F-D450-43FC-802F-5614371EE30A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44" creationId="{9D410413-0799-4D4E-885E-68F5C6A71FC4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45" creationId="{605BB209-8B66-4F2F-BFB5-262B3216511B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46" creationId="{868F40A9-F02E-4FCE-A0D3-28DEFC16FC09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47" creationId="{87BFE6CF-F4DE-4342-8EFF-E602C0AC9A14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48" creationId="{F7A6B17D-651B-4B18-B6D8-158B6129F96F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49" creationId="{231A9B01-8013-4F81-8784-2B3C2E431E1A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50" creationId="{3F6807E4-F8DF-4915-944E-F4C8DCA7DA7C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51" creationId="{2476AAD7-5728-4346-8F3E-C57D7DDB6EE5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52" creationId="{FB2B52CD-4A9D-4C85-BABD-B3647A6A2F1D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53" creationId="{B9A76654-90D4-4055-BD55-B08ABFEDD19E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78" creationId="{26D43E18-6291-416A-A21F-B367CE8234F7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79" creationId="{06D6A173-7726-410F-849C-B75C28CFE0C5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80" creationId="{329C6D99-2A42-4239-B7A1-CCA7E290504E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81" creationId="{6AAECEA0-DA35-4B32-8A6F-E5BFD39533D8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82" creationId="{54A394E4-F852-4C13-AA3D-78C24FDE6B56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83" creationId="{7AE16B69-2F81-4658-81FB-C7191A13C308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84" creationId="{9FDC2A89-D612-4613-BF09-C8FFCB0EEBEC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85" creationId="{069E6764-68D9-430B-8F0C-F8FDDD33B82E}"/>
          </ac:cxnSpMkLst>
        </pc:cxnChg>
        <pc:cxnChg chg="del">
          <ac:chgData name="Fatima Pillosu" userId="a6295d4dc9e22643" providerId="LiveId" clId="{005B96F5-36DF-45A5-B564-15FA03F4A1E7}" dt="2022-03-26T11:27:30.478" v="0" actId="21"/>
          <ac:cxnSpMkLst>
            <pc:docMk/>
            <pc:sldMk cId="675819384" sldId="260"/>
            <ac:cxnSpMk id="1686" creationId="{B6507D86-7AAC-4ABC-99B1-4B18419C13FF}"/>
          </ac:cxnSpMkLst>
        </pc:cxnChg>
        <pc:cxnChg chg="add mod">
          <ac:chgData name="Fatima Pillosu" userId="a6295d4dc9e22643" providerId="LiveId" clId="{005B96F5-36DF-45A5-B564-15FA03F4A1E7}" dt="2022-03-26T12:34:45.066" v="589" actId="1038"/>
          <ac:cxnSpMkLst>
            <pc:docMk/>
            <pc:sldMk cId="675819384" sldId="260"/>
            <ac:cxnSpMk id="1714" creationId="{78737E87-13CB-4D5D-A320-2A96C0828BD3}"/>
          </ac:cxnSpMkLst>
        </pc:cxnChg>
        <pc:cxnChg chg="add mod">
          <ac:chgData name="Fatima Pillosu" userId="a6295d4dc9e22643" providerId="LiveId" clId="{005B96F5-36DF-45A5-B564-15FA03F4A1E7}" dt="2022-03-26T12:36:17.138" v="596" actId="12788"/>
          <ac:cxnSpMkLst>
            <pc:docMk/>
            <pc:sldMk cId="675819384" sldId="260"/>
            <ac:cxnSpMk id="1715" creationId="{5A9F98C6-E43A-460B-97F0-A7B0993BA783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741" creationId="{857B5127-03D5-4266-9A3E-C9E4D8938D85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742" creationId="{DC8A82C1-C81E-47C0-9E7E-09C5EDF610B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743" creationId="{C9ABF014-DE0B-4E3B-8DD3-EFE3F18D237B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744" creationId="{1A29F90B-7F8F-416B-B844-4EFA596C0D42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745" creationId="{72342475-76A3-4CB1-8C0F-103CA2EAC1C8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746" creationId="{A6D84214-65C4-4794-AA4A-C5041524968E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747" creationId="{92B3C660-8E4D-411B-9DD5-ACF9E5C67604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748" creationId="{65428C8D-86D0-4081-9E4F-B4C0D2D81244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749" creationId="{0385269C-DC6A-45DC-AAFF-758B0E3314C6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10" creationId="{ACD511ED-B734-4C5F-8703-182D415BB211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11" creationId="{7DF6678F-471B-43A3-BF61-BF325FB6915F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12" creationId="{585E68BC-73C5-4594-957B-AB51B8F4DB0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13" creationId="{954D873F-4742-4ABA-A5E2-3EFC12EF97F7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14" creationId="{6022FF83-72F4-4AEF-AC52-93012DEBA285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15" creationId="{0E80DF0A-3702-4096-9F9F-35A66BA3FBF4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16" creationId="{7CEE5832-E358-4209-BAEF-7118D7B24F31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17" creationId="{30CE0EA9-7EA7-4A8C-B7F8-2694645F0DB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18" creationId="{260C3364-3C78-43FC-9B11-0D9F0B73F90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19" creationId="{B861B48F-1530-4F45-B0FD-5A531C82AF7C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20" creationId="{26A37380-B248-48CA-9A5E-78205B5903E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21" creationId="{BF6268A7-2F3F-47AF-922B-2F00BCC4A2D0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22" creationId="{405407F8-3868-4245-B570-C00E0C6FDF80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23" creationId="{F28D2793-CDDB-444A-9135-495B9242D13D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24" creationId="{BF16F371-1375-465E-AD6C-8A21703209F9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25" creationId="{49357CAA-1B0B-4EF3-A4E1-FBFE37CDC566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26" creationId="{77664EB4-25B3-4FA5-B9B0-1A7625F14594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27" creationId="{725FF89E-F960-4FA2-8CDC-ADA0354FA2A7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28" creationId="{A9020783-2386-4D96-8142-7F9084F024D1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29" creationId="{7BF936B2-5030-4A6B-924C-DD763E593C21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30" creationId="{9CE01B8E-5E2A-40F0-92C8-BDE629FA97FB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31" creationId="{DF96EAE1-6BF9-4933-8AD9-E64BA06FB87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32" creationId="{C740B654-989B-41D6-80EF-EEDB66E37BE1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33" creationId="{458CEE61-97F3-4BF5-AC94-EE15455F727C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34" creationId="{A0DAC4AF-15D6-446E-A03D-33FEF48F1578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35" creationId="{B849A055-ECE4-42AC-A359-F020F3992A2E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36" creationId="{848615D1-3E93-4B78-89C7-B5892A79B5EE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37" creationId="{1291C8FD-1166-4AE6-B6F8-8EEC488EC006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38" creationId="{C3AAF598-E384-4764-8005-E481E11D8855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39" creationId="{2FC77142-073E-4281-8684-24A8E03926F2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40" creationId="{E12A362B-B74B-4EB9-8FB9-07FD19E8CD0F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41" creationId="{9F1CE01E-4BCC-49E3-A3F8-92708CC32A20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42" creationId="{2136CD78-B6F4-4130-8D27-EBD23E3C435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43" creationId="{5C8BB9FB-1CC2-4E64-A5D5-85850C918F38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44" creationId="{43C1830C-5D12-41EE-AD6F-153B9949CFC6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45" creationId="{AB3EC83C-72F5-4C85-8AA5-FB6C10CD9FCF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46" creationId="{C6C3200E-0AE6-4F9A-BC2F-6ABFCFCA6752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47" creationId="{A8060081-542D-4256-8006-90A3EBA70A78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48" creationId="{4FDF90FC-BB07-4920-B09A-5EC56E9ACAE4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49" creationId="{6C85BF6B-D0A8-4083-93AD-7C8D39E93356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89" creationId="{F76D5974-C448-4161-91F4-CB4B4696515C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90" creationId="{21596CDF-4062-4D93-84CC-F83459798790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91" creationId="{9C17C973-D9D5-40B4-96DA-E279D275A8F1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92" creationId="{6A7F2F5F-FA1D-4E41-8694-AF2590EF8E6D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93" creationId="{84E6958C-3594-46CB-8DDD-DE342B9F390F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94" creationId="{8CE722F2-B876-4025-A956-C1442DB7054C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95" creationId="{3DB6F363-1DC4-4748-B691-770602DD7D01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96" creationId="{C6ED5BE7-FE42-42E8-A4D3-A322D7552DF5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97" creationId="{9C4B53B4-1075-427B-B7FF-D29F8A5E2DC1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98" creationId="{AC31F599-2D2B-4A10-96C2-8886283FD344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899" creationId="{39B6D213-D295-4671-BDED-4E605AE9F0D5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00" creationId="{8C60245B-0F42-420A-A638-1814833200A8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01" creationId="{045673A3-3FBD-4AE3-B5F2-BF3A3F59A3D4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02" creationId="{064C658D-A38F-4E71-A85E-CFF90EAD8115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03" creationId="{6C125C40-119C-462A-90D1-AA901208B237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04" creationId="{F52B0C4D-1491-439E-9065-1DBDDB4C2EB3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05" creationId="{E23795C7-4693-441E-94E2-30AAAB19542F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06" creationId="{A8DAC95D-711E-4021-BAEB-13D22CB5DBF6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07" creationId="{5AEF2919-B9D2-49DB-9B7F-CCCBEDB671D1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08" creationId="{11F42400-E4EA-49CD-BB16-B0FB892015E7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09" creationId="{6A81CC2E-F9AB-4ED2-ADE9-281014B2BFD9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10" creationId="{890CA273-5C22-47EF-86A9-ADBFEE43BD8F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11" creationId="{425738B8-72BA-4420-B60B-99B0257B662F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12" creationId="{363D6F31-3117-4CB7-A6A2-FA06D110168D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13" creationId="{9B67BD91-65C3-485C-9D17-D6ACA3AECA5C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14" creationId="{649CC3D4-B258-4E35-8775-5B34CBDC0BEF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15" creationId="{B54B5D6C-168F-4340-95B7-0A3B1010E289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16" creationId="{88B46A72-639F-4A0C-ABC0-E4DFA22E253D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17" creationId="{3917ACBD-2D87-4FCF-A100-E898EB6DEA8D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18" creationId="{80E1BCB9-0D6D-4231-8DD9-BCE40C36216C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19" creationId="{5032D904-FA23-4F8E-AEE3-25D0FC30EEA1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20" creationId="{AA5AF210-328F-48B7-B97D-B5CD9D0F1006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21" creationId="{17337DA0-D8AF-4A35-9D5D-F2A350C1355D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22" creationId="{698CEAA8-A989-4451-8A45-6A978F549E26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23" creationId="{DF80502C-8234-4B8A-A2CC-581FF8A94131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24" creationId="{E4FA55DB-3F1D-4341-9770-4F93B5A383C8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25" creationId="{6CD3260C-648F-4679-A181-DEEBE4339CBC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26" creationId="{4F118BAF-EE9A-4648-AEA3-3548E71FBE21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27" creationId="{31B0811A-1667-475E-BF13-FB95F92A5B53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28" creationId="{47C4B5F3-5001-4304-971B-6F9E7BE0C2A3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69" creationId="{39448AC1-44F1-4345-9E32-C232E5E49E22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70" creationId="{35287D0A-C6ED-4556-B156-3BACD366DCB6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71" creationId="{A02A5250-560F-41BD-A16F-9A395416794E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72" creationId="{26098D3B-6FF5-45D0-B028-14F5183B63D6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73" creationId="{99976E8C-9B72-4829-BD01-AEA9553FB90E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74" creationId="{28607E35-C08F-4A4D-BC52-ACC0C1F335CB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75" creationId="{04E21F8D-6994-4EE1-968C-F0E215E115F1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76" creationId="{DCDC8570-E386-4DC2-94E6-85F254F366B3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77" creationId="{E20105D5-1592-4AAD-8380-6CB690C7C6BD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78" creationId="{827E9E65-E514-4F28-B68D-4289769DE98E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79" creationId="{6AAE9DAC-02DA-437F-AC7D-2A23159F86A4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80" creationId="{07DEC10B-E523-4A18-B50D-48922AC1135B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81" creationId="{57A19D0E-6ADF-4E94-A1B9-40D591F28875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82" creationId="{25CBD42D-CF20-409E-8683-C89A65075EEC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83" creationId="{D52FCE85-F2A7-47EC-97E4-10E301FE6398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84" creationId="{DED08CF7-D9D8-425D-B2E6-00CE27AE3C81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85" creationId="{DF00E888-CB1F-4956-955F-B0C666650CA4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86" creationId="{A041E991-1736-41CF-9898-2EF78F75F03D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87" creationId="{FF412AC3-426D-4503-8284-E85F46A376C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88" creationId="{77F5E665-0EEB-4A86-B3EB-E7F7286CE0D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89" creationId="{D8C8023E-667D-4E64-BCBD-5A5FE98CA6BF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90" creationId="{EEFD775D-108A-4E42-92FA-83E9A7B72347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91" creationId="{7D820690-21E6-40AD-9CA6-046A025C5F96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92" creationId="{291F7B9C-34FB-4B31-BBD8-0FDC1FC02D19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93" creationId="{A01A37BD-0B6A-4E8A-9EDB-2082AD952EE9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94" creationId="{BC727012-BF45-4AAE-886D-E65EAE7D700F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95" creationId="{90EAEFC2-CE69-4F38-A6D4-29F2446C9103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96" creationId="{F3F34836-80C3-4C64-BD99-8F4AADB540C8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97" creationId="{273D97BA-4EEC-4CA6-B9D9-7A45AF5509C8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98" creationId="{EF42C652-9E05-4487-B5B5-F940D8342F3B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1999" creationId="{ECACE640-DCEA-45B4-BC3C-D1E534E32438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00" creationId="{989C57FB-0EFC-48BD-808A-DF00580A7F3F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01" creationId="{4A0AE99F-E0E5-4DA7-A377-9B9CCF9AD78D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02" creationId="{90A0681E-2D75-4FB2-9965-92DD3DAA17D2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03" creationId="{8CA2A147-57BB-4004-B04E-406D505B4E89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04" creationId="{B81535D2-6AD9-4B94-A621-3EDBCD714F3B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05" creationId="{A8E76804-B17A-40D0-852C-09587D73984B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06" creationId="{2AC83B2E-53A0-4784-BB00-B4E5874067F3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07" creationId="{F09FF97D-F6BA-495D-B5CC-EAC2285449D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08" creationId="{A7F6B6F7-4521-468A-9411-6044624912CF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48" creationId="{237DE0FE-98E8-4727-9731-57E0EEB12B5E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49" creationId="{4285EC3A-76A9-4287-BE4A-03B53A75FA82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50" creationId="{15BF7A8D-833B-474C-8851-0759A8CF554E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51" creationId="{54515A83-3C2B-4078-BD00-35B69AA6292B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52" creationId="{ED094DCC-0C13-428F-AB3D-5D3A347FBCA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53" creationId="{55A5C0D3-8EE0-4B75-9D89-A5C6F8AFB8E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54" creationId="{1681A1B0-B847-4D63-AC00-E67FA930C9DE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55" creationId="{501C2958-8B4E-41D7-A8CB-2F59704E0067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56" creationId="{5F166289-A402-46B3-8E44-9D3F9094D52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57" creationId="{01C632D0-4C8A-4B73-9E54-59407C74FAD2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58" creationId="{65681BF5-4733-4FE7-B108-B68CE005F00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59" creationId="{5EA2FE56-9791-4EAF-B29B-8AC0EB97A030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60" creationId="{495EA6FB-2D40-4E58-A500-B5AF9A42C8D6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61" creationId="{05B0DF3E-6E13-40C2-9EC0-060A181D21D3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62" creationId="{7AD630A0-527C-42BD-99EB-C46A4C9943C9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63" creationId="{CF317438-6926-4C93-BCDB-15077572DD2B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64" creationId="{B3442AFF-D2A9-4CEA-A438-34982E5E7B36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65" creationId="{3669072A-8D1A-4390-B405-179241C601C3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66" creationId="{0ED2C5C2-B414-4315-B1D4-C0457E733EAC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67" creationId="{45C5D6CF-F100-4500-93ED-F96489D4F48C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68" creationId="{DEB09E8C-91F0-4AE0-A7BB-7EEA2ECE6353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69" creationId="{83E7B64A-5B60-4B15-A892-30866A3AF5D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70" creationId="{231FF7CA-C28C-4885-9033-020CAEC218C9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71" creationId="{050E28CD-6DA7-4723-AEE0-B09316FC08A2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72" creationId="{C0540CBA-3713-437E-8BE2-73538E3D44A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73" creationId="{B33058A8-95F9-4222-B001-7FCA89D49412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74" creationId="{7A729BE1-F00D-4CEC-AF9B-AC6B7D856405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75" creationId="{34E1CB78-7050-42C6-A5CF-D957919EE1A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76" creationId="{B7C811A9-BEB9-4971-8122-CEF947EB5BB0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77" creationId="{4A220038-DFF5-4D23-9F41-FEC751464679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78" creationId="{DFF7CFEA-A94F-4EA1-B548-91D698AE708F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79" creationId="{722E81CE-B0D3-4B1E-BCD4-F64F2895AEA5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80" creationId="{70EC643F-C708-46B6-A3C5-A91E61C6ACB4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81" creationId="{6DDFBBC1-44DC-4041-8A5A-CB9B9A556B5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82" creationId="{7818D4AD-3965-42FB-98E6-A139578EF4D5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83" creationId="{69C1B1A4-7055-4162-852B-0D1D5D88333F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84" creationId="{B806B656-1810-474F-9353-0ACA8EFEB983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85" creationId="{EDB28BD4-9EB6-454B-94C0-BDDE422E0500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86" creationId="{062DF398-F1AD-44EC-8157-28A2664492AB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087" creationId="{7A94731B-4EE5-4399-94CB-FF17B0917C0F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112" creationId="{73A6401A-B61F-474F-893A-253E4ECE9A80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113" creationId="{800C88B3-0100-4BFB-9AB2-8235D11D96B9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114" creationId="{FFAC381B-F1FD-41F5-BE63-5FE395BE61C3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115" creationId="{992734B6-45EA-4F68-877E-D6D664BDBC1A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116" creationId="{1713E46C-9D7F-4500-94D3-F58C12D28D39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117" creationId="{EFEDDF43-4254-4569-AB36-1F15D2B144D4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118" creationId="{7B3F1A18-66F1-4D68-B344-D7358205402E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119" creationId="{CB90AF26-00D2-4FF3-84AA-8165B754C5AF}"/>
          </ac:cxnSpMkLst>
        </pc:cxnChg>
        <pc:cxnChg chg="add mod">
          <ac:chgData name="Fatima Pillosu" userId="a6295d4dc9e22643" providerId="LiveId" clId="{005B96F5-36DF-45A5-B564-15FA03F4A1E7}" dt="2022-03-26T11:50:23.972" v="265"/>
          <ac:cxnSpMkLst>
            <pc:docMk/>
            <pc:sldMk cId="675819384" sldId="260"/>
            <ac:cxnSpMk id="2120" creationId="{AACEA894-4B47-43D1-95B4-7C35BBC00A8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275649"/>
            <a:ext cx="6119416" cy="2713684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4093983"/>
            <a:ext cx="5399485" cy="1881896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803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44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414992"/>
            <a:ext cx="1552352" cy="66055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414992"/>
            <a:ext cx="4567064" cy="66055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44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48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943246"/>
            <a:ext cx="6209407" cy="3242347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5216266"/>
            <a:ext cx="6209407" cy="1705074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39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074958"/>
            <a:ext cx="3059708" cy="49456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074958"/>
            <a:ext cx="3059708" cy="49456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23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414993"/>
            <a:ext cx="6209407" cy="15066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910766"/>
            <a:ext cx="3045646" cy="93643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847203"/>
            <a:ext cx="3045646" cy="41878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910766"/>
            <a:ext cx="3060646" cy="93643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847203"/>
            <a:ext cx="3060646" cy="41878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39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40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70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519642"/>
            <a:ext cx="2321966" cy="1818746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122283"/>
            <a:ext cx="3644652" cy="5539236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338388"/>
            <a:ext cx="2321966" cy="433215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83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519642"/>
            <a:ext cx="2321966" cy="1818746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122283"/>
            <a:ext cx="3644652" cy="5539236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338388"/>
            <a:ext cx="2321966" cy="433215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AAFB8-EE70-486E-B3AB-0D048359C07E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94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414993"/>
            <a:ext cx="6209407" cy="1506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074958"/>
            <a:ext cx="6209407" cy="4945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7224464"/>
            <a:ext cx="1619845" cy="414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AAFB8-EE70-486E-B3AB-0D048359C07E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7224464"/>
            <a:ext cx="2429768" cy="414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7224464"/>
            <a:ext cx="1619845" cy="414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2B9FC-0A99-467A-9674-424275632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31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6" name="Straight Connector 1713">
            <a:extLst>
              <a:ext uri="{FF2B5EF4-FFF2-40B4-BE49-F238E27FC236}">
                <a16:creationId xmlns:a16="http://schemas.microsoft.com/office/drawing/2014/main" id="{32F8057D-FB5D-5A84-0FA3-F530C928370C}"/>
              </a:ext>
            </a:extLst>
          </p:cNvPr>
          <p:cNvCxnSpPr>
            <a:cxnSpLocks/>
          </p:cNvCxnSpPr>
          <p:nvPr/>
        </p:nvCxnSpPr>
        <p:spPr>
          <a:xfrm>
            <a:off x="1480825" y="777095"/>
            <a:ext cx="725668" cy="0"/>
          </a:xfrm>
          <a:prstGeom prst="line">
            <a:avLst/>
          </a:prstGeom>
          <a:ln w="38100">
            <a:solidFill>
              <a:srgbClr val="0552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7" name="Straight Connector 1714">
            <a:extLst>
              <a:ext uri="{FF2B5EF4-FFF2-40B4-BE49-F238E27FC236}">
                <a16:creationId xmlns:a16="http://schemas.microsoft.com/office/drawing/2014/main" id="{3F982DDF-B632-4BB6-CF58-8E2E47C915AD}"/>
              </a:ext>
            </a:extLst>
          </p:cNvPr>
          <p:cNvCxnSpPr>
            <a:cxnSpLocks/>
          </p:cNvCxnSpPr>
          <p:nvPr/>
        </p:nvCxnSpPr>
        <p:spPr>
          <a:xfrm>
            <a:off x="1475315" y="542473"/>
            <a:ext cx="725668" cy="0"/>
          </a:xfrm>
          <a:prstGeom prst="line">
            <a:avLst/>
          </a:prstGeom>
          <a:ln w="38100">
            <a:solidFill>
              <a:srgbClr val="EF4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8" name="TextBox 1715">
            <a:extLst>
              <a:ext uri="{FF2B5EF4-FFF2-40B4-BE49-F238E27FC236}">
                <a16:creationId xmlns:a16="http://schemas.microsoft.com/office/drawing/2014/main" id="{284F2A13-E651-8DD4-DEC6-342507ABEB36}"/>
              </a:ext>
            </a:extLst>
          </p:cNvPr>
          <p:cNvSpPr txBox="1"/>
          <p:nvPr/>
        </p:nvSpPr>
        <p:spPr>
          <a:xfrm>
            <a:off x="745551" y="419363"/>
            <a:ext cx="7658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</a:t>
            </a:r>
          </a:p>
        </p:txBody>
      </p:sp>
      <p:sp>
        <p:nvSpPr>
          <p:cNvPr id="2509" name="TextBox 1716">
            <a:extLst>
              <a:ext uri="{FF2B5EF4-FFF2-40B4-BE49-F238E27FC236}">
                <a16:creationId xmlns:a16="http://schemas.microsoft.com/office/drawing/2014/main" id="{ACF9ECB8-0A71-3EFE-EE7A-B503905EC6F4}"/>
              </a:ext>
            </a:extLst>
          </p:cNvPr>
          <p:cNvSpPr txBox="1"/>
          <p:nvPr/>
        </p:nvSpPr>
        <p:spPr>
          <a:xfrm>
            <a:off x="446562" y="653985"/>
            <a:ext cx="10647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ecPoint</a:t>
            </a:r>
          </a:p>
        </p:txBody>
      </p:sp>
      <p:sp>
        <p:nvSpPr>
          <p:cNvPr id="2510" name="TextBox 1760">
            <a:extLst>
              <a:ext uri="{FF2B5EF4-FFF2-40B4-BE49-F238E27FC236}">
                <a16:creationId xmlns:a16="http://schemas.microsoft.com/office/drawing/2014/main" id="{AF897EDF-FAE4-9BF2-E683-28A098B0F937}"/>
              </a:ext>
            </a:extLst>
          </p:cNvPr>
          <p:cNvSpPr txBox="1"/>
          <p:nvPr/>
        </p:nvSpPr>
        <p:spPr>
          <a:xfrm>
            <a:off x="595357" y="999587"/>
            <a:ext cx="3207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La Costa</a:t>
            </a:r>
          </a:p>
        </p:txBody>
      </p:sp>
      <p:sp>
        <p:nvSpPr>
          <p:cNvPr id="2511" name="TextBox 1761">
            <a:extLst>
              <a:ext uri="{FF2B5EF4-FFF2-40B4-BE49-F238E27FC236}">
                <a16:creationId xmlns:a16="http://schemas.microsoft.com/office/drawing/2014/main" id="{C9B01021-CCEB-D55D-C04B-24CB569A0D0C}"/>
              </a:ext>
            </a:extLst>
          </p:cNvPr>
          <p:cNvSpPr txBox="1"/>
          <p:nvPr/>
        </p:nvSpPr>
        <p:spPr>
          <a:xfrm>
            <a:off x="3939889" y="999587"/>
            <a:ext cx="31987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La Sierra</a:t>
            </a:r>
          </a:p>
        </p:txBody>
      </p:sp>
      <p:sp>
        <p:nvSpPr>
          <p:cNvPr id="2512" name="Oval 2103">
            <a:extLst>
              <a:ext uri="{FF2B5EF4-FFF2-40B4-BE49-F238E27FC236}">
                <a16:creationId xmlns:a16="http://schemas.microsoft.com/office/drawing/2014/main" id="{0B1FCB5E-2DBB-9A2C-9EDB-AB09E598B436}"/>
              </a:ext>
            </a:extLst>
          </p:cNvPr>
          <p:cNvSpPr/>
          <p:nvPr/>
        </p:nvSpPr>
        <p:spPr>
          <a:xfrm>
            <a:off x="3155716" y="613893"/>
            <a:ext cx="90000" cy="9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13" name="TextBox 2104">
            <a:extLst>
              <a:ext uri="{FF2B5EF4-FFF2-40B4-BE49-F238E27FC236}">
                <a16:creationId xmlns:a16="http://schemas.microsoft.com/office/drawing/2014/main" id="{E630F279-F5CF-1306-5F71-D5779C2E590A}"/>
              </a:ext>
            </a:extLst>
          </p:cNvPr>
          <p:cNvSpPr txBox="1"/>
          <p:nvPr/>
        </p:nvSpPr>
        <p:spPr>
          <a:xfrm>
            <a:off x="3189804" y="535783"/>
            <a:ext cx="1653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0000 – 1200 UTC (1800 – 0600 LT)</a:t>
            </a:r>
          </a:p>
        </p:txBody>
      </p:sp>
      <p:sp>
        <p:nvSpPr>
          <p:cNvPr id="2514" name="Oval 2105">
            <a:extLst>
              <a:ext uri="{FF2B5EF4-FFF2-40B4-BE49-F238E27FC236}">
                <a16:creationId xmlns:a16="http://schemas.microsoft.com/office/drawing/2014/main" id="{2153D3F0-E7F5-C7F6-ABDB-029E28BBF602}"/>
              </a:ext>
            </a:extLst>
          </p:cNvPr>
          <p:cNvSpPr/>
          <p:nvPr/>
        </p:nvSpPr>
        <p:spPr>
          <a:xfrm>
            <a:off x="3155716" y="772152"/>
            <a:ext cx="90000" cy="90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15" name="TextBox 2106">
            <a:extLst>
              <a:ext uri="{FF2B5EF4-FFF2-40B4-BE49-F238E27FC236}">
                <a16:creationId xmlns:a16="http://schemas.microsoft.com/office/drawing/2014/main" id="{C198AEB4-BC72-7CAD-604A-1A5568EBBC4D}"/>
              </a:ext>
            </a:extLst>
          </p:cNvPr>
          <p:cNvSpPr txBox="1"/>
          <p:nvPr/>
        </p:nvSpPr>
        <p:spPr>
          <a:xfrm>
            <a:off x="3189804" y="694041"/>
            <a:ext cx="1594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0600 – 1800 UTC (0000 – 1200 LT)</a:t>
            </a:r>
          </a:p>
        </p:txBody>
      </p:sp>
      <p:sp>
        <p:nvSpPr>
          <p:cNvPr id="2516" name="TextBox 2107">
            <a:extLst>
              <a:ext uri="{FF2B5EF4-FFF2-40B4-BE49-F238E27FC236}">
                <a16:creationId xmlns:a16="http://schemas.microsoft.com/office/drawing/2014/main" id="{DE284240-D08E-E16C-9EC6-399EB614EC38}"/>
              </a:ext>
            </a:extLst>
          </p:cNvPr>
          <p:cNvSpPr txBox="1"/>
          <p:nvPr/>
        </p:nvSpPr>
        <p:spPr>
          <a:xfrm>
            <a:off x="3095762" y="192975"/>
            <a:ext cx="3452737" cy="222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12-hourly accumulation periods</a:t>
            </a:r>
          </a:p>
        </p:txBody>
      </p:sp>
      <p:sp>
        <p:nvSpPr>
          <p:cNvPr id="2517" name="Oval 2131">
            <a:extLst>
              <a:ext uri="{FF2B5EF4-FFF2-40B4-BE49-F238E27FC236}">
                <a16:creationId xmlns:a16="http://schemas.microsoft.com/office/drawing/2014/main" id="{F6D0F9D3-47E9-F831-1F2C-EA33B79847CD}"/>
              </a:ext>
            </a:extLst>
          </p:cNvPr>
          <p:cNvSpPr/>
          <p:nvPr/>
        </p:nvSpPr>
        <p:spPr>
          <a:xfrm>
            <a:off x="4953798" y="613893"/>
            <a:ext cx="90000" cy="9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18" name="Oval 2133">
            <a:extLst>
              <a:ext uri="{FF2B5EF4-FFF2-40B4-BE49-F238E27FC236}">
                <a16:creationId xmlns:a16="http://schemas.microsoft.com/office/drawing/2014/main" id="{682DF348-9CC9-3EC3-CBF6-98F473BAECA8}"/>
              </a:ext>
            </a:extLst>
          </p:cNvPr>
          <p:cNvSpPr/>
          <p:nvPr/>
        </p:nvSpPr>
        <p:spPr>
          <a:xfrm>
            <a:off x="4953798" y="772152"/>
            <a:ext cx="90000" cy="90000"/>
          </a:xfrm>
          <a:prstGeom prst="ellipse">
            <a:avLst/>
          </a:prstGeom>
          <a:solidFill>
            <a:srgbClr val="FF00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19" name="Rectangle 1">
            <a:extLst>
              <a:ext uri="{FF2B5EF4-FFF2-40B4-BE49-F238E27FC236}">
                <a16:creationId xmlns:a16="http://schemas.microsoft.com/office/drawing/2014/main" id="{74FEBDC3-DF5E-0B3C-FFAD-E396AC40E6E6}"/>
              </a:ext>
            </a:extLst>
          </p:cNvPr>
          <p:cNvSpPr/>
          <p:nvPr/>
        </p:nvSpPr>
        <p:spPr>
          <a:xfrm>
            <a:off x="2308969" y="452473"/>
            <a:ext cx="540000" cy="180000"/>
          </a:xfrm>
          <a:prstGeom prst="rect">
            <a:avLst/>
          </a:prstGeom>
          <a:solidFill>
            <a:srgbClr val="EF4E3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20" name="Rectangle 427">
            <a:extLst>
              <a:ext uri="{FF2B5EF4-FFF2-40B4-BE49-F238E27FC236}">
                <a16:creationId xmlns:a16="http://schemas.microsoft.com/office/drawing/2014/main" id="{50D9F29E-D0B9-8109-005F-0AA17D820FAA}"/>
              </a:ext>
            </a:extLst>
          </p:cNvPr>
          <p:cNvSpPr/>
          <p:nvPr/>
        </p:nvSpPr>
        <p:spPr>
          <a:xfrm>
            <a:off x="2308969" y="687095"/>
            <a:ext cx="540000" cy="180000"/>
          </a:xfrm>
          <a:prstGeom prst="rect">
            <a:avLst/>
          </a:prstGeom>
          <a:solidFill>
            <a:srgbClr val="0552A2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21" name="TextBox 428">
            <a:extLst>
              <a:ext uri="{FF2B5EF4-FFF2-40B4-BE49-F238E27FC236}">
                <a16:creationId xmlns:a16="http://schemas.microsoft.com/office/drawing/2014/main" id="{9BEB6FB7-3294-A717-8D0E-24BD2C3042CA}"/>
              </a:ext>
            </a:extLst>
          </p:cNvPr>
          <p:cNvSpPr txBox="1"/>
          <p:nvPr/>
        </p:nvSpPr>
        <p:spPr>
          <a:xfrm>
            <a:off x="1415947" y="269793"/>
            <a:ext cx="844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AROC</a:t>
            </a:r>
          </a:p>
        </p:txBody>
      </p:sp>
      <p:sp>
        <p:nvSpPr>
          <p:cNvPr id="2522" name="TextBox 429">
            <a:extLst>
              <a:ext uri="{FF2B5EF4-FFF2-40B4-BE49-F238E27FC236}">
                <a16:creationId xmlns:a16="http://schemas.microsoft.com/office/drawing/2014/main" id="{A80C9A9C-E140-7AD1-9CA5-950E3E2F4768}"/>
              </a:ext>
            </a:extLst>
          </p:cNvPr>
          <p:cNvSpPr txBox="1"/>
          <p:nvPr/>
        </p:nvSpPr>
        <p:spPr>
          <a:xfrm>
            <a:off x="2068319" y="232717"/>
            <a:ext cx="1021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95% CI</a:t>
            </a:r>
          </a:p>
        </p:txBody>
      </p:sp>
      <p:sp>
        <p:nvSpPr>
          <p:cNvPr id="2523" name="TextBox 2104">
            <a:extLst>
              <a:ext uri="{FF2B5EF4-FFF2-40B4-BE49-F238E27FC236}">
                <a16:creationId xmlns:a16="http://schemas.microsoft.com/office/drawing/2014/main" id="{6D794E47-2AD4-56CA-279D-1CDF1C7C7F7E}"/>
              </a:ext>
            </a:extLst>
          </p:cNvPr>
          <p:cNvSpPr txBox="1"/>
          <p:nvPr/>
        </p:nvSpPr>
        <p:spPr>
          <a:xfrm>
            <a:off x="4985639" y="535783"/>
            <a:ext cx="22809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1200 – 0000 UTC (0600 – 1800 LT)</a:t>
            </a:r>
          </a:p>
        </p:txBody>
      </p:sp>
      <p:sp>
        <p:nvSpPr>
          <p:cNvPr id="2524" name="TextBox 2106">
            <a:extLst>
              <a:ext uri="{FF2B5EF4-FFF2-40B4-BE49-F238E27FC236}">
                <a16:creationId xmlns:a16="http://schemas.microsoft.com/office/drawing/2014/main" id="{0F7B1A46-C320-BD5A-CBE3-8EAE12AD3B2C}"/>
              </a:ext>
            </a:extLst>
          </p:cNvPr>
          <p:cNvSpPr txBox="1"/>
          <p:nvPr/>
        </p:nvSpPr>
        <p:spPr>
          <a:xfrm>
            <a:off x="4985639" y="694042"/>
            <a:ext cx="22809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1800 – 0600 UTC (1200 – 0000 LT)</a:t>
            </a:r>
          </a:p>
        </p:txBody>
      </p:sp>
      <p:pic>
        <p:nvPicPr>
          <p:cNvPr id="2525" name="Immagine 162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D98B7E4B-9075-8AF5-2B23-A5D57C2AFF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87" t="11504" r="9503" b="10414"/>
          <a:stretch/>
        </p:blipFill>
        <p:spPr>
          <a:xfrm>
            <a:off x="579358" y="1207211"/>
            <a:ext cx="3240000" cy="2310449"/>
          </a:xfrm>
          <a:prstGeom prst="rect">
            <a:avLst/>
          </a:prstGeom>
        </p:spPr>
      </p:pic>
      <p:pic>
        <p:nvPicPr>
          <p:cNvPr id="2526" name="Immagine 163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537F6BFB-DA1A-80D1-EFBC-B000DD0708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87" t="11504" r="9503" b="10414"/>
          <a:stretch/>
        </p:blipFill>
        <p:spPr>
          <a:xfrm>
            <a:off x="3926964" y="1207211"/>
            <a:ext cx="3240000" cy="2310449"/>
          </a:xfrm>
          <a:prstGeom prst="rect">
            <a:avLst/>
          </a:prstGeom>
        </p:spPr>
      </p:pic>
      <p:pic>
        <p:nvPicPr>
          <p:cNvPr id="2527" name="Immagine 164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E3C45EF4-E52A-A923-5B1F-D8E25168F2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287" t="11504" r="9503" b="10414"/>
          <a:stretch/>
        </p:blipFill>
        <p:spPr>
          <a:xfrm>
            <a:off x="579358" y="4160762"/>
            <a:ext cx="3240000" cy="2310449"/>
          </a:xfrm>
          <a:prstGeom prst="rect">
            <a:avLst/>
          </a:prstGeom>
        </p:spPr>
      </p:pic>
      <p:pic>
        <p:nvPicPr>
          <p:cNvPr id="2528" name="Immagine 165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32CE7887-A8DB-5433-AD48-D5C8C5EAC58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287" t="11504" r="9503" b="10414"/>
          <a:stretch/>
        </p:blipFill>
        <p:spPr>
          <a:xfrm>
            <a:off x="3926964" y="4160762"/>
            <a:ext cx="3240000" cy="2310449"/>
          </a:xfrm>
          <a:prstGeom prst="rect">
            <a:avLst/>
          </a:prstGeom>
        </p:spPr>
      </p:pic>
      <p:sp>
        <p:nvSpPr>
          <p:cNvPr id="2529" name="TextBox 1718">
            <a:extLst>
              <a:ext uri="{FF2B5EF4-FFF2-40B4-BE49-F238E27FC236}">
                <a16:creationId xmlns:a16="http://schemas.microsoft.com/office/drawing/2014/main" id="{072E000A-DE67-57AD-B49D-6E129C9F3F0B}"/>
              </a:ext>
            </a:extLst>
          </p:cNvPr>
          <p:cNvSpPr txBox="1"/>
          <p:nvPr/>
        </p:nvSpPr>
        <p:spPr>
          <a:xfrm rot="16200000">
            <a:off x="-786298" y="2241032"/>
            <a:ext cx="22830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AROC [-]</a:t>
            </a:r>
          </a:p>
        </p:txBody>
      </p:sp>
      <p:sp>
        <p:nvSpPr>
          <p:cNvPr id="2530" name="TextBox 1730">
            <a:extLst>
              <a:ext uri="{FF2B5EF4-FFF2-40B4-BE49-F238E27FC236}">
                <a16:creationId xmlns:a16="http://schemas.microsoft.com/office/drawing/2014/main" id="{70199593-8232-8143-8E64-82015EB28322}"/>
              </a:ext>
            </a:extLst>
          </p:cNvPr>
          <p:cNvSpPr txBox="1"/>
          <p:nvPr/>
        </p:nvSpPr>
        <p:spPr>
          <a:xfrm>
            <a:off x="60647" y="3001949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.5</a:t>
            </a:r>
          </a:p>
        </p:txBody>
      </p:sp>
      <p:sp>
        <p:nvSpPr>
          <p:cNvPr id="2531" name="TextBox 1731">
            <a:extLst>
              <a:ext uri="{FF2B5EF4-FFF2-40B4-BE49-F238E27FC236}">
                <a16:creationId xmlns:a16="http://schemas.microsoft.com/office/drawing/2014/main" id="{3270725C-24AF-A98C-3F6E-A7CA8F7F32DA}"/>
              </a:ext>
            </a:extLst>
          </p:cNvPr>
          <p:cNvSpPr txBox="1"/>
          <p:nvPr/>
        </p:nvSpPr>
        <p:spPr>
          <a:xfrm>
            <a:off x="60647" y="3378422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.4</a:t>
            </a:r>
          </a:p>
        </p:txBody>
      </p:sp>
      <p:sp>
        <p:nvSpPr>
          <p:cNvPr id="2532" name="TextBox 1732">
            <a:extLst>
              <a:ext uri="{FF2B5EF4-FFF2-40B4-BE49-F238E27FC236}">
                <a16:creationId xmlns:a16="http://schemas.microsoft.com/office/drawing/2014/main" id="{0E541C1D-5D5F-AB82-1D31-F495B7123CD5}"/>
              </a:ext>
            </a:extLst>
          </p:cNvPr>
          <p:cNvSpPr txBox="1"/>
          <p:nvPr/>
        </p:nvSpPr>
        <p:spPr>
          <a:xfrm>
            <a:off x="60647" y="2239146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.7</a:t>
            </a:r>
          </a:p>
        </p:txBody>
      </p:sp>
      <p:sp>
        <p:nvSpPr>
          <p:cNvPr id="2533" name="TextBox 1733">
            <a:extLst>
              <a:ext uri="{FF2B5EF4-FFF2-40B4-BE49-F238E27FC236}">
                <a16:creationId xmlns:a16="http://schemas.microsoft.com/office/drawing/2014/main" id="{E53D1F40-4A54-8B3A-942A-99887DC0C21F}"/>
              </a:ext>
            </a:extLst>
          </p:cNvPr>
          <p:cNvSpPr txBox="1"/>
          <p:nvPr/>
        </p:nvSpPr>
        <p:spPr>
          <a:xfrm>
            <a:off x="60647" y="2624170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.6</a:t>
            </a:r>
          </a:p>
        </p:txBody>
      </p:sp>
      <p:sp>
        <p:nvSpPr>
          <p:cNvPr id="2534" name="TextBox 1734">
            <a:extLst>
              <a:ext uri="{FF2B5EF4-FFF2-40B4-BE49-F238E27FC236}">
                <a16:creationId xmlns:a16="http://schemas.microsoft.com/office/drawing/2014/main" id="{6879ADE3-381A-01CF-F7CC-22670C58BAAD}"/>
              </a:ext>
            </a:extLst>
          </p:cNvPr>
          <p:cNvSpPr txBox="1"/>
          <p:nvPr/>
        </p:nvSpPr>
        <p:spPr>
          <a:xfrm>
            <a:off x="60647" y="1474033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.9</a:t>
            </a:r>
          </a:p>
        </p:txBody>
      </p:sp>
      <p:sp>
        <p:nvSpPr>
          <p:cNvPr id="2535" name="TextBox 1735">
            <a:extLst>
              <a:ext uri="{FF2B5EF4-FFF2-40B4-BE49-F238E27FC236}">
                <a16:creationId xmlns:a16="http://schemas.microsoft.com/office/drawing/2014/main" id="{FBD47FCC-4AEC-BA62-3493-E1F35DD608E0}"/>
              </a:ext>
            </a:extLst>
          </p:cNvPr>
          <p:cNvSpPr txBox="1"/>
          <p:nvPr/>
        </p:nvSpPr>
        <p:spPr>
          <a:xfrm>
            <a:off x="60647" y="1861719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.8</a:t>
            </a:r>
          </a:p>
        </p:txBody>
      </p:sp>
      <p:sp>
        <p:nvSpPr>
          <p:cNvPr id="2536" name="TextBox 1736">
            <a:extLst>
              <a:ext uri="{FF2B5EF4-FFF2-40B4-BE49-F238E27FC236}">
                <a16:creationId xmlns:a16="http://schemas.microsoft.com/office/drawing/2014/main" id="{F6970C64-DFE0-6DAF-4500-8D881D5A3335}"/>
              </a:ext>
            </a:extLst>
          </p:cNvPr>
          <p:cNvSpPr txBox="1"/>
          <p:nvPr/>
        </p:nvSpPr>
        <p:spPr>
          <a:xfrm>
            <a:off x="60647" y="1120111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2537" name="TextBox 2008">
            <a:extLst>
              <a:ext uri="{FF2B5EF4-FFF2-40B4-BE49-F238E27FC236}">
                <a16:creationId xmlns:a16="http://schemas.microsoft.com/office/drawing/2014/main" id="{FE0FC911-1EED-0E3C-C115-376D779DCF2C}"/>
              </a:ext>
            </a:extLst>
          </p:cNvPr>
          <p:cNvSpPr txBox="1"/>
          <p:nvPr/>
        </p:nvSpPr>
        <p:spPr>
          <a:xfrm>
            <a:off x="397381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24</a:t>
            </a:r>
          </a:p>
        </p:txBody>
      </p:sp>
      <p:sp>
        <p:nvSpPr>
          <p:cNvPr id="2538" name="TextBox 2009">
            <a:extLst>
              <a:ext uri="{FF2B5EF4-FFF2-40B4-BE49-F238E27FC236}">
                <a16:creationId xmlns:a16="http://schemas.microsoft.com/office/drawing/2014/main" id="{6816093C-5D66-7650-0116-69FA6E7E6ABD}"/>
              </a:ext>
            </a:extLst>
          </p:cNvPr>
          <p:cNvSpPr txBox="1"/>
          <p:nvPr/>
        </p:nvSpPr>
        <p:spPr>
          <a:xfrm>
            <a:off x="413710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36</a:t>
            </a:r>
          </a:p>
        </p:txBody>
      </p:sp>
      <p:sp>
        <p:nvSpPr>
          <p:cNvPr id="2539" name="TextBox 2010">
            <a:extLst>
              <a:ext uri="{FF2B5EF4-FFF2-40B4-BE49-F238E27FC236}">
                <a16:creationId xmlns:a16="http://schemas.microsoft.com/office/drawing/2014/main" id="{3F4DCAD6-B2D4-47FC-D364-BFD15EF8050B}"/>
              </a:ext>
            </a:extLst>
          </p:cNvPr>
          <p:cNvSpPr txBox="1"/>
          <p:nvPr/>
        </p:nvSpPr>
        <p:spPr>
          <a:xfrm>
            <a:off x="430039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48</a:t>
            </a:r>
          </a:p>
        </p:txBody>
      </p:sp>
      <p:sp>
        <p:nvSpPr>
          <p:cNvPr id="2540" name="TextBox 2011">
            <a:extLst>
              <a:ext uri="{FF2B5EF4-FFF2-40B4-BE49-F238E27FC236}">
                <a16:creationId xmlns:a16="http://schemas.microsoft.com/office/drawing/2014/main" id="{2ABE186C-D232-DA0B-B48C-228FFC9DD3A8}"/>
              </a:ext>
            </a:extLst>
          </p:cNvPr>
          <p:cNvSpPr txBox="1"/>
          <p:nvPr/>
        </p:nvSpPr>
        <p:spPr>
          <a:xfrm>
            <a:off x="446368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60</a:t>
            </a:r>
          </a:p>
        </p:txBody>
      </p:sp>
      <p:sp>
        <p:nvSpPr>
          <p:cNvPr id="2541" name="TextBox 2012">
            <a:extLst>
              <a:ext uri="{FF2B5EF4-FFF2-40B4-BE49-F238E27FC236}">
                <a16:creationId xmlns:a16="http://schemas.microsoft.com/office/drawing/2014/main" id="{76D6A621-0D6F-FE58-998B-7133B23E31F6}"/>
              </a:ext>
            </a:extLst>
          </p:cNvPr>
          <p:cNvSpPr txBox="1"/>
          <p:nvPr/>
        </p:nvSpPr>
        <p:spPr>
          <a:xfrm>
            <a:off x="462697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72</a:t>
            </a:r>
          </a:p>
        </p:txBody>
      </p:sp>
      <p:sp>
        <p:nvSpPr>
          <p:cNvPr id="2542" name="TextBox 2013">
            <a:extLst>
              <a:ext uri="{FF2B5EF4-FFF2-40B4-BE49-F238E27FC236}">
                <a16:creationId xmlns:a16="http://schemas.microsoft.com/office/drawing/2014/main" id="{AC192622-900A-CD13-F411-7E3735843AAF}"/>
              </a:ext>
            </a:extLst>
          </p:cNvPr>
          <p:cNvSpPr txBox="1"/>
          <p:nvPr/>
        </p:nvSpPr>
        <p:spPr>
          <a:xfrm>
            <a:off x="479026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84</a:t>
            </a:r>
          </a:p>
        </p:txBody>
      </p:sp>
      <p:sp>
        <p:nvSpPr>
          <p:cNvPr id="2543" name="TextBox 2014">
            <a:extLst>
              <a:ext uri="{FF2B5EF4-FFF2-40B4-BE49-F238E27FC236}">
                <a16:creationId xmlns:a16="http://schemas.microsoft.com/office/drawing/2014/main" id="{F941C079-6824-DF14-CD99-408BFD9FFBFD}"/>
              </a:ext>
            </a:extLst>
          </p:cNvPr>
          <p:cNvSpPr txBox="1"/>
          <p:nvPr/>
        </p:nvSpPr>
        <p:spPr>
          <a:xfrm>
            <a:off x="495355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96</a:t>
            </a:r>
          </a:p>
        </p:txBody>
      </p:sp>
      <p:sp>
        <p:nvSpPr>
          <p:cNvPr id="2544" name="TextBox 2015">
            <a:extLst>
              <a:ext uri="{FF2B5EF4-FFF2-40B4-BE49-F238E27FC236}">
                <a16:creationId xmlns:a16="http://schemas.microsoft.com/office/drawing/2014/main" id="{E46AE59D-407E-45F4-36BE-AF5EB8D3211F}"/>
              </a:ext>
            </a:extLst>
          </p:cNvPr>
          <p:cNvSpPr txBox="1"/>
          <p:nvPr/>
        </p:nvSpPr>
        <p:spPr>
          <a:xfrm>
            <a:off x="511684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108</a:t>
            </a:r>
          </a:p>
        </p:txBody>
      </p:sp>
      <p:sp>
        <p:nvSpPr>
          <p:cNvPr id="2545" name="TextBox 2016">
            <a:extLst>
              <a:ext uri="{FF2B5EF4-FFF2-40B4-BE49-F238E27FC236}">
                <a16:creationId xmlns:a16="http://schemas.microsoft.com/office/drawing/2014/main" id="{0A5C2655-C662-E83D-AC73-856BE5D78874}"/>
              </a:ext>
            </a:extLst>
          </p:cNvPr>
          <p:cNvSpPr txBox="1"/>
          <p:nvPr/>
        </p:nvSpPr>
        <p:spPr>
          <a:xfrm>
            <a:off x="528013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120</a:t>
            </a:r>
          </a:p>
        </p:txBody>
      </p:sp>
      <p:sp>
        <p:nvSpPr>
          <p:cNvPr id="2546" name="TextBox 2017">
            <a:extLst>
              <a:ext uri="{FF2B5EF4-FFF2-40B4-BE49-F238E27FC236}">
                <a16:creationId xmlns:a16="http://schemas.microsoft.com/office/drawing/2014/main" id="{04DE55FA-9D68-9581-8F02-CF2CAAE467AB}"/>
              </a:ext>
            </a:extLst>
          </p:cNvPr>
          <p:cNvSpPr txBox="1"/>
          <p:nvPr/>
        </p:nvSpPr>
        <p:spPr>
          <a:xfrm>
            <a:off x="544342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132</a:t>
            </a:r>
          </a:p>
        </p:txBody>
      </p:sp>
      <p:sp>
        <p:nvSpPr>
          <p:cNvPr id="2547" name="TextBox 2018">
            <a:extLst>
              <a:ext uri="{FF2B5EF4-FFF2-40B4-BE49-F238E27FC236}">
                <a16:creationId xmlns:a16="http://schemas.microsoft.com/office/drawing/2014/main" id="{948965F5-BA05-F37E-28E4-8943B533A01B}"/>
              </a:ext>
            </a:extLst>
          </p:cNvPr>
          <p:cNvSpPr txBox="1"/>
          <p:nvPr/>
        </p:nvSpPr>
        <p:spPr>
          <a:xfrm>
            <a:off x="577000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156</a:t>
            </a:r>
          </a:p>
        </p:txBody>
      </p:sp>
      <p:sp>
        <p:nvSpPr>
          <p:cNvPr id="2548" name="TextBox 2019">
            <a:extLst>
              <a:ext uri="{FF2B5EF4-FFF2-40B4-BE49-F238E27FC236}">
                <a16:creationId xmlns:a16="http://schemas.microsoft.com/office/drawing/2014/main" id="{672D64E6-8DA2-1F2B-0701-614A3F85767A}"/>
              </a:ext>
            </a:extLst>
          </p:cNvPr>
          <p:cNvSpPr txBox="1"/>
          <p:nvPr/>
        </p:nvSpPr>
        <p:spPr>
          <a:xfrm>
            <a:off x="609658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180</a:t>
            </a:r>
          </a:p>
        </p:txBody>
      </p:sp>
      <p:sp>
        <p:nvSpPr>
          <p:cNvPr id="2549" name="TextBox 2020">
            <a:extLst>
              <a:ext uri="{FF2B5EF4-FFF2-40B4-BE49-F238E27FC236}">
                <a16:creationId xmlns:a16="http://schemas.microsoft.com/office/drawing/2014/main" id="{030E2E8F-C848-9D27-492A-C13C0B7017E9}"/>
              </a:ext>
            </a:extLst>
          </p:cNvPr>
          <p:cNvSpPr txBox="1"/>
          <p:nvPr/>
        </p:nvSpPr>
        <p:spPr>
          <a:xfrm>
            <a:off x="560671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144</a:t>
            </a:r>
          </a:p>
        </p:txBody>
      </p:sp>
      <p:sp>
        <p:nvSpPr>
          <p:cNvPr id="2550" name="TextBox 2021">
            <a:extLst>
              <a:ext uri="{FF2B5EF4-FFF2-40B4-BE49-F238E27FC236}">
                <a16:creationId xmlns:a16="http://schemas.microsoft.com/office/drawing/2014/main" id="{E2723750-CA43-C224-6EAF-231697286D2F}"/>
              </a:ext>
            </a:extLst>
          </p:cNvPr>
          <p:cNvSpPr txBox="1"/>
          <p:nvPr/>
        </p:nvSpPr>
        <p:spPr>
          <a:xfrm>
            <a:off x="593329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168</a:t>
            </a:r>
          </a:p>
        </p:txBody>
      </p:sp>
      <p:sp>
        <p:nvSpPr>
          <p:cNvPr id="2551" name="TextBox 2022">
            <a:extLst>
              <a:ext uri="{FF2B5EF4-FFF2-40B4-BE49-F238E27FC236}">
                <a16:creationId xmlns:a16="http://schemas.microsoft.com/office/drawing/2014/main" id="{E6491F25-631D-FAB0-59A7-B092C18EDE73}"/>
              </a:ext>
            </a:extLst>
          </p:cNvPr>
          <p:cNvSpPr txBox="1"/>
          <p:nvPr/>
        </p:nvSpPr>
        <p:spPr>
          <a:xfrm>
            <a:off x="625987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192</a:t>
            </a:r>
          </a:p>
        </p:txBody>
      </p:sp>
      <p:sp>
        <p:nvSpPr>
          <p:cNvPr id="2552" name="TextBox 2023">
            <a:extLst>
              <a:ext uri="{FF2B5EF4-FFF2-40B4-BE49-F238E27FC236}">
                <a16:creationId xmlns:a16="http://schemas.microsoft.com/office/drawing/2014/main" id="{C0FD16A4-2072-7446-D77C-BDC5018D6746}"/>
              </a:ext>
            </a:extLst>
          </p:cNvPr>
          <p:cNvSpPr txBox="1"/>
          <p:nvPr/>
        </p:nvSpPr>
        <p:spPr>
          <a:xfrm>
            <a:off x="658645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216</a:t>
            </a:r>
          </a:p>
        </p:txBody>
      </p:sp>
      <p:sp>
        <p:nvSpPr>
          <p:cNvPr id="2553" name="TextBox 2024">
            <a:extLst>
              <a:ext uri="{FF2B5EF4-FFF2-40B4-BE49-F238E27FC236}">
                <a16:creationId xmlns:a16="http://schemas.microsoft.com/office/drawing/2014/main" id="{F2DAA528-34E3-B85D-D17D-2A96A5ADE787}"/>
              </a:ext>
            </a:extLst>
          </p:cNvPr>
          <p:cNvSpPr txBox="1"/>
          <p:nvPr/>
        </p:nvSpPr>
        <p:spPr>
          <a:xfrm>
            <a:off x="642316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204</a:t>
            </a:r>
          </a:p>
        </p:txBody>
      </p:sp>
      <p:sp>
        <p:nvSpPr>
          <p:cNvPr id="2554" name="TextBox 2025">
            <a:extLst>
              <a:ext uri="{FF2B5EF4-FFF2-40B4-BE49-F238E27FC236}">
                <a16:creationId xmlns:a16="http://schemas.microsoft.com/office/drawing/2014/main" id="{2B2BD258-7144-CA20-859A-C23ED5AD74B1}"/>
              </a:ext>
            </a:extLst>
          </p:cNvPr>
          <p:cNvSpPr txBox="1"/>
          <p:nvPr/>
        </p:nvSpPr>
        <p:spPr>
          <a:xfrm>
            <a:off x="6913044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240</a:t>
            </a:r>
          </a:p>
        </p:txBody>
      </p:sp>
      <p:sp>
        <p:nvSpPr>
          <p:cNvPr id="2555" name="TextBox 2026">
            <a:extLst>
              <a:ext uri="{FF2B5EF4-FFF2-40B4-BE49-F238E27FC236}">
                <a16:creationId xmlns:a16="http://schemas.microsoft.com/office/drawing/2014/main" id="{A758FE0F-CAE9-DC3A-E4D6-9294B9AB1E7F}"/>
              </a:ext>
            </a:extLst>
          </p:cNvPr>
          <p:cNvSpPr txBox="1"/>
          <p:nvPr/>
        </p:nvSpPr>
        <p:spPr>
          <a:xfrm>
            <a:off x="674974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228</a:t>
            </a:r>
          </a:p>
        </p:txBody>
      </p:sp>
      <p:sp>
        <p:nvSpPr>
          <p:cNvPr id="2556" name="TextBox 2027">
            <a:extLst>
              <a:ext uri="{FF2B5EF4-FFF2-40B4-BE49-F238E27FC236}">
                <a16:creationId xmlns:a16="http://schemas.microsoft.com/office/drawing/2014/main" id="{4D14FF5B-9BD2-5673-5A35-902B539B3F09}"/>
              </a:ext>
            </a:extLst>
          </p:cNvPr>
          <p:cNvSpPr txBox="1"/>
          <p:nvPr/>
        </p:nvSpPr>
        <p:spPr>
          <a:xfrm>
            <a:off x="3878681" y="682738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18</a:t>
            </a:r>
          </a:p>
        </p:txBody>
      </p:sp>
      <p:sp>
        <p:nvSpPr>
          <p:cNvPr id="2557" name="TextBox 2028">
            <a:extLst>
              <a:ext uri="{FF2B5EF4-FFF2-40B4-BE49-F238E27FC236}">
                <a16:creationId xmlns:a16="http://schemas.microsoft.com/office/drawing/2014/main" id="{0826AA6F-36FC-E6EC-5B60-8D22C4056C9D}"/>
              </a:ext>
            </a:extLst>
          </p:cNvPr>
          <p:cNvSpPr txBox="1"/>
          <p:nvPr/>
        </p:nvSpPr>
        <p:spPr>
          <a:xfrm>
            <a:off x="404208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30</a:t>
            </a:r>
          </a:p>
        </p:txBody>
      </p:sp>
      <p:sp>
        <p:nvSpPr>
          <p:cNvPr id="2558" name="TextBox 2029">
            <a:extLst>
              <a:ext uri="{FF2B5EF4-FFF2-40B4-BE49-F238E27FC236}">
                <a16:creationId xmlns:a16="http://schemas.microsoft.com/office/drawing/2014/main" id="{67675414-D7C0-DFEB-E316-CA3B9B19DF4D}"/>
              </a:ext>
            </a:extLst>
          </p:cNvPr>
          <p:cNvSpPr txBox="1"/>
          <p:nvPr/>
        </p:nvSpPr>
        <p:spPr>
          <a:xfrm>
            <a:off x="420548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42</a:t>
            </a:r>
          </a:p>
        </p:txBody>
      </p:sp>
      <p:sp>
        <p:nvSpPr>
          <p:cNvPr id="2559" name="TextBox 2030">
            <a:extLst>
              <a:ext uri="{FF2B5EF4-FFF2-40B4-BE49-F238E27FC236}">
                <a16:creationId xmlns:a16="http://schemas.microsoft.com/office/drawing/2014/main" id="{855919CA-7289-3004-582C-A051EADF2DC8}"/>
              </a:ext>
            </a:extLst>
          </p:cNvPr>
          <p:cNvSpPr txBox="1"/>
          <p:nvPr/>
        </p:nvSpPr>
        <p:spPr>
          <a:xfrm>
            <a:off x="436888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54</a:t>
            </a:r>
          </a:p>
        </p:txBody>
      </p:sp>
      <p:sp>
        <p:nvSpPr>
          <p:cNvPr id="2560" name="TextBox 2031">
            <a:extLst>
              <a:ext uri="{FF2B5EF4-FFF2-40B4-BE49-F238E27FC236}">
                <a16:creationId xmlns:a16="http://schemas.microsoft.com/office/drawing/2014/main" id="{621CFBB0-E462-34D4-8FE8-20329F23E034}"/>
              </a:ext>
            </a:extLst>
          </p:cNvPr>
          <p:cNvSpPr txBox="1"/>
          <p:nvPr/>
        </p:nvSpPr>
        <p:spPr>
          <a:xfrm>
            <a:off x="453228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66</a:t>
            </a:r>
          </a:p>
        </p:txBody>
      </p:sp>
      <p:sp>
        <p:nvSpPr>
          <p:cNvPr id="2561" name="TextBox 2032">
            <a:extLst>
              <a:ext uri="{FF2B5EF4-FFF2-40B4-BE49-F238E27FC236}">
                <a16:creationId xmlns:a16="http://schemas.microsoft.com/office/drawing/2014/main" id="{3D81FF8D-5C3C-BB0D-6EC1-6A555B381189}"/>
              </a:ext>
            </a:extLst>
          </p:cNvPr>
          <p:cNvSpPr txBox="1"/>
          <p:nvPr/>
        </p:nvSpPr>
        <p:spPr>
          <a:xfrm>
            <a:off x="469568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78</a:t>
            </a:r>
          </a:p>
        </p:txBody>
      </p:sp>
      <p:sp>
        <p:nvSpPr>
          <p:cNvPr id="2562" name="TextBox 2033">
            <a:extLst>
              <a:ext uri="{FF2B5EF4-FFF2-40B4-BE49-F238E27FC236}">
                <a16:creationId xmlns:a16="http://schemas.microsoft.com/office/drawing/2014/main" id="{3071D4C8-E8C0-8034-BC6D-EFBE1EF3F5EE}"/>
              </a:ext>
            </a:extLst>
          </p:cNvPr>
          <p:cNvSpPr txBox="1"/>
          <p:nvPr/>
        </p:nvSpPr>
        <p:spPr>
          <a:xfrm>
            <a:off x="485908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90</a:t>
            </a:r>
          </a:p>
        </p:txBody>
      </p:sp>
      <p:sp>
        <p:nvSpPr>
          <p:cNvPr id="2563" name="TextBox 2034">
            <a:extLst>
              <a:ext uri="{FF2B5EF4-FFF2-40B4-BE49-F238E27FC236}">
                <a16:creationId xmlns:a16="http://schemas.microsoft.com/office/drawing/2014/main" id="{0DB41802-7F49-9FE9-BBC0-842596723F3E}"/>
              </a:ext>
            </a:extLst>
          </p:cNvPr>
          <p:cNvSpPr txBox="1"/>
          <p:nvPr/>
        </p:nvSpPr>
        <p:spPr>
          <a:xfrm>
            <a:off x="502248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102</a:t>
            </a:r>
          </a:p>
        </p:txBody>
      </p:sp>
      <p:sp>
        <p:nvSpPr>
          <p:cNvPr id="2564" name="TextBox 2035">
            <a:extLst>
              <a:ext uri="{FF2B5EF4-FFF2-40B4-BE49-F238E27FC236}">
                <a16:creationId xmlns:a16="http://schemas.microsoft.com/office/drawing/2014/main" id="{B7EC7664-9896-1527-2869-8D59C2B390C5}"/>
              </a:ext>
            </a:extLst>
          </p:cNvPr>
          <p:cNvSpPr txBox="1"/>
          <p:nvPr/>
        </p:nvSpPr>
        <p:spPr>
          <a:xfrm>
            <a:off x="518588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114</a:t>
            </a:r>
          </a:p>
        </p:txBody>
      </p:sp>
      <p:sp>
        <p:nvSpPr>
          <p:cNvPr id="2565" name="TextBox 2036">
            <a:extLst>
              <a:ext uri="{FF2B5EF4-FFF2-40B4-BE49-F238E27FC236}">
                <a16:creationId xmlns:a16="http://schemas.microsoft.com/office/drawing/2014/main" id="{076037BD-0850-42FD-6F3C-64F01B5CD9B9}"/>
              </a:ext>
            </a:extLst>
          </p:cNvPr>
          <p:cNvSpPr txBox="1"/>
          <p:nvPr/>
        </p:nvSpPr>
        <p:spPr>
          <a:xfrm>
            <a:off x="534928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126</a:t>
            </a:r>
          </a:p>
        </p:txBody>
      </p:sp>
      <p:sp>
        <p:nvSpPr>
          <p:cNvPr id="2566" name="TextBox 2037">
            <a:extLst>
              <a:ext uri="{FF2B5EF4-FFF2-40B4-BE49-F238E27FC236}">
                <a16:creationId xmlns:a16="http://schemas.microsoft.com/office/drawing/2014/main" id="{1128FD28-A7BB-CB45-3D01-B39844BB754E}"/>
              </a:ext>
            </a:extLst>
          </p:cNvPr>
          <p:cNvSpPr txBox="1"/>
          <p:nvPr/>
        </p:nvSpPr>
        <p:spPr>
          <a:xfrm>
            <a:off x="551268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138</a:t>
            </a:r>
          </a:p>
        </p:txBody>
      </p:sp>
      <p:sp>
        <p:nvSpPr>
          <p:cNvPr id="2567" name="TextBox 2038">
            <a:extLst>
              <a:ext uri="{FF2B5EF4-FFF2-40B4-BE49-F238E27FC236}">
                <a16:creationId xmlns:a16="http://schemas.microsoft.com/office/drawing/2014/main" id="{3191916A-1B66-0809-7192-51DE3CDC1517}"/>
              </a:ext>
            </a:extLst>
          </p:cNvPr>
          <p:cNvSpPr txBox="1"/>
          <p:nvPr/>
        </p:nvSpPr>
        <p:spPr>
          <a:xfrm>
            <a:off x="583948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162</a:t>
            </a:r>
          </a:p>
        </p:txBody>
      </p:sp>
      <p:sp>
        <p:nvSpPr>
          <p:cNvPr id="2568" name="TextBox 2039">
            <a:extLst>
              <a:ext uri="{FF2B5EF4-FFF2-40B4-BE49-F238E27FC236}">
                <a16:creationId xmlns:a16="http://schemas.microsoft.com/office/drawing/2014/main" id="{07A91E74-9C78-00BC-BA2C-E34A1C083A28}"/>
              </a:ext>
            </a:extLst>
          </p:cNvPr>
          <p:cNvSpPr txBox="1"/>
          <p:nvPr/>
        </p:nvSpPr>
        <p:spPr>
          <a:xfrm>
            <a:off x="616628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186</a:t>
            </a:r>
          </a:p>
        </p:txBody>
      </p:sp>
      <p:sp>
        <p:nvSpPr>
          <p:cNvPr id="2569" name="TextBox 2040">
            <a:extLst>
              <a:ext uri="{FF2B5EF4-FFF2-40B4-BE49-F238E27FC236}">
                <a16:creationId xmlns:a16="http://schemas.microsoft.com/office/drawing/2014/main" id="{A5EBD852-3A70-3053-FDA5-BEF5ED0ED9BE}"/>
              </a:ext>
            </a:extLst>
          </p:cNvPr>
          <p:cNvSpPr txBox="1"/>
          <p:nvPr/>
        </p:nvSpPr>
        <p:spPr>
          <a:xfrm>
            <a:off x="567608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150</a:t>
            </a:r>
          </a:p>
        </p:txBody>
      </p:sp>
      <p:sp>
        <p:nvSpPr>
          <p:cNvPr id="2570" name="TextBox 2041">
            <a:extLst>
              <a:ext uri="{FF2B5EF4-FFF2-40B4-BE49-F238E27FC236}">
                <a16:creationId xmlns:a16="http://schemas.microsoft.com/office/drawing/2014/main" id="{73FC582F-7117-368A-6136-F7089AA7CD9D}"/>
              </a:ext>
            </a:extLst>
          </p:cNvPr>
          <p:cNvSpPr txBox="1"/>
          <p:nvPr/>
        </p:nvSpPr>
        <p:spPr>
          <a:xfrm>
            <a:off x="600288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174</a:t>
            </a:r>
          </a:p>
        </p:txBody>
      </p:sp>
      <p:sp>
        <p:nvSpPr>
          <p:cNvPr id="2571" name="TextBox 2042">
            <a:extLst>
              <a:ext uri="{FF2B5EF4-FFF2-40B4-BE49-F238E27FC236}">
                <a16:creationId xmlns:a16="http://schemas.microsoft.com/office/drawing/2014/main" id="{BD25676C-B29F-79CA-C0D4-1B9A22385946}"/>
              </a:ext>
            </a:extLst>
          </p:cNvPr>
          <p:cNvSpPr txBox="1"/>
          <p:nvPr/>
        </p:nvSpPr>
        <p:spPr>
          <a:xfrm>
            <a:off x="632968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198</a:t>
            </a:r>
          </a:p>
        </p:txBody>
      </p:sp>
      <p:sp>
        <p:nvSpPr>
          <p:cNvPr id="2572" name="TextBox 2043">
            <a:extLst>
              <a:ext uri="{FF2B5EF4-FFF2-40B4-BE49-F238E27FC236}">
                <a16:creationId xmlns:a16="http://schemas.microsoft.com/office/drawing/2014/main" id="{21136D58-B8BF-4F06-3606-CEAD50DE9FC1}"/>
              </a:ext>
            </a:extLst>
          </p:cNvPr>
          <p:cNvSpPr txBox="1"/>
          <p:nvPr/>
        </p:nvSpPr>
        <p:spPr>
          <a:xfrm>
            <a:off x="665648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222</a:t>
            </a:r>
          </a:p>
        </p:txBody>
      </p:sp>
      <p:sp>
        <p:nvSpPr>
          <p:cNvPr id="2573" name="TextBox 2044">
            <a:extLst>
              <a:ext uri="{FF2B5EF4-FFF2-40B4-BE49-F238E27FC236}">
                <a16:creationId xmlns:a16="http://schemas.microsoft.com/office/drawing/2014/main" id="{65EE14CA-4A80-7E71-4B41-74CF3B8BAA6C}"/>
              </a:ext>
            </a:extLst>
          </p:cNvPr>
          <p:cNvSpPr txBox="1"/>
          <p:nvPr/>
        </p:nvSpPr>
        <p:spPr>
          <a:xfrm>
            <a:off x="649308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210</a:t>
            </a:r>
          </a:p>
        </p:txBody>
      </p:sp>
      <p:sp>
        <p:nvSpPr>
          <p:cNvPr id="2574" name="TextBox 2045">
            <a:extLst>
              <a:ext uri="{FF2B5EF4-FFF2-40B4-BE49-F238E27FC236}">
                <a16:creationId xmlns:a16="http://schemas.microsoft.com/office/drawing/2014/main" id="{E0C9D6DE-5479-0B3A-AF75-E90A1A1655B6}"/>
              </a:ext>
            </a:extLst>
          </p:cNvPr>
          <p:cNvSpPr txBox="1"/>
          <p:nvPr/>
        </p:nvSpPr>
        <p:spPr>
          <a:xfrm>
            <a:off x="6983274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246</a:t>
            </a:r>
          </a:p>
        </p:txBody>
      </p:sp>
      <p:sp>
        <p:nvSpPr>
          <p:cNvPr id="2575" name="TextBox 2046">
            <a:extLst>
              <a:ext uri="{FF2B5EF4-FFF2-40B4-BE49-F238E27FC236}">
                <a16:creationId xmlns:a16="http://schemas.microsoft.com/office/drawing/2014/main" id="{F42CABFC-60C4-DC82-3C4B-8D0348E4DAB2}"/>
              </a:ext>
            </a:extLst>
          </p:cNvPr>
          <p:cNvSpPr txBox="1"/>
          <p:nvPr/>
        </p:nvSpPr>
        <p:spPr>
          <a:xfrm>
            <a:off x="6819881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234</a:t>
            </a:r>
          </a:p>
        </p:txBody>
      </p:sp>
      <p:cxnSp>
        <p:nvCxnSpPr>
          <p:cNvPr id="2576" name="Straight Connector 2047">
            <a:extLst>
              <a:ext uri="{FF2B5EF4-FFF2-40B4-BE49-F238E27FC236}">
                <a16:creationId xmlns:a16="http://schemas.microsoft.com/office/drawing/2014/main" id="{2A0FBF14-15D7-EF93-BD3D-9125D4F960A0}"/>
              </a:ext>
            </a:extLst>
          </p:cNvPr>
          <p:cNvCxnSpPr>
            <a:cxnSpLocks/>
          </p:cNvCxnSpPr>
          <p:nvPr/>
        </p:nvCxnSpPr>
        <p:spPr>
          <a:xfrm flipH="1">
            <a:off x="4037770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7" name="Straight Connector 2048">
            <a:extLst>
              <a:ext uri="{FF2B5EF4-FFF2-40B4-BE49-F238E27FC236}">
                <a16:creationId xmlns:a16="http://schemas.microsoft.com/office/drawing/2014/main" id="{AAF6809A-196D-9AFD-B301-A54BFAE45286}"/>
              </a:ext>
            </a:extLst>
          </p:cNvPr>
          <p:cNvCxnSpPr>
            <a:cxnSpLocks/>
          </p:cNvCxnSpPr>
          <p:nvPr/>
        </p:nvCxnSpPr>
        <p:spPr>
          <a:xfrm flipH="1">
            <a:off x="4201041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8" name="Straight Connector 2049">
            <a:extLst>
              <a:ext uri="{FF2B5EF4-FFF2-40B4-BE49-F238E27FC236}">
                <a16:creationId xmlns:a16="http://schemas.microsoft.com/office/drawing/2014/main" id="{613E486D-0B0E-F298-F637-47255ED55A43}"/>
              </a:ext>
            </a:extLst>
          </p:cNvPr>
          <p:cNvCxnSpPr>
            <a:cxnSpLocks/>
          </p:cNvCxnSpPr>
          <p:nvPr/>
        </p:nvCxnSpPr>
        <p:spPr>
          <a:xfrm flipH="1">
            <a:off x="4364312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9" name="Straight Connector 2050">
            <a:extLst>
              <a:ext uri="{FF2B5EF4-FFF2-40B4-BE49-F238E27FC236}">
                <a16:creationId xmlns:a16="http://schemas.microsoft.com/office/drawing/2014/main" id="{4D80373D-D3A0-C6DF-8145-CA0BE0C7187E}"/>
              </a:ext>
            </a:extLst>
          </p:cNvPr>
          <p:cNvCxnSpPr>
            <a:cxnSpLocks/>
          </p:cNvCxnSpPr>
          <p:nvPr/>
        </p:nvCxnSpPr>
        <p:spPr>
          <a:xfrm flipH="1">
            <a:off x="5017396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0" name="Straight Connector 2051">
            <a:extLst>
              <a:ext uri="{FF2B5EF4-FFF2-40B4-BE49-F238E27FC236}">
                <a16:creationId xmlns:a16="http://schemas.microsoft.com/office/drawing/2014/main" id="{A53AF506-AC39-CE80-55EC-16B633E4CEA5}"/>
              </a:ext>
            </a:extLst>
          </p:cNvPr>
          <p:cNvCxnSpPr>
            <a:cxnSpLocks/>
          </p:cNvCxnSpPr>
          <p:nvPr/>
        </p:nvCxnSpPr>
        <p:spPr>
          <a:xfrm flipH="1">
            <a:off x="5670480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1" name="Straight Connector 2052">
            <a:extLst>
              <a:ext uri="{FF2B5EF4-FFF2-40B4-BE49-F238E27FC236}">
                <a16:creationId xmlns:a16="http://schemas.microsoft.com/office/drawing/2014/main" id="{62101B3C-EE62-A0A5-957D-410AD0AE7360}"/>
              </a:ext>
            </a:extLst>
          </p:cNvPr>
          <p:cNvCxnSpPr>
            <a:cxnSpLocks/>
          </p:cNvCxnSpPr>
          <p:nvPr/>
        </p:nvCxnSpPr>
        <p:spPr>
          <a:xfrm flipH="1">
            <a:off x="5180667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2" name="Straight Connector 2053">
            <a:extLst>
              <a:ext uri="{FF2B5EF4-FFF2-40B4-BE49-F238E27FC236}">
                <a16:creationId xmlns:a16="http://schemas.microsoft.com/office/drawing/2014/main" id="{EFFAD03D-BBED-5FB3-B2BD-12ED3AE984A7}"/>
              </a:ext>
            </a:extLst>
          </p:cNvPr>
          <p:cNvCxnSpPr>
            <a:cxnSpLocks/>
          </p:cNvCxnSpPr>
          <p:nvPr/>
        </p:nvCxnSpPr>
        <p:spPr>
          <a:xfrm flipH="1">
            <a:off x="5833751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3" name="Straight Connector 2054">
            <a:extLst>
              <a:ext uri="{FF2B5EF4-FFF2-40B4-BE49-F238E27FC236}">
                <a16:creationId xmlns:a16="http://schemas.microsoft.com/office/drawing/2014/main" id="{E9509027-D6FD-D964-088F-883944150911}"/>
              </a:ext>
            </a:extLst>
          </p:cNvPr>
          <p:cNvCxnSpPr>
            <a:cxnSpLocks/>
          </p:cNvCxnSpPr>
          <p:nvPr/>
        </p:nvCxnSpPr>
        <p:spPr>
          <a:xfrm flipH="1">
            <a:off x="4527583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4" name="Straight Connector 2055">
            <a:extLst>
              <a:ext uri="{FF2B5EF4-FFF2-40B4-BE49-F238E27FC236}">
                <a16:creationId xmlns:a16="http://schemas.microsoft.com/office/drawing/2014/main" id="{721F734B-130E-A2AE-A65E-58E3BD7EC840}"/>
              </a:ext>
            </a:extLst>
          </p:cNvPr>
          <p:cNvCxnSpPr>
            <a:cxnSpLocks/>
          </p:cNvCxnSpPr>
          <p:nvPr/>
        </p:nvCxnSpPr>
        <p:spPr>
          <a:xfrm flipH="1">
            <a:off x="4690854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5" name="Straight Connector 2056">
            <a:extLst>
              <a:ext uri="{FF2B5EF4-FFF2-40B4-BE49-F238E27FC236}">
                <a16:creationId xmlns:a16="http://schemas.microsoft.com/office/drawing/2014/main" id="{B8F8159D-3488-8950-E337-1CE8F79D8C00}"/>
              </a:ext>
            </a:extLst>
          </p:cNvPr>
          <p:cNvCxnSpPr>
            <a:cxnSpLocks/>
          </p:cNvCxnSpPr>
          <p:nvPr/>
        </p:nvCxnSpPr>
        <p:spPr>
          <a:xfrm flipH="1">
            <a:off x="5343938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6" name="Straight Connector 2057">
            <a:extLst>
              <a:ext uri="{FF2B5EF4-FFF2-40B4-BE49-F238E27FC236}">
                <a16:creationId xmlns:a16="http://schemas.microsoft.com/office/drawing/2014/main" id="{EA752CB4-9BC7-2344-872B-7E4A61FB1F39}"/>
              </a:ext>
            </a:extLst>
          </p:cNvPr>
          <p:cNvCxnSpPr>
            <a:cxnSpLocks/>
          </p:cNvCxnSpPr>
          <p:nvPr/>
        </p:nvCxnSpPr>
        <p:spPr>
          <a:xfrm flipH="1">
            <a:off x="4854125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7" name="Straight Connector 2058">
            <a:extLst>
              <a:ext uri="{FF2B5EF4-FFF2-40B4-BE49-F238E27FC236}">
                <a16:creationId xmlns:a16="http://schemas.microsoft.com/office/drawing/2014/main" id="{43FFCF7D-BB96-FABB-8763-347A8403210F}"/>
              </a:ext>
            </a:extLst>
          </p:cNvPr>
          <p:cNvCxnSpPr>
            <a:cxnSpLocks/>
          </p:cNvCxnSpPr>
          <p:nvPr/>
        </p:nvCxnSpPr>
        <p:spPr>
          <a:xfrm flipH="1">
            <a:off x="5507209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8" name="Straight Connector 2059">
            <a:extLst>
              <a:ext uri="{FF2B5EF4-FFF2-40B4-BE49-F238E27FC236}">
                <a16:creationId xmlns:a16="http://schemas.microsoft.com/office/drawing/2014/main" id="{B5DF5305-66A3-AAA0-86DB-D9AFF3FF9BAA}"/>
              </a:ext>
            </a:extLst>
          </p:cNvPr>
          <p:cNvCxnSpPr>
            <a:cxnSpLocks/>
          </p:cNvCxnSpPr>
          <p:nvPr/>
        </p:nvCxnSpPr>
        <p:spPr>
          <a:xfrm flipH="1">
            <a:off x="5997022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9" name="Straight Connector 2060">
            <a:extLst>
              <a:ext uri="{FF2B5EF4-FFF2-40B4-BE49-F238E27FC236}">
                <a16:creationId xmlns:a16="http://schemas.microsoft.com/office/drawing/2014/main" id="{6DDEA3B4-534C-B5BC-8D94-C7D2B94ED6B7}"/>
              </a:ext>
            </a:extLst>
          </p:cNvPr>
          <p:cNvCxnSpPr>
            <a:cxnSpLocks/>
          </p:cNvCxnSpPr>
          <p:nvPr/>
        </p:nvCxnSpPr>
        <p:spPr>
          <a:xfrm flipH="1">
            <a:off x="6323564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0" name="Straight Connector 2062">
            <a:extLst>
              <a:ext uri="{FF2B5EF4-FFF2-40B4-BE49-F238E27FC236}">
                <a16:creationId xmlns:a16="http://schemas.microsoft.com/office/drawing/2014/main" id="{EF745ACA-2F8E-73F5-1288-10E821142163}"/>
              </a:ext>
            </a:extLst>
          </p:cNvPr>
          <p:cNvCxnSpPr>
            <a:cxnSpLocks/>
          </p:cNvCxnSpPr>
          <p:nvPr/>
        </p:nvCxnSpPr>
        <p:spPr>
          <a:xfrm flipH="1">
            <a:off x="6486835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1" name="Straight Connector 2063">
            <a:extLst>
              <a:ext uri="{FF2B5EF4-FFF2-40B4-BE49-F238E27FC236}">
                <a16:creationId xmlns:a16="http://schemas.microsoft.com/office/drawing/2014/main" id="{BB22B08A-3633-FAB6-B1C9-76DB59C47B7C}"/>
              </a:ext>
            </a:extLst>
          </p:cNvPr>
          <p:cNvCxnSpPr>
            <a:cxnSpLocks/>
          </p:cNvCxnSpPr>
          <p:nvPr/>
        </p:nvCxnSpPr>
        <p:spPr>
          <a:xfrm flipH="1">
            <a:off x="6650106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2" name="Straight Connector 2064">
            <a:extLst>
              <a:ext uri="{FF2B5EF4-FFF2-40B4-BE49-F238E27FC236}">
                <a16:creationId xmlns:a16="http://schemas.microsoft.com/office/drawing/2014/main" id="{8541C4C4-EE75-4BAB-8B81-7C691D0D3D87}"/>
              </a:ext>
            </a:extLst>
          </p:cNvPr>
          <p:cNvCxnSpPr>
            <a:cxnSpLocks/>
          </p:cNvCxnSpPr>
          <p:nvPr/>
        </p:nvCxnSpPr>
        <p:spPr>
          <a:xfrm flipH="1">
            <a:off x="6813377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3" name="Straight Connector 2065">
            <a:extLst>
              <a:ext uri="{FF2B5EF4-FFF2-40B4-BE49-F238E27FC236}">
                <a16:creationId xmlns:a16="http://schemas.microsoft.com/office/drawing/2014/main" id="{855CBF4B-21DA-8F18-CB05-421E1BBB95D7}"/>
              </a:ext>
            </a:extLst>
          </p:cNvPr>
          <p:cNvCxnSpPr>
            <a:cxnSpLocks/>
          </p:cNvCxnSpPr>
          <p:nvPr/>
        </p:nvCxnSpPr>
        <p:spPr>
          <a:xfrm flipH="1">
            <a:off x="6976648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4" name="Straight Connector 2066">
            <a:extLst>
              <a:ext uri="{FF2B5EF4-FFF2-40B4-BE49-F238E27FC236}">
                <a16:creationId xmlns:a16="http://schemas.microsoft.com/office/drawing/2014/main" id="{92DCF194-5513-690D-F574-BDD2D842404A}"/>
              </a:ext>
            </a:extLst>
          </p:cNvPr>
          <p:cNvCxnSpPr>
            <a:cxnSpLocks/>
          </p:cNvCxnSpPr>
          <p:nvPr/>
        </p:nvCxnSpPr>
        <p:spPr>
          <a:xfrm flipH="1">
            <a:off x="7139925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5" name="Straight Connector 2067">
            <a:extLst>
              <a:ext uri="{FF2B5EF4-FFF2-40B4-BE49-F238E27FC236}">
                <a16:creationId xmlns:a16="http://schemas.microsoft.com/office/drawing/2014/main" id="{09F806B0-9CD7-689D-305A-A0D8F84188E7}"/>
              </a:ext>
            </a:extLst>
          </p:cNvPr>
          <p:cNvCxnSpPr>
            <a:cxnSpLocks/>
          </p:cNvCxnSpPr>
          <p:nvPr/>
        </p:nvCxnSpPr>
        <p:spPr>
          <a:xfrm flipH="1">
            <a:off x="3957434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6" name="Straight Connector 2068">
            <a:extLst>
              <a:ext uri="{FF2B5EF4-FFF2-40B4-BE49-F238E27FC236}">
                <a16:creationId xmlns:a16="http://schemas.microsoft.com/office/drawing/2014/main" id="{2353E34E-BCE1-C7A7-D6AE-CECF0D715C41}"/>
              </a:ext>
            </a:extLst>
          </p:cNvPr>
          <p:cNvCxnSpPr>
            <a:cxnSpLocks/>
          </p:cNvCxnSpPr>
          <p:nvPr/>
        </p:nvCxnSpPr>
        <p:spPr>
          <a:xfrm flipH="1">
            <a:off x="4284020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7" name="Straight Connector 2069">
            <a:extLst>
              <a:ext uri="{FF2B5EF4-FFF2-40B4-BE49-F238E27FC236}">
                <a16:creationId xmlns:a16="http://schemas.microsoft.com/office/drawing/2014/main" id="{7E9C289F-50BA-5BA8-7B88-EC518E70412B}"/>
              </a:ext>
            </a:extLst>
          </p:cNvPr>
          <p:cNvCxnSpPr>
            <a:cxnSpLocks/>
          </p:cNvCxnSpPr>
          <p:nvPr/>
        </p:nvCxnSpPr>
        <p:spPr>
          <a:xfrm flipH="1">
            <a:off x="4610606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8" name="Straight Connector 2070">
            <a:extLst>
              <a:ext uri="{FF2B5EF4-FFF2-40B4-BE49-F238E27FC236}">
                <a16:creationId xmlns:a16="http://schemas.microsoft.com/office/drawing/2014/main" id="{0168FFC9-4BAE-60D9-A295-148E70FB10B2}"/>
              </a:ext>
            </a:extLst>
          </p:cNvPr>
          <p:cNvCxnSpPr>
            <a:cxnSpLocks/>
          </p:cNvCxnSpPr>
          <p:nvPr/>
        </p:nvCxnSpPr>
        <p:spPr>
          <a:xfrm flipH="1">
            <a:off x="4447313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9" name="Straight Connector 2071">
            <a:extLst>
              <a:ext uri="{FF2B5EF4-FFF2-40B4-BE49-F238E27FC236}">
                <a16:creationId xmlns:a16="http://schemas.microsoft.com/office/drawing/2014/main" id="{43D06F6C-32E0-286D-7611-6C3C96CAF30C}"/>
              </a:ext>
            </a:extLst>
          </p:cNvPr>
          <p:cNvCxnSpPr>
            <a:cxnSpLocks/>
          </p:cNvCxnSpPr>
          <p:nvPr/>
        </p:nvCxnSpPr>
        <p:spPr>
          <a:xfrm flipH="1">
            <a:off x="5100485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0" name="Straight Connector 2072">
            <a:extLst>
              <a:ext uri="{FF2B5EF4-FFF2-40B4-BE49-F238E27FC236}">
                <a16:creationId xmlns:a16="http://schemas.microsoft.com/office/drawing/2014/main" id="{4A9285FF-6C8D-755F-2DE7-19287F197D18}"/>
              </a:ext>
            </a:extLst>
          </p:cNvPr>
          <p:cNvCxnSpPr>
            <a:cxnSpLocks/>
          </p:cNvCxnSpPr>
          <p:nvPr/>
        </p:nvCxnSpPr>
        <p:spPr>
          <a:xfrm flipH="1">
            <a:off x="5427071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1" name="Straight Connector 2073">
            <a:extLst>
              <a:ext uri="{FF2B5EF4-FFF2-40B4-BE49-F238E27FC236}">
                <a16:creationId xmlns:a16="http://schemas.microsoft.com/office/drawing/2014/main" id="{4E51BAB9-8B90-DB7A-D468-56CFE935FE1D}"/>
              </a:ext>
            </a:extLst>
          </p:cNvPr>
          <p:cNvCxnSpPr>
            <a:cxnSpLocks/>
          </p:cNvCxnSpPr>
          <p:nvPr/>
        </p:nvCxnSpPr>
        <p:spPr>
          <a:xfrm flipH="1">
            <a:off x="5753657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2" name="Straight Connector 2074">
            <a:extLst>
              <a:ext uri="{FF2B5EF4-FFF2-40B4-BE49-F238E27FC236}">
                <a16:creationId xmlns:a16="http://schemas.microsoft.com/office/drawing/2014/main" id="{31F9110D-9DCD-D170-C263-E56D0A6C4F23}"/>
              </a:ext>
            </a:extLst>
          </p:cNvPr>
          <p:cNvCxnSpPr>
            <a:cxnSpLocks/>
          </p:cNvCxnSpPr>
          <p:nvPr/>
        </p:nvCxnSpPr>
        <p:spPr>
          <a:xfrm flipH="1">
            <a:off x="4937192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3" name="Straight Connector 2075">
            <a:extLst>
              <a:ext uri="{FF2B5EF4-FFF2-40B4-BE49-F238E27FC236}">
                <a16:creationId xmlns:a16="http://schemas.microsoft.com/office/drawing/2014/main" id="{9F3777FC-D6D8-C8A9-8835-3AD98B1DDA0F}"/>
              </a:ext>
            </a:extLst>
          </p:cNvPr>
          <p:cNvCxnSpPr>
            <a:cxnSpLocks/>
          </p:cNvCxnSpPr>
          <p:nvPr/>
        </p:nvCxnSpPr>
        <p:spPr>
          <a:xfrm flipH="1">
            <a:off x="4120727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4" name="Straight Connector 2076">
            <a:extLst>
              <a:ext uri="{FF2B5EF4-FFF2-40B4-BE49-F238E27FC236}">
                <a16:creationId xmlns:a16="http://schemas.microsoft.com/office/drawing/2014/main" id="{07955B1A-A68B-06D0-5B99-8AE664287D34}"/>
              </a:ext>
            </a:extLst>
          </p:cNvPr>
          <p:cNvCxnSpPr>
            <a:cxnSpLocks/>
          </p:cNvCxnSpPr>
          <p:nvPr/>
        </p:nvCxnSpPr>
        <p:spPr>
          <a:xfrm flipH="1">
            <a:off x="4773899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5" name="Straight Connector 2077">
            <a:extLst>
              <a:ext uri="{FF2B5EF4-FFF2-40B4-BE49-F238E27FC236}">
                <a16:creationId xmlns:a16="http://schemas.microsoft.com/office/drawing/2014/main" id="{708003E5-B876-9B61-FB8F-A6A95086E7F2}"/>
              </a:ext>
            </a:extLst>
          </p:cNvPr>
          <p:cNvCxnSpPr>
            <a:cxnSpLocks/>
          </p:cNvCxnSpPr>
          <p:nvPr/>
        </p:nvCxnSpPr>
        <p:spPr>
          <a:xfrm flipH="1">
            <a:off x="5263778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6" name="Straight Connector 2078">
            <a:extLst>
              <a:ext uri="{FF2B5EF4-FFF2-40B4-BE49-F238E27FC236}">
                <a16:creationId xmlns:a16="http://schemas.microsoft.com/office/drawing/2014/main" id="{8D369D8C-CA27-3427-3582-C0AD449B2873}"/>
              </a:ext>
            </a:extLst>
          </p:cNvPr>
          <p:cNvCxnSpPr>
            <a:cxnSpLocks/>
          </p:cNvCxnSpPr>
          <p:nvPr/>
        </p:nvCxnSpPr>
        <p:spPr>
          <a:xfrm flipH="1">
            <a:off x="5590364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7" name="Straight Connector 2079">
            <a:extLst>
              <a:ext uri="{FF2B5EF4-FFF2-40B4-BE49-F238E27FC236}">
                <a16:creationId xmlns:a16="http://schemas.microsoft.com/office/drawing/2014/main" id="{3E3EBB4B-786F-3E02-E50D-355D574324E7}"/>
              </a:ext>
            </a:extLst>
          </p:cNvPr>
          <p:cNvCxnSpPr>
            <a:cxnSpLocks/>
          </p:cNvCxnSpPr>
          <p:nvPr/>
        </p:nvCxnSpPr>
        <p:spPr>
          <a:xfrm flipH="1">
            <a:off x="5916950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8" name="Straight Connector 2080">
            <a:extLst>
              <a:ext uri="{FF2B5EF4-FFF2-40B4-BE49-F238E27FC236}">
                <a16:creationId xmlns:a16="http://schemas.microsoft.com/office/drawing/2014/main" id="{298C8B58-D6FA-4EAF-2CAF-29983DE3D4BA}"/>
              </a:ext>
            </a:extLst>
          </p:cNvPr>
          <p:cNvCxnSpPr>
            <a:cxnSpLocks/>
          </p:cNvCxnSpPr>
          <p:nvPr/>
        </p:nvCxnSpPr>
        <p:spPr>
          <a:xfrm flipH="1">
            <a:off x="6080243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9" name="Straight Connector 2081">
            <a:extLst>
              <a:ext uri="{FF2B5EF4-FFF2-40B4-BE49-F238E27FC236}">
                <a16:creationId xmlns:a16="http://schemas.microsoft.com/office/drawing/2014/main" id="{EC6EFABA-0E09-07E5-4645-1679B66CE3F7}"/>
              </a:ext>
            </a:extLst>
          </p:cNvPr>
          <p:cNvCxnSpPr>
            <a:cxnSpLocks/>
          </p:cNvCxnSpPr>
          <p:nvPr/>
        </p:nvCxnSpPr>
        <p:spPr>
          <a:xfrm flipH="1">
            <a:off x="6243536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0" name="Straight Connector 2082">
            <a:extLst>
              <a:ext uri="{FF2B5EF4-FFF2-40B4-BE49-F238E27FC236}">
                <a16:creationId xmlns:a16="http://schemas.microsoft.com/office/drawing/2014/main" id="{0C042E39-99CD-96CF-4A36-7360636877D9}"/>
              </a:ext>
            </a:extLst>
          </p:cNvPr>
          <p:cNvCxnSpPr>
            <a:cxnSpLocks/>
          </p:cNvCxnSpPr>
          <p:nvPr/>
        </p:nvCxnSpPr>
        <p:spPr>
          <a:xfrm flipH="1">
            <a:off x="6406829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1" name="Straight Connector 2083">
            <a:extLst>
              <a:ext uri="{FF2B5EF4-FFF2-40B4-BE49-F238E27FC236}">
                <a16:creationId xmlns:a16="http://schemas.microsoft.com/office/drawing/2014/main" id="{12A0D2AD-F340-EF3C-3DA7-5EBD2F145890}"/>
              </a:ext>
            </a:extLst>
          </p:cNvPr>
          <p:cNvCxnSpPr>
            <a:cxnSpLocks/>
          </p:cNvCxnSpPr>
          <p:nvPr/>
        </p:nvCxnSpPr>
        <p:spPr>
          <a:xfrm flipH="1">
            <a:off x="6570122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2" name="Straight Connector 2084">
            <a:extLst>
              <a:ext uri="{FF2B5EF4-FFF2-40B4-BE49-F238E27FC236}">
                <a16:creationId xmlns:a16="http://schemas.microsoft.com/office/drawing/2014/main" id="{81862583-5548-FCDC-BDAA-D600994556FE}"/>
              </a:ext>
            </a:extLst>
          </p:cNvPr>
          <p:cNvCxnSpPr>
            <a:cxnSpLocks/>
          </p:cNvCxnSpPr>
          <p:nvPr/>
        </p:nvCxnSpPr>
        <p:spPr>
          <a:xfrm flipH="1">
            <a:off x="6733415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3" name="Straight Connector 2085">
            <a:extLst>
              <a:ext uri="{FF2B5EF4-FFF2-40B4-BE49-F238E27FC236}">
                <a16:creationId xmlns:a16="http://schemas.microsoft.com/office/drawing/2014/main" id="{FFB4BC61-53CE-9C5B-F208-A90D7E3B81EB}"/>
              </a:ext>
            </a:extLst>
          </p:cNvPr>
          <p:cNvCxnSpPr>
            <a:cxnSpLocks/>
          </p:cNvCxnSpPr>
          <p:nvPr/>
        </p:nvCxnSpPr>
        <p:spPr>
          <a:xfrm flipH="1">
            <a:off x="6896708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4" name="Straight Connector 2086">
            <a:extLst>
              <a:ext uri="{FF2B5EF4-FFF2-40B4-BE49-F238E27FC236}">
                <a16:creationId xmlns:a16="http://schemas.microsoft.com/office/drawing/2014/main" id="{F58D53DE-C307-81EA-A5C9-B44E377361D0}"/>
              </a:ext>
            </a:extLst>
          </p:cNvPr>
          <p:cNvCxnSpPr>
            <a:cxnSpLocks/>
          </p:cNvCxnSpPr>
          <p:nvPr/>
        </p:nvCxnSpPr>
        <p:spPr>
          <a:xfrm flipH="1">
            <a:off x="7060004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5" name="TextBox 2087">
            <a:extLst>
              <a:ext uri="{FF2B5EF4-FFF2-40B4-BE49-F238E27FC236}">
                <a16:creationId xmlns:a16="http://schemas.microsoft.com/office/drawing/2014/main" id="{22457183-C861-42AA-E3B8-D1349C3CF860}"/>
              </a:ext>
            </a:extLst>
          </p:cNvPr>
          <p:cNvSpPr txBox="1"/>
          <p:nvPr/>
        </p:nvSpPr>
        <p:spPr>
          <a:xfrm>
            <a:off x="3810529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12</a:t>
            </a:r>
          </a:p>
        </p:txBody>
      </p:sp>
      <p:cxnSp>
        <p:nvCxnSpPr>
          <p:cNvPr id="2616" name="Straight Connector 2060">
            <a:extLst>
              <a:ext uri="{FF2B5EF4-FFF2-40B4-BE49-F238E27FC236}">
                <a16:creationId xmlns:a16="http://schemas.microsoft.com/office/drawing/2014/main" id="{ACE3E6BB-7B79-FB47-C6F2-6EFEFB435A71}"/>
              </a:ext>
            </a:extLst>
          </p:cNvPr>
          <p:cNvCxnSpPr>
            <a:cxnSpLocks/>
          </p:cNvCxnSpPr>
          <p:nvPr/>
        </p:nvCxnSpPr>
        <p:spPr>
          <a:xfrm flipH="1">
            <a:off x="6160293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7" name="TextBox 1718">
            <a:extLst>
              <a:ext uri="{FF2B5EF4-FFF2-40B4-BE49-F238E27FC236}">
                <a16:creationId xmlns:a16="http://schemas.microsoft.com/office/drawing/2014/main" id="{6A9D8A69-5DFD-A20F-4ACC-AA29EF826AC2}"/>
              </a:ext>
            </a:extLst>
          </p:cNvPr>
          <p:cNvSpPr txBox="1"/>
          <p:nvPr/>
        </p:nvSpPr>
        <p:spPr>
          <a:xfrm rot="16200000">
            <a:off x="-1056694" y="5472487"/>
            <a:ext cx="2823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AROC [-]</a:t>
            </a:r>
          </a:p>
        </p:txBody>
      </p:sp>
      <p:sp>
        <p:nvSpPr>
          <p:cNvPr id="2618" name="TextBox 1730">
            <a:extLst>
              <a:ext uri="{FF2B5EF4-FFF2-40B4-BE49-F238E27FC236}">
                <a16:creationId xmlns:a16="http://schemas.microsoft.com/office/drawing/2014/main" id="{83E09E12-9B26-696F-3091-9C4ABA60EB10}"/>
              </a:ext>
            </a:extLst>
          </p:cNvPr>
          <p:cNvSpPr txBox="1"/>
          <p:nvPr/>
        </p:nvSpPr>
        <p:spPr>
          <a:xfrm>
            <a:off x="60647" y="5963008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.5</a:t>
            </a:r>
          </a:p>
        </p:txBody>
      </p:sp>
      <p:sp>
        <p:nvSpPr>
          <p:cNvPr id="2619" name="TextBox 1731">
            <a:extLst>
              <a:ext uri="{FF2B5EF4-FFF2-40B4-BE49-F238E27FC236}">
                <a16:creationId xmlns:a16="http://schemas.microsoft.com/office/drawing/2014/main" id="{FB439E2E-9288-521A-FB09-A274700C071B}"/>
              </a:ext>
            </a:extLst>
          </p:cNvPr>
          <p:cNvSpPr txBox="1"/>
          <p:nvPr/>
        </p:nvSpPr>
        <p:spPr>
          <a:xfrm>
            <a:off x="60647" y="6339481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/>
              <a:t>.4</a:t>
            </a:r>
          </a:p>
        </p:txBody>
      </p:sp>
      <p:sp>
        <p:nvSpPr>
          <p:cNvPr id="2620" name="TextBox 1732">
            <a:extLst>
              <a:ext uri="{FF2B5EF4-FFF2-40B4-BE49-F238E27FC236}">
                <a16:creationId xmlns:a16="http://schemas.microsoft.com/office/drawing/2014/main" id="{55388B2B-9AC6-9F8E-C3E2-03153B750024}"/>
              </a:ext>
            </a:extLst>
          </p:cNvPr>
          <p:cNvSpPr txBox="1"/>
          <p:nvPr/>
        </p:nvSpPr>
        <p:spPr>
          <a:xfrm>
            <a:off x="60647" y="5200205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.7</a:t>
            </a:r>
          </a:p>
        </p:txBody>
      </p:sp>
      <p:sp>
        <p:nvSpPr>
          <p:cNvPr id="2621" name="TextBox 1733">
            <a:extLst>
              <a:ext uri="{FF2B5EF4-FFF2-40B4-BE49-F238E27FC236}">
                <a16:creationId xmlns:a16="http://schemas.microsoft.com/office/drawing/2014/main" id="{D5A387A0-9745-DDFA-14D8-781145F1C87C}"/>
              </a:ext>
            </a:extLst>
          </p:cNvPr>
          <p:cNvSpPr txBox="1"/>
          <p:nvPr/>
        </p:nvSpPr>
        <p:spPr>
          <a:xfrm>
            <a:off x="60647" y="5585229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.6</a:t>
            </a:r>
          </a:p>
        </p:txBody>
      </p:sp>
      <p:sp>
        <p:nvSpPr>
          <p:cNvPr id="2622" name="TextBox 1734">
            <a:extLst>
              <a:ext uri="{FF2B5EF4-FFF2-40B4-BE49-F238E27FC236}">
                <a16:creationId xmlns:a16="http://schemas.microsoft.com/office/drawing/2014/main" id="{8D94BDB4-6BC5-5A12-729F-66033BBD612D}"/>
              </a:ext>
            </a:extLst>
          </p:cNvPr>
          <p:cNvSpPr txBox="1"/>
          <p:nvPr/>
        </p:nvSpPr>
        <p:spPr>
          <a:xfrm>
            <a:off x="60647" y="4435092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.9</a:t>
            </a:r>
          </a:p>
        </p:txBody>
      </p:sp>
      <p:sp>
        <p:nvSpPr>
          <p:cNvPr id="2623" name="TextBox 1735">
            <a:extLst>
              <a:ext uri="{FF2B5EF4-FFF2-40B4-BE49-F238E27FC236}">
                <a16:creationId xmlns:a16="http://schemas.microsoft.com/office/drawing/2014/main" id="{4C81C06D-7AA9-BFF2-ED9A-D6ADBE7A838E}"/>
              </a:ext>
            </a:extLst>
          </p:cNvPr>
          <p:cNvSpPr txBox="1"/>
          <p:nvPr/>
        </p:nvSpPr>
        <p:spPr>
          <a:xfrm>
            <a:off x="60647" y="4822778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.8</a:t>
            </a:r>
          </a:p>
        </p:txBody>
      </p:sp>
      <p:sp>
        <p:nvSpPr>
          <p:cNvPr id="2624" name="TextBox 1736">
            <a:extLst>
              <a:ext uri="{FF2B5EF4-FFF2-40B4-BE49-F238E27FC236}">
                <a16:creationId xmlns:a16="http://schemas.microsoft.com/office/drawing/2014/main" id="{C8C54367-4066-0544-87DC-5881E2448790}"/>
              </a:ext>
            </a:extLst>
          </p:cNvPr>
          <p:cNvSpPr txBox="1"/>
          <p:nvPr/>
        </p:nvSpPr>
        <p:spPr>
          <a:xfrm>
            <a:off x="60647" y="4032123"/>
            <a:ext cx="597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2625" name="TextBox 2624">
            <a:extLst>
              <a:ext uri="{FF2B5EF4-FFF2-40B4-BE49-F238E27FC236}">
                <a16:creationId xmlns:a16="http://schemas.microsoft.com/office/drawing/2014/main" id="{73DAE6E6-B258-047A-81DB-D856D3CDC9CB}"/>
              </a:ext>
            </a:extLst>
          </p:cNvPr>
          <p:cNvSpPr txBox="1"/>
          <p:nvPr/>
        </p:nvSpPr>
        <p:spPr>
          <a:xfrm>
            <a:off x="3948059" y="7062051"/>
            <a:ext cx="3191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 time steps for the 00 UTC run and at the end of the </a:t>
            </a:r>
          </a:p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12-hourly accumulation periods [in hours]</a:t>
            </a:r>
          </a:p>
        </p:txBody>
      </p:sp>
      <p:sp>
        <p:nvSpPr>
          <p:cNvPr id="2626" name="TextBox 2625">
            <a:extLst>
              <a:ext uri="{FF2B5EF4-FFF2-40B4-BE49-F238E27FC236}">
                <a16:creationId xmlns:a16="http://schemas.microsoft.com/office/drawing/2014/main" id="{E0C9DEC0-F273-BF2A-3C69-D8C9C3A31B2D}"/>
              </a:ext>
            </a:extLst>
          </p:cNvPr>
          <p:cNvSpPr txBox="1"/>
          <p:nvPr/>
        </p:nvSpPr>
        <p:spPr>
          <a:xfrm>
            <a:off x="6682588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D10</a:t>
            </a:r>
          </a:p>
        </p:txBody>
      </p:sp>
      <p:sp>
        <p:nvSpPr>
          <p:cNvPr id="2627" name="TextBox 2626">
            <a:extLst>
              <a:ext uri="{FF2B5EF4-FFF2-40B4-BE49-F238E27FC236}">
                <a16:creationId xmlns:a16="http://schemas.microsoft.com/office/drawing/2014/main" id="{FECED42F-51EC-AEBB-BA87-4CDA11BABB39}"/>
              </a:ext>
            </a:extLst>
          </p:cNvPr>
          <p:cNvSpPr txBox="1"/>
          <p:nvPr/>
        </p:nvSpPr>
        <p:spPr>
          <a:xfrm>
            <a:off x="6341429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D9</a:t>
            </a:r>
          </a:p>
        </p:txBody>
      </p:sp>
      <p:sp>
        <p:nvSpPr>
          <p:cNvPr id="2628" name="TextBox 2627">
            <a:extLst>
              <a:ext uri="{FF2B5EF4-FFF2-40B4-BE49-F238E27FC236}">
                <a16:creationId xmlns:a16="http://schemas.microsoft.com/office/drawing/2014/main" id="{77DDF6AF-E5EE-EB3B-475C-AF643310A798}"/>
              </a:ext>
            </a:extLst>
          </p:cNvPr>
          <p:cNvSpPr txBox="1"/>
          <p:nvPr/>
        </p:nvSpPr>
        <p:spPr>
          <a:xfrm>
            <a:off x="4064511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D2</a:t>
            </a:r>
          </a:p>
        </p:txBody>
      </p:sp>
      <p:sp>
        <p:nvSpPr>
          <p:cNvPr id="2629" name="TextBox 2628">
            <a:extLst>
              <a:ext uri="{FF2B5EF4-FFF2-40B4-BE49-F238E27FC236}">
                <a16:creationId xmlns:a16="http://schemas.microsoft.com/office/drawing/2014/main" id="{B30441CB-122E-5F45-64A9-7DA4BBEB37ED}"/>
              </a:ext>
            </a:extLst>
          </p:cNvPr>
          <p:cNvSpPr txBox="1"/>
          <p:nvPr/>
        </p:nvSpPr>
        <p:spPr>
          <a:xfrm>
            <a:off x="4389785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D3</a:t>
            </a:r>
          </a:p>
        </p:txBody>
      </p:sp>
      <p:sp>
        <p:nvSpPr>
          <p:cNvPr id="2630" name="TextBox 2629">
            <a:extLst>
              <a:ext uri="{FF2B5EF4-FFF2-40B4-BE49-F238E27FC236}">
                <a16:creationId xmlns:a16="http://schemas.microsoft.com/office/drawing/2014/main" id="{DBD4DBBA-31A4-ECC7-899F-0F9BCD5ED845}"/>
              </a:ext>
            </a:extLst>
          </p:cNvPr>
          <p:cNvSpPr txBox="1"/>
          <p:nvPr/>
        </p:nvSpPr>
        <p:spPr>
          <a:xfrm>
            <a:off x="4715059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D4</a:t>
            </a:r>
          </a:p>
        </p:txBody>
      </p:sp>
      <p:sp>
        <p:nvSpPr>
          <p:cNvPr id="2631" name="TextBox 2630">
            <a:extLst>
              <a:ext uri="{FF2B5EF4-FFF2-40B4-BE49-F238E27FC236}">
                <a16:creationId xmlns:a16="http://schemas.microsoft.com/office/drawing/2014/main" id="{7BEE5B7D-C8DC-49EE-FD66-72422B697572}"/>
              </a:ext>
            </a:extLst>
          </p:cNvPr>
          <p:cNvSpPr txBox="1"/>
          <p:nvPr/>
        </p:nvSpPr>
        <p:spPr>
          <a:xfrm>
            <a:off x="5040333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D5</a:t>
            </a:r>
          </a:p>
        </p:txBody>
      </p:sp>
      <p:sp>
        <p:nvSpPr>
          <p:cNvPr id="2632" name="TextBox 2631">
            <a:extLst>
              <a:ext uri="{FF2B5EF4-FFF2-40B4-BE49-F238E27FC236}">
                <a16:creationId xmlns:a16="http://schemas.microsoft.com/office/drawing/2014/main" id="{0AA978BE-2A0B-9C78-50F0-769CE6892E49}"/>
              </a:ext>
            </a:extLst>
          </p:cNvPr>
          <p:cNvSpPr txBox="1"/>
          <p:nvPr/>
        </p:nvSpPr>
        <p:spPr>
          <a:xfrm>
            <a:off x="5365607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D6</a:t>
            </a:r>
          </a:p>
        </p:txBody>
      </p:sp>
      <p:sp>
        <p:nvSpPr>
          <p:cNvPr id="2633" name="TextBox 2632">
            <a:extLst>
              <a:ext uri="{FF2B5EF4-FFF2-40B4-BE49-F238E27FC236}">
                <a16:creationId xmlns:a16="http://schemas.microsoft.com/office/drawing/2014/main" id="{30EEA860-161C-52F5-D667-78E749D05C7C}"/>
              </a:ext>
            </a:extLst>
          </p:cNvPr>
          <p:cNvSpPr txBox="1"/>
          <p:nvPr/>
        </p:nvSpPr>
        <p:spPr>
          <a:xfrm>
            <a:off x="5690881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D7</a:t>
            </a:r>
          </a:p>
        </p:txBody>
      </p:sp>
      <p:sp>
        <p:nvSpPr>
          <p:cNvPr id="2634" name="TextBox 2633">
            <a:extLst>
              <a:ext uri="{FF2B5EF4-FFF2-40B4-BE49-F238E27FC236}">
                <a16:creationId xmlns:a16="http://schemas.microsoft.com/office/drawing/2014/main" id="{90720E42-6BA1-CCCD-CE95-26709ABE2D60}"/>
              </a:ext>
            </a:extLst>
          </p:cNvPr>
          <p:cNvSpPr txBox="1"/>
          <p:nvPr/>
        </p:nvSpPr>
        <p:spPr>
          <a:xfrm>
            <a:off x="6016155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D8</a:t>
            </a:r>
          </a:p>
        </p:txBody>
      </p:sp>
      <p:sp>
        <p:nvSpPr>
          <p:cNvPr id="2635" name="TextBox 2634">
            <a:extLst>
              <a:ext uri="{FF2B5EF4-FFF2-40B4-BE49-F238E27FC236}">
                <a16:creationId xmlns:a16="http://schemas.microsoft.com/office/drawing/2014/main" id="{246A94B7-FF05-964D-E0EA-59A8ACB7A637}"/>
              </a:ext>
            </a:extLst>
          </p:cNvPr>
          <p:cNvSpPr txBox="1"/>
          <p:nvPr/>
        </p:nvSpPr>
        <p:spPr>
          <a:xfrm>
            <a:off x="3736968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D1</a:t>
            </a:r>
          </a:p>
        </p:txBody>
      </p:sp>
      <p:sp>
        <p:nvSpPr>
          <p:cNvPr id="2636" name="TextBox 2635">
            <a:extLst>
              <a:ext uri="{FF2B5EF4-FFF2-40B4-BE49-F238E27FC236}">
                <a16:creationId xmlns:a16="http://schemas.microsoft.com/office/drawing/2014/main" id="{E2249838-159F-7B8C-A66B-F7E4A3BFC121}"/>
              </a:ext>
            </a:extLst>
          </p:cNvPr>
          <p:cNvSpPr txBox="1"/>
          <p:nvPr/>
        </p:nvSpPr>
        <p:spPr>
          <a:xfrm>
            <a:off x="3948060" y="7605637"/>
            <a:ext cx="32251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 times (in days)</a:t>
            </a:r>
          </a:p>
        </p:txBody>
      </p:sp>
      <p:cxnSp>
        <p:nvCxnSpPr>
          <p:cNvPr id="2637" name="Straight Connector 2048">
            <a:extLst>
              <a:ext uri="{FF2B5EF4-FFF2-40B4-BE49-F238E27FC236}">
                <a16:creationId xmlns:a16="http://schemas.microsoft.com/office/drawing/2014/main" id="{64D76402-1E60-A30B-B78D-C406A140032B}"/>
              </a:ext>
            </a:extLst>
          </p:cNvPr>
          <p:cNvCxnSpPr>
            <a:cxnSpLocks/>
          </p:cNvCxnSpPr>
          <p:nvPr/>
        </p:nvCxnSpPr>
        <p:spPr>
          <a:xfrm flipH="1">
            <a:off x="4215232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8" name="Straight Connector 2052">
            <a:extLst>
              <a:ext uri="{FF2B5EF4-FFF2-40B4-BE49-F238E27FC236}">
                <a16:creationId xmlns:a16="http://schemas.microsoft.com/office/drawing/2014/main" id="{FF5C4C8F-7C5F-5274-B296-C6DC833A09FB}"/>
              </a:ext>
            </a:extLst>
          </p:cNvPr>
          <p:cNvCxnSpPr>
            <a:cxnSpLocks/>
          </p:cNvCxnSpPr>
          <p:nvPr/>
        </p:nvCxnSpPr>
        <p:spPr>
          <a:xfrm flipH="1">
            <a:off x="5194858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9" name="Straight Connector 2053">
            <a:extLst>
              <a:ext uri="{FF2B5EF4-FFF2-40B4-BE49-F238E27FC236}">
                <a16:creationId xmlns:a16="http://schemas.microsoft.com/office/drawing/2014/main" id="{52CA0C27-D9D8-4321-F52E-B8E6C935EBB3}"/>
              </a:ext>
            </a:extLst>
          </p:cNvPr>
          <p:cNvCxnSpPr>
            <a:cxnSpLocks/>
          </p:cNvCxnSpPr>
          <p:nvPr/>
        </p:nvCxnSpPr>
        <p:spPr>
          <a:xfrm flipH="1">
            <a:off x="5847942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0" name="Straight Connector 2054">
            <a:extLst>
              <a:ext uri="{FF2B5EF4-FFF2-40B4-BE49-F238E27FC236}">
                <a16:creationId xmlns:a16="http://schemas.microsoft.com/office/drawing/2014/main" id="{38C0E0B2-35DF-3CD6-6B35-40A0BA395D1F}"/>
              </a:ext>
            </a:extLst>
          </p:cNvPr>
          <p:cNvCxnSpPr>
            <a:cxnSpLocks/>
          </p:cNvCxnSpPr>
          <p:nvPr/>
        </p:nvCxnSpPr>
        <p:spPr>
          <a:xfrm flipH="1">
            <a:off x="4541774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1" name="Straight Connector 2057">
            <a:extLst>
              <a:ext uri="{FF2B5EF4-FFF2-40B4-BE49-F238E27FC236}">
                <a16:creationId xmlns:a16="http://schemas.microsoft.com/office/drawing/2014/main" id="{D791E150-E915-10DD-901B-9CECB8E8F3E7}"/>
              </a:ext>
            </a:extLst>
          </p:cNvPr>
          <p:cNvCxnSpPr>
            <a:cxnSpLocks/>
          </p:cNvCxnSpPr>
          <p:nvPr/>
        </p:nvCxnSpPr>
        <p:spPr>
          <a:xfrm flipH="1">
            <a:off x="4868316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2" name="Straight Connector 2058">
            <a:extLst>
              <a:ext uri="{FF2B5EF4-FFF2-40B4-BE49-F238E27FC236}">
                <a16:creationId xmlns:a16="http://schemas.microsoft.com/office/drawing/2014/main" id="{1D3D079F-A1D1-E1B4-7ABC-C551E4459290}"/>
              </a:ext>
            </a:extLst>
          </p:cNvPr>
          <p:cNvCxnSpPr>
            <a:cxnSpLocks/>
          </p:cNvCxnSpPr>
          <p:nvPr/>
        </p:nvCxnSpPr>
        <p:spPr>
          <a:xfrm flipH="1">
            <a:off x="5521400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3" name="Straight Connector 2062">
            <a:extLst>
              <a:ext uri="{FF2B5EF4-FFF2-40B4-BE49-F238E27FC236}">
                <a16:creationId xmlns:a16="http://schemas.microsoft.com/office/drawing/2014/main" id="{EB935937-E862-C3C6-AFF3-2A78FA3F2391}"/>
              </a:ext>
            </a:extLst>
          </p:cNvPr>
          <p:cNvCxnSpPr>
            <a:cxnSpLocks/>
          </p:cNvCxnSpPr>
          <p:nvPr/>
        </p:nvCxnSpPr>
        <p:spPr>
          <a:xfrm flipH="1">
            <a:off x="6501026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4" name="Straight Connector 2064">
            <a:extLst>
              <a:ext uri="{FF2B5EF4-FFF2-40B4-BE49-F238E27FC236}">
                <a16:creationId xmlns:a16="http://schemas.microsoft.com/office/drawing/2014/main" id="{32488A3A-8948-26CB-0A01-C082C3555340}"/>
              </a:ext>
            </a:extLst>
          </p:cNvPr>
          <p:cNvCxnSpPr>
            <a:cxnSpLocks/>
          </p:cNvCxnSpPr>
          <p:nvPr/>
        </p:nvCxnSpPr>
        <p:spPr>
          <a:xfrm flipH="1">
            <a:off x="6827568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5" name="Straight Connector 2060">
            <a:extLst>
              <a:ext uri="{FF2B5EF4-FFF2-40B4-BE49-F238E27FC236}">
                <a16:creationId xmlns:a16="http://schemas.microsoft.com/office/drawing/2014/main" id="{BFC23DE6-BA91-B924-8893-E632EE8C1B54}"/>
              </a:ext>
            </a:extLst>
          </p:cNvPr>
          <p:cNvCxnSpPr>
            <a:cxnSpLocks/>
          </p:cNvCxnSpPr>
          <p:nvPr/>
        </p:nvCxnSpPr>
        <p:spPr>
          <a:xfrm flipH="1">
            <a:off x="6174484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6" name="TextBox 2645">
            <a:extLst>
              <a:ext uri="{FF2B5EF4-FFF2-40B4-BE49-F238E27FC236}">
                <a16:creationId xmlns:a16="http://schemas.microsoft.com/office/drawing/2014/main" id="{1F8007F2-73CA-3521-C961-46ABDD0C3B38}"/>
              </a:ext>
            </a:extLst>
          </p:cNvPr>
          <p:cNvSpPr txBox="1"/>
          <p:nvPr/>
        </p:nvSpPr>
        <p:spPr>
          <a:xfrm>
            <a:off x="647587" y="3182674"/>
            <a:ext cx="229675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</a:p>
        </p:txBody>
      </p:sp>
      <p:sp>
        <p:nvSpPr>
          <p:cNvPr id="2647" name="TextBox 2646">
            <a:extLst>
              <a:ext uri="{FF2B5EF4-FFF2-40B4-BE49-F238E27FC236}">
                <a16:creationId xmlns:a16="http://schemas.microsoft.com/office/drawing/2014/main" id="{98DA69A4-3F3C-3F52-588F-1EAB2AF96758}"/>
              </a:ext>
            </a:extLst>
          </p:cNvPr>
          <p:cNvSpPr txBox="1"/>
          <p:nvPr/>
        </p:nvSpPr>
        <p:spPr>
          <a:xfrm>
            <a:off x="3991863" y="1280235"/>
            <a:ext cx="229675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48" name="TextBox 2647">
            <a:extLst>
              <a:ext uri="{FF2B5EF4-FFF2-40B4-BE49-F238E27FC236}">
                <a16:creationId xmlns:a16="http://schemas.microsoft.com/office/drawing/2014/main" id="{884F312E-B413-711F-1B37-7CA952E3D69E}"/>
              </a:ext>
            </a:extLst>
          </p:cNvPr>
          <p:cNvSpPr txBox="1"/>
          <p:nvPr/>
        </p:nvSpPr>
        <p:spPr>
          <a:xfrm>
            <a:off x="3991863" y="4228804"/>
            <a:ext cx="229675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49" name="TextBox 2648">
            <a:extLst>
              <a:ext uri="{FF2B5EF4-FFF2-40B4-BE49-F238E27FC236}">
                <a16:creationId xmlns:a16="http://schemas.microsoft.com/office/drawing/2014/main" id="{F3D2F11B-9A10-E6D2-EEE2-6CB2984C0A24}"/>
              </a:ext>
            </a:extLst>
          </p:cNvPr>
          <p:cNvSpPr txBox="1"/>
          <p:nvPr/>
        </p:nvSpPr>
        <p:spPr>
          <a:xfrm>
            <a:off x="647587" y="6144468"/>
            <a:ext cx="229675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50" name="TextBox 2008">
            <a:extLst>
              <a:ext uri="{FF2B5EF4-FFF2-40B4-BE49-F238E27FC236}">
                <a16:creationId xmlns:a16="http://schemas.microsoft.com/office/drawing/2014/main" id="{C5FCD6E4-347B-6903-01F2-4F557086B896}"/>
              </a:ext>
            </a:extLst>
          </p:cNvPr>
          <p:cNvSpPr txBox="1"/>
          <p:nvPr/>
        </p:nvSpPr>
        <p:spPr>
          <a:xfrm>
            <a:off x="62192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24</a:t>
            </a:r>
          </a:p>
        </p:txBody>
      </p:sp>
      <p:sp>
        <p:nvSpPr>
          <p:cNvPr id="2651" name="TextBox 2009">
            <a:extLst>
              <a:ext uri="{FF2B5EF4-FFF2-40B4-BE49-F238E27FC236}">
                <a16:creationId xmlns:a16="http://schemas.microsoft.com/office/drawing/2014/main" id="{F6755D4B-CF17-D72F-9D85-C08CBD85B690}"/>
              </a:ext>
            </a:extLst>
          </p:cNvPr>
          <p:cNvSpPr txBox="1"/>
          <p:nvPr/>
        </p:nvSpPr>
        <p:spPr>
          <a:xfrm>
            <a:off x="78521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36</a:t>
            </a:r>
          </a:p>
        </p:txBody>
      </p:sp>
      <p:sp>
        <p:nvSpPr>
          <p:cNvPr id="2652" name="TextBox 2010">
            <a:extLst>
              <a:ext uri="{FF2B5EF4-FFF2-40B4-BE49-F238E27FC236}">
                <a16:creationId xmlns:a16="http://schemas.microsoft.com/office/drawing/2014/main" id="{699525D4-176B-CB0C-74EC-61D758EB3C49}"/>
              </a:ext>
            </a:extLst>
          </p:cNvPr>
          <p:cNvSpPr txBox="1"/>
          <p:nvPr/>
        </p:nvSpPr>
        <p:spPr>
          <a:xfrm>
            <a:off x="94850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48</a:t>
            </a:r>
          </a:p>
        </p:txBody>
      </p:sp>
      <p:sp>
        <p:nvSpPr>
          <p:cNvPr id="2653" name="TextBox 2011">
            <a:extLst>
              <a:ext uri="{FF2B5EF4-FFF2-40B4-BE49-F238E27FC236}">
                <a16:creationId xmlns:a16="http://schemas.microsoft.com/office/drawing/2014/main" id="{AE632DF1-D579-F7C6-BE8C-D746D2F23405}"/>
              </a:ext>
            </a:extLst>
          </p:cNvPr>
          <p:cNvSpPr txBox="1"/>
          <p:nvPr/>
        </p:nvSpPr>
        <p:spPr>
          <a:xfrm>
            <a:off x="111179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60</a:t>
            </a:r>
          </a:p>
        </p:txBody>
      </p:sp>
      <p:sp>
        <p:nvSpPr>
          <p:cNvPr id="2654" name="TextBox 2012">
            <a:extLst>
              <a:ext uri="{FF2B5EF4-FFF2-40B4-BE49-F238E27FC236}">
                <a16:creationId xmlns:a16="http://schemas.microsoft.com/office/drawing/2014/main" id="{29DDA7DB-1B31-6B2E-9417-EDD3281D8B38}"/>
              </a:ext>
            </a:extLst>
          </p:cNvPr>
          <p:cNvSpPr txBox="1"/>
          <p:nvPr/>
        </p:nvSpPr>
        <p:spPr>
          <a:xfrm>
            <a:off x="127508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72</a:t>
            </a:r>
          </a:p>
        </p:txBody>
      </p:sp>
      <p:sp>
        <p:nvSpPr>
          <p:cNvPr id="2655" name="TextBox 2013">
            <a:extLst>
              <a:ext uri="{FF2B5EF4-FFF2-40B4-BE49-F238E27FC236}">
                <a16:creationId xmlns:a16="http://schemas.microsoft.com/office/drawing/2014/main" id="{83526194-8CC5-48DF-36C6-34559F22B8FA}"/>
              </a:ext>
            </a:extLst>
          </p:cNvPr>
          <p:cNvSpPr txBox="1"/>
          <p:nvPr/>
        </p:nvSpPr>
        <p:spPr>
          <a:xfrm>
            <a:off x="143837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84</a:t>
            </a:r>
          </a:p>
        </p:txBody>
      </p:sp>
      <p:sp>
        <p:nvSpPr>
          <p:cNvPr id="2656" name="TextBox 2014">
            <a:extLst>
              <a:ext uri="{FF2B5EF4-FFF2-40B4-BE49-F238E27FC236}">
                <a16:creationId xmlns:a16="http://schemas.microsoft.com/office/drawing/2014/main" id="{431813FB-D722-EC30-5EDB-4F1630F75B42}"/>
              </a:ext>
            </a:extLst>
          </p:cNvPr>
          <p:cNvSpPr txBox="1"/>
          <p:nvPr/>
        </p:nvSpPr>
        <p:spPr>
          <a:xfrm>
            <a:off x="160166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96</a:t>
            </a:r>
          </a:p>
        </p:txBody>
      </p:sp>
      <p:sp>
        <p:nvSpPr>
          <p:cNvPr id="2657" name="TextBox 2015">
            <a:extLst>
              <a:ext uri="{FF2B5EF4-FFF2-40B4-BE49-F238E27FC236}">
                <a16:creationId xmlns:a16="http://schemas.microsoft.com/office/drawing/2014/main" id="{3DD6B5AF-A27C-8775-12FF-FF02E6D9BFE5}"/>
              </a:ext>
            </a:extLst>
          </p:cNvPr>
          <p:cNvSpPr txBox="1"/>
          <p:nvPr/>
        </p:nvSpPr>
        <p:spPr>
          <a:xfrm>
            <a:off x="176495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108</a:t>
            </a:r>
          </a:p>
        </p:txBody>
      </p:sp>
      <p:sp>
        <p:nvSpPr>
          <p:cNvPr id="2658" name="TextBox 2016">
            <a:extLst>
              <a:ext uri="{FF2B5EF4-FFF2-40B4-BE49-F238E27FC236}">
                <a16:creationId xmlns:a16="http://schemas.microsoft.com/office/drawing/2014/main" id="{77CCB9CD-B0FB-8704-5899-13770D09075F}"/>
              </a:ext>
            </a:extLst>
          </p:cNvPr>
          <p:cNvSpPr txBox="1"/>
          <p:nvPr/>
        </p:nvSpPr>
        <p:spPr>
          <a:xfrm>
            <a:off x="192824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120</a:t>
            </a:r>
          </a:p>
        </p:txBody>
      </p:sp>
      <p:sp>
        <p:nvSpPr>
          <p:cNvPr id="2659" name="TextBox 2017">
            <a:extLst>
              <a:ext uri="{FF2B5EF4-FFF2-40B4-BE49-F238E27FC236}">
                <a16:creationId xmlns:a16="http://schemas.microsoft.com/office/drawing/2014/main" id="{873DD5D0-A8AC-8930-1942-331CEDB59E09}"/>
              </a:ext>
            </a:extLst>
          </p:cNvPr>
          <p:cNvSpPr txBox="1"/>
          <p:nvPr/>
        </p:nvSpPr>
        <p:spPr>
          <a:xfrm>
            <a:off x="209153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132</a:t>
            </a:r>
          </a:p>
        </p:txBody>
      </p:sp>
      <p:sp>
        <p:nvSpPr>
          <p:cNvPr id="2660" name="TextBox 2018">
            <a:extLst>
              <a:ext uri="{FF2B5EF4-FFF2-40B4-BE49-F238E27FC236}">
                <a16:creationId xmlns:a16="http://schemas.microsoft.com/office/drawing/2014/main" id="{174A4FA9-552B-226F-8D7A-3655CE97D355}"/>
              </a:ext>
            </a:extLst>
          </p:cNvPr>
          <p:cNvSpPr txBox="1"/>
          <p:nvPr/>
        </p:nvSpPr>
        <p:spPr>
          <a:xfrm>
            <a:off x="241811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156</a:t>
            </a:r>
          </a:p>
        </p:txBody>
      </p:sp>
      <p:sp>
        <p:nvSpPr>
          <p:cNvPr id="2661" name="TextBox 2019">
            <a:extLst>
              <a:ext uri="{FF2B5EF4-FFF2-40B4-BE49-F238E27FC236}">
                <a16:creationId xmlns:a16="http://schemas.microsoft.com/office/drawing/2014/main" id="{D51AA5F4-008F-0B31-E9EE-BE7142D70A85}"/>
              </a:ext>
            </a:extLst>
          </p:cNvPr>
          <p:cNvSpPr txBox="1"/>
          <p:nvPr/>
        </p:nvSpPr>
        <p:spPr>
          <a:xfrm>
            <a:off x="274469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180</a:t>
            </a:r>
          </a:p>
        </p:txBody>
      </p:sp>
      <p:sp>
        <p:nvSpPr>
          <p:cNvPr id="2662" name="TextBox 2020">
            <a:extLst>
              <a:ext uri="{FF2B5EF4-FFF2-40B4-BE49-F238E27FC236}">
                <a16:creationId xmlns:a16="http://schemas.microsoft.com/office/drawing/2014/main" id="{3EDE529F-9FA2-FCFE-9876-33E8B057F558}"/>
              </a:ext>
            </a:extLst>
          </p:cNvPr>
          <p:cNvSpPr txBox="1"/>
          <p:nvPr/>
        </p:nvSpPr>
        <p:spPr>
          <a:xfrm>
            <a:off x="225482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144</a:t>
            </a:r>
          </a:p>
        </p:txBody>
      </p:sp>
      <p:sp>
        <p:nvSpPr>
          <p:cNvPr id="2663" name="TextBox 2021">
            <a:extLst>
              <a:ext uri="{FF2B5EF4-FFF2-40B4-BE49-F238E27FC236}">
                <a16:creationId xmlns:a16="http://schemas.microsoft.com/office/drawing/2014/main" id="{85FA57DA-0FF5-7A63-ECBA-73666E1A9BDE}"/>
              </a:ext>
            </a:extLst>
          </p:cNvPr>
          <p:cNvSpPr txBox="1"/>
          <p:nvPr/>
        </p:nvSpPr>
        <p:spPr>
          <a:xfrm>
            <a:off x="258140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168</a:t>
            </a:r>
          </a:p>
        </p:txBody>
      </p:sp>
      <p:sp>
        <p:nvSpPr>
          <p:cNvPr id="2664" name="TextBox 2022">
            <a:extLst>
              <a:ext uri="{FF2B5EF4-FFF2-40B4-BE49-F238E27FC236}">
                <a16:creationId xmlns:a16="http://schemas.microsoft.com/office/drawing/2014/main" id="{7AA408F6-AD8C-F9FE-D70A-5A1607781EC4}"/>
              </a:ext>
            </a:extLst>
          </p:cNvPr>
          <p:cNvSpPr txBox="1"/>
          <p:nvPr/>
        </p:nvSpPr>
        <p:spPr>
          <a:xfrm>
            <a:off x="290798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192</a:t>
            </a:r>
          </a:p>
        </p:txBody>
      </p:sp>
      <p:sp>
        <p:nvSpPr>
          <p:cNvPr id="2665" name="TextBox 2023">
            <a:extLst>
              <a:ext uri="{FF2B5EF4-FFF2-40B4-BE49-F238E27FC236}">
                <a16:creationId xmlns:a16="http://schemas.microsoft.com/office/drawing/2014/main" id="{174FCC38-E257-DC40-CFF2-B41A4DF234FE}"/>
              </a:ext>
            </a:extLst>
          </p:cNvPr>
          <p:cNvSpPr txBox="1"/>
          <p:nvPr/>
        </p:nvSpPr>
        <p:spPr>
          <a:xfrm>
            <a:off x="323456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216</a:t>
            </a:r>
          </a:p>
        </p:txBody>
      </p:sp>
      <p:sp>
        <p:nvSpPr>
          <p:cNvPr id="2666" name="TextBox 2024">
            <a:extLst>
              <a:ext uri="{FF2B5EF4-FFF2-40B4-BE49-F238E27FC236}">
                <a16:creationId xmlns:a16="http://schemas.microsoft.com/office/drawing/2014/main" id="{460576BE-6F02-B95A-76B1-A047464CB2F1}"/>
              </a:ext>
            </a:extLst>
          </p:cNvPr>
          <p:cNvSpPr txBox="1"/>
          <p:nvPr/>
        </p:nvSpPr>
        <p:spPr>
          <a:xfrm>
            <a:off x="307127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204</a:t>
            </a:r>
          </a:p>
        </p:txBody>
      </p:sp>
      <p:sp>
        <p:nvSpPr>
          <p:cNvPr id="2667" name="TextBox 2025">
            <a:extLst>
              <a:ext uri="{FF2B5EF4-FFF2-40B4-BE49-F238E27FC236}">
                <a16:creationId xmlns:a16="http://schemas.microsoft.com/office/drawing/2014/main" id="{E29C7092-6FDD-9A95-859A-7E94D150BD3F}"/>
              </a:ext>
            </a:extLst>
          </p:cNvPr>
          <p:cNvSpPr txBox="1"/>
          <p:nvPr/>
        </p:nvSpPr>
        <p:spPr>
          <a:xfrm>
            <a:off x="3561152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240</a:t>
            </a:r>
          </a:p>
        </p:txBody>
      </p:sp>
      <p:sp>
        <p:nvSpPr>
          <p:cNvPr id="2668" name="TextBox 2026">
            <a:extLst>
              <a:ext uri="{FF2B5EF4-FFF2-40B4-BE49-F238E27FC236}">
                <a16:creationId xmlns:a16="http://schemas.microsoft.com/office/drawing/2014/main" id="{DADC7464-A4C8-8679-CAE7-00E276991A19}"/>
              </a:ext>
            </a:extLst>
          </p:cNvPr>
          <p:cNvSpPr txBox="1"/>
          <p:nvPr/>
        </p:nvSpPr>
        <p:spPr>
          <a:xfrm>
            <a:off x="339785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228</a:t>
            </a:r>
          </a:p>
        </p:txBody>
      </p:sp>
      <p:sp>
        <p:nvSpPr>
          <p:cNvPr id="2669" name="TextBox 2027">
            <a:extLst>
              <a:ext uri="{FF2B5EF4-FFF2-40B4-BE49-F238E27FC236}">
                <a16:creationId xmlns:a16="http://schemas.microsoft.com/office/drawing/2014/main" id="{4E45BA73-BFB2-E6AE-E067-1779745A0E16}"/>
              </a:ext>
            </a:extLst>
          </p:cNvPr>
          <p:cNvSpPr txBox="1"/>
          <p:nvPr/>
        </p:nvSpPr>
        <p:spPr>
          <a:xfrm>
            <a:off x="537829" y="682738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18</a:t>
            </a:r>
          </a:p>
        </p:txBody>
      </p:sp>
      <p:sp>
        <p:nvSpPr>
          <p:cNvPr id="2670" name="TextBox 2028">
            <a:extLst>
              <a:ext uri="{FF2B5EF4-FFF2-40B4-BE49-F238E27FC236}">
                <a16:creationId xmlns:a16="http://schemas.microsoft.com/office/drawing/2014/main" id="{8C73085A-BE32-2895-A356-E6D27A36840A}"/>
              </a:ext>
            </a:extLst>
          </p:cNvPr>
          <p:cNvSpPr txBox="1"/>
          <p:nvPr/>
        </p:nvSpPr>
        <p:spPr>
          <a:xfrm>
            <a:off x="70122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30</a:t>
            </a:r>
          </a:p>
        </p:txBody>
      </p:sp>
      <p:sp>
        <p:nvSpPr>
          <p:cNvPr id="2671" name="TextBox 2029">
            <a:extLst>
              <a:ext uri="{FF2B5EF4-FFF2-40B4-BE49-F238E27FC236}">
                <a16:creationId xmlns:a16="http://schemas.microsoft.com/office/drawing/2014/main" id="{24098776-F43E-F4BD-B568-27E12EC28FB7}"/>
              </a:ext>
            </a:extLst>
          </p:cNvPr>
          <p:cNvSpPr txBox="1"/>
          <p:nvPr/>
        </p:nvSpPr>
        <p:spPr>
          <a:xfrm>
            <a:off x="86462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42</a:t>
            </a:r>
          </a:p>
        </p:txBody>
      </p:sp>
      <p:sp>
        <p:nvSpPr>
          <p:cNvPr id="2672" name="TextBox 2030">
            <a:extLst>
              <a:ext uri="{FF2B5EF4-FFF2-40B4-BE49-F238E27FC236}">
                <a16:creationId xmlns:a16="http://schemas.microsoft.com/office/drawing/2014/main" id="{F40E80BF-C694-C995-F516-40295ADDF098}"/>
              </a:ext>
            </a:extLst>
          </p:cNvPr>
          <p:cNvSpPr txBox="1"/>
          <p:nvPr/>
        </p:nvSpPr>
        <p:spPr>
          <a:xfrm>
            <a:off x="102802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54</a:t>
            </a:r>
          </a:p>
        </p:txBody>
      </p:sp>
      <p:sp>
        <p:nvSpPr>
          <p:cNvPr id="2673" name="TextBox 2031">
            <a:extLst>
              <a:ext uri="{FF2B5EF4-FFF2-40B4-BE49-F238E27FC236}">
                <a16:creationId xmlns:a16="http://schemas.microsoft.com/office/drawing/2014/main" id="{87E83697-08C9-6607-8879-403B8DDE6E02}"/>
              </a:ext>
            </a:extLst>
          </p:cNvPr>
          <p:cNvSpPr txBox="1"/>
          <p:nvPr/>
        </p:nvSpPr>
        <p:spPr>
          <a:xfrm>
            <a:off x="119142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66</a:t>
            </a:r>
          </a:p>
        </p:txBody>
      </p:sp>
      <p:sp>
        <p:nvSpPr>
          <p:cNvPr id="2674" name="TextBox 2032">
            <a:extLst>
              <a:ext uri="{FF2B5EF4-FFF2-40B4-BE49-F238E27FC236}">
                <a16:creationId xmlns:a16="http://schemas.microsoft.com/office/drawing/2014/main" id="{334A72F1-E73E-BD0C-9F59-BCB90F9D2AB0}"/>
              </a:ext>
            </a:extLst>
          </p:cNvPr>
          <p:cNvSpPr txBox="1"/>
          <p:nvPr/>
        </p:nvSpPr>
        <p:spPr>
          <a:xfrm>
            <a:off x="135482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78</a:t>
            </a:r>
          </a:p>
        </p:txBody>
      </p:sp>
      <p:sp>
        <p:nvSpPr>
          <p:cNvPr id="2675" name="TextBox 2033">
            <a:extLst>
              <a:ext uri="{FF2B5EF4-FFF2-40B4-BE49-F238E27FC236}">
                <a16:creationId xmlns:a16="http://schemas.microsoft.com/office/drawing/2014/main" id="{D89243C5-9827-C83A-2BCD-5181AAB1282A}"/>
              </a:ext>
            </a:extLst>
          </p:cNvPr>
          <p:cNvSpPr txBox="1"/>
          <p:nvPr/>
        </p:nvSpPr>
        <p:spPr>
          <a:xfrm>
            <a:off x="151822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90</a:t>
            </a:r>
          </a:p>
        </p:txBody>
      </p:sp>
      <p:sp>
        <p:nvSpPr>
          <p:cNvPr id="2676" name="TextBox 2034">
            <a:extLst>
              <a:ext uri="{FF2B5EF4-FFF2-40B4-BE49-F238E27FC236}">
                <a16:creationId xmlns:a16="http://schemas.microsoft.com/office/drawing/2014/main" id="{143F1356-94E0-173E-9358-698E9257A53A}"/>
              </a:ext>
            </a:extLst>
          </p:cNvPr>
          <p:cNvSpPr txBox="1"/>
          <p:nvPr/>
        </p:nvSpPr>
        <p:spPr>
          <a:xfrm>
            <a:off x="168162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102</a:t>
            </a:r>
          </a:p>
        </p:txBody>
      </p:sp>
      <p:sp>
        <p:nvSpPr>
          <p:cNvPr id="2677" name="TextBox 2035">
            <a:extLst>
              <a:ext uri="{FF2B5EF4-FFF2-40B4-BE49-F238E27FC236}">
                <a16:creationId xmlns:a16="http://schemas.microsoft.com/office/drawing/2014/main" id="{0AFFF7F3-97EA-146F-5A32-D187FDB45E6D}"/>
              </a:ext>
            </a:extLst>
          </p:cNvPr>
          <p:cNvSpPr txBox="1"/>
          <p:nvPr/>
        </p:nvSpPr>
        <p:spPr>
          <a:xfrm>
            <a:off x="184502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114</a:t>
            </a:r>
          </a:p>
        </p:txBody>
      </p:sp>
      <p:sp>
        <p:nvSpPr>
          <p:cNvPr id="2678" name="TextBox 2036">
            <a:extLst>
              <a:ext uri="{FF2B5EF4-FFF2-40B4-BE49-F238E27FC236}">
                <a16:creationId xmlns:a16="http://schemas.microsoft.com/office/drawing/2014/main" id="{B986B03C-3F89-8325-E588-10F08933B691}"/>
              </a:ext>
            </a:extLst>
          </p:cNvPr>
          <p:cNvSpPr txBox="1"/>
          <p:nvPr/>
        </p:nvSpPr>
        <p:spPr>
          <a:xfrm>
            <a:off x="200842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126</a:t>
            </a:r>
          </a:p>
        </p:txBody>
      </p:sp>
      <p:sp>
        <p:nvSpPr>
          <p:cNvPr id="2679" name="TextBox 2037">
            <a:extLst>
              <a:ext uri="{FF2B5EF4-FFF2-40B4-BE49-F238E27FC236}">
                <a16:creationId xmlns:a16="http://schemas.microsoft.com/office/drawing/2014/main" id="{CE5839AF-D036-956B-548A-52FA485AB913}"/>
              </a:ext>
            </a:extLst>
          </p:cNvPr>
          <p:cNvSpPr txBox="1"/>
          <p:nvPr/>
        </p:nvSpPr>
        <p:spPr>
          <a:xfrm>
            <a:off x="217182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138</a:t>
            </a:r>
          </a:p>
        </p:txBody>
      </p:sp>
      <p:sp>
        <p:nvSpPr>
          <p:cNvPr id="2680" name="TextBox 2038">
            <a:extLst>
              <a:ext uri="{FF2B5EF4-FFF2-40B4-BE49-F238E27FC236}">
                <a16:creationId xmlns:a16="http://schemas.microsoft.com/office/drawing/2014/main" id="{EB1F7320-64E0-60C0-3733-F87515D46673}"/>
              </a:ext>
            </a:extLst>
          </p:cNvPr>
          <p:cNvSpPr txBox="1"/>
          <p:nvPr/>
        </p:nvSpPr>
        <p:spPr>
          <a:xfrm>
            <a:off x="249862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162</a:t>
            </a:r>
          </a:p>
        </p:txBody>
      </p:sp>
      <p:sp>
        <p:nvSpPr>
          <p:cNvPr id="2681" name="TextBox 2039">
            <a:extLst>
              <a:ext uri="{FF2B5EF4-FFF2-40B4-BE49-F238E27FC236}">
                <a16:creationId xmlns:a16="http://schemas.microsoft.com/office/drawing/2014/main" id="{C9B0D28A-FDFA-BD99-F6ED-3D04B1D45A6A}"/>
              </a:ext>
            </a:extLst>
          </p:cNvPr>
          <p:cNvSpPr txBox="1"/>
          <p:nvPr/>
        </p:nvSpPr>
        <p:spPr>
          <a:xfrm>
            <a:off x="282542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186</a:t>
            </a:r>
          </a:p>
        </p:txBody>
      </p:sp>
      <p:sp>
        <p:nvSpPr>
          <p:cNvPr id="2682" name="TextBox 2040">
            <a:extLst>
              <a:ext uri="{FF2B5EF4-FFF2-40B4-BE49-F238E27FC236}">
                <a16:creationId xmlns:a16="http://schemas.microsoft.com/office/drawing/2014/main" id="{3703B9E8-BA64-4533-2871-F31D35CD540A}"/>
              </a:ext>
            </a:extLst>
          </p:cNvPr>
          <p:cNvSpPr txBox="1"/>
          <p:nvPr/>
        </p:nvSpPr>
        <p:spPr>
          <a:xfrm>
            <a:off x="233522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150</a:t>
            </a:r>
          </a:p>
        </p:txBody>
      </p:sp>
      <p:sp>
        <p:nvSpPr>
          <p:cNvPr id="2683" name="TextBox 2041">
            <a:extLst>
              <a:ext uri="{FF2B5EF4-FFF2-40B4-BE49-F238E27FC236}">
                <a16:creationId xmlns:a16="http://schemas.microsoft.com/office/drawing/2014/main" id="{572AFC58-5583-DD43-28A7-60B724DFCFAA}"/>
              </a:ext>
            </a:extLst>
          </p:cNvPr>
          <p:cNvSpPr txBox="1"/>
          <p:nvPr/>
        </p:nvSpPr>
        <p:spPr>
          <a:xfrm>
            <a:off x="266202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174</a:t>
            </a:r>
          </a:p>
        </p:txBody>
      </p:sp>
      <p:sp>
        <p:nvSpPr>
          <p:cNvPr id="2684" name="TextBox 2042">
            <a:extLst>
              <a:ext uri="{FF2B5EF4-FFF2-40B4-BE49-F238E27FC236}">
                <a16:creationId xmlns:a16="http://schemas.microsoft.com/office/drawing/2014/main" id="{D72EE7E5-D2AE-A4C3-A081-94C938EA6798}"/>
              </a:ext>
            </a:extLst>
          </p:cNvPr>
          <p:cNvSpPr txBox="1"/>
          <p:nvPr/>
        </p:nvSpPr>
        <p:spPr>
          <a:xfrm>
            <a:off x="298882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198</a:t>
            </a:r>
          </a:p>
        </p:txBody>
      </p:sp>
      <p:sp>
        <p:nvSpPr>
          <p:cNvPr id="2685" name="TextBox 2043">
            <a:extLst>
              <a:ext uri="{FF2B5EF4-FFF2-40B4-BE49-F238E27FC236}">
                <a16:creationId xmlns:a16="http://schemas.microsoft.com/office/drawing/2014/main" id="{2E290D0A-084C-C301-C2BE-9922CE7E029F}"/>
              </a:ext>
            </a:extLst>
          </p:cNvPr>
          <p:cNvSpPr txBox="1"/>
          <p:nvPr/>
        </p:nvSpPr>
        <p:spPr>
          <a:xfrm>
            <a:off x="331562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222</a:t>
            </a:r>
          </a:p>
        </p:txBody>
      </p:sp>
      <p:sp>
        <p:nvSpPr>
          <p:cNvPr id="2686" name="TextBox 2044">
            <a:extLst>
              <a:ext uri="{FF2B5EF4-FFF2-40B4-BE49-F238E27FC236}">
                <a16:creationId xmlns:a16="http://schemas.microsoft.com/office/drawing/2014/main" id="{73E1434F-382E-A9CE-FCC5-3FDB46AFDACF}"/>
              </a:ext>
            </a:extLst>
          </p:cNvPr>
          <p:cNvSpPr txBox="1"/>
          <p:nvPr/>
        </p:nvSpPr>
        <p:spPr>
          <a:xfrm>
            <a:off x="315222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210</a:t>
            </a:r>
          </a:p>
        </p:txBody>
      </p:sp>
      <p:sp>
        <p:nvSpPr>
          <p:cNvPr id="2687" name="TextBox 2045">
            <a:extLst>
              <a:ext uri="{FF2B5EF4-FFF2-40B4-BE49-F238E27FC236}">
                <a16:creationId xmlns:a16="http://schemas.microsoft.com/office/drawing/2014/main" id="{86236145-9E0E-B2C8-E6CB-0354A6A46DB0}"/>
              </a:ext>
            </a:extLst>
          </p:cNvPr>
          <p:cNvSpPr txBox="1"/>
          <p:nvPr/>
        </p:nvSpPr>
        <p:spPr>
          <a:xfrm>
            <a:off x="3642422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246</a:t>
            </a:r>
          </a:p>
        </p:txBody>
      </p:sp>
      <p:sp>
        <p:nvSpPr>
          <p:cNvPr id="2688" name="TextBox 2046">
            <a:extLst>
              <a:ext uri="{FF2B5EF4-FFF2-40B4-BE49-F238E27FC236}">
                <a16:creationId xmlns:a16="http://schemas.microsoft.com/office/drawing/2014/main" id="{F1379A2C-F44A-0106-2538-0784AB60744B}"/>
              </a:ext>
            </a:extLst>
          </p:cNvPr>
          <p:cNvSpPr txBox="1"/>
          <p:nvPr/>
        </p:nvSpPr>
        <p:spPr>
          <a:xfrm>
            <a:off x="3479029" y="6828893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234</a:t>
            </a:r>
          </a:p>
        </p:txBody>
      </p:sp>
      <p:cxnSp>
        <p:nvCxnSpPr>
          <p:cNvPr id="2689" name="Straight Connector 2047">
            <a:extLst>
              <a:ext uri="{FF2B5EF4-FFF2-40B4-BE49-F238E27FC236}">
                <a16:creationId xmlns:a16="http://schemas.microsoft.com/office/drawing/2014/main" id="{42E656D7-1271-2136-96A0-B7BA7E3A8E6C}"/>
              </a:ext>
            </a:extLst>
          </p:cNvPr>
          <p:cNvCxnSpPr>
            <a:cxnSpLocks/>
          </p:cNvCxnSpPr>
          <p:nvPr/>
        </p:nvCxnSpPr>
        <p:spPr>
          <a:xfrm flipH="1">
            <a:off x="693238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0" name="Straight Connector 2048">
            <a:extLst>
              <a:ext uri="{FF2B5EF4-FFF2-40B4-BE49-F238E27FC236}">
                <a16:creationId xmlns:a16="http://schemas.microsoft.com/office/drawing/2014/main" id="{9D716BD1-5C5E-B454-0195-53CDC055EABD}"/>
              </a:ext>
            </a:extLst>
          </p:cNvPr>
          <p:cNvCxnSpPr>
            <a:cxnSpLocks/>
          </p:cNvCxnSpPr>
          <p:nvPr/>
        </p:nvCxnSpPr>
        <p:spPr>
          <a:xfrm flipH="1">
            <a:off x="856509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1" name="Straight Connector 2049">
            <a:extLst>
              <a:ext uri="{FF2B5EF4-FFF2-40B4-BE49-F238E27FC236}">
                <a16:creationId xmlns:a16="http://schemas.microsoft.com/office/drawing/2014/main" id="{AB3C407A-7591-F720-B038-A96719EF3C19}"/>
              </a:ext>
            </a:extLst>
          </p:cNvPr>
          <p:cNvCxnSpPr>
            <a:cxnSpLocks/>
          </p:cNvCxnSpPr>
          <p:nvPr/>
        </p:nvCxnSpPr>
        <p:spPr>
          <a:xfrm flipH="1">
            <a:off x="1019780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2" name="Straight Connector 2050">
            <a:extLst>
              <a:ext uri="{FF2B5EF4-FFF2-40B4-BE49-F238E27FC236}">
                <a16:creationId xmlns:a16="http://schemas.microsoft.com/office/drawing/2014/main" id="{990B486C-CC82-8A62-5B9F-E44BEF75E313}"/>
              </a:ext>
            </a:extLst>
          </p:cNvPr>
          <p:cNvCxnSpPr>
            <a:cxnSpLocks/>
          </p:cNvCxnSpPr>
          <p:nvPr/>
        </p:nvCxnSpPr>
        <p:spPr>
          <a:xfrm flipH="1">
            <a:off x="1672864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3" name="Straight Connector 2051">
            <a:extLst>
              <a:ext uri="{FF2B5EF4-FFF2-40B4-BE49-F238E27FC236}">
                <a16:creationId xmlns:a16="http://schemas.microsoft.com/office/drawing/2014/main" id="{AD7E7B0B-4FC9-997D-556D-D104FBF8F45A}"/>
              </a:ext>
            </a:extLst>
          </p:cNvPr>
          <p:cNvCxnSpPr>
            <a:cxnSpLocks/>
          </p:cNvCxnSpPr>
          <p:nvPr/>
        </p:nvCxnSpPr>
        <p:spPr>
          <a:xfrm flipH="1">
            <a:off x="2325948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4" name="Straight Connector 2052">
            <a:extLst>
              <a:ext uri="{FF2B5EF4-FFF2-40B4-BE49-F238E27FC236}">
                <a16:creationId xmlns:a16="http://schemas.microsoft.com/office/drawing/2014/main" id="{176E1537-4A0F-306C-2B8D-CCF5A65C1366}"/>
              </a:ext>
            </a:extLst>
          </p:cNvPr>
          <p:cNvCxnSpPr>
            <a:cxnSpLocks/>
          </p:cNvCxnSpPr>
          <p:nvPr/>
        </p:nvCxnSpPr>
        <p:spPr>
          <a:xfrm flipH="1">
            <a:off x="1836135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5" name="Straight Connector 2053">
            <a:extLst>
              <a:ext uri="{FF2B5EF4-FFF2-40B4-BE49-F238E27FC236}">
                <a16:creationId xmlns:a16="http://schemas.microsoft.com/office/drawing/2014/main" id="{9B0A2662-616A-777D-9BE8-0D6BDD530A22}"/>
              </a:ext>
            </a:extLst>
          </p:cNvPr>
          <p:cNvCxnSpPr>
            <a:cxnSpLocks/>
          </p:cNvCxnSpPr>
          <p:nvPr/>
        </p:nvCxnSpPr>
        <p:spPr>
          <a:xfrm flipH="1">
            <a:off x="2489219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6" name="Straight Connector 2054">
            <a:extLst>
              <a:ext uri="{FF2B5EF4-FFF2-40B4-BE49-F238E27FC236}">
                <a16:creationId xmlns:a16="http://schemas.microsoft.com/office/drawing/2014/main" id="{1D80FE45-3D2A-74D7-5939-7003628E2DFF}"/>
              </a:ext>
            </a:extLst>
          </p:cNvPr>
          <p:cNvCxnSpPr>
            <a:cxnSpLocks/>
          </p:cNvCxnSpPr>
          <p:nvPr/>
        </p:nvCxnSpPr>
        <p:spPr>
          <a:xfrm flipH="1">
            <a:off x="1183051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7" name="Straight Connector 2055">
            <a:extLst>
              <a:ext uri="{FF2B5EF4-FFF2-40B4-BE49-F238E27FC236}">
                <a16:creationId xmlns:a16="http://schemas.microsoft.com/office/drawing/2014/main" id="{563F228B-5E00-F2C0-6114-4E88F42892B4}"/>
              </a:ext>
            </a:extLst>
          </p:cNvPr>
          <p:cNvCxnSpPr>
            <a:cxnSpLocks/>
          </p:cNvCxnSpPr>
          <p:nvPr/>
        </p:nvCxnSpPr>
        <p:spPr>
          <a:xfrm flipH="1">
            <a:off x="1346322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8" name="Straight Connector 2056">
            <a:extLst>
              <a:ext uri="{FF2B5EF4-FFF2-40B4-BE49-F238E27FC236}">
                <a16:creationId xmlns:a16="http://schemas.microsoft.com/office/drawing/2014/main" id="{07563350-6E91-4C5E-0CF6-E3467047E740}"/>
              </a:ext>
            </a:extLst>
          </p:cNvPr>
          <p:cNvCxnSpPr>
            <a:cxnSpLocks/>
          </p:cNvCxnSpPr>
          <p:nvPr/>
        </p:nvCxnSpPr>
        <p:spPr>
          <a:xfrm flipH="1">
            <a:off x="1999406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9" name="Straight Connector 2057">
            <a:extLst>
              <a:ext uri="{FF2B5EF4-FFF2-40B4-BE49-F238E27FC236}">
                <a16:creationId xmlns:a16="http://schemas.microsoft.com/office/drawing/2014/main" id="{FEA80338-ABD4-1099-C06C-E4D7804DD2B7}"/>
              </a:ext>
            </a:extLst>
          </p:cNvPr>
          <p:cNvCxnSpPr>
            <a:cxnSpLocks/>
          </p:cNvCxnSpPr>
          <p:nvPr/>
        </p:nvCxnSpPr>
        <p:spPr>
          <a:xfrm flipH="1">
            <a:off x="1509593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0" name="Straight Connector 2058">
            <a:extLst>
              <a:ext uri="{FF2B5EF4-FFF2-40B4-BE49-F238E27FC236}">
                <a16:creationId xmlns:a16="http://schemas.microsoft.com/office/drawing/2014/main" id="{92BCB0B4-43BA-1953-F271-312553CDED8D}"/>
              </a:ext>
            </a:extLst>
          </p:cNvPr>
          <p:cNvCxnSpPr>
            <a:cxnSpLocks/>
          </p:cNvCxnSpPr>
          <p:nvPr/>
        </p:nvCxnSpPr>
        <p:spPr>
          <a:xfrm flipH="1">
            <a:off x="2162677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1" name="Straight Connector 2059">
            <a:extLst>
              <a:ext uri="{FF2B5EF4-FFF2-40B4-BE49-F238E27FC236}">
                <a16:creationId xmlns:a16="http://schemas.microsoft.com/office/drawing/2014/main" id="{387ABB37-9C61-655D-B9BA-DFAE4FAE1621}"/>
              </a:ext>
            </a:extLst>
          </p:cNvPr>
          <p:cNvCxnSpPr>
            <a:cxnSpLocks/>
          </p:cNvCxnSpPr>
          <p:nvPr/>
        </p:nvCxnSpPr>
        <p:spPr>
          <a:xfrm flipH="1">
            <a:off x="2652490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2" name="Straight Connector 2060">
            <a:extLst>
              <a:ext uri="{FF2B5EF4-FFF2-40B4-BE49-F238E27FC236}">
                <a16:creationId xmlns:a16="http://schemas.microsoft.com/office/drawing/2014/main" id="{32454B33-40DF-8706-4A0B-5D2261A58BB1}"/>
              </a:ext>
            </a:extLst>
          </p:cNvPr>
          <p:cNvCxnSpPr>
            <a:cxnSpLocks/>
          </p:cNvCxnSpPr>
          <p:nvPr/>
        </p:nvCxnSpPr>
        <p:spPr>
          <a:xfrm flipH="1">
            <a:off x="2979032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3" name="Straight Connector 2062">
            <a:extLst>
              <a:ext uri="{FF2B5EF4-FFF2-40B4-BE49-F238E27FC236}">
                <a16:creationId xmlns:a16="http://schemas.microsoft.com/office/drawing/2014/main" id="{594CBD34-A672-8EF6-56A3-1732ABBEAA3A}"/>
              </a:ext>
            </a:extLst>
          </p:cNvPr>
          <p:cNvCxnSpPr>
            <a:cxnSpLocks/>
          </p:cNvCxnSpPr>
          <p:nvPr/>
        </p:nvCxnSpPr>
        <p:spPr>
          <a:xfrm flipH="1">
            <a:off x="3142303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4" name="Straight Connector 2063">
            <a:extLst>
              <a:ext uri="{FF2B5EF4-FFF2-40B4-BE49-F238E27FC236}">
                <a16:creationId xmlns:a16="http://schemas.microsoft.com/office/drawing/2014/main" id="{8223FC7B-EA64-AA0A-508A-D277EA81F69F}"/>
              </a:ext>
            </a:extLst>
          </p:cNvPr>
          <p:cNvCxnSpPr>
            <a:cxnSpLocks/>
          </p:cNvCxnSpPr>
          <p:nvPr/>
        </p:nvCxnSpPr>
        <p:spPr>
          <a:xfrm flipH="1">
            <a:off x="3305574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5" name="Straight Connector 2064">
            <a:extLst>
              <a:ext uri="{FF2B5EF4-FFF2-40B4-BE49-F238E27FC236}">
                <a16:creationId xmlns:a16="http://schemas.microsoft.com/office/drawing/2014/main" id="{3D6762DD-9B7C-45C2-504D-ED7BC3A7F7D7}"/>
              </a:ext>
            </a:extLst>
          </p:cNvPr>
          <p:cNvCxnSpPr>
            <a:cxnSpLocks/>
          </p:cNvCxnSpPr>
          <p:nvPr/>
        </p:nvCxnSpPr>
        <p:spPr>
          <a:xfrm flipH="1">
            <a:off x="3468845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6" name="Straight Connector 2065">
            <a:extLst>
              <a:ext uri="{FF2B5EF4-FFF2-40B4-BE49-F238E27FC236}">
                <a16:creationId xmlns:a16="http://schemas.microsoft.com/office/drawing/2014/main" id="{003CFCEA-DEF4-8232-59A8-7A4E45460B3C}"/>
              </a:ext>
            </a:extLst>
          </p:cNvPr>
          <p:cNvCxnSpPr>
            <a:cxnSpLocks/>
          </p:cNvCxnSpPr>
          <p:nvPr/>
        </p:nvCxnSpPr>
        <p:spPr>
          <a:xfrm flipH="1">
            <a:off x="3632116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7" name="Straight Connector 2066">
            <a:extLst>
              <a:ext uri="{FF2B5EF4-FFF2-40B4-BE49-F238E27FC236}">
                <a16:creationId xmlns:a16="http://schemas.microsoft.com/office/drawing/2014/main" id="{1D412A7C-532A-0CF1-4AFE-C5F08373A3C0}"/>
              </a:ext>
            </a:extLst>
          </p:cNvPr>
          <p:cNvCxnSpPr>
            <a:cxnSpLocks/>
          </p:cNvCxnSpPr>
          <p:nvPr/>
        </p:nvCxnSpPr>
        <p:spPr>
          <a:xfrm flipH="1">
            <a:off x="3795393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8" name="Straight Connector 2067">
            <a:extLst>
              <a:ext uri="{FF2B5EF4-FFF2-40B4-BE49-F238E27FC236}">
                <a16:creationId xmlns:a16="http://schemas.microsoft.com/office/drawing/2014/main" id="{9805BAD1-998B-95EA-4F67-6DB49619DBE5}"/>
              </a:ext>
            </a:extLst>
          </p:cNvPr>
          <p:cNvCxnSpPr>
            <a:cxnSpLocks/>
          </p:cNvCxnSpPr>
          <p:nvPr/>
        </p:nvCxnSpPr>
        <p:spPr>
          <a:xfrm flipH="1">
            <a:off x="612902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9" name="Straight Connector 2068">
            <a:extLst>
              <a:ext uri="{FF2B5EF4-FFF2-40B4-BE49-F238E27FC236}">
                <a16:creationId xmlns:a16="http://schemas.microsoft.com/office/drawing/2014/main" id="{D57E35C8-3AB5-FB6E-AD5E-C9375865EE75}"/>
              </a:ext>
            </a:extLst>
          </p:cNvPr>
          <p:cNvCxnSpPr>
            <a:cxnSpLocks/>
          </p:cNvCxnSpPr>
          <p:nvPr/>
        </p:nvCxnSpPr>
        <p:spPr>
          <a:xfrm flipH="1">
            <a:off x="939488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0" name="Straight Connector 2069">
            <a:extLst>
              <a:ext uri="{FF2B5EF4-FFF2-40B4-BE49-F238E27FC236}">
                <a16:creationId xmlns:a16="http://schemas.microsoft.com/office/drawing/2014/main" id="{A5B607D8-E878-27F9-6F29-36A5AFF9228F}"/>
              </a:ext>
            </a:extLst>
          </p:cNvPr>
          <p:cNvCxnSpPr>
            <a:cxnSpLocks/>
          </p:cNvCxnSpPr>
          <p:nvPr/>
        </p:nvCxnSpPr>
        <p:spPr>
          <a:xfrm flipH="1">
            <a:off x="1266074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1" name="Straight Connector 2070">
            <a:extLst>
              <a:ext uri="{FF2B5EF4-FFF2-40B4-BE49-F238E27FC236}">
                <a16:creationId xmlns:a16="http://schemas.microsoft.com/office/drawing/2014/main" id="{70199B4B-9818-D96A-C3B7-1BE9775680CF}"/>
              </a:ext>
            </a:extLst>
          </p:cNvPr>
          <p:cNvCxnSpPr>
            <a:cxnSpLocks/>
          </p:cNvCxnSpPr>
          <p:nvPr/>
        </p:nvCxnSpPr>
        <p:spPr>
          <a:xfrm flipH="1">
            <a:off x="1102781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2" name="Straight Connector 2071">
            <a:extLst>
              <a:ext uri="{FF2B5EF4-FFF2-40B4-BE49-F238E27FC236}">
                <a16:creationId xmlns:a16="http://schemas.microsoft.com/office/drawing/2014/main" id="{D3CA13F0-CD94-F20B-A841-0E72FC26A3DD}"/>
              </a:ext>
            </a:extLst>
          </p:cNvPr>
          <p:cNvCxnSpPr>
            <a:cxnSpLocks/>
          </p:cNvCxnSpPr>
          <p:nvPr/>
        </p:nvCxnSpPr>
        <p:spPr>
          <a:xfrm flipH="1">
            <a:off x="1755953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3" name="Straight Connector 2072">
            <a:extLst>
              <a:ext uri="{FF2B5EF4-FFF2-40B4-BE49-F238E27FC236}">
                <a16:creationId xmlns:a16="http://schemas.microsoft.com/office/drawing/2014/main" id="{673DDD4F-9948-1E2C-6AA8-8904908F7423}"/>
              </a:ext>
            </a:extLst>
          </p:cNvPr>
          <p:cNvCxnSpPr>
            <a:cxnSpLocks/>
          </p:cNvCxnSpPr>
          <p:nvPr/>
        </p:nvCxnSpPr>
        <p:spPr>
          <a:xfrm flipH="1">
            <a:off x="2082539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4" name="Straight Connector 2073">
            <a:extLst>
              <a:ext uri="{FF2B5EF4-FFF2-40B4-BE49-F238E27FC236}">
                <a16:creationId xmlns:a16="http://schemas.microsoft.com/office/drawing/2014/main" id="{77931545-2192-724F-6055-24F928231B9B}"/>
              </a:ext>
            </a:extLst>
          </p:cNvPr>
          <p:cNvCxnSpPr>
            <a:cxnSpLocks/>
          </p:cNvCxnSpPr>
          <p:nvPr/>
        </p:nvCxnSpPr>
        <p:spPr>
          <a:xfrm flipH="1">
            <a:off x="2409125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5" name="Straight Connector 2074">
            <a:extLst>
              <a:ext uri="{FF2B5EF4-FFF2-40B4-BE49-F238E27FC236}">
                <a16:creationId xmlns:a16="http://schemas.microsoft.com/office/drawing/2014/main" id="{F91A2F12-380B-2D3F-F26D-EB45DD62905C}"/>
              </a:ext>
            </a:extLst>
          </p:cNvPr>
          <p:cNvCxnSpPr>
            <a:cxnSpLocks/>
          </p:cNvCxnSpPr>
          <p:nvPr/>
        </p:nvCxnSpPr>
        <p:spPr>
          <a:xfrm flipH="1">
            <a:off x="1592660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6" name="Straight Connector 2075">
            <a:extLst>
              <a:ext uri="{FF2B5EF4-FFF2-40B4-BE49-F238E27FC236}">
                <a16:creationId xmlns:a16="http://schemas.microsoft.com/office/drawing/2014/main" id="{4E1311EB-6080-1874-96A8-A931631BF696}"/>
              </a:ext>
            </a:extLst>
          </p:cNvPr>
          <p:cNvCxnSpPr>
            <a:cxnSpLocks/>
          </p:cNvCxnSpPr>
          <p:nvPr/>
        </p:nvCxnSpPr>
        <p:spPr>
          <a:xfrm flipH="1">
            <a:off x="776195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7" name="Straight Connector 2076">
            <a:extLst>
              <a:ext uri="{FF2B5EF4-FFF2-40B4-BE49-F238E27FC236}">
                <a16:creationId xmlns:a16="http://schemas.microsoft.com/office/drawing/2014/main" id="{3E3B81ED-E731-2A40-4940-C87EB8348D7E}"/>
              </a:ext>
            </a:extLst>
          </p:cNvPr>
          <p:cNvCxnSpPr>
            <a:cxnSpLocks/>
          </p:cNvCxnSpPr>
          <p:nvPr/>
        </p:nvCxnSpPr>
        <p:spPr>
          <a:xfrm flipH="1">
            <a:off x="1429367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8" name="Straight Connector 2077">
            <a:extLst>
              <a:ext uri="{FF2B5EF4-FFF2-40B4-BE49-F238E27FC236}">
                <a16:creationId xmlns:a16="http://schemas.microsoft.com/office/drawing/2014/main" id="{D7453E46-B90B-33CB-2C15-3BA174023D12}"/>
              </a:ext>
            </a:extLst>
          </p:cNvPr>
          <p:cNvCxnSpPr>
            <a:cxnSpLocks/>
          </p:cNvCxnSpPr>
          <p:nvPr/>
        </p:nvCxnSpPr>
        <p:spPr>
          <a:xfrm flipH="1">
            <a:off x="1919246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9" name="Straight Connector 2078">
            <a:extLst>
              <a:ext uri="{FF2B5EF4-FFF2-40B4-BE49-F238E27FC236}">
                <a16:creationId xmlns:a16="http://schemas.microsoft.com/office/drawing/2014/main" id="{91297C45-7FC7-9299-84A7-486B59C2E561}"/>
              </a:ext>
            </a:extLst>
          </p:cNvPr>
          <p:cNvCxnSpPr>
            <a:cxnSpLocks/>
          </p:cNvCxnSpPr>
          <p:nvPr/>
        </p:nvCxnSpPr>
        <p:spPr>
          <a:xfrm flipH="1">
            <a:off x="2245832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0" name="Straight Connector 2079">
            <a:extLst>
              <a:ext uri="{FF2B5EF4-FFF2-40B4-BE49-F238E27FC236}">
                <a16:creationId xmlns:a16="http://schemas.microsoft.com/office/drawing/2014/main" id="{4C9D6C85-1AEC-EA18-64C0-30B86062ED53}"/>
              </a:ext>
            </a:extLst>
          </p:cNvPr>
          <p:cNvCxnSpPr>
            <a:cxnSpLocks/>
          </p:cNvCxnSpPr>
          <p:nvPr/>
        </p:nvCxnSpPr>
        <p:spPr>
          <a:xfrm flipH="1">
            <a:off x="2572418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1" name="Straight Connector 2080">
            <a:extLst>
              <a:ext uri="{FF2B5EF4-FFF2-40B4-BE49-F238E27FC236}">
                <a16:creationId xmlns:a16="http://schemas.microsoft.com/office/drawing/2014/main" id="{54F3131D-2983-EB6D-85D2-D9F0C250160A}"/>
              </a:ext>
            </a:extLst>
          </p:cNvPr>
          <p:cNvCxnSpPr>
            <a:cxnSpLocks/>
          </p:cNvCxnSpPr>
          <p:nvPr/>
        </p:nvCxnSpPr>
        <p:spPr>
          <a:xfrm flipH="1">
            <a:off x="2735711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2" name="Straight Connector 2081">
            <a:extLst>
              <a:ext uri="{FF2B5EF4-FFF2-40B4-BE49-F238E27FC236}">
                <a16:creationId xmlns:a16="http://schemas.microsoft.com/office/drawing/2014/main" id="{E30CD133-D401-3D91-4DB8-F4FBC42AC8CF}"/>
              </a:ext>
            </a:extLst>
          </p:cNvPr>
          <p:cNvCxnSpPr>
            <a:cxnSpLocks/>
          </p:cNvCxnSpPr>
          <p:nvPr/>
        </p:nvCxnSpPr>
        <p:spPr>
          <a:xfrm flipH="1">
            <a:off x="2899004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3" name="Straight Connector 2082">
            <a:extLst>
              <a:ext uri="{FF2B5EF4-FFF2-40B4-BE49-F238E27FC236}">
                <a16:creationId xmlns:a16="http://schemas.microsoft.com/office/drawing/2014/main" id="{BAC58D69-3989-6650-FAE9-ED8655F86889}"/>
              </a:ext>
            </a:extLst>
          </p:cNvPr>
          <p:cNvCxnSpPr>
            <a:cxnSpLocks/>
          </p:cNvCxnSpPr>
          <p:nvPr/>
        </p:nvCxnSpPr>
        <p:spPr>
          <a:xfrm flipH="1">
            <a:off x="3062297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4" name="Straight Connector 2083">
            <a:extLst>
              <a:ext uri="{FF2B5EF4-FFF2-40B4-BE49-F238E27FC236}">
                <a16:creationId xmlns:a16="http://schemas.microsoft.com/office/drawing/2014/main" id="{69A02781-A727-F06C-1042-D29307F3CDA6}"/>
              </a:ext>
            </a:extLst>
          </p:cNvPr>
          <p:cNvCxnSpPr>
            <a:cxnSpLocks/>
          </p:cNvCxnSpPr>
          <p:nvPr/>
        </p:nvCxnSpPr>
        <p:spPr>
          <a:xfrm flipH="1">
            <a:off x="3225590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5" name="Straight Connector 2084">
            <a:extLst>
              <a:ext uri="{FF2B5EF4-FFF2-40B4-BE49-F238E27FC236}">
                <a16:creationId xmlns:a16="http://schemas.microsoft.com/office/drawing/2014/main" id="{6FC28425-AFD9-D6F2-9B8F-A7F15E6B2A1F}"/>
              </a:ext>
            </a:extLst>
          </p:cNvPr>
          <p:cNvCxnSpPr>
            <a:cxnSpLocks/>
          </p:cNvCxnSpPr>
          <p:nvPr/>
        </p:nvCxnSpPr>
        <p:spPr>
          <a:xfrm flipH="1">
            <a:off x="3388883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6" name="Straight Connector 2085">
            <a:extLst>
              <a:ext uri="{FF2B5EF4-FFF2-40B4-BE49-F238E27FC236}">
                <a16:creationId xmlns:a16="http://schemas.microsoft.com/office/drawing/2014/main" id="{AFAD2973-DA80-336D-518A-9CB48101747E}"/>
              </a:ext>
            </a:extLst>
          </p:cNvPr>
          <p:cNvCxnSpPr>
            <a:cxnSpLocks/>
          </p:cNvCxnSpPr>
          <p:nvPr/>
        </p:nvCxnSpPr>
        <p:spPr>
          <a:xfrm flipH="1">
            <a:off x="3552176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7" name="Straight Connector 2086">
            <a:extLst>
              <a:ext uri="{FF2B5EF4-FFF2-40B4-BE49-F238E27FC236}">
                <a16:creationId xmlns:a16="http://schemas.microsoft.com/office/drawing/2014/main" id="{35CA82FD-4C57-74CD-56EC-500C7D0FE532}"/>
              </a:ext>
            </a:extLst>
          </p:cNvPr>
          <p:cNvCxnSpPr>
            <a:cxnSpLocks/>
          </p:cNvCxnSpPr>
          <p:nvPr/>
        </p:nvCxnSpPr>
        <p:spPr>
          <a:xfrm flipH="1">
            <a:off x="3715472" y="6490549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8" name="Straight Connector 2060">
            <a:extLst>
              <a:ext uri="{FF2B5EF4-FFF2-40B4-BE49-F238E27FC236}">
                <a16:creationId xmlns:a16="http://schemas.microsoft.com/office/drawing/2014/main" id="{B4F23DC0-5AD3-386B-1DFE-2C4E089D4481}"/>
              </a:ext>
            </a:extLst>
          </p:cNvPr>
          <p:cNvCxnSpPr>
            <a:cxnSpLocks/>
          </p:cNvCxnSpPr>
          <p:nvPr/>
        </p:nvCxnSpPr>
        <p:spPr>
          <a:xfrm flipH="1">
            <a:off x="2815761" y="6490549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9" name="TextBox 2728">
            <a:extLst>
              <a:ext uri="{FF2B5EF4-FFF2-40B4-BE49-F238E27FC236}">
                <a16:creationId xmlns:a16="http://schemas.microsoft.com/office/drawing/2014/main" id="{2F5CE91A-0315-F8A5-6021-5D14C1098BC9}"/>
              </a:ext>
            </a:extLst>
          </p:cNvPr>
          <p:cNvSpPr txBox="1"/>
          <p:nvPr/>
        </p:nvSpPr>
        <p:spPr>
          <a:xfrm>
            <a:off x="603527" y="7062051"/>
            <a:ext cx="3191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 time steps for the 00 UTC run and at the end of the </a:t>
            </a:r>
          </a:p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12-hourly accumulation periods [in hours]</a:t>
            </a:r>
          </a:p>
        </p:txBody>
      </p:sp>
      <p:sp>
        <p:nvSpPr>
          <p:cNvPr id="2730" name="TextBox 2729">
            <a:extLst>
              <a:ext uri="{FF2B5EF4-FFF2-40B4-BE49-F238E27FC236}">
                <a16:creationId xmlns:a16="http://schemas.microsoft.com/office/drawing/2014/main" id="{34D0A4C7-D96E-4926-60E5-1F39F491C2D8}"/>
              </a:ext>
            </a:extLst>
          </p:cNvPr>
          <p:cNvSpPr txBox="1"/>
          <p:nvPr/>
        </p:nvSpPr>
        <p:spPr>
          <a:xfrm>
            <a:off x="3366631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D10</a:t>
            </a:r>
          </a:p>
        </p:txBody>
      </p:sp>
      <p:sp>
        <p:nvSpPr>
          <p:cNvPr id="2731" name="TextBox 2730">
            <a:extLst>
              <a:ext uri="{FF2B5EF4-FFF2-40B4-BE49-F238E27FC236}">
                <a16:creationId xmlns:a16="http://schemas.microsoft.com/office/drawing/2014/main" id="{E9BB7D56-C54B-50C3-9E5D-9F64B7F0408F}"/>
              </a:ext>
            </a:extLst>
          </p:cNvPr>
          <p:cNvSpPr txBox="1"/>
          <p:nvPr/>
        </p:nvSpPr>
        <p:spPr>
          <a:xfrm>
            <a:off x="2996897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D9</a:t>
            </a:r>
          </a:p>
        </p:txBody>
      </p:sp>
      <p:sp>
        <p:nvSpPr>
          <p:cNvPr id="2732" name="TextBox 2731">
            <a:extLst>
              <a:ext uri="{FF2B5EF4-FFF2-40B4-BE49-F238E27FC236}">
                <a16:creationId xmlns:a16="http://schemas.microsoft.com/office/drawing/2014/main" id="{88082619-7198-F1E6-308D-0DC7A0772FE8}"/>
              </a:ext>
            </a:extLst>
          </p:cNvPr>
          <p:cNvSpPr txBox="1"/>
          <p:nvPr/>
        </p:nvSpPr>
        <p:spPr>
          <a:xfrm>
            <a:off x="719979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D2</a:t>
            </a:r>
          </a:p>
        </p:txBody>
      </p:sp>
      <p:sp>
        <p:nvSpPr>
          <p:cNvPr id="2733" name="TextBox 2732">
            <a:extLst>
              <a:ext uri="{FF2B5EF4-FFF2-40B4-BE49-F238E27FC236}">
                <a16:creationId xmlns:a16="http://schemas.microsoft.com/office/drawing/2014/main" id="{DE960CAE-5981-3561-AF9F-D4507A4838D6}"/>
              </a:ext>
            </a:extLst>
          </p:cNvPr>
          <p:cNvSpPr txBox="1"/>
          <p:nvPr/>
        </p:nvSpPr>
        <p:spPr>
          <a:xfrm>
            <a:off x="1045253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D3</a:t>
            </a:r>
          </a:p>
        </p:txBody>
      </p:sp>
      <p:sp>
        <p:nvSpPr>
          <p:cNvPr id="2734" name="TextBox 2733">
            <a:extLst>
              <a:ext uri="{FF2B5EF4-FFF2-40B4-BE49-F238E27FC236}">
                <a16:creationId xmlns:a16="http://schemas.microsoft.com/office/drawing/2014/main" id="{7B0EFF2D-40AA-0EB6-63E9-37DD75E99554}"/>
              </a:ext>
            </a:extLst>
          </p:cNvPr>
          <p:cNvSpPr txBox="1"/>
          <p:nvPr/>
        </p:nvSpPr>
        <p:spPr>
          <a:xfrm>
            <a:off x="1370527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D4</a:t>
            </a:r>
          </a:p>
        </p:txBody>
      </p:sp>
      <p:sp>
        <p:nvSpPr>
          <p:cNvPr id="2735" name="TextBox 2734">
            <a:extLst>
              <a:ext uri="{FF2B5EF4-FFF2-40B4-BE49-F238E27FC236}">
                <a16:creationId xmlns:a16="http://schemas.microsoft.com/office/drawing/2014/main" id="{D1C1CAA5-56B1-AE58-429B-0837940D7A19}"/>
              </a:ext>
            </a:extLst>
          </p:cNvPr>
          <p:cNvSpPr txBox="1"/>
          <p:nvPr/>
        </p:nvSpPr>
        <p:spPr>
          <a:xfrm>
            <a:off x="1695801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D5</a:t>
            </a:r>
          </a:p>
        </p:txBody>
      </p:sp>
      <p:sp>
        <p:nvSpPr>
          <p:cNvPr id="2736" name="TextBox 2735">
            <a:extLst>
              <a:ext uri="{FF2B5EF4-FFF2-40B4-BE49-F238E27FC236}">
                <a16:creationId xmlns:a16="http://schemas.microsoft.com/office/drawing/2014/main" id="{CBE104A0-EB61-80CB-42A5-AA97ECC0B1AF}"/>
              </a:ext>
            </a:extLst>
          </p:cNvPr>
          <p:cNvSpPr txBox="1"/>
          <p:nvPr/>
        </p:nvSpPr>
        <p:spPr>
          <a:xfrm>
            <a:off x="2021075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D6</a:t>
            </a:r>
          </a:p>
        </p:txBody>
      </p:sp>
      <p:sp>
        <p:nvSpPr>
          <p:cNvPr id="2737" name="TextBox 2736">
            <a:extLst>
              <a:ext uri="{FF2B5EF4-FFF2-40B4-BE49-F238E27FC236}">
                <a16:creationId xmlns:a16="http://schemas.microsoft.com/office/drawing/2014/main" id="{E6E750E4-1644-3276-716E-67309440F41E}"/>
              </a:ext>
            </a:extLst>
          </p:cNvPr>
          <p:cNvSpPr txBox="1"/>
          <p:nvPr/>
        </p:nvSpPr>
        <p:spPr>
          <a:xfrm>
            <a:off x="2346349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D7</a:t>
            </a:r>
          </a:p>
        </p:txBody>
      </p:sp>
      <p:sp>
        <p:nvSpPr>
          <p:cNvPr id="2738" name="TextBox 2737">
            <a:extLst>
              <a:ext uri="{FF2B5EF4-FFF2-40B4-BE49-F238E27FC236}">
                <a16:creationId xmlns:a16="http://schemas.microsoft.com/office/drawing/2014/main" id="{B38402A6-7A42-39AD-AD11-FAAB9A4E3540}"/>
              </a:ext>
            </a:extLst>
          </p:cNvPr>
          <p:cNvSpPr txBox="1"/>
          <p:nvPr/>
        </p:nvSpPr>
        <p:spPr>
          <a:xfrm>
            <a:off x="2671623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D8</a:t>
            </a:r>
          </a:p>
        </p:txBody>
      </p:sp>
      <p:sp>
        <p:nvSpPr>
          <p:cNvPr id="2739" name="TextBox 2738">
            <a:extLst>
              <a:ext uri="{FF2B5EF4-FFF2-40B4-BE49-F238E27FC236}">
                <a16:creationId xmlns:a16="http://schemas.microsoft.com/office/drawing/2014/main" id="{56DF198D-4954-D19D-5BDA-331951898510}"/>
              </a:ext>
            </a:extLst>
          </p:cNvPr>
          <p:cNvSpPr txBox="1"/>
          <p:nvPr/>
        </p:nvSpPr>
        <p:spPr>
          <a:xfrm>
            <a:off x="603528" y="7605637"/>
            <a:ext cx="32251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Lead times (in days)</a:t>
            </a:r>
          </a:p>
        </p:txBody>
      </p:sp>
      <p:cxnSp>
        <p:nvCxnSpPr>
          <p:cNvPr id="2740" name="Straight Connector 2048">
            <a:extLst>
              <a:ext uri="{FF2B5EF4-FFF2-40B4-BE49-F238E27FC236}">
                <a16:creationId xmlns:a16="http://schemas.microsoft.com/office/drawing/2014/main" id="{14CAA09B-031E-2D27-5D56-4FDD30AC9EBD}"/>
              </a:ext>
            </a:extLst>
          </p:cNvPr>
          <p:cNvCxnSpPr>
            <a:cxnSpLocks/>
          </p:cNvCxnSpPr>
          <p:nvPr/>
        </p:nvCxnSpPr>
        <p:spPr>
          <a:xfrm flipH="1">
            <a:off x="870700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1" name="Straight Connector 2052">
            <a:extLst>
              <a:ext uri="{FF2B5EF4-FFF2-40B4-BE49-F238E27FC236}">
                <a16:creationId xmlns:a16="http://schemas.microsoft.com/office/drawing/2014/main" id="{8F132697-84EF-71A4-25DA-1F66CA0CD6D0}"/>
              </a:ext>
            </a:extLst>
          </p:cNvPr>
          <p:cNvCxnSpPr>
            <a:cxnSpLocks/>
          </p:cNvCxnSpPr>
          <p:nvPr/>
        </p:nvCxnSpPr>
        <p:spPr>
          <a:xfrm flipH="1">
            <a:off x="1850326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2" name="Straight Connector 2053">
            <a:extLst>
              <a:ext uri="{FF2B5EF4-FFF2-40B4-BE49-F238E27FC236}">
                <a16:creationId xmlns:a16="http://schemas.microsoft.com/office/drawing/2014/main" id="{7FFBC996-13F1-682C-9159-D73458A5DFC5}"/>
              </a:ext>
            </a:extLst>
          </p:cNvPr>
          <p:cNvCxnSpPr>
            <a:cxnSpLocks/>
          </p:cNvCxnSpPr>
          <p:nvPr/>
        </p:nvCxnSpPr>
        <p:spPr>
          <a:xfrm flipH="1">
            <a:off x="2503410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3" name="Straight Connector 2054">
            <a:extLst>
              <a:ext uri="{FF2B5EF4-FFF2-40B4-BE49-F238E27FC236}">
                <a16:creationId xmlns:a16="http://schemas.microsoft.com/office/drawing/2014/main" id="{CFFD4739-A657-E764-A1C3-526580B78B27}"/>
              </a:ext>
            </a:extLst>
          </p:cNvPr>
          <p:cNvCxnSpPr>
            <a:cxnSpLocks/>
          </p:cNvCxnSpPr>
          <p:nvPr/>
        </p:nvCxnSpPr>
        <p:spPr>
          <a:xfrm flipH="1">
            <a:off x="1197242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4" name="Straight Connector 2057">
            <a:extLst>
              <a:ext uri="{FF2B5EF4-FFF2-40B4-BE49-F238E27FC236}">
                <a16:creationId xmlns:a16="http://schemas.microsoft.com/office/drawing/2014/main" id="{CD13D7C6-DE73-A741-A6B0-8722E1ACEC96}"/>
              </a:ext>
            </a:extLst>
          </p:cNvPr>
          <p:cNvCxnSpPr>
            <a:cxnSpLocks/>
          </p:cNvCxnSpPr>
          <p:nvPr/>
        </p:nvCxnSpPr>
        <p:spPr>
          <a:xfrm flipH="1">
            <a:off x="1523784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5" name="Straight Connector 2058">
            <a:extLst>
              <a:ext uri="{FF2B5EF4-FFF2-40B4-BE49-F238E27FC236}">
                <a16:creationId xmlns:a16="http://schemas.microsoft.com/office/drawing/2014/main" id="{2629C289-5D3F-AA0E-7C20-0D831D560030}"/>
              </a:ext>
            </a:extLst>
          </p:cNvPr>
          <p:cNvCxnSpPr>
            <a:cxnSpLocks/>
          </p:cNvCxnSpPr>
          <p:nvPr/>
        </p:nvCxnSpPr>
        <p:spPr>
          <a:xfrm flipH="1">
            <a:off x="2176868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6" name="Straight Connector 2062">
            <a:extLst>
              <a:ext uri="{FF2B5EF4-FFF2-40B4-BE49-F238E27FC236}">
                <a16:creationId xmlns:a16="http://schemas.microsoft.com/office/drawing/2014/main" id="{7CE8AC12-0E12-0033-0858-B53037B319EC}"/>
              </a:ext>
            </a:extLst>
          </p:cNvPr>
          <p:cNvCxnSpPr>
            <a:cxnSpLocks/>
          </p:cNvCxnSpPr>
          <p:nvPr/>
        </p:nvCxnSpPr>
        <p:spPr>
          <a:xfrm flipH="1">
            <a:off x="3156494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7" name="Straight Connector 2064">
            <a:extLst>
              <a:ext uri="{FF2B5EF4-FFF2-40B4-BE49-F238E27FC236}">
                <a16:creationId xmlns:a16="http://schemas.microsoft.com/office/drawing/2014/main" id="{215BD4D0-6CA2-4FFF-F8F0-9BBD68057419}"/>
              </a:ext>
            </a:extLst>
          </p:cNvPr>
          <p:cNvCxnSpPr>
            <a:cxnSpLocks/>
          </p:cNvCxnSpPr>
          <p:nvPr/>
        </p:nvCxnSpPr>
        <p:spPr>
          <a:xfrm flipH="1">
            <a:off x="3483036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8" name="Straight Connector 2060">
            <a:extLst>
              <a:ext uri="{FF2B5EF4-FFF2-40B4-BE49-F238E27FC236}">
                <a16:creationId xmlns:a16="http://schemas.microsoft.com/office/drawing/2014/main" id="{1CB322AF-5E5A-F2CC-8C56-8E2E1C9DF7C9}"/>
              </a:ext>
            </a:extLst>
          </p:cNvPr>
          <p:cNvCxnSpPr>
            <a:cxnSpLocks/>
          </p:cNvCxnSpPr>
          <p:nvPr/>
        </p:nvCxnSpPr>
        <p:spPr>
          <a:xfrm flipH="1">
            <a:off x="2829952" y="7454677"/>
            <a:ext cx="0" cy="18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9" name="TextBox 2748">
            <a:extLst>
              <a:ext uri="{FF2B5EF4-FFF2-40B4-BE49-F238E27FC236}">
                <a16:creationId xmlns:a16="http://schemas.microsoft.com/office/drawing/2014/main" id="{0CD229D7-842A-58A0-AEA5-7DCBA6C5AC84}"/>
              </a:ext>
            </a:extLst>
          </p:cNvPr>
          <p:cNvSpPr txBox="1"/>
          <p:nvPr/>
        </p:nvSpPr>
        <p:spPr>
          <a:xfrm>
            <a:off x="2433962" y="3182770"/>
            <a:ext cx="1314895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VRT</a:t>
            </a:r>
            <a:r>
              <a:rPr lang="en-GB" sz="8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MS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&gt;= 10 mm/12h</a:t>
            </a:r>
          </a:p>
        </p:txBody>
      </p:sp>
      <p:sp>
        <p:nvSpPr>
          <p:cNvPr id="2750" name="TextBox 2749">
            <a:extLst>
              <a:ext uri="{FF2B5EF4-FFF2-40B4-BE49-F238E27FC236}">
                <a16:creationId xmlns:a16="http://schemas.microsoft.com/office/drawing/2014/main" id="{540CE1B6-D0E6-8B6D-4996-66E2A4166D4F}"/>
              </a:ext>
            </a:extLst>
          </p:cNvPr>
          <p:cNvSpPr txBox="1"/>
          <p:nvPr/>
        </p:nvSpPr>
        <p:spPr>
          <a:xfrm>
            <a:off x="2424923" y="6131339"/>
            <a:ext cx="1314895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VRT</a:t>
            </a:r>
            <a:r>
              <a:rPr lang="en-GB" sz="8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MS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&gt;= 50 mm/12h</a:t>
            </a:r>
          </a:p>
        </p:txBody>
      </p:sp>
      <p:sp>
        <p:nvSpPr>
          <p:cNvPr id="2751" name="TextBox 2750">
            <a:extLst>
              <a:ext uri="{FF2B5EF4-FFF2-40B4-BE49-F238E27FC236}">
                <a16:creationId xmlns:a16="http://schemas.microsoft.com/office/drawing/2014/main" id="{6134F6DA-912E-F9CA-ADF8-38779D99C2C9}"/>
              </a:ext>
            </a:extLst>
          </p:cNvPr>
          <p:cNvSpPr txBox="1"/>
          <p:nvPr/>
        </p:nvSpPr>
        <p:spPr>
          <a:xfrm>
            <a:off x="5773168" y="1280235"/>
            <a:ext cx="1314895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VRT</a:t>
            </a:r>
            <a:r>
              <a:rPr lang="en-GB" sz="8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&gt;= 6 mm/12h</a:t>
            </a:r>
          </a:p>
        </p:txBody>
      </p:sp>
      <p:sp>
        <p:nvSpPr>
          <p:cNvPr id="2752" name="TextBox 2751">
            <a:extLst>
              <a:ext uri="{FF2B5EF4-FFF2-40B4-BE49-F238E27FC236}">
                <a16:creationId xmlns:a16="http://schemas.microsoft.com/office/drawing/2014/main" id="{B6514B4D-5623-795E-CC32-3C9D014E86A0}"/>
              </a:ext>
            </a:extLst>
          </p:cNvPr>
          <p:cNvSpPr txBox="1"/>
          <p:nvPr/>
        </p:nvSpPr>
        <p:spPr>
          <a:xfrm>
            <a:off x="5764129" y="4228804"/>
            <a:ext cx="1314895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VRT</a:t>
            </a:r>
            <a:r>
              <a:rPr lang="en-GB" sz="8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&gt;= 26 mm/12h</a:t>
            </a:r>
          </a:p>
        </p:txBody>
      </p:sp>
      <p:cxnSp>
        <p:nvCxnSpPr>
          <p:cNvPr id="2753" name="Straight Connector 2752">
            <a:extLst>
              <a:ext uri="{FF2B5EF4-FFF2-40B4-BE49-F238E27FC236}">
                <a16:creationId xmlns:a16="http://schemas.microsoft.com/office/drawing/2014/main" id="{9F0C958B-33A9-FD75-4D67-6C20EE68AB70}"/>
              </a:ext>
            </a:extLst>
          </p:cNvPr>
          <p:cNvCxnSpPr>
            <a:cxnSpLocks/>
          </p:cNvCxnSpPr>
          <p:nvPr/>
        </p:nvCxnSpPr>
        <p:spPr>
          <a:xfrm flipH="1">
            <a:off x="3497" y="3125059"/>
            <a:ext cx="396000" cy="1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4" name="Straight Arrow Connector 2753">
            <a:extLst>
              <a:ext uri="{FF2B5EF4-FFF2-40B4-BE49-F238E27FC236}">
                <a16:creationId xmlns:a16="http://schemas.microsoft.com/office/drawing/2014/main" id="{1F7C1C4C-6229-EDF4-0476-DD40F029C3CD}"/>
              </a:ext>
            </a:extLst>
          </p:cNvPr>
          <p:cNvCxnSpPr>
            <a:cxnSpLocks/>
          </p:cNvCxnSpPr>
          <p:nvPr/>
        </p:nvCxnSpPr>
        <p:spPr>
          <a:xfrm flipV="1">
            <a:off x="173722" y="1243222"/>
            <a:ext cx="0" cy="1881838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5" name="Straight Arrow Connector 2754">
            <a:extLst>
              <a:ext uri="{FF2B5EF4-FFF2-40B4-BE49-F238E27FC236}">
                <a16:creationId xmlns:a16="http://schemas.microsoft.com/office/drawing/2014/main" id="{5D3CB8D9-781D-081B-4864-510A72637F7E}"/>
              </a:ext>
            </a:extLst>
          </p:cNvPr>
          <p:cNvCxnSpPr>
            <a:cxnSpLocks/>
          </p:cNvCxnSpPr>
          <p:nvPr/>
        </p:nvCxnSpPr>
        <p:spPr>
          <a:xfrm>
            <a:off x="173721" y="3130299"/>
            <a:ext cx="0" cy="435184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6" name="TextBox 1718">
            <a:extLst>
              <a:ext uri="{FF2B5EF4-FFF2-40B4-BE49-F238E27FC236}">
                <a16:creationId xmlns:a16="http://schemas.microsoft.com/office/drawing/2014/main" id="{882214AD-C397-F76F-983A-96F983F90376}"/>
              </a:ext>
            </a:extLst>
          </p:cNvPr>
          <p:cNvSpPr txBox="1"/>
          <p:nvPr/>
        </p:nvSpPr>
        <p:spPr>
          <a:xfrm rot="16200000">
            <a:off x="-889014" y="2058412"/>
            <a:ext cx="19178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Better score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57" name="TextBox 1718">
            <a:extLst>
              <a:ext uri="{FF2B5EF4-FFF2-40B4-BE49-F238E27FC236}">
                <a16:creationId xmlns:a16="http://schemas.microsoft.com/office/drawing/2014/main" id="{1EEF7995-50AC-64E2-9FC2-992A4CEEA2BC}"/>
              </a:ext>
            </a:extLst>
          </p:cNvPr>
          <p:cNvSpPr txBox="1"/>
          <p:nvPr/>
        </p:nvSpPr>
        <p:spPr>
          <a:xfrm rot="16200000">
            <a:off x="-473091" y="3270699"/>
            <a:ext cx="10782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skill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758" name="Straight Connector 2757">
            <a:extLst>
              <a:ext uri="{FF2B5EF4-FFF2-40B4-BE49-F238E27FC236}">
                <a16:creationId xmlns:a16="http://schemas.microsoft.com/office/drawing/2014/main" id="{F25BFF2D-0707-545D-B485-9C0A026FEA41}"/>
              </a:ext>
            </a:extLst>
          </p:cNvPr>
          <p:cNvCxnSpPr>
            <a:cxnSpLocks/>
          </p:cNvCxnSpPr>
          <p:nvPr/>
        </p:nvCxnSpPr>
        <p:spPr>
          <a:xfrm flipH="1">
            <a:off x="6950" y="6080758"/>
            <a:ext cx="396000" cy="1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9" name="Straight Arrow Connector 2758">
            <a:extLst>
              <a:ext uri="{FF2B5EF4-FFF2-40B4-BE49-F238E27FC236}">
                <a16:creationId xmlns:a16="http://schemas.microsoft.com/office/drawing/2014/main" id="{B7AE965A-E6BC-9C96-5801-D8DB8FA871F9}"/>
              </a:ext>
            </a:extLst>
          </p:cNvPr>
          <p:cNvCxnSpPr>
            <a:cxnSpLocks/>
          </p:cNvCxnSpPr>
          <p:nvPr/>
        </p:nvCxnSpPr>
        <p:spPr>
          <a:xfrm flipV="1">
            <a:off x="177175" y="4198921"/>
            <a:ext cx="0" cy="1881838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0" name="Straight Arrow Connector 2759">
            <a:extLst>
              <a:ext uri="{FF2B5EF4-FFF2-40B4-BE49-F238E27FC236}">
                <a16:creationId xmlns:a16="http://schemas.microsoft.com/office/drawing/2014/main" id="{2A6A5B8F-9AC1-FFAC-8C78-D24F4F395BDB}"/>
              </a:ext>
            </a:extLst>
          </p:cNvPr>
          <p:cNvCxnSpPr>
            <a:cxnSpLocks/>
          </p:cNvCxnSpPr>
          <p:nvPr/>
        </p:nvCxnSpPr>
        <p:spPr>
          <a:xfrm>
            <a:off x="177174" y="6085998"/>
            <a:ext cx="0" cy="435184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1" name="TextBox 1718">
            <a:extLst>
              <a:ext uri="{FF2B5EF4-FFF2-40B4-BE49-F238E27FC236}">
                <a16:creationId xmlns:a16="http://schemas.microsoft.com/office/drawing/2014/main" id="{3B6F9130-A5B8-CE3A-9568-B74613A3F040}"/>
              </a:ext>
            </a:extLst>
          </p:cNvPr>
          <p:cNvSpPr txBox="1"/>
          <p:nvPr/>
        </p:nvSpPr>
        <p:spPr>
          <a:xfrm rot="16200000">
            <a:off x="-885561" y="5014111"/>
            <a:ext cx="19178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Better score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62" name="TextBox 1718">
            <a:extLst>
              <a:ext uri="{FF2B5EF4-FFF2-40B4-BE49-F238E27FC236}">
                <a16:creationId xmlns:a16="http://schemas.microsoft.com/office/drawing/2014/main" id="{F43A2AC4-483A-84D5-6D7B-9065A2659173}"/>
              </a:ext>
            </a:extLst>
          </p:cNvPr>
          <p:cNvSpPr txBox="1"/>
          <p:nvPr/>
        </p:nvSpPr>
        <p:spPr>
          <a:xfrm rot="16200000">
            <a:off x="-469638" y="6226398"/>
            <a:ext cx="10782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skill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63" name="TextBox 2106">
            <a:extLst>
              <a:ext uri="{FF2B5EF4-FFF2-40B4-BE49-F238E27FC236}">
                <a16:creationId xmlns:a16="http://schemas.microsoft.com/office/drawing/2014/main" id="{83EEA520-53F7-8A31-923B-BCD17768DB14}"/>
              </a:ext>
            </a:extLst>
          </p:cNvPr>
          <p:cNvSpPr txBox="1"/>
          <p:nvPr/>
        </p:nvSpPr>
        <p:spPr>
          <a:xfrm>
            <a:off x="3277557" y="376999"/>
            <a:ext cx="13907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Nighttime</a:t>
            </a:r>
          </a:p>
        </p:txBody>
      </p:sp>
      <p:sp>
        <p:nvSpPr>
          <p:cNvPr id="2764" name="TextBox 2106">
            <a:extLst>
              <a:ext uri="{FF2B5EF4-FFF2-40B4-BE49-F238E27FC236}">
                <a16:creationId xmlns:a16="http://schemas.microsoft.com/office/drawing/2014/main" id="{F596371A-34AE-5B9C-EF9A-CF1CDECAF0B7}"/>
              </a:ext>
            </a:extLst>
          </p:cNvPr>
          <p:cNvSpPr txBox="1"/>
          <p:nvPr/>
        </p:nvSpPr>
        <p:spPr>
          <a:xfrm>
            <a:off x="5080844" y="377749"/>
            <a:ext cx="13936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Daytime</a:t>
            </a:r>
          </a:p>
        </p:txBody>
      </p:sp>
      <p:sp>
        <p:nvSpPr>
          <p:cNvPr id="2765" name="TextBox 2764">
            <a:extLst>
              <a:ext uri="{FF2B5EF4-FFF2-40B4-BE49-F238E27FC236}">
                <a16:creationId xmlns:a16="http://schemas.microsoft.com/office/drawing/2014/main" id="{63A6312A-C804-3CBA-1D8B-BB28967C8A77}"/>
              </a:ext>
            </a:extLst>
          </p:cNvPr>
          <p:cNvSpPr txBox="1"/>
          <p:nvPr/>
        </p:nvSpPr>
        <p:spPr>
          <a:xfrm>
            <a:off x="391663" y="7415683"/>
            <a:ext cx="654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D1</a:t>
            </a:r>
          </a:p>
        </p:txBody>
      </p:sp>
      <p:sp>
        <p:nvSpPr>
          <p:cNvPr id="2766" name="TextBox 2087">
            <a:extLst>
              <a:ext uri="{FF2B5EF4-FFF2-40B4-BE49-F238E27FC236}">
                <a16:creationId xmlns:a16="http://schemas.microsoft.com/office/drawing/2014/main" id="{6BDE3754-8F97-D5B3-CCB7-36B1B2F2B0F1}"/>
              </a:ext>
            </a:extLst>
          </p:cNvPr>
          <p:cNvSpPr txBox="1"/>
          <p:nvPr/>
        </p:nvSpPr>
        <p:spPr>
          <a:xfrm>
            <a:off x="450437" y="6558241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12</a:t>
            </a:r>
          </a:p>
        </p:txBody>
      </p:sp>
      <p:sp>
        <p:nvSpPr>
          <p:cNvPr id="2767" name="TextBox 2107">
            <a:extLst>
              <a:ext uri="{FF2B5EF4-FFF2-40B4-BE49-F238E27FC236}">
                <a16:creationId xmlns:a16="http://schemas.microsoft.com/office/drawing/2014/main" id="{9F20F266-1F32-DC7D-696B-674A96F1B7D2}"/>
              </a:ext>
            </a:extLst>
          </p:cNvPr>
          <p:cNvSpPr txBox="1"/>
          <p:nvPr/>
        </p:nvSpPr>
        <p:spPr>
          <a:xfrm>
            <a:off x="-14956" y="-44120"/>
            <a:ext cx="72142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Area Under the ROC curve (AROC)</a:t>
            </a:r>
          </a:p>
        </p:txBody>
      </p:sp>
      <p:sp>
        <p:nvSpPr>
          <p:cNvPr id="2768" name="Rectangle 2767">
            <a:extLst>
              <a:ext uri="{FF2B5EF4-FFF2-40B4-BE49-F238E27FC236}">
                <a16:creationId xmlns:a16="http://schemas.microsoft.com/office/drawing/2014/main" id="{0108E581-EDF1-3608-F5A7-79CFA1231214}"/>
              </a:ext>
            </a:extLst>
          </p:cNvPr>
          <p:cNvSpPr/>
          <p:nvPr/>
        </p:nvSpPr>
        <p:spPr>
          <a:xfrm>
            <a:off x="3095763" y="232717"/>
            <a:ext cx="3452736" cy="703842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2769" name="Rectangle 2768">
            <a:extLst>
              <a:ext uri="{FF2B5EF4-FFF2-40B4-BE49-F238E27FC236}">
                <a16:creationId xmlns:a16="http://schemas.microsoft.com/office/drawing/2014/main" id="{9452B34D-6FEB-5697-D5F6-528612BD68B7}"/>
              </a:ext>
            </a:extLst>
          </p:cNvPr>
          <p:cNvSpPr/>
          <p:nvPr/>
        </p:nvSpPr>
        <p:spPr>
          <a:xfrm>
            <a:off x="935360" y="232717"/>
            <a:ext cx="1961700" cy="707546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2770" name="TextBox 2008">
            <a:extLst>
              <a:ext uri="{FF2B5EF4-FFF2-40B4-BE49-F238E27FC236}">
                <a16:creationId xmlns:a16="http://schemas.microsoft.com/office/drawing/2014/main" id="{820061A5-2276-917F-ACBD-7BAAF7F0D294}"/>
              </a:ext>
            </a:extLst>
          </p:cNvPr>
          <p:cNvSpPr txBox="1"/>
          <p:nvPr/>
        </p:nvSpPr>
        <p:spPr>
          <a:xfrm>
            <a:off x="395231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24</a:t>
            </a:r>
          </a:p>
        </p:txBody>
      </p:sp>
      <p:sp>
        <p:nvSpPr>
          <p:cNvPr id="2771" name="TextBox 2009">
            <a:extLst>
              <a:ext uri="{FF2B5EF4-FFF2-40B4-BE49-F238E27FC236}">
                <a16:creationId xmlns:a16="http://schemas.microsoft.com/office/drawing/2014/main" id="{313DC526-C574-DDEA-7790-9DD26BFF8241}"/>
              </a:ext>
            </a:extLst>
          </p:cNvPr>
          <p:cNvSpPr txBox="1"/>
          <p:nvPr/>
        </p:nvSpPr>
        <p:spPr>
          <a:xfrm>
            <a:off x="411560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36</a:t>
            </a:r>
          </a:p>
        </p:txBody>
      </p:sp>
      <p:sp>
        <p:nvSpPr>
          <p:cNvPr id="2772" name="TextBox 2010">
            <a:extLst>
              <a:ext uri="{FF2B5EF4-FFF2-40B4-BE49-F238E27FC236}">
                <a16:creationId xmlns:a16="http://schemas.microsoft.com/office/drawing/2014/main" id="{373F11AD-8720-3A93-1934-54620706D4AE}"/>
              </a:ext>
            </a:extLst>
          </p:cNvPr>
          <p:cNvSpPr txBox="1"/>
          <p:nvPr/>
        </p:nvSpPr>
        <p:spPr>
          <a:xfrm>
            <a:off x="427889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48</a:t>
            </a:r>
          </a:p>
        </p:txBody>
      </p:sp>
      <p:sp>
        <p:nvSpPr>
          <p:cNvPr id="2773" name="TextBox 2011">
            <a:extLst>
              <a:ext uri="{FF2B5EF4-FFF2-40B4-BE49-F238E27FC236}">
                <a16:creationId xmlns:a16="http://schemas.microsoft.com/office/drawing/2014/main" id="{F02A1DC2-BA35-D035-A827-4736D9CC42A8}"/>
              </a:ext>
            </a:extLst>
          </p:cNvPr>
          <p:cNvSpPr txBox="1"/>
          <p:nvPr/>
        </p:nvSpPr>
        <p:spPr>
          <a:xfrm>
            <a:off x="444218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60</a:t>
            </a:r>
          </a:p>
        </p:txBody>
      </p:sp>
      <p:sp>
        <p:nvSpPr>
          <p:cNvPr id="2774" name="TextBox 2012">
            <a:extLst>
              <a:ext uri="{FF2B5EF4-FFF2-40B4-BE49-F238E27FC236}">
                <a16:creationId xmlns:a16="http://schemas.microsoft.com/office/drawing/2014/main" id="{64B059E4-30FC-55FD-5F02-6ACE0C60D5CD}"/>
              </a:ext>
            </a:extLst>
          </p:cNvPr>
          <p:cNvSpPr txBox="1"/>
          <p:nvPr/>
        </p:nvSpPr>
        <p:spPr>
          <a:xfrm>
            <a:off x="460547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72</a:t>
            </a:r>
          </a:p>
        </p:txBody>
      </p:sp>
      <p:sp>
        <p:nvSpPr>
          <p:cNvPr id="2775" name="TextBox 2013">
            <a:extLst>
              <a:ext uri="{FF2B5EF4-FFF2-40B4-BE49-F238E27FC236}">
                <a16:creationId xmlns:a16="http://schemas.microsoft.com/office/drawing/2014/main" id="{393C0FD2-2BE5-14D8-D7FD-433066C9C8DF}"/>
              </a:ext>
            </a:extLst>
          </p:cNvPr>
          <p:cNvSpPr txBox="1"/>
          <p:nvPr/>
        </p:nvSpPr>
        <p:spPr>
          <a:xfrm>
            <a:off x="476876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84</a:t>
            </a:r>
          </a:p>
        </p:txBody>
      </p:sp>
      <p:sp>
        <p:nvSpPr>
          <p:cNvPr id="2776" name="TextBox 2014">
            <a:extLst>
              <a:ext uri="{FF2B5EF4-FFF2-40B4-BE49-F238E27FC236}">
                <a16:creationId xmlns:a16="http://schemas.microsoft.com/office/drawing/2014/main" id="{B25EFD84-E57A-9472-B98C-05A96680C9D5}"/>
              </a:ext>
            </a:extLst>
          </p:cNvPr>
          <p:cNvSpPr txBox="1"/>
          <p:nvPr/>
        </p:nvSpPr>
        <p:spPr>
          <a:xfrm>
            <a:off x="493205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96</a:t>
            </a:r>
          </a:p>
        </p:txBody>
      </p:sp>
      <p:sp>
        <p:nvSpPr>
          <p:cNvPr id="2777" name="TextBox 2015">
            <a:extLst>
              <a:ext uri="{FF2B5EF4-FFF2-40B4-BE49-F238E27FC236}">
                <a16:creationId xmlns:a16="http://schemas.microsoft.com/office/drawing/2014/main" id="{9D8CB595-F8A5-0036-3FCC-8C64B420EAB5}"/>
              </a:ext>
            </a:extLst>
          </p:cNvPr>
          <p:cNvSpPr txBox="1"/>
          <p:nvPr/>
        </p:nvSpPr>
        <p:spPr>
          <a:xfrm>
            <a:off x="509534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108</a:t>
            </a:r>
          </a:p>
        </p:txBody>
      </p:sp>
      <p:sp>
        <p:nvSpPr>
          <p:cNvPr id="2778" name="TextBox 2016">
            <a:extLst>
              <a:ext uri="{FF2B5EF4-FFF2-40B4-BE49-F238E27FC236}">
                <a16:creationId xmlns:a16="http://schemas.microsoft.com/office/drawing/2014/main" id="{90561EDF-F9AD-3717-3469-B49E04BA2476}"/>
              </a:ext>
            </a:extLst>
          </p:cNvPr>
          <p:cNvSpPr txBox="1"/>
          <p:nvPr/>
        </p:nvSpPr>
        <p:spPr>
          <a:xfrm>
            <a:off x="525863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120</a:t>
            </a:r>
          </a:p>
        </p:txBody>
      </p:sp>
      <p:sp>
        <p:nvSpPr>
          <p:cNvPr id="2779" name="TextBox 2017">
            <a:extLst>
              <a:ext uri="{FF2B5EF4-FFF2-40B4-BE49-F238E27FC236}">
                <a16:creationId xmlns:a16="http://schemas.microsoft.com/office/drawing/2014/main" id="{A06A4889-7902-3629-B1B6-CAD8A3534A83}"/>
              </a:ext>
            </a:extLst>
          </p:cNvPr>
          <p:cNvSpPr txBox="1"/>
          <p:nvPr/>
        </p:nvSpPr>
        <p:spPr>
          <a:xfrm>
            <a:off x="542192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132</a:t>
            </a:r>
          </a:p>
        </p:txBody>
      </p:sp>
      <p:sp>
        <p:nvSpPr>
          <p:cNvPr id="2780" name="TextBox 2018">
            <a:extLst>
              <a:ext uri="{FF2B5EF4-FFF2-40B4-BE49-F238E27FC236}">
                <a16:creationId xmlns:a16="http://schemas.microsoft.com/office/drawing/2014/main" id="{464ADBAF-D9A8-C203-A16C-0DC1E90E8D00}"/>
              </a:ext>
            </a:extLst>
          </p:cNvPr>
          <p:cNvSpPr txBox="1"/>
          <p:nvPr/>
        </p:nvSpPr>
        <p:spPr>
          <a:xfrm>
            <a:off x="574850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156</a:t>
            </a:r>
          </a:p>
        </p:txBody>
      </p:sp>
      <p:sp>
        <p:nvSpPr>
          <p:cNvPr id="2781" name="TextBox 2019">
            <a:extLst>
              <a:ext uri="{FF2B5EF4-FFF2-40B4-BE49-F238E27FC236}">
                <a16:creationId xmlns:a16="http://schemas.microsoft.com/office/drawing/2014/main" id="{D0F879B9-0CAF-C32E-650E-718B8780805D}"/>
              </a:ext>
            </a:extLst>
          </p:cNvPr>
          <p:cNvSpPr txBox="1"/>
          <p:nvPr/>
        </p:nvSpPr>
        <p:spPr>
          <a:xfrm>
            <a:off x="607508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180</a:t>
            </a:r>
          </a:p>
        </p:txBody>
      </p:sp>
      <p:sp>
        <p:nvSpPr>
          <p:cNvPr id="2782" name="TextBox 2020">
            <a:extLst>
              <a:ext uri="{FF2B5EF4-FFF2-40B4-BE49-F238E27FC236}">
                <a16:creationId xmlns:a16="http://schemas.microsoft.com/office/drawing/2014/main" id="{C88EFC73-A941-D94A-91AF-5C79908271E5}"/>
              </a:ext>
            </a:extLst>
          </p:cNvPr>
          <p:cNvSpPr txBox="1"/>
          <p:nvPr/>
        </p:nvSpPr>
        <p:spPr>
          <a:xfrm>
            <a:off x="558521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144</a:t>
            </a:r>
          </a:p>
        </p:txBody>
      </p:sp>
      <p:sp>
        <p:nvSpPr>
          <p:cNvPr id="2783" name="TextBox 2021">
            <a:extLst>
              <a:ext uri="{FF2B5EF4-FFF2-40B4-BE49-F238E27FC236}">
                <a16:creationId xmlns:a16="http://schemas.microsoft.com/office/drawing/2014/main" id="{832C64D7-953F-44D6-9C48-E0DECFE25154}"/>
              </a:ext>
            </a:extLst>
          </p:cNvPr>
          <p:cNvSpPr txBox="1"/>
          <p:nvPr/>
        </p:nvSpPr>
        <p:spPr>
          <a:xfrm>
            <a:off x="591179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168</a:t>
            </a:r>
          </a:p>
        </p:txBody>
      </p:sp>
      <p:sp>
        <p:nvSpPr>
          <p:cNvPr id="2784" name="TextBox 2022">
            <a:extLst>
              <a:ext uri="{FF2B5EF4-FFF2-40B4-BE49-F238E27FC236}">
                <a16:creationId xmlns:a16="http://schemas.microsoft.com/office/drawing/2014/main" id="{73FD14F7-27BF-6DDD-40D5-04FBFBC4B2E8}"/>
              </a:ext>
            </a:extLst>
          </p:cNvPr>
          <p:cNvSpPr txBox="1"/>
          <p:nvPr/>
        </p:nvSpPr>
        <p:spPr>
          <a:xfrm>
            <a:off x="623837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192</a:t>
            </a:r>
          </a:p>
        </p:txBody>
      </p:sp>
      <p:sp>
        <p:nvSpPr>
          <p:cNvPr id="2785" name="TextBox 2023">
            <a:extLst>
              <a:ext uri="{FF2B5EF4-FFF2-40B4-BE49-F238E27FC236}">
                <a16:creationId xmlns:a16="http://schemas.microsoft.com/office/drawing/2014/main" id="{5C2F2DC9-E280-8120-F7DC-70A5C998A811}"/>
              </a:ext>
            </a:extLst>
          </p:cNvPr>
          <p:cNvSpPr txBox="1"/>
          <p:nvPr/>
        </p:nvSpPr>
        <p:spPr>
          <a:xfrm>
            <a:off x="656495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216</a:t>
            </a:r>
          </a:p>
        </p:txBody>
      </p:sp>
      <p:sp>
        <p:nvSpPr>
          <p:cNvPr id="2786" name="TextBox 2024">
            <a:extLst>
              <a:ext uri="{FF2B5EF4-FFF2-40B4-BE49-F238E27FC236}">
                <a16:creationId xmlns:a16="http://schemas.microsoft.com/office/drawing/2014/main" id="{767973C5-1846-43BC-9CD5-6923083A3804}"/>
              </a:ext>
            </a:extLst>
          </p:cNvPr>
          <p:cNvSpPr txBox="1"/>
          <p:nvPr/>
        </p:nvSpPr>
        <p:spPr>
          <a:xfrm>
            <a:off x="640166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204</a:t>
            </a:r>
          </a:p>
        </p:txBody>
      </p:sp>
      <p:sp>
        <p:nvSpPr>
          <p:cNvPr id="2787" name="TextBox 2025">
            <a:extLst>
              <a:ext uri="{FF2B5EF4-FFF2-40B4-BE49-F238E27FC236}">
                <a16:creationId xmlns:a16="http://schemas.microsoft.com/office/drawing/2014/main" id="{A1AE5EEC-8AF2-84FA-D35B-C4FB7E705E3E}"/>
              </a:ext>
            </a:extLst>
          </p:cNvPr>
          <p:cNvSpPr txBox="1"/>
          <p:nvPr/>
        </p:nvSpPr>
        <p:spPr>
          <a:xfrm>
            <a:off x="6891536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240</a:t>
            </a:r>
          </a:p>
        </p:txBody>
      </p:sp>
      <p:sp>
        <p:nvSpPr>
          <p:cNvPr id="2788" name="TextBox 2026">
            <a:extLst>
              <a:ext uri="{FF2B5EF4-FFF2-40B4-BE49-F238E27FC236}">
                <a16:creationId xmlns:a16="http://schemas.microsoft.com/office/drawing/2014/main" id="{FA2AEDFB-D3E2-D0AB-9917-D07F56A11292}"/>
              </a:ext>
            </a:extLst>
          </p:cNvPr>
          <p:cNvSpPr txBox="1"/>
          <p:nvPr/>
        </p:nvSpPr>
        <p:spPr>
          <a:xfrm>
            <a:off x="672824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228</a:t>
            </a:r>
          </a:p>
        </p:txBody>
      </p:sp>
      <p:sp>
        <p:nvSpPr>
          <p:cNvPr id="2789" name="TextBox 2027">
            <a:extLst>
              <a:ext uri="{FF2B5EF4-FFF2-40B4-BE49-F238E27FC236}">
                <a16:creationId xmlns:a16="http://schemas.microsoft.com/office/drawing/2014/main" id="{B955F688-F919-49F6-7648-DC9B5F30D39C}"/>
              </a:ext>
            </a:extLst>
          </p:cNvPr>
          <p:cNvSpPr txBox="1"/>
          <p:nvPr/>
        </p:nvSpPr>
        <p:spPr>
          <a:xfrm>
            <a:off x="3857173" y="387736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18</a:t>
            </a:r>
          </a:p>
        </p:txBody>
      </p:sp>
      <p:sp>
        <p:nvSpPr>
          <p:cNvPr id="2790" name="TextBox 2028">
            <a:extLst>
              <a:ext uri="{FF2B5EF4-FFF2-40B4-BE49-F238E27FC236}">
                <a16:creationId xmlns:a16="http://schemas.microsoft.com/office/drawing/2014/main" id="{B2B0E82E-B8D2-A955-CADB-20E80966B7DB}"/>
              </a:ext>
            </a:extLst>
          </p:cNvPr>
          <p:cNvSpPr txBox="1"/>
          <p:nvPr/>
        </p:nvSpPr>
        <p:spPr>
          <a:xfrm>
            <a:off x="402057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30</a:t>
            </a:r>
          </a:p>
        </p:txBody>
      </p:sp>
      <p:sp>
        <p:nvSpPr>
          <p:cNvPr id="2791" name="TextBox 2029">
            <a:extLst>
              <a:ext uri="{FF2B5EF4-FFF2-40B4-BE49-F238E27FC236}">
                <a16:creationId xmlns:a16="http://schemas.microsoft.com/office/drawing/2014/main" id="{52EC06CB-5094-D1EC-13DB-D45DF5FAE436}"/>
              </a:ext>
            </a:extLst>
          </p:cNvPr>
          <p:cNvSpPr txBox="1"/>
          <p:nvPr/>
        </p:nvSpPr>
        <p:spPr>
          <a:xfrm>
            <a:off x="418397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42</a:t>
            </a:r>
          </a:p>
        </p:txBody>
      </p:sp>
      <p:sp>
        <p:nvSpPr>
          <p:cNvPr id="2792" name="TextBox 2030">
            <a:extLst>
              <a:ext uri="{FF2B5EF4-FFF2-40B4-BE49-F238E27FC236}">
                <a16:creationId xmlns:a16="http://schemas.microsoft.com/office/drawing/2014/main" id="{909A604C-9D5A-025F-239A-DA36327E6918}"/>
              </a:ext>
            </a:extLst>
          </p:cNvPr>
          <p:cNvSpPr txBox="1"/>
          <p:nvPr/>
        </p:nvSpPr>
        <p:spPr>
          <a:xfrm>
            <a:off x="434737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54</a:t>
            </a:r>
          </a:p>
        </p:txBody>
      </p:sp>
      <p:sp>
        <p:nvSpPr>
          <p:cNvPr id="2793" name="TextBox 2031">
            <a:extLst>
              <a:ext uri="{FF2B5EF4-FFF2-40B4-BE49-F238E27FC236}">
                <a16:creationId xmlns:a16="http://schemas.microsoft.com/office/drawing/2014/main" id="{80CD40B2-7A16-B114-4EFA-6C1414476069}"/>
              </a:ext>
            </a:extLst>
          </p:cNvPr>
          <p:cNvSpPr txBox="1"/>
          <p:nvPr/>
        </p:nvSpPr>
        <p:spPr>
          <a:xfrm>
            <a:off x="451077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66</a:t>
            </a:r>
          </a:p>
        </p:txBody>
      </p:sp>
      <p:sp>
        <p:nvSpPr>
          <p:cNvPr id="2794" name="TextBox 2032">
            <a:extLst>
              <a:ext uri="{FF2B5EF4-FFF2-40B4-BE49-F238E27FC236}">
                <a16:creationId xmlns:a16="http://schemas.microsoft.com/office/drawing/2014/main" id="{BDABAF8D-D138-BA56-3D9C-399FADF80BF6}"/>
              </a:ext>
            </a:extLst>
          </p:cNvPr>
          <p:cNvSpPr txBox="1"/>
          <p:nvPr/>
        </p:nvSpPr>
        <p:spPr>
          <a:xfrm>
            <a:off x="467417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78</a:t>
            </a:r>
          </a:p>
        </p:txBody>
      </p:sp>
      <p:sp>
        <p:nvSpPr>
          <p:cNvPr id="2795" name="TextBox 2033">
            <a:extLst>
              <a:ext uri="{FF2B5EF4-FFF2-40B4-BE49-F238E27FC236}">
                <a16:creationId xmlns:a16="http://schemas.microsoft.com/office/drawing/2014/main" id="{833227B6-56C1-A960-9FBC-D8D7C47665FD}"/>
              </a:ext>
            </a:extLst>
          </p:cNvPr>
          <p:cNvSpPr txBox="1"/>
          <p:nvPr/>
        </p:nvSpPr>
        <p:spPr>
          <a:xfrm>
            <a:off x="483757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90</a:t>
            </a:r>
          </a:p>
        </p:txBody>
      </p:sp>
      <p:sp>
        <p:nvSpPr>
          <p:cNvPr id="2796" name="TextBox 2034">
            <a:extLst>
              <a:ext uri="{FF2B5EF4-FFF2-40B4-BE49-F238E27FC236}">
                <a16:creationId xmlns:a16="http://schemas.microsoft.com/office/drawing/2014/main" id="{D02F70FA-2209-35A3-EA41-178F2DC11F1C}"/>
              </a:ext>
            </a:extLst>
          </p:cNvPr>
          <p:cNvSpPr txBox="1"/>
          <p:nvPr/>
        </p:nvSpPr>
        <p:spPr>
          <a:xfrm>
            <a:off x="500097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102</a:t>
            </a:r>
          </a:p>
        </p:txBody>
      </p:sp>
      <p:sp>
        <p:nvSpPr>
          <p:cNvPr id="2797" name="TextBox 2035">
            <a:extLst>
              <a:ext uri="{FF2B5EF4-FFF2-40B4-BE49-F238E27FC236}">
                <a16:creationId xmlns:a16="http://schemas.microsoft.com/office/drawing/2014/main" id="{50C4342B-FD9D-675B-AC2D-945F329A03F4}"/>
              </a:ext>
            </a:extLst>
          </p:cNvPr>
          <p:cNvSpPr txBox="1"/>
          <p:nvPr/>
        </p:nvSpPr>
        <p:spPr>
          <a:xfrm>
            <a:off x="516437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114</a:t>
            </a:r>
          </a:p>
        </p:txBody>
      </p:sp>
      <p:sp>
        <p:nvSpPr>
          <p:cNvPr id="2798" name="TextBox 2036">
            <a:extLst>
              <a:ext uri="{FF2B5EF4-FFF2-40B4-BE49-F238E27FC236}">
                <a16:creationId xmlns:a16="http://schemas.microsoft.com/office/drawing/2014/main" id="{A0246D38-AA31-6128-2C47-A930CA13A53B}"/>
              </a:ext>
            </a:extLst>
          </p:cNvPr>
          <p:cNvSpPr txBox="1"/>
          <p:nvPr/>
        </p:nvSpPr>
        <p:spPr>
          <a:xfrm>
            <a:off x="532777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126</a:t>
            </a:r>
          </a:p>
        </p:txBody>
      </p:sp>
      <p:sp>
        <p:nvSpPr>
          <p:cNvPr id="2799" name="TextBox 2037">
            <a:extLst>
              <a:ext uri="{FF2B5EF4-FFF2-40B4-BE49-F238E27FC236}">
                <a16:creationId xmlns:a16="http://schemas.microsoft.com/office/drawing/2014/main" id="{3779BCFF-FFD3-CA0E-A25C-A0BB80064DAA}"/>
              </a:ext>
            </a:extLst>
          </p:cNvPr>
          <p:cNvSpPr txBox="1"/>
          <p:nvPr/>
        </p:nvSpPr>
        <p:spPr>
          <a:xfrm>
            <a:off x="549117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138</a:t>
            </a:r>
          </a:p>
        </p:txBody>
      </p:sp>
      <p:sp>
        <p:nvSpPr>
          <p:cNvPr id="2800" name="TextBox 2038">
            <a:extLst>
              <a:ext uri="{FF2B5EF4-FFF2-40B4-BE49-F238E27FC236}">
                <a16:creationId xmlns:a16="http://schemas.microsoft.com/office/drawing/2014/main" id="{18A7E645-A67A-3787-2103-E12142DB9FEC}"/>
              </a:ext>
            </a:extLst>
          </p:cNvPr>
          <p:cNvSpPr txBox="1"/>
          <p:nvPr/>
        </p:nvSpPr>
        <p:spPr>
          <a:xfrm>
            <a:off x="581797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162</a:t>
            </a:r>
          </a:p>
        </p:txBody>
      </p:sp>
      <p:sp>
        <p:nvSpPr>
          <p:cNvPr id="2801" name="TextBox 2039">
            <a:extLst>
              <a:ext uri="{FF2B5EF4-FFF2-40B4-BE49-F238E27FC236}">
                <a16:creationId xmlns:a16="http://schemas.microsoft.com/office/drawing/2014/main" id="{91461E35-7437-593B-57FA-7F83419BECEB}"/>
              </a:ext>
            </a:extLst>
          </p:cNvPr>
          <p:cNvSpPr txBox="1"/>
          <p:nvPr/>
        </p:nvSpPr>
        <p:spPr>
          <a:xfrm>
            <a:off x="614477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186</a:t>
            </a:r>
          </a:p>
        </p:txBody>
      </p:sp>
      <p:sp>
        <p:nvSpPr>
          <p:cNvPr id="2802" name="TextBox 2040">
            <a:extLst>
              <a:ext uri="{FF2B5EF4-FFF2-40B4-BE49-F238E27FC236}">
                <a16:creationId xmlns:a16="http://schemas.microsoft.com/office/drawing/2014/main" id="{8711D32A-EF66-DDAE-8930-0A7172332FE6}"/>
              </a:ext>
            </a:extLst>
          </p:cNvPr>
          <p:cNvSpPr txBox="1"/>
          <p:nvPr/>
        </p:nvSpPr>
        <p:spPr>
          <a:xfrm>
            <a:off x="565457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150</a:t>
            </a:r>
          </a:p>
        </p:txBody>
      </p:sp>
      <p:sp>
        <p:nvSpPr>
          <p:cNvPr id="2803" name="TextBox 2041">
            <a:extLst>
              <a:ext uri="{FF2B5EF4-FFF2-40B4-BE49-F238E27FC236}">
                <a16:creationId xmlns:a16="http://schemas.microsoft.com/office/drawing/2014/main" id="{30729A82-FFA1-C30F-F8C7-A62A2A6B0D1A}"/>
              </a:ext>
            </a:extLst>
          </p:cNvPr>
          <p:cNvSpPr txBox="1"/>
          <p:nvPr/>
        </p:nvSpPr>
        <p:spPr>
          <a:xfrm>
            <a:off x="598137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174</a:t>
            </a:r>
          </a:p>
        </p:txBody>
      </p:sp>
      <p:sp>
        <p:nvSpPr>
          <p:cNvPr id="2804" name="TextBox 2042">
            <a:extLst>
              <a:ext uri="{FF2B5EF4-FFF2-40B4-BE49-F238E27FC236}">
                <a16:creationId xmlns:a16="http://schemas.microsoft.com/office/drawing/2014/main" id="{FC1FEEE6-C854-02DC-395C-06DBE1F457C8}"/>
              </a:ext>
            </a:extLst>
          </p:cNvPr>
          <p:cNvSpPr txBox="1"/>
          <p:nvPr/>
        </p:nvSpPr>
        <p:spPr>
          <a:xfrm>
            <a:off x="630817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198</a:t>
            </a:r>
          </a:p>
        </p:txBody>
      </p:sp>
      <p:sp>
        <p:nvSpPr>
          <p:cNvPr id="2805" name="TextBox 2043">
            <a:extLst>
              <a:ext uri="{FF2B5EF4-FFF2-40B4-BE49-F238E27FC236}">
                <a16:creationId xmlns:a16="http://schemas.microsoft.com/office/drawing/2014/main" id="{FD24E062-F39F-2EE0-1E75-161C5F1FF242}"/>
              </a:ext>
            </a:extLst>
          </p:cNvPr>
          <p:cNvSpPr txBox="1"/>
          <p:nvPr/>
        </p:nvSpPr>
        <p:spPr>
          <a:xfrm>
            <a:off x="663497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222</a:t>
            </a:r>
          </a:p>
        </p:txBody>
      </p:sp>
      <p:sp>
        <p:nvSpPr>
          <p:cNvPr id="2806" name="TextBox 2044">
            <a:extLst>
              <a:ext uri="{FF2B5EF4-FFF2-40B4-BE49-F238E27FC236}">
                <a16:creationId xmlns:a16="http://schemas.microsoft.com/office/drawing/2014/main" id="{60CE9CB1-10E5-90A8-E841-DA16E5E1A02F}"/>
              </a:ext>
            </a:extLst>
          </p:cNvPr>
          <p:cNvSpPr txBox="1"/>
          <p:nvPr/>
        </p:nvSpPr>
        <p:spPr>
          <a:xfrm>
            <a:off x="647157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210</a:t>
            </a:r>
          </a:p>
        </p:txBody>
      </p:sp>
      <p:sp>
        <p:nvSpPr>
          <p:cNvPr id="2807" name="TextBox 2045">
            <a:extLst>
              <a:ext uri="{FF2B5EF4-FFF2-40B4-BE49-F238E27FC236}">
                <a16:creationId xmlns:a16="http://schemas.microsoft.com/office/drawing/2014/main" id="{FE61F5CA-F644-3B55-9AB2-4021CE538605}"/>
              </a:ext>
            </a:extLst>
          </p:cNvPr>
          <p:cNvSpPr txBox="1"/>
          <p:nvPr/>
        </p:nvSpPr>
        <p:spPr>
          <a:xfrm>
            <a:off x="6961766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246</a:t>
            </a:r>
          </a:p>
        </p:txBody>
      </p:sp>
      <p:sp>
        <p:nvSpPr>
          <p:cNvPr id="2808" name="TextBox 2046">
            <a:extLst>
              <a:ext uri="{FF2B5EF4-FFF2-40B4-BE49-F238E27FC236}">
                <a16:creationId xmlns:a16="http://schemas.microsoft.com/office/drawing/2014/main" id="{150B61DE-9A7D-BD46-536C-56C6AA220698}"/>
              </a:ext>
            </a:extLst>
          </p:cNvPr>
          <p:cNvSpPr txBox="1"/>
          <p:nvPr/>
        </p:nvSpPr>
        <p:spPr>
          <a:xfrm>
            <a:off x="6798373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234</a:t>
            </a:r>
          </a:p>
        </p:txBody>
      </p:sp>
      <p:cxnSp>
        <p:nvCxnSpPr>
          <p:cNvPr id="2809" name="Straight Connector 2047">
            <a:extLst>
              <a:ext uri="{FF2B5EF4-FFF2-40B4-BE49-F238E27FC236}">
                <a16:creationId xmlns:a16="http://schemas.microsoft.com/office/drawing/2014/main" id="{DF7D8201-6446-5A90-BD5D-C4ADEE887B05}"/>
              </a:ext>
            </a:extLst>
          </p:cNvPr>
          <p:cNvCxnSpPr>
            <a:cxnSpLocks/>
          </p:cNvCxnSpPr>
          <p:nvPr/>
        </p:nvCxnSpPr>
        <p:spPr>
          <a:xfrm flipH="1">
            <a:off x="4016262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0" name="Straight Connector 2048">
            <a:extLst>
              <a:ext uri="{FF2B5EF4-FFF2-40B4-BE49-F238E27FC236}">
                <a16:creationId xmlns:a16="http://schemas.microsoft.com/office/drawing/2014/main" id="{DAB3A8FC-1768-F3A1-D870-F642EE050ABC}"/>
              </a:ext>
            </a:extLst>
          </p:cNvPr>
          <p:cNvCxnSpPr>
            <a:cxnSpLocks/>
          </p:cNvCxnSpPr>
          <p:nvPr/>
        </p:nvCxnSpPr>
        <p:spPr>
          <a:xfrm flipH="1">
            <a:off x="4179533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1" name="Straight Connector 2049">
            <a:extLst>
              <a:ext uri="{FF2B5EF4-FFF2-40B4-BE49-F238E27FC236}">
                <a16:creationId xmlns:a16="http://schemas.microsoft.com/office/drawing/2014/main" id="{4C4DF4B1-467B-1EE5-A189-66AEC128F06E}"/>
              </a:ext>
            </a:extLst>
          </p:cNvPr>
          <p:cNvCxnSpPr>
            <a:cxnSpLocks/>
          </p:cNvCxnSpPr>
          <p:nvPr/>
        </p:nvCxnSpPr>
        <p:spPr>
          <a:xfrm flipH="1">
            <a:off x="4342804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2" name="Straight Connector 2050">
            <a:extLst>
              <a:ext uri="{FF2B5EF4-FFF2-40B4-BE49-F238E27FC236}">
                <a16:creationId xmlns:a16="http://schemas.microsoft.com/office/drawing/2014/main" id="{D0D9A7D8-AA0C-C2EE-C4BC-CEC8E462F0BF}"/>
              </a:ext>
            </a:extLst>
          </p:cNvPr>
          <p:cNvCxnSpPr>
            <a:cxnSpLocks/>
          </p:cNvCxnSpPr>
          <p:nvPr/>
        </p:nvCxnSpPr>
        <p:spPr>
          <a:xfrm flipH="1">
            <a:off x="4995888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3" name="Straight Connector 2051">
            <a:extLst>
              <a:ext uri="{FF2B5EF4-FFF2-40B4-BE49-F238E27FC236}">
                <a16:creationId xmlns:a16="http://schemas.microsoft.com/office/drawing/2014/main" id="{E0E00C82-1F3F-BD3F-D620-2DDF1A953D6F}"/>
              </a:ext>
            </a:extLst>
          </p:cNvPr>
          <p:cNvCxnSpPr>
            <a:cxnSpLocks/>
          </p:cNvCxnSpPr>
          <p:nvPr/>
        </p:nvCxnSpPr>
        <p:spPr>
          <a:xfrm flipH="1">
            <a:off x="5648972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4" name="Straight Connector 2052">
            <a:extLst>
              <a:ext uri="{FF2B5EF4-FFF2-40B4-BE49-F238E27FC236}">
                <a16:creationId xmlns:a16="http://schemas.microsoft.com/office/drawing/2014/main" id="{20CDBCA3-AD29-B368-089E-76B1ABB217F1}"/>
              </a:ext>
            </a:extLst>
          </p:cNvPr>
          <p:cNvCxnSpPr>
            <a:cxnSpLocks/>
          </p:cNvCxnSpPr>
          <p:nvPr/>
        </p:nvCxnSpPr>
        <p:spPr>
          <a:xfrm flipH="1">
            <a:off x="5159159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5" name="Straight Connector 2053">
            <a:extLst>
              <a:ext uri="{FF2B5EF4-FFF2-40B4-BE49-F238E27FC236}">
                <a16:creationId xmlns:a16="http://schemas.microsoft.com/office/drawing/2014/main" id="{7AEBDC1D-920D-638B-913B-491D2CF0B9EF}"/>
              </a:ext>
            </a:extLst>
          </p:cNvPr>
          <p:cNvCxnSpPr>
            <a:cxnSpLocks/>
          </p:cNvCxnSpPr>
          <p:nvPr/>
        </p:nvCxnSpPr>
        <p:spPr>
          <a:xfrm flipH="1">
            <a:off x="5812243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6" name="Straight Connector 2054">
            <a:extLst>
              <a:ext uri="{FF2B5EF4-FFF2-40B4-BE49-F238E27FC236}">
                <a16:creationId xmlns:a16="http://schemas.microsoft.com/office/drawing/2014/main" id="{406D14C8-6DAC-8BE3-CE1A-0A134CAD331D}"/>
              </a:ext>
            </a:extLst>
          </p:cNvPr>
          <p:cNvCxnSpPr>
            <a:cxnSpLocks/>
          </p:cNvCxnSpPr>
          <p:nvPr/>
        </p:nvCxnSpPr>
        <p:spPr>
          <a:xfrm flipH="1">
            <a:off x="4506075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7" name="Straight Connector 2055">
            <a:extLst>
              <a:ext uri="{FF2B5EF4-FFF2-40B4-BE49-F238E27FC236}">
                <a16:creationId xmlns:a16="http://schemas.microsoft.com/office/drawing/2014/main" id="{F7AD3535-3199-EF97-90E8-775E723D27E0}"/>
              </a:ext>
            </a:extLst>
          </p:cNvPr>
          <p:cNvCxnSpPr>
            <a:cxnSpLocks/>
          </p:cNvCxnSpPr>
          <p:nvPr/>
        </p:nvCxnSpPr>
        <p:spPr>
          <a:xfrm flipH="1">
            <a:off x="4669346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8" name="Straight Connector 2056">
            <a:extLst>
              <a:ext uri="{FF2B5EF4-FFF2-40B4-BE49-F238E27FC236}">
                <a16:creationId xmlns:a16="http://schemas.microsoft.com/office/drawing/2014/main" id="{A774A350-26A0-4D9B-7434-4691A30FD1CA}"/>
              </a:ext>
            </a:extLst>
          </p:cNvPr>
          <p:cNvCxnSpPr>
            <a:cxnSpLocks/>
          </p:cNvCxnSpPr>
          <p:nvPr/>
        </p:nvCxnSpPr>
        <p:spPr>
          <a:xfrm flipH="1">
            <a:off x="5322430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9" name="Straight Connector 2057">
            <a:extLst>
              <a:ext uri="{FF2B5EF4-FFF2-40B4-BE49-F238E27FC236}">
                <a16:creationId xmlns:a16="http://schemas.microsoft.com/office/drawing/2014/main" id="{4757442C-E99B-73B9-304F-28B8F15A4B4B}"/>
              </a:ext>
            </a:extLst>
          </p:cNvPr>
          <p:cNvCxnSpPr>
            <a:cxnSpLocks/>
          </p:cNvCxnSpPr>
          <p:nvPr/>
        </p:nvCxnSpPr>
        <p:spPr>
          <a:xfrm flipH="1">
            <a:off x="4832617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0" name="Straight Connector 2058">
            <a:extLst>
              <a:ext uri="{FF2B5EF4-FFF2-40B4-BE49-F238E27FC236}">
                <a16:creationId xmlns:a16="http://schemas.microsoft.com/office/drawing/2014/main" id="{E0C7B1EA-84A6-F961-9166-12597AB76100}"/>
              </a:ext>
            </a:extLst>
          </p:cNvPr>
          <p:cNvCxnSpPr>
            <a:cxnSpLocks/>
          </p:cNvCxnSpPr>
          <p:nvPr/>
        </p:nvCxnSpPr>
        <p:spPr>
          <a:xfrm flipH="1">
            <a:off x="5485701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1" name="Straight Connector 2059">
            <a:extLst>
              <a:ext uri="{FF2B5EF4-FFF2-40B4-BE49-F238E27FC236}">
                <a16:creationId xmlns:a16="http://schemas.microsoft.com/office/drawing/2014/main" id="{AD8A34D4-5DEE-D7C6-C55E-978AC6292EB9}"/>
              </a:ext>
            </a:extLst>
          </p:cNvPr>
          <p:cNvCxnSpPr>
            <a:cxnSpLocks/>
          </p:cNvCxnSpPr>
          <p:nvPr/>
        </p:nvCxnSpPr>
        <p:spPr>
          <a:xfrm flipH="1">
            <a:off x="5975514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2" name="Straight Connector 2060">
            <a:extLst>
              <a:ext uri="{FF2B5EF4-FFF2-40B4-BE49-F238E27FC236}">
                <a16:creationId xmlns:a16="http://schemas.microsoft.com/office/drawing/2014/main" id="{0E1C342A-7331-42DC-8E83-CBF2BFE142F5}"/>
              </a:ext>
            </a:extLst>
          </p:cNvPr>
          <p:cNvCxnSpPr>
            <a:cxnSpLocks/>
          </p:cNvCxnSpPr>
          <p:nvPr/>
        </p:nvCxnSpPr>
        <p:spPr>
          <a:xfrm flipH="1">
            <a:off x="6302056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3" name="Straight Connector 2062">
            <a:extLst>
              <a:ext uri="{FF2B5EF4-FFF2-40B4-BE49-F238E27FC236}">
                <a16:creationId xmlns:a16="http://schemas.microsoft.com/office/drawing/2014/main" id="{D9567672-DDCA-8FCA-8FE8-F55579B98F2D}"/>
              </a:ext>
            </a:extLst>
          </p:cNvPr>
          <p:cNvCxnSpPr>
            <a:cxnSpLocks/>
          </p:cNvCxnSpPr>
          <p:nvPr/>
        </p:nvCxnSpPr>
        <p:spPr>
          <a:xfrm flipH="1">
            <a:off x="6465327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4" name="Straight Connector 2063">
            <a:extLst>
              <a:ext uri="{FF2B5EF4-FFF2-40B4-BE49-F238E27FC236}">
                <a16:creationId xmlns:a16="http://schemas.microsoft.com/office/drawing/2014/main" id="{BC5026D2-9503-11AD-800F-B2E19932F9F5}"/>
              </a:ext>
            </a:extLst>
          </p:cNvPr>
          <p:cNvCxnSpPr>
            <a:cxnSpLocks/>
          </p:cNvCxnSpPr>
          <p:nvPr/>
        </p:nvCxnSpPr>
        <p:spPr>
          <a:xfrm flipH="1">
            <a:off x="6628598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5" name="Straight Connector 2064">
            <a:extLst>
              <a:ext uri="{FF2B5EF4-FFF2-40B4-BE49-F238E27FC236}">
                <a16:creationId xmlns:a16="http://schemas.microsoft.com/office/drawing/2014/main" id="{793E3892-CEBA-9952-AD32-4EA3DE7A7520}"/>
              </a:ext>
            </a:extLst>
          </p:cNvPr>
          <p:cNvCxnSpPr>
            <a:cxnSpLocks/>
          </p:cNvCxnSpPr>
          <p:nvPr/>
        </p:nvCxnSpPr>
        <p:spPr>
          <a:xfrm flipH="1">
            <a:off x="6791869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6" name="Straight Connector 2065">
            <a:extLst>
              <a:ext uri="{FF2B5EF4-FFF2-40B4-BE49-F238E27FC236}">
                <a16:creationId xmlns:a16="http://schemas.microsoft.com/office/drawing/2014/main" id="{1612BE30-E195-B670-AEC2-CE991242256E}"/>
              </a:ext>
            </a:extLst>
          </p:cNvPr>
          <p:cNvCxnSpPr>
            <a:cxnSpLocks/>
          </p:cNvCxnSpPr>
          <p:nvPr/>
        </p:nvCxnSpPr>
        <p:spPr>
          <a:xfrm flipH="1">
            <a:off x="6955140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7" name="Straight Connector 2066">
            <a:extLst>
              <a:ext uri="{FF2B5EF4-FFF2-40B4-BE49-F238E27FC236}">
                <a16:creationId xmlns:a16="http://schemas.microsoft.com/office/drawing/2014/main" id="{A21FB031-298A-F10E-5926-148C7F9E702F}"/>
              </a:ext>
            </a:extLst>
          </p:cNvPr>
          <p:cNvCxnSpPr>
            <a:cxnSpLocks/>
          </p:cNvCxnSpPr>
          <p:nvPr/>
        </p:nvCxnSpPr>
        <p:spPr>
          <a:xfrm flipH="1">
            <a:off x="7118417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8" name="Straight Connector 2067">
            <a:extLst>
              <a:ext uri="{FF2B5EF4-FFF2-40B4-BE49-F238E27FC236}">
                <a16:creationId xmlns:a16="http://schemas.microsoft.com/office/drawing/2014/main" id="{590C1F6D-D6B2-AA25-8A93-CF4E4D61A6CC}"/>
              </a:ext>
            </a:extLst>
          </p:cNvPr>
          <p:cNvCxnSpPr>
            <a:cxnSpLocks/>
          </p:cNvCxnSpPr>
          <p:nvPr/>
        </p:nvCxnSpPr>
        <p:spPr>
          <a:xfrm flipH="1">
            <a:off x="3935926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9" name="Straight Connector 2068">
            <a:extLst>
              <a:ext uri="{FF2B5EF4-FFF2-40B4-BE49-F238E27FC236}">
                <a16:creationId xmlns:a16="http://schemas.microsoft.com/office/drawing/2014/main" id="{79BF0A6B-8E71-4A6B-3DB1-00B739B6038B}"/>
              </a:ext>
            </a:extLst>
          </p:cNvPr>
          <p:cNvCxnSpPr>
            <a:cxnSpLocks/>
          </p:cNvCxnSpPr>
          <p:nvPr/>
        </p:nvCxnSpPr>
        <p:spPr>
          <a:xfrm flipH="1">
            <a:off x="4262512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0" name="Straight Connector 2069">
            <a:extLst>
              <a:ext uri="{FF2B5EF4-FFF2-40B4-BE49-F238E27FC236}">
                <a16:creationId xmlns:a16="http://schemas.microsoft.com/office/drawing/2014/main" id="{38C06732-3D8C-B2C9-1730-3943481991DC}"/>
              </a:ext>
            </a:extLst>
          </p:cNvPr>
          <p:cNvCxnSpPr>
            <a:cxnSpLocks/>
          </p:cNvCxnSpPr>
          <p:nvPr/>
        </p:nvCxnSpPr>
        <p:spPr>
          <a:xfrm flipH="1">
            <a:off x="4589098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1" name="Straight Connector 2070">
            <a:extLst>
              <a:ext uri="{FF2B5EF4-FFF2-40B4-BE49-F238E27FC236}">
                <a16:creationId xmlns:a16="http://schemas.microsoft.com/office/drawing/2014/main" id="{F6971AEA-D792-537F-4A85-8CEED4F222F8}"/>
              </a:ext>
            </a:extLst>
          </p:cNvPr>
          <p:cNvCxnSpPr>
            <a:cxnSpLocks/>
          </p:cNvCxnSpPr>
          <p:nvPr/>
        </p:nvCxnSpPr>
        <p:spPr>
          <a:xfrm flipH="1">
            <a:off x="4425805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2" name="Straight Connector 2071">
            <a:extLst>
              <a:ext uri="{FF2B5EF4-FFF2-40B4-BE49-F238E27FC236}">
                <a16:creationId xmlns:a16="http://schemas.microsoft.com/office/drawing/2014/main" id="{69FC448F-E400-C9C7-7342-10DDB808B904}"/>
              </a:ext>
            </a:extLst>
          </p:cNvPr>
          <p:cNvCxnSpPr>
            <a:cxnSpLocks/>
          </p:cNvCxnSpPr>
          <p:nvPr/>
        </p:nvCxnSpPr>
        <p:spPr>
          <a:xfrm flipH="1">
            <a:off x="5078977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3" name="Straight Connector 2072">
            <a:extLst>
              <a:ext uri="{FF2B5EF4-FFF2-40B4-BE49-F238E27FC236}">
                <a16:creationId xmlns:a16="http://schemas.microsoft.com/office/drawing/2014/main" id="{164A46A8-CD55-8676-BB5D-2EC4269F2DC0}"/>
              </a:ext>
            </a:extLst>
          </p:cNvPr>
          <p:cNvCxnSpPr>
            <a:cxnSpLocks/>
          </p:cNvCxnSpPr>
          <p:nvPr/>
        </p:nvCxnSpPr>
        <p:spPr>
          <a:xfrm flipH="1">
            <a:off x="5405563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4" name="Straight Connector 2073">
            <a:extLst>
              <a:ext uri="{FF2B5EF4-FFF2-40B4-BE49-F238E27FC236}">
                <a16:creationId xmlns:a16="http://schemas.microsoft.com/office/drawing/2014/main" id="{B0C3ECAE-DE0E-C174-62A2-24F99EB843C4}"/>
              </a:ext>
            </a:extLst>
          </p:cNvPr>
          <p:cNvCxnSpPr>
            <a:cxnSpLocks/>
          </p:cNvCxnSpPr>
          <p:nvPr/>
        </p:nvCxnSpPr>
        <p:spPr>
          <a:xfrm flipH="1">
            <a:off x="5732149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5" name="Straight Connector 2074">
            <a:extLst>
              <a:ext uri="{FF2B5EF4-FFF2-40B4-BE49-F238E27FC236}">
                <a16:creationId xmlns:a16="http://schemas.microsoft.com/office/drawing/2014/main" id="{AB413493-2A7D-DD44-590E-FD0B0F302C81}"/>
              </a:ext>
            </a:extLst>
          </p:cNvPr>
          <p:cNvCxnSpPr>
            <a:cxnSpLocks/>
          </p:cNvCxnSpPr>
          <p:nvPr/>
        </p:nvCxnSpPr>
        <p:spPr>
          <a:xfrm flipH="1">
            <a:off x="4915684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6" name="Straight Connector 2075">
            <a:extLst>
              <a:ext uri="{FF2B5EF4-FFF2-40B4-BE49-F238E27FC236}">
                <a16:creationId xmlns:a16="http://schemas.microsoft.com/office/drawing/2014/main" id="{00B77AD9-4ECD-97E1-99AB-C94253528936}"/>
              </a:ext>
            </a:extLst>
          </p:cNvPr>
          <p:cNvCxnSpPr>
            <a:cxnSpLocks/>
          </p:cNvCxnSpPr>
          <p:nvPr/>
        </p:nvCxnSpPr>
        <p:spPr>
          <a:xfrm flipH="1">
            <a:off x="4099219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7" name="Straight Connector 2076">
            <a:extLst>
              <a:ext uri="{FF2B5EF4-FFF2-40B4-BE49-F238E27FC236}">
                <a16:creationId xmlns:a16="http://schemas.microsoft.com/office/drawing/2014/main" id="{40451FE7-9750-8B41-014C-065FB25A26D5}"/>
              </a:ext>
            </a:extLst>
          </p:cNvPr>
          <p:cNvCxnSpPr>
            <a:cxnSpLocks/>
          </p:cNvCxnSpPr>
          <p:nvPr/>
        </p:nvCxnSpPr>
        <p:spPr>
          <a:xfrm flipH="1">
            <a:off x="4752391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8" name="Straight Connector 2077">
            <a:extLst>
              <a:ext uri="{FF2B5EF4-FFF2-40B4-BE49-F238E27FC236}">
                <a16:creationId xmlns:a16="http://schemas.microsoft.com/office/drawing/2014/main" id="{CD4B0B37-C902-9AA0-DBA5-04B9B74B42B5}"/>
              </a:ext>
            </a:extLst>
          </p:cNvPr>
          <p:cNvCxnSpPr>
            <a:cxnSpLocks/>
          </p:cNvCxnSpPr>
          <p:nvPr/>
        </p:nvCxnSpPr>
        <p:spPr>
          <a:xfrm flipH="1">
            <a:off x="5242270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9" name="Straight Connector 2078">
            <a:extLst>
              <a:ext uri="{FF2B5EF4-FFF2-40B4-BE49-F238E27FC236}">
                <a16:creationId xmlns:a16="http://schemas.microsoft.com/office/drawing/2014/main" id="{D5A4E89A-B333-1877-D37E-38A1DB7302E9}"/>
              </a:ext>
            </a:extLst>
          </p:cNvPr>
          <p:cNvCxnSpPr>
            <a:cxnSpLocks/>
          </p:cNvCxnSpPr>
          <p:nvPr/>
        </p:nvCxnSpPr>
        <p:spPr>
          <a:xfrm flipH="1">
            <a:off x="5568856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0" name="Straight Connector 2079">
            <a:extLst>
              <a:ext uri="{FF2B5EF4-FFF2-40B4-BE49-F238E27FC236}">
                <a16:creationId xmlns:a16="http://schemas.microsoft.com/office/drawing/2014/main" id="{E88A5E19-20B5-DD6E-FD74-16ED0DE7F669}"/>
              </a:ext>
            </a:extLst>
          </p:cNvPr>
          <p:cNvCxnSpPr>
            <a:cxnSpLocks/>
          </p:cNvCxnSpPr>
          <p:nvPr/>
        </p:nvCxnSpPr>
        <p:spPr>
          <a:xfrm flipH="1">
            <a:off x="5895442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1" name="Straight Connector 2080">
            <a:extLst>
              <a:ext uri="{FF2B5EF4-FFF2-40B4-BE49-F238E27FC236}">
                <a16:creationId xmlns:a16="http://schemas.microsoft.com/office/drawing/2014/main" id="{E6DC7C51-E647-B3E4-F4F5-F9CCF4EA837A}"/>
              </a:ext>
            </a:extLst>
          </p:cNvPr>
          <p:cNvCxnSpPr>
            <a:cxnSpLocks/>
          </p:cNvCxnSpPr>
          <p:nvPr/>
        </p:nvCxnSpPr>
        <p:spPr>
          <a:xfrm flipH="1">
            <a:off x="6058735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2" name="Straight Connector 2081">
            <a:extLst>
              <a:ext uri="{FF2B5EF4-FFF2-40B4-BE49-F238E27FC236}">
                <a16:creationId xmlns:a16="http://schemas.microsoft.com/office/drawing/2014/main" id="{9D4BB789-7DD8-7EB1-3922-1D2D1D4E10D6}"/>
              </a:ext>
            </a:extLst>
          </p:cNvPr>
          <p:cNvCxnSpPr>
            <a:cxnSpLocks/>
          </p:cNvCxnSpPr>
          <p:nvPr/>
        </p:nvCxnSpPr>
        <p:spPr>
          <a:xfrm flipH="1">
            <a:off x="6222028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3" name="Straight Connector 2082">
            <a:extLst>
              <a:ext uri="{FF2B5EF4-FFF2-40B4-BE49-F238E27FC236}">
                <a16:creationId xmlns:a16="http://schemas.microsoft.com/office/drawing/2014/main" id="{D953390B-5888-E48B-5C5F-056B1DA5D390}"/>
              </a:ext>
            </a:extLst>
          </p:cNvPr>
          <p:cNvCxnSpPr>
            <a:cxnSpLocks/>
          </p:cNvCxnSpPr>
          <p:nvPr/>
        </p:nvCxnSpPr>
        <p:spPr>
          <a:xfrm flipH="1">
            <a:off x="6385321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4" name="Straight Connector 2083">
            <a:extLst>
              <a:ext uri="{FF2B5EF4-FFF2-40B4-BE49-F238E27FC236}">
                <a16:creationId xmlns:a16="http://schemas.microsoft.com/office/drawing/2014/main" id="{69C1A335-6FCC-537E-6565-534F4DC51232}"/>
              </a:ext>
            </a:extLst>
          </p:cNvPr>
          <p:cNvCxnSpPr>
            <a:cxnSpLocks/>
          </p:cNvCxnSpPr>
          <p:nvPr/>
        </p:nvCxnSpPr>
        <p:spPr>
          <a:xfrm flipH="1">
            <a:off x="6548614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5" name="Straight Connector 2084">
            <a:extLst>
              <a:ext uri="{FF2B5EF4-FFF2-40B4-BE49-F238E27FC236}">
                <a16:creationId xmlns:a16="http://schemas.microsoft.com/office/drawing/2014/main" id="{FF148752-0A24-FAF2-7829-DC68B7EA4635}"/>
              </a:ext>
            </a:extLst>
          </p:cNvPr>
          <p:cNvCxnSpPr>
            <a:cxnSpLocks/>
          </p:cNvCxnSpPr>
          <p:nvPr/>
        </p:nvCxnSpPr>
        <p:spPr>
          <a:xfrm flipH="1">
            <a:off x="6711907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6" name="Straight Connector 2085">
            <a:extLst>
              <a:ext uri="{FF2B5EF4-FFF2-40B4-BE49-F238E27FC236}">
                <a16:creationId xmlns:a16="http://schemas.microsoft.com/office/drawing/2014/main" id="{1B26A759-E9C2-4A14-937A-CFB34DF28638}"/>
              </a:ext>
            </a:extLst>
          </p:cNvPr>
          <p:cNvCxnSpPr>
            <a:cxnSpLocks/>
          </p:cNvCxnSpPr>
          <p:nvPr/>
        </p:nvCxnSpPr>
        <p:spPr>
          <a:xfrm flipH="1">
            <a:off x="6875200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7" name="Straight Connector 2086">
            <a:extLst>
              <a:ext uri="{FF2B5EF4-FFF2-40B4-BE49-F238E27FC236}">
                <a16:creationId xmlns:a16="http://schemas.microsoft.com/office/drawing/2014/main" id="{1E1C03C0-41C7-7E3C-5AD9-D85589062514}"/>
              </a:ext>
            </a:extLst>
          </p:cNvPr>
          <p:cNvCxnSpPr>
            <a:cxnSpLocks/>
          </p:cNvCxnSpPr>
          <p:nvPr/>
        </p:nvCxnSpPr>
        <p:spPr>
          <a:xfrm flipH="1">
            <a:off x="7038496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8" name="TextBox 2087">
            <a:extLst>
              <a:ext uri="{FF2B5EF4-FFF2-40B4-BE49-F238E27FC236}">
                <a16:creationId xmlns:a16="http://schemas.microsoft.com/office/drawing/2014/main" id="{BA902582-6803-1366-7712-3B32690A799F}"/>
              </a:ext>
            </a:extLst>
          </p:cNvPr>
          <p:cNvSpPr txBox="1"/>
          <p:nvPr/>
        </p:nvSpPr>
        <p:spPr>
          <a:xfrm>
            <a:off x="3789021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12</a:t>
            </a:r>
          </a:p>
        </p:txBody>
      </p:sp>
      <p:cxnSp>
        <p:nvCxnSpPr>
          <p:cNvPr id="2849" name="Straight Connector 2060">
            <a:extLst>
              <a:ext uri="{FF2B5EF4-FFF2-40B4-BE49-F238E27FC236}">
                <a16:creationId xmlns:a16="http://schemas.microsoft.com/office/drawing/2014/main" id="{9C91CEE0-3006-A2BD-10C7-552415FC0562}"/>
              </a:ext>
            </a:extLst>
          </p:cNvPr>
          <p:cNvCxnSpPr>
            <a:cxnSpLocks/>
          </p:cNvCxnSpPr>
          <p:nvPr/>
        </p:nvCxnSpPr>
        <p:spPr>
          <a:xfrm flipH="1">
            <a:off x="6138785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0" name="TextBox 2008">
            <a:extLst>
              <a:ext uri="{FF2B5EF4-FFF2-40B4-BE49-F238E27FC236}">
                <a16:creationId xmlns:a16="http://schemas.microsoft.com/office/drawing/2014/main" id="{E171FF79-031A-6DB6-6FB3-AA56BB55FEC9}"/>
              </a:ext>
            </a:extLst>
          </p:cNvPr>
          <p:cNvSpPr txBox="1"/>
          <p:nvPr/>
        </p:nvSpPr>
        <p:spPr>
          <a:xfrm>
            <a:off x="60041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24</a:t>
            </a:r>
          </a:p>
        </p:txBody>
      </p:sp>
      <p:sp>
        <p:nvSpPr>
          <p:cNvPr id="2851" name="TextBox 2009">
            <a:extLst>
              <a:ext uri="{FF2B5EF4-FFF2-40B4-BE49-F238E27FC236}">
                <a16:creationId xmlns:a16="http://schemas.microsoft.com/office/drawing/2014/main" id="{CB5A5602-A0F9-2B71-CD4C-820ABCF45C0A}"/>
              </a:ext>
            </a:extLst>
          </p:cNvPr>
          <p:cNvSpPr txBox="1"/>
          <p:nvPr/>
        </p:nvSpPr>
        <p:spPr>
          <a:xfrm>
            <a:off x="76370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36</a:t>
            </a:r>
          </a:p>
        </p:txBody>
      </p:sp>
      <p:sp>
        <p:nvSpPr>
          <p:cNvPr id="2852" name="TextBox 2010">
            <a:extLst>
              <a:ext uri="{FF2B5EF4-FFF2-40B4-BE49-F238E27FC236}">
                <a16:creationId xmlns:a16="http://schemas.microsoft.com/office/drawing/2014/main" id="{A337B90A-8BE0-8E50-74BA-8273C5D47D99}"/>
              </a:ext>
            </a:extLst>
          </p:cNvPr>
          <p:cNvSpPr txBox="1"/>
          <p:nvPr/>
        </p:nvSpPr>
        <p:spPr>
          <a:xfrm>
            <a:off x="92699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48</a:t>
            </a:r>
          </a:p>
        </p:txBody>
      </p:sp>
      <p:sp>
        <p:nvSpPr>
          <p:cNvPr id="2853" name="TextBox 2011">
            <a:extLst>
              <a:ext uri="{FF2B5EF4-FFF2-40B4-BE49-F238E27FC236}">
                <a16:creationId xmlns:a16="http://schemas.microsoft.com/office/drawing/2014/main" id="{C57D1165-6243-EFAA-D4EF-D8D87C3CDAC8}"/>
              </a:ext>
            </a:extLst>
          </p:cNvPr>
          <p:cNvSpPr txBox="1"/>
          <p:nvPr/>
        </p:nvSpPr>
        <p:spPr>
          <a:xfrm>
            <a:off x="109028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60</a:t>
            </a:r>
          </a:p>
        </p:txBody>
      </p:sp>
      <p:sp>
        <p:nvSpPr>
          <p:cNvPr id="2854" name="TextBox 2012">
            <a:extLst>
              <a:ext uri="{FF2B5EF4-FFF2-40B4-BE49-F238E27FC236}">
                <a16:creationId xmlns:a16="http://schemas.microsoft.com/office/drawing/2014/main" id="{80DA5624-F130-E411-581E-E38DD3D03138}"/>
              </a:ext>
            </a:extLst>
          </p:cNvPr>
          <p:cNvSpPr txBox="1"/>
          <p:nvPr/>
        </p:nvSpPr>
        <p:spPr>
          <a:xfrm>
            <a:off x="125357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72</a:t>
            </a:r>
          </a:p>
        </p:txBody>
      </p:sp>
      <p:sp>
        <p:nvSpPr>
          <p:cNvPr id="2855" name="TextBox 2013">
            <a:extLst>
              <a:ext uri="{FF2B5EF4-FFF2-40B4-BE49-F238E27FC236}">
                <a16:creationId xmlns:a16="http://schemas.microsoft.com/office/drawing/2014/main" id="{BB588748-BD95-E46D-79B6-84149F137F40}"/>
              </a:ext>
            </a:extLst>
          </p:cNvPr>
          <p:cNvSpPr txBox="1"/>
          <p:nvPr/>
        </p:nvSpPr>
        <p:spPr>
          <a:xfrm>
            <a:off x="141686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84</a:t>
            </a:r>
          </a:p>
        </p:txBody>
      </p:sp>
      <p:sp>
        <p:nvSpPr>
          <p:cNvPr id="2856" name="TextBox 2014">
            <a:extLst>
              <a:ext uri="{FF2B5EF4-FFF2-40B4-BE49-F238E27FC236}">
                <a16:creationId xmlns:a16="http://schemas.microsoft.com/office/drawing/2014/main" id="{63F73EA0-0300-DF85-B70D-F8522BF921BD}"/>
              </a:ext>
            </a:extLst>
          </p:cNvPr>
          <p:cNvSpPr txBox="1"/>
          <p:nvPr/>
        </p:nvSpPr>
        <p:spPr>
          <a:xfrm>
            <a:off x="158015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96</a:t>
            </a:r>
          </a:p>
        </p:txBody>
      </p:sp>
      <p:sp>
        <p:nvSpPr>
          <p:cNvPr id="2857" name="TextBox 2015">
            <a:extLst>
              <a:ext uri="{FF2B5EF4-FFF2-40B4-BE49-F238E27FC236}">
                <a16:creationId xmlns:a16="http://schemas.microsoft.com/office/drawing/2014/main" id="{10682401-FD2B-B935-EE8F-19E2201BF584}"/>
              </a:ext>
            </a:extLst>
          </p:cNvPr>
          <p:cNvSpPr txBox="1"/>
          <p:nvPr/>
        </p:nvSpPr>
        <p:spPr>
          <a:xfrm>
            <a:off x="174344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108</a:t>
            </a:r>
          </a:p>
        </p:txBody>
      </p:sp>
      <p:sp>
        <p:nvSpPr>
          <p:cNvPr id="2858" name="TextBox 2016">
            <a:extLst>
              <a:ext uri="{FF2B5EF4-FFF2-40B4-BE49-F238E27FC236}">
                <a16:creationId xmlns:a16="http://schemas.microsoft.com/office/drawing/2014/main" id="{D7C8DC40-2BDE-2DF6-A098-1CE29CB54E54}"/>
              </a:ext>
            </a:extLst>
          </p:cNvPr>
          <p:cNvSpPr txBox="1"/>
          <p:nvPr/>
        </p:nvSpPr>
        <p:spPr>
          <a:xfrm>
            <a:off x="190673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120</a:t>
            </a:r>
          </a:p>
        </p:txBody>
      </p:sp>
      <p:sp>
        <p:nvSpPr>
          <p:cNvPr id="2859" name="TextBox 2017">
            <a:extLst>
              <a:ext uri="{FF2B5EF4-FFF2-40B4-BE49-F238E27FC236}">
                <a16:creationId xmlns:a16="http://schemas.microsoft.com/office/drawing/2014/main" id="{A8B6A1F5-2AF8-B8EF-C7B5-7B4CF1885661}"/>
              </a:ext>
            </a:extLst>
          </p:cNvPr>
          <p:cNvSpPr txBox="1"/>
          <p:nvPr/>
        </p:nvSpPr>
        <p:spPr>
          <a:xfrm>
            <a:off x="207002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132</a:t>
            </a:r>
          </a:p>
        </p:txBody>
      </p:sp>
      <p:sp>
        <p:nvSpPr>
          <p:cNvPr id="2860" name="TextBox 2018">
            <a:extLst>
              <a:ext uri="{FF2B5EF4-FFF2-40B4-BE49-F238E27FC236}">
                <a16:creationId xmlns:a16="http://schemas.microsoft.com/office/drawing/2014/main" id="{753431C8-4AAA-5BBC-9860-00EC4B97D1E7}"/>
              </a:ext>
            </a:extLst>
          </p:cNvPr>
          <p:cNvSpPr txBox="1"/>
          <p:nvPr/>
        </p:nvSpPr>
        <p:spPr>
          <a:xfrm>
            <a:off x="239660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156</a:t>
            </a:r>
          </a:p>
        </p:txBody>
      </p:sp>
      <p:sp>
        <p:nvSpPr>
          <p:cNvPr id="2861" name="TextBox 2019">
            <a:extLst>
              <a:ext uri="{FF2B5EF4-FFF2-40B4-BE49-F238E27FC236}">
                <a16:creationId xmlns:a16="http://schemas.microsoft.com/office/drawing/2014/main" id="{8A08EF9C-0F90-324E-D481-D92DDFA69D19}"/>
              </a:ext>
            </a:extLst>
          </p:cNvPr>
          <p:cNvSpPr txBox="1"/>
          <p:nvPr/>
        </p:nvSpPr>
        <p:spPr>
          <a:xfrm>
            <a:off x="272318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180</a:t>
            </a:r>
          </a:p>
        </p:txBody>
      </p:sp>
      <p:sp>
        <p:nvSpPr>
          <p:cNvPr id="2862" name="TextBox 2020">
            <a:extLst>
              <a:ext uri="{FF2B5EF4-FFF2-40B4-BE49-F238E27FC236}">
                <a16:creationId xmlns:a16="http://schemas.microsoft.com/office/drawing/2014/main" id="{06B9CCEA-73C0-BF7D-2389-56E3FF996A46}"/>
              </a:ext>
            </a:extLst>
          </p:cNvPr>
          <p:cNvSpPr txBox="1"/>
          <p:nvPr/>
        </p:nvSpPr>
        <p:spPr>
          <a:xfrm>
            <a:off x="223331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144</a:t>
            </a:r>
          </a:p>
        </p:txBody>
      </p:sp>
      <p:sp>
        <p:nvSpPr>
          <p:cNvPr id="2863" name="TextBox 2021">
            <a:extLst>
              <a:ext uri="{FF2B5EF4-FFF2-40B4-BE49-F238E27FC236}">
                <a16:creationId xmlns:a16="http://schemas.microsoft.com/office/drawing/2014/main" id="{A55FA982-3C68-2074-3A22-F8B0D12CFCF6}"/>
              </a:ext>
            </a:extLst>
          </p:cNvPr>
          <p:cNvSpPr txBox="1"/>
          <p:nvPr/>
        </p:nvSpPr>
        <p:spPr>
          <a:xfrm>
            <a:off x="255989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168</a:t>
            </a:r>
          </a:p>
        </p:txBody>
      </p:sp>
      <p:sp>
        <p:nvSpPr>
          <p:cNvPr id="2864" name="TextBox 2022">
            <a:extLst>
              <a:ext uri="{FF2B5EF4-FFF2-40B4-BE49-F238E27FC236}">
                <a16:creationId xmlns:a16="http://schemas.microsoft.com/office/drawing/2014/main" id="{1B55B0CB-C314-50F5-6DEB-0A52B3337C7B}"/>
              </a:ext>
            </a:extLst>
          </p:cNvPr>
          <p:cNvSpPr txBox="1"/>
          <p:nvPr/>
        </p:nvSpPr>
        <p:spPr>
          <a:xfrm>
            <a:off x="288647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192</a:t>
            </a:r>
          </a:p>
        </p:txBody>
      </p:sp>
      <p:sp>
        <p:nvSpPr>
          <p:cNvPr id="2865" name="TextBox 2023">
            <a:extLst>
              <a:ext uri="{FF2B5EF4-FFF2-40B4-BE49-F238E27FC236}">
                <a16:creationId xmlns:a16="http://schemas.microsoft.com/office/drawing/2014/main" id="{BF4D1D74-5475-EF1F-6315-1F30D616BBCF}"/>
              </a:ext>
            </a:extLst>
          </p:cNvPr>
          <p:cNvSpPr txBox="1"/>
          <p:nvPr/>
        </p:nvSpPr>
        <p:spPr>
          <a:xfrm>
            <a:off x="321305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216</a:t>
            </a:r>
          </a:p>
        </p:txBody>
      </p:sp>
      <p:sp>
        <p:nvSpPr>
          <p:cNvPr id="2866" name="TextBox 2024">
            <a:extLst>
              <a:ext uri="{FF2B5EF4-FFF2-40B4-BE49-F238E27FC236}">
                <a16:creationId xmlns:a16="http://schemas.microsoft.com/office/drawing/2014/main" id="{D931E32B-69A7-241B-714D-4B0E6D31A60E}"/>
              </a:ext>
            </a:extLst>
          </p:cNvPr>
          <p:cNvSpPr txBox="1"/>
          <p:nvPr/>
        </p:nvSpPr>
        <p:spPr>
          <a:xfrm>
            <a:off x="304976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204</a:t>
            </a:r>
          </a:p>
        </p:txBody>
      </p:sp>
      <p:sp>
        <p:nvSpPr>
          <p:cNvPr id="2867" name="TextBox 2025">
            <a:extLst>
              <a:ext uri="{FF2B5EF4-FFF2-40B4-BE49-F238E27FC236}">
                <a16:creationId xmlns:a16="http://schemas.microsoft.com/office/drawing/2014/main" id="{11468BE5-B48B-E937-1810-D4EC5AC7755B}"/>
              </a:ext>
            </a:extLst>
          </p:cNvPr>
          <p:cNvSpPr txBox="1"/>
          <p:nvPr/>
        </p:nvSpPr>
        <p:spPr>
          <a:xfrm>
            <a:off x="3539644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F0"/>
                </a:solidFill>
              </a:rPr>
              <a:t>240</a:t>
            </a:r>
          </a:p>
        </p:txBody>
      </p:sp>
      <p:sp>
        <p:nvSpPr>
          <p:cNvPr id="2868" name="TextBox 2026">
            <a:extLst>
              <a:ext uri="{FF2B5EF4-FFF2-40B4-BE49-F238E27FC236}">
                <a16:creationId xmlns:a16="http://schemas.microsoft.com/office/drawing/2014/main" id="{073DB34C-D3AB-7521-CA89-DE3E11C426FD}"/>
              </a:ext>
            </a:extLst>
          </p:cNvPr>
          <p:cNvSpPr txBox="1"/>
          <p:nvPr/>
        </p:nvSpPr>
        <p:spPr>
          <a:xfrm>
            <a:off x="337634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228</a:t>
            </a:r>
          </a:p>
        </p:txBody>
      </p:sp>
      <p:sp>
        <p:nvSpPr>
          <p:cNvPr id="2869" name="TextBox 2027">
            <a:extLst>
              <a:ext uri="{FF2B5EF4-FFF2-40B4-BE49-F238E27FC236}">
                <a16:creationId xmlns:a16="http://schemas.microsoft.com/office/drawing/2014/main" id="{E3B46C54-9F0E-7DE5-B484-7843C3E7E479}"/>
              </a:ext>
            </a:extLst>
          </p:cNvPr>
          <p:cNvSpPr txBox="1"/>
          <p:nvPr/>
        </p:nvSpPr>
        <p:spPr>
          <a:xfrm>
            <a:off x="516321" y="387736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18</a:t>
            </a:r>
          </a:p>
        </p:txBody>
      </p:sp>
      <p:sp>
        <p:nvSpPr>
          <p:cNvPr id="2870" name="TextBox 2028">
            <a:extLst>
              <a:ext uri="{FF2B5EF4-FFF2-40B4-BE49-F238E27FC236}">
                <a16:creationId xmlns:a16="http://schemas.microsoft.com/office/drawing/2014/main" id="{910806E3-BA8E-0E37-13B2-896E628DF868}"/>
              </a:ext>
            </a:extLst>
          </p:cNvPr>
          <p:cNvSpPr txBox="1"/>
          <p:nvPr/>
        </p:nvSpPr>
        <p:spPr>
          <a:xfrm>
            <a:off x="67972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30</a:t>
            </a:r>
          </a:p>
        </p:txBody>
      </p:sp>
      <p:sp>
        <p:nvSpPr>
          <p:cNvPr id="2871" name="TextBox 2029">
            <a:extLst>
              <a:ext uri="{FF2B5EF4-FFF2-40B4-BE49-F238E27FC236}">
                <a16:creationId xmlns:a16="http://schemas.microsoft.com/office/drawing/2014/main" id="{4A7F74B0-0661-E668-FAA1-6512C71B2075}"/>
              </a:ext>
            </a:extLst>
          </p:cNvPr>
          <p:cNvSpPr txBox="1"/>
          <p:nvPr/>
        </p:nvSpPr>
        <p:spPr>
          <a:xfrm>
            <a:off x="84312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42</a:t>
            </a:r>
          </a:p>
        </p:txBody>
      </p:sp>
      <p:sp>
        <p:nvSpPr>
          <p:cNvPr id="2872" name="TextBox 2030">
            <a:extLst>
              <a:ext uri="{FF2B5EF4-FFF2-40B4-BE49-F238E27FC236}">
                <a16:creationId xmlns:a16="http://schemas.microsoft.com/office/drawing/2014/main" id="{88660968-86F3-3F8A-93B1-2A4C75F622CD}"/>
              </a:ext>
            </a:extLst>
          </p:cNvPr>
          <p:cNvSpPr txBox="1"/>
          <p:nvPr/>
        </p:nvSpPr>
        <p:spPr>
          <a:xfrm>
            <a:off x="100652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54</a:t>
            </a:r>
          </a:p>
        </p:txBody>
      </p:sp>
      <p:sp>
        <p:nvSpPr>
          <p:cNvPr id="2873" name="TextBox 2031">
            <a:extLst>
              <a:ext uri="{FF2B5EF4-FFF2-40B4-BE49-F238E27FC236}">
                <a16:creationId xmlns:a16="http://schemas.microsoft.com/office/drawing/2014/main" id="{71740ED7-E294-CF70-6EEB-74BE1E1E3769}"/>
              </a:ext>
            </a:extLst>
          </p:cNvPr>
          <p:cNvSpPr txBox="1"/>
          <p:nvPr/>
        </p:nvSpPr>
        <p:spPr>
          <a:xfrm>
            <a:off x="116992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66</a:t>
            </a:r>
          </a:p>
        </p:txBody>
      </p:sp>
      <p:sp>
        <p:nvSpPr>
          <p:cNvPr id="2874" name="TextBox 2032">
            <a:extLst>
              <a:ext uri="{FF2B5EF4-FFF2-40B4-BE49-F238E27FC236}">
                <a16:creationId xmlns:a16="http://schemas.microsoft.com/office/drawing/2014/main" id="{69574DDA-A42B-8200-CA1C-F33C25724244}"/>
              </a:ext>
            </a:extLst>
          </p:cNvPr>
          <p:cNvSpPr txBox="1"/>
          <p:nvPr/>
        </p:nvSpPr>
        <p:spPr>
          <a:xfrm>
            <a:off x="133332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78</a:t>
            </a:r>
          </a:p>
        </p:txBody>
      </p:sp>
      <p:sp>
        <p:nvSpPr>
          <p:cNvPr id="2875" name="TextBox 2033">
            <a:extLst>
              <a:ext uri="{FF2B5EF4-FFF2-40B4-BE49-F238E27FC236}">
                <a16:creationId xmlns:a16="http://schemas.microsoft.com/office/drawing/2014/main" id="{4ED9EA3D-D58C-174E-C037-BDE724094D53}"/>
              </a:ext>
            </a:extLst>
          </p:cNvPr>
          <p:cNvSpPr txBox="1"/>
          <p:nvPr/>
        </p:nvSpPr>
        <p:spPr>
          <a:xfrm>
            <a:off x="149672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90</a:t>
            </a:r>
          </a:p>
        </p:txBody>
      </p:sp>
      <p:sp>
        <p:nvSpPr>
          <p:cNvPr id="2876" name="TextBox 2034">
            <a:extLst>
              <a:ext uri="{FF2B5EF4-FFF2-40B4-BE49-F238E27FC236}">
                <a16:creationId xmlns:a16="http://schemas.microsoft.com/office/drawing/2014/main" id="{4861D86A-88B4-C1E8-D572-60567D84741C}"/>
              </a:ext>
            </a:extLst>
          </p:cNvPr>
          <p:cNvSpPr txBox="1"/>
          <p:nvPr/>
        </p:nvSpPr>
        <p:spPr>
          <a:xfrm>
            <a:off x="166012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102</a:t>
            </a:r>
          </a:p>
        </p:txBody>
      </p:sp>
      <p:sp>
        <p:nvSpPr>
          <p:cNvPr id="2877" name="TextBox 2035">
            <a:extLst>
              <a:ext uri="{FF2B5EF4-FFF2-40B4-BE49-F238E27FC236}">
                <a16:creationId xmlns:a16="http://schemas.microsoft.com/office/drawing/2014/main" id="{C4B9D9CA-5036-C14E-EB9D-7DB70A66C00C}"/>
              </a:ext>
            </a:extLst>
          </p:cNvPr>
          <p:cNvSpPr txBox="1"/>
          <p:nvPr/>
        </p:nvSpPr>
        <p:spPr>
          <a:xfrm>
            <a:off x="182352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114</a:t>
            </a:r>
          </a:p>
        </p:txBody>
      </p:sp>
      <p:sp>
        <p:nvSpPr>
          <p:cNvPr id="2878" name="TextBox 2036">
            <a:extLst>
              <a:ext uri="{FF2B5EF4-FFF2-40B4-BE49-F238E27FC236}">
                <a16:creationId xmlns:a16="http://schemas.microsoft.com/office/drawing/2014/main" id="{DE7A05D2-E6DA-4104-2606-D7EBA04777BC}"/>
              </a:ext>
            </a:extLst>
          </p:cNvPr>
          <p:cNvSpPr txBox="1"/>
          <p:nvPr/>
        </p:nvSpPr>
        <p:spPr>
          <a:xfrm>
            <a:off x="198692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126</a:t>
            </a:r>
          </a:p>
        </p:txBody>
      </p:sp>
      <p:sp>
        <p:nvSpPr>
          <p:cNvPr id="2879" name="TextBox 2037">
            <a:extLst>
              <a:ext uri="{FF2B5EF4-FFF2-40B4-BE49-F238E27FC236}">
                <a16:creationId xmlns:a16="http://schemas.microsoft.com/office/drawing/2014/main" id="{ABD1FE3A-8D47-D901-61E6-BF64CF107E79}"/>
              </a:ext>
            </a:extLst>
          </p:cNvPr>
          <p:cNvSpPr txBox="1"/>
          <p:nvPr/>
        </p:nvSpPr>
        <p:spPr>
          <a:xfrm>
            <a:off x="215032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138</a:t>
            </a:r>
          </a:p>
        </p:txBody>
      </p:sp>
      <p:sp>
        <p:nvSpPr>
          <p:cNvPr id="2880" name="TextBox 2038">
            <a:extLst>
              <a:ext uri="{FF2B5EF4-FFF2-40B4-BE49-F238E27FC236}">
                <a16:creationId xmlns:a16="http://schemas.microsoft.com/office/drawing/2014/main" id="{5BEF60FF-99CA-9AA6-D1CE-BEFDA4FD7ACB}"/>
              </a:ext>
            </a:extLst>
          </p:cNvPr>
          <p:cNvSpPr txBox="1"/>
          <p:nvPr/>
        </p:nvSpPr>
        <p:spPr>
          <a:xfrm>
            <a:off x="247712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162</a:t>
            </a:r>
          </a:p>
        </p:txBody>
      </p:sp>
      <p:sp>
        <p:nvSpPr>
          <p:cNvPr id="2881" name="TextBox 2039">
            <a:extLst>
              <a:ext uri="{FF2B5EF4-FFF2-40B4-BE49-F238E27FC236}">
                <a16:creationId xmlns:a16="http://schemas.microsoft.com/office/drawing/2014/main" id="{DBE8B228-36C2-D3CF-6ED5-D38CE35C41F0}"/>
              </a:ext>
            </a:extLst>
          </p:cNvPr>
          <p:cNvSpPr txBox="1"/>
          <p:nvPr/>
        </p:nvSpPr>
        <p:spPr>
          <a:xfrm>
            <a:off x="280392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186</a:t>
            </a:r>
          </a:p>
        </p:txBody>
      </p:sp>
      <p:sp>
        <p:nvSpPr>
          <p:cNvPr id="2882" name="TextBox 2040">
            <a:extLst>
              <a:ext uri="{FF2B5EF4-FFF2-40B4-BE49-F238E27FC236}">
                <a16:creationId xmlns:a16="http://schemas.microsoft.com/office/drawing/2014/main" id="{28D999B0-D6DD-C656-B53B-6030D4641571}"/>
              </a:ext>
            </a:extLst>
          </p:cNvPr>
          <p:cNvSpPr txBox="1"/>
          <p:nvPr/>
        </p:nvSpPr>
        <p:spPr>
          <a:xfrm>
            <a:off x="231372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150</a:t>
            </a:r>
          </a:p>
        </p:txBody>
      </p:sp>
      <p:sp>
        <p:nvSpPr>
          <p:cNvPr id="2883" name="TextBox 2041">
            <a:extLst>
              <a:ext uri="{FF2B5EF4-FFF2-40B4-BE49-F238E27FC236}">
                <a16:creationId xmlns:a16="http://schemas.microsoft.com/office/drawing/2014/main" id="{9A39FCEC-D59E-19F9-32BD-70F845B9A6F3}"/>
              </a:ext>
            </a:extLst>
          </p:cNvPr>
          <p:cNvSpPr txBox="1"/>
          <p:nvPr/>
        </p:nvSpPr>
        <p:spPr>
          <a:xfrm>
            <a:off x="264052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174</a:t>
            </a:r>
          </a:p>
        </p:txBody>
      </p:sp>
      <p:sp>
        <p:nvSpPr>
          <p:cNvPr id="2884" name="TextBox 2042">
            <a:extLst>
              <a:ext uri="{FF2B5EF4-FFF2-40B4-BE49-F238E27FC236}">
                <a16:creationId xmlns:a16="http://schemas.microsoft.com/office/drawing/2014/main" id="{C193F92F-A25C-D744-26EA-01068A7345D8}"/>
              </a:ext>
            </a:extLst>
          </p:cNvPr>
          <p:cNvSpPr txBox="1"/>
          <p:nvPr/>
        </p:nvSpPr>
        <p:spPr>
          <a:xfrm>
            <a:off x="296732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198</a:t>
            </a:r>
          </a:p>
        </p:txBody>
      </p:sp>
      <p:sp>
        <p:nvSpPr>
          <p:cNvPr id="2885" name="TextBox 2043">
            <a:extLst>
              <a:ext uri="{FF2B5EF4-FFF2-40B4-BE49-F238E27FC236}">
                <a16:creationId xmlns:a16="http://schemas.microsoft.com/office/drawing/2014/main" id="{4C2B27AB-74C8-0739-2A04-DFAAEA2F3285}"/>
              </a:ext>
            </a:extLst>
          </p:cNvPr>
          <p:cNvSpPr txBox="1"/>
          <p:nvPr/>
        </p:nvSpPr>
        <p:spPr>
          <a:xfrm>
            <a:off x="329412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222</a:t>
            </a:r>
          </a:p>
        </p:txBody>
      </p:sp>
      <p:sp>
        <p:nvSpPr>
          <p:cNvPr id="2886" name="TextBox 2044">
            <a:extLst>
              <a:ext uri="{FF2B5EF4-FFF2-40B4-BE49-F238E27FC236}">
                <a16:creationId xmlns:a16="http://schemas.microsoft.com/office/drawing/2014/main" id="{570FD297-7EB2-FC09-EB85-892C3E9CA302}"/>
              </a:ext>
            </a:extLst>
          </p:cNvPr>
          <p:cNvSpPr txBox="1"/>
          <p:nvPr/>
        </p:nvSpPr>
        <p:spPr>
          <a:xfrm>
            <a:off x="313072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210</a:t>
            </a:r>
          </a:p>
        </p:txBody>
      </p:sp>
      <p:sp>
        <p:nvSpPr>
          <p:cNvPr id="2887" name="TextBox 2045">
            <a:extLst>
              <a:ext uri="{FF2B5EF4-FFF2-40B4-BE49-F238E27FC236}">
                <a16:creationId xmlns:a16="http://schemas.microsoft.com/office/drawing/2014/main" id="{9C24F91E-4546-2219-471B-C504D233A10D}"/>
              </a:ext>
            </a:extLst>
          </p:cNvPr>
          <p:cNvSpPr txBox="1"/>
          <p:nvPr/>
        </p:nvSpPr>
        <p:spPr>
          <a:xfrm>
            <a:off x="3620914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FF007F"/>
                </a:solidFill>
              </a:rPr>
              <a:t>246</a:t>
            </a:r>
          </a:p>
        </p:txBody>
      </p:sp>
      <p:sp>
        <p:nvSpPr>
          <p:cNvPr id="2888" name="TextBox 2046">
            <a:extLst>
              <a:ext uri="{FF2B5EF4-FFF2-40B4-BE49-F238E27FC236}">
                <a16:creationId xmlns:a16="http://schemas.microsoft.com/office/drawing/2014/main" id="{34184540-B4EB-9FC6-A51C-D74F2907DA80}"/>
              </a:ext>
            </a:extLst>
          </p:cNvPr>
          <p:cNvSpPr txBox="1"/>
          <p:nvPr/>
        </p:nvSpPr>
        <p:spPr>
          <a:xfrm>
            <a:off x="3457521" y="3878874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7030A0"/>
                </a:solidFill>
              </a:rPr>
              <a:t>234</a:t>
            </a:r>
          </a:p>
        </p:txBody>
      </p:sp>
      <p:cxnSp>
        <p:nvCxnSpPr>
          <p:cNvPr id="2889" name="Straight Connector 2047">
            <a:extLst>
              <a:ext uri="{FF2B5EF4-FFF2-40B4-BE49-F238E27FC236}">
                <a16:creationId xmlns:a16="http://schemas.microsoft.com/office/drawing/2014/main" id="{E522C3B4-6E3A-EC89-278F-1D140084337C}"/>
              </a:ext>
            </a:extLst>
          </p:cNvPr>
          <p:cNvCxnSpPr>
            <a:cxnSpLocks/>
          </p:cNvCxnSpPr>
          <p:nvPr/>
        </p:nvCxnSpPr>
        <p:spPr>
          <a:xfrm flipH="1">
            <a:off x="671730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0" name="Straight Connector 2048">
            <a:extLst>
              <a:ext uri="{FF2B5EF4-FFF2-40B4-BE49-F238E27FC236}">
                <a16:creationId xmlns:a16="http://schemas.microsoft.com/office/drawing/2014/main" id="{A5E44A56-BAD6-F355-04ED-24633C427794}"/>
              </a:ext>
            </a:extLst>
          </p:cNvPr>
          <p:cNvCxnSpPr>
            <a:cxnSpLocks/>
          </p:cNvCxnSpPr>
          <p:nvPr/>
        </p:nvCxnSpPr>
        <p:spPr>
          <a:xfrm flipH="1">
            <a:off x="835001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1" name="Straight Connector 2049">
            <a:extLst>
              <a:ext uri="{FF2B5EF4-FFF2-40B4-BE49-F238E27FC236}">
                <a16:creationId xmlns:a16="http://schemas.microsoft.com/office/drawing/2014/main" id="{9C9CA0B4-2A17-A0DE-E578-3EFB414A6AC0}"/>
              </a:ext>
            </a:extLst>
          </p:cNvPr>
          <p:cNvCxnSpPr>
            <a:cxnSpLocks/>
          </p:cNvCxnSpPr>
          <p:nvPr/>
        </p:nvCxnSpPr>
        <p:spPr>
          <a:xfrm flipH="1">
            <a:off x="998272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2" name="Straight Connector 2050">
            <a:extLst>
              <a:ext uri="{FF2B5EF4-FFF2-40B4-BE49-F238E27FC236}">
                <a16:creationId xmlns:a16="http://schemas.microsoft.com/office/drawing/2014/main" id="{6FE67279-1218-3316-5B57-01D9EC162D4E}"/>
              </a:ext>
            </a:extLst>
          </p:cNvPr>
          <p:cNvCxnSpPr>
            <a:cxnSpLocks/>
          </p:cNvCxnSpPr>
          <p:nvPr/>
        </p:nvCxnSpPr>
        <p:spPr>
          <a:xfrm flipH="1">
            <a:off x="1651356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3" name="Straight Connector 2051">
            <a:extLst>
              <a:ext uri="{FF2B5EF4-FFF2-40B4-BE49-F238E27FC236}">
                <a16:creationId xmlns:a16="http://schemas.microsoft.com/office/drawing/2014/main" id="{72DA499E-BA6F-02D0-6E62-BFF505B5B185}"/>
              </a:ext>
            </a:extLst>
          </p:cNvPr>
          <p:cNvCxnSpPr>
            <a:cxnSpLocks/>
          </p:cNvCxnSpPr>
          <p:nvPr/>
        </p:nvCxnSpPr>
        <p:spPr>
          <a:xfrm flipH="1">
            <a:off x="2304440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4" name="Straight Connector 2052">
            <a:extLst>
              <a:ext uri="{FF2B5EF4-FFF2-40B4-BE49-F238E27FC236}">
                <a16:creationId xmlns:a16="http://schemas.microsoft.com/office/drawing/2014/main" id="{38F8E0F8-DC68-9C53-F500-4AB1E7EFAD18}"/>
              </a:ext>
            </a:extLst>
          </p:cNvPr>
          <p:cNvCxnSpPr>
            <a:cxnSpLocks/>
          </p:cNvCxnSpPr>
          <p:nvPr/>
        </p:nvCxnSpPr>
        <p:spPr>
          <a:xfrm flipH="1">
            <a:off x="1814627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5" name="Straight Connector 2053">
            <a:extLst>
              <a:ext uri="{FF2B5EF4-FFF2-40B4-BE49-F238E27FC236}">
                <a16:creationId xmlns:a16="http://schemas.microsoft.com/office/drawing/2014/main" id="{DF1FFAAF-0E50-DE9B-9487-54C5875EDB33}"/>
              </a:ext>
            </a:extLst>
          </p:cNvPr>
          <p:cNvCxnSpPr>
            <a:cxnSpLocks/>
          </p:cNvCxnSpPr>
          <p:nvPr/>
        </p:nvCxnSpPr>
        <p:spPr>
          <a:xfrm flipH="1">
            <a:off x="2467711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6" name="Straight Connector 2054">
            <a:extLst>
              <a:ext uri="{FF2B5EF4-FFF2-40B4-BE49-F238E27FC236}">
                <a16:creationId xmlns:a16="http://schemas.microsoft.com/office/drawing/2014/main" id="{F63DAE18-8893-1A7A-1678-34EC601A5B12}"/>
              </a:ext>
            </a:extLst>
          </p:cNvPr>
          <p:cNvCxnSpPr>
            <a:cxnSpLocks/>
          </p:cNvCxnSpPr>
          <p:nvPr/>
        </p:nvCxnSpPr>
        <p:spPr>
          <a:xfrm flipH="1">
            <a:off x="1161543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7" name="Straight Connector 2055">
            <a:extLst>
              <a:ext uri="{FF2B5EF4-FFF2-40B4-BE49-F238E27FC236}">
                <a16:creationId xmlns:a16="http://schemas.microsoft.com/office/drawing/2014/main" id="{BDD9D72D-4F7A-CC3D-DEA1-7D87ED77494D}"/>
              </a:ext>
            </a:extLst>
          </p:cNvPr>
          <p:cNvCxnSpPr>
            <a:cxnSpLocks/>
          </p:cNvCxnSpPr>
          <p:nvPr/>
        </p:nvCxnSpPr>
        <p:spPr>
          <a:xfrm flipH="1">
            <a:off x="1324814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8" name="Straight Connector 2056">
            <a:extLst>
              <a:ext uri="{FF2B5EF4-FFF2-40B4-BE49-F238E27FC236}">
                <a16:creationId xmlns:a16="http://schemas.microsoft.com/office/drawing/2014/main" id="{B120B124-ED60-893F-839F-22D4728BA4B6}"/>
              </a:ext>
            </a:extLst>
          </p:cNvPr>
          <p:cNvCxnSpPr>
            <a:cxnSpLocks/>
          </p:cNvCxnSpPr>
          <p:nvPr/>
        </p:nvCxnSpPr>
        <p:spPr>
          <a:xfrm flipH="1">
            <a:off x="1977898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9" name="Straight Connector 2057">
            <a:extLst>
              <a:ext uri="{FF2B5EF4-FFF2-40B4-BE49-F238E27FC236}">
                <a16:creationId xmlns:a16="http://schemas.microsoft.com/office/drawing/2014/main" id="{0AC52BDE-2BEC-CEEB-88C1-77C83A0410C9}"/>
              </a:ext>
            </a:extLst>
          </p:cNvPr>
          <p:cNvCxnSpPr>
            <a:cxnSpLocks/>
          </p:cNvCxnSpPr>
          <p:nvPr/>
        </p:nvCxnSpPr>
        <p:spPr>
          <a:xfrm flipH="1">
            <a:off x="1488085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0" name="Straight Connector 2058">
            <a:extLst>
              <a:ext uri="{FF2B5EF4-FFF2-40B4-BE49-F238E27FC236}">
                <a16:creationId xmlns:a16="http://schemas.microsoft.com/office/drawing/2014/main" id="{DCD7B1DA-CC41-BE6E-72A1-3AE78F4DE50C}"/>
              </a:ext>
            </a:extLst>
          </p:cNvPr>
          <p:cNvCxnSpPr>
            <a:cxnSpLocks/>
          </p:cNvCxnSpPr>
          <p:nvPr/>
        </p:nvCxnSpPr>
        <p:spPr>
          <a:xfrm flipH="1">
            <a:off x="2141169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1" name="Straight Connector 2059">
            <a:extLst>
              <a:ext uri="{FF2B5EF4-FFF2-40B4-BE49-F238E27FC236}">
                <a16:creationId xmlns:a16="http://schemas.microsoft.com/office/drawing/2014/main" id="{12C39A31-2A36-9DE4-1E83-EB7CAA0361AA}"/>
              </a:ext>
            </a:extLst>
          </p:cNvPr>
          <p:cNvCxnSpPr>
            <a:cxnSpLocks/>
          </p:cNvCxnSpPr>
          <p:nvPr/>
        </p:nvCxnSpPr>
        <p:spPr>
          <a:xfrm flipH="1">
            <a:off x="2630982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2" name="Straight Connector 2060">
            <a:extLst>
              <a:ext uri="{FF2B5EF4-FFF2-40B4-BE49-F238E27FC236}">
                <a16:creationId xmlns:a16="http://schemas.microsoft.com/office/drawing/2014/main" id="{62021B54-6E6B-2D19-A2A1-2119FD497F43}"/>
              </a:ext>
            </a:extLst>
          </p:cNvPr>
          <p:cNvCxnSpPr>
            <a:cxnSpLocks/>
          </p:cNvCxnSpPr>
          <p:nvPr/>
        </p:nvCxnSpPr>
        <p:spPr>
          <a:xfrm flipH="1">
            <a:off x="2957524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3" name="Straight Connector 2062">
            <a:extLst>
              <a:ext uri="{FF2B5EF4-FFF2-40B4-BE49-F238E27FC236}">
                <a16:creationId xmlns:a16="http://schemas.microsoft.com/office/drawing/2014/main" id="{56A1D2AF-DB8D-9307-0D6F-6E17CA0747B7}"/>
              </a:ext>
            </a:extLst>
          </p:cNvPr>
          <p:cNvCxnSpPr>
            <a:cxnSpLocks/>
          </p:cNvCxnSpPr>
          <p:nvPr/>
        </p:nvCxnSpPr>
        <p:spPr>
          <a:xfrm flipH="1">
            <a:off x="3120795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4" name="Straight Connector 2063">
            <a:extLst>
              <a:ext uri="{FF2B5EF4-FFF2-40B4-BE49-F238E27FC236}">
                <a16:creationId xmlns:a16="http://schemas.microsoft.com/office/drawing/2014/main" id="{7EAB4576-DC26-00D3-A648-11FB475F9A31}"/>
              </a:ext>
            </a:extLst>
          </p:cNvPr>
          <p:cNvCxnSpPr>
            <a:cxnSpLocks/>
          </p:cNvCxnSpPr>
          <p:nvPr/>
        </p:nvCxnSpPr>
        <p:spPr>
          <a:xfrm flipH="1">
            <a:off x="3284066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5" name="Straight Connector 2064">
            <a:extLst>
              <a:ext uri="{FF2B5EF4-FFF2-40B4-BE49-F238E27FC236}">
                <a16:creationId xmlns:a16="http://schemas.microsoft.com/office/drawing/2014/main" id="{590CC6E8-AD9D-FF11-12A2-D3EFA7C9D56D}"/>
              </a:ext>
            </a:extLst>
          </p:cNvPr>
          <p:cNvCxnSpPr>
            <a:cxnSpLocks/>
          </p:cNvCxnSpPr>
          <p:nvPr/>
        </p:nvCxnSpPr>
        <p:spPr>
          <a:xfrm flipH="1">
            <a:off x="3447337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6" name="Straight Connector 2065">
            <a:extLst>
              <a:ext uri="{FF2B5EF4-FFF2-40B4-BE49-F238E27FC236}">
                <a16:creationId xmlns:a16="http://schemas.microsoft.com/office/drawing/2014/main" id="{C353783F-F803-D18A-D5E9-4FEC6DE52DD4}"/>
              </a:ext>
            </a:extLst>
          </p:cNvPr>
          <p:cNvCxnSpPr>
            <a:cxnSpLocks/>
          </p:cNvCxnSpPr>
          <p:nvPr/>
        </p:nvCxnSpPr>
        <p:spPr>
          <a:xfrm flipH="1">
            <a:off x="3610608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7" name="Straight Connector 2066">
            <a:extLst>
              <a:ext uri="{FF2B5EF4-FFF2-40B4-BE49-F238E27FC236}">
                <a16:creationId xmlns:a16="http://schemas.microsoft.com/office/drawing/2014/main" id="{80B50470-C8B5-F3F4-96B0-6BFB7BA7ABE7}"/>
              </a:ext>
            </a:extLst>
          </p:cNvPr>
          <p:cNvCxnSpPr>
            <a:cxnSpLocks/>
          </p:cNvCxnSpPr>
          <p:nvPr/>
        </p:nvCxnSpPr>
        <p:spPr>
          <a:xfrm flipH="1">
            <a:off x="3773885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8" name="Straight Connector 2067">
            <a:extLst>
              <a:ext uri="{FF2B5EF4-FFF2-40B4-BE49-F238E27FC236}">
                <a16:creationId xmlns:a16="http://schemas.microsoft.com/office/drawing/2014/main" id="{149C2754-EF02-CCCC-75CC-0CB237946D69}"/>
              </a:ext>
            </a:extLst>
          </p:cNvPr>
          <p:cNvCxnSpPr>
            <a:cxnSpLocks/>
          </p:cNvCxnSpPr>
          <p:nvPr/>
        </p:nvCxnSpPr>
        <p:spPr>
          <a:xfrm flipH="1">
            <a:off x="591394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9" name="Straight Connector 2068">
            <a:extLst>
              <a:ext uri="{FF2B5EF4-FFF2-40B4-BE49-F238E27FC236}">
                <a16:creationId xmlns:a16="http://schemas.microsoft.com/office/drawing/2014/main" id="{0371E482-D9EC-8B00-FD4E-0E66F344DAC7}"/>
              </a:ext>
            </a:extLst>
          </p:cNvPr>
          <p:cNvCxnSpPr>
            <a:cxnSpLocks/>
          </p:cNvCxnSpPr>
          <p:nvPr/>
        </p:nvCxnSpPr>
        <p:spPr>
          <a:xfrm flipH="1">
            <a:off x="917980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0" name="Straight Connector 2069">
            <a:extLst>
              <a:ext uri="{FF2B5EF4-FFF2-40B4-BE49-F238E27FC236}">
                <a16:creationId xmlns:a16="http://schemas.microsoft.com/office/drawing/2014/main" id="{C3EEC090-9F03-94D6-1421-37335F34751C}"/>
              </a:ext>
            </a:extLst>
          </p:cNvPr>
          <p:cNvCxnSpPr>
            <a:cxnSpLocks/>
          </p:cNvCxnSpPr>
          <p:nvPr/>
        </p:nvCxnSpPr>
        <p:spPr>
          <a:xfrm flipH="1">
            <a:off x="1244566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1" name="Straight Connector 2070">
            <a:extLst>
              <a:ext uri="{FF2B5EF4-FFF2-40B4-BE49-F238E27FC236}">
                <a16:creationId xmlns:a16="http://schemas.microsoft.com/office/drawing/2014/main" id="{F187A2F1-0743-C443-7D5C-5EB891D7E3B5}"/>
              </a:ext>
            </a:extLst>
          </p:cNvPr>
          <p:cNvCxnSpPr>
            <a:cxnSpLocks/>
          </p:cNvCxnSpPr>
          <p:nvPr/>
        </p:nvCxnSpPr>
        <p:spPr>
          <a:xfrm flipH="1">
            <a:off x="1081273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2" name="Straight Connector 2071">
            <a:extLst>
              <a:ext uri="{FF2B5EF4-FFF2-40B4-BE49-F238E27FC236}">
                <a16:creationId xmlns:a16="http://schemas.microsoft.com/office/drawing/2014/main" id="{8D6FAA95-FB5B-AC3B-01A9-13780C1027FF}"/>
              </a:ext>
            </a:extLst>
          </p:cNvPr>
          <p:cNvCxnSpPr>
            <a:cxnSpLocks/>
          </p:cNvCxnSpPr>
          <p:nvPr/>
        </p:nvCxnSpPr>
        <p:spPr>
          <a:xfrm flipH="1">
            <a:off x="1734445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3" name="Straight Connector 2072">
            <a:extLst>
              <a:ext uri="{FF2B5EF4-FFF2-40B4-BE49-F238E27FC236}">
                <a16:creationId xmlns:a16="http://schemas.microsoft.com/office/drawing/2014/main" id="{C1B9D76C-6DB5-3BDA-5223-1BCA593AC248}"/>
              </a:ext>
            </a:extLst>
          </p:cNvPr>
          <p:cNvCxnSpPr>
            <a:cxnSpLocks/>
          </p:cNvCxnSpPr>
          <p:nvPr/>
        </p:nvCxnSpPr>
        <p:spPr>
          <a:xfrm flipH="1">
            <a:off x="2061031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4" name="Straight Connector 2073">
            <a:extLst>
              <a:ext uri="{FF2B5EF4-FFF2-40B4-BE49-F238E27FC236}">
                <a16:creationId xmlns:a16="http://schemas.microsoft.com/office/drawing/2014/main" id="{F4781F45-3A30-4D24-1342-F8A0E1B40A76}"/>
              </a:ext>
            </a:extLst>
          </p:cNvPr>
          <p:cNvCxnSpPr>
            <a:cxnSpLocks/>
          </p:cNvCxnSpPr>
          <p:nvPr/>
        </p:nvCxnSpPr>
        <p:spPr>
          <a:xfrm flipH="1">
            <a:off x="2387617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5" name="Straight Connector 2074">
            <a:extLst>
              <a:ext uri="{FF2B5EF4-FFF2-40B4-BE49-F238E27FC236}">
                <a16:creationId xmlns:a16="http://schemas.microsoft.com/office/drawing/2014/main" id="{B63F153E-F370-486E-B75A-619DD542C9E3}"/>
              </a:ext>
            </a:extLst>
          </p:cNvPr>
          <p:cNvCxnSpPr>
            <a:cxnSpLocks/>
          </p:cNvCxnSpPr>
          <p:nvPr/>
        </p:nvCxnSpPr>
        <p:spPr>
          <a:xfrm flipH="1">
            <a:off x="1571152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6" name="Straight Connector 2075">
            <a:extLst>
              <a:ext uri="{FF2B5EF4-FFF2-40B4-BE49-F238E27FC236}">
                <a16:creationId xmlns:a16="http://schemas.microsoft.com/office/drawing/2014/main" id="{E616BE40-DC79-111A-9345-198331316414}"/>
              </a:ext>
            </a:extLst>
          </p:cNvPr>
          <p:cNvCxnSpPr>
            <a:cxnSpLocks/>
          </p:cNvCxnSpPr>
          <p:nvPr/>
        </p:nvCxnSpPr>
        <p:spPr>
          <a:xfrm flipH="1">
            <a:off x="754687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7" name="Straight Connector 2076">
            <a:extLst>
              <a:ext uri="{FF2B5EF4-FFF2-40B4-BE49-F238E27FC236}">
                <a16:creationId xmlns:a16="http://schemas.microsoft.com/office/drawing/2014/main" id="{124BD316-CD4C-8FE7-0F69-C272335277BC}"/>
              </a:ext>
            </a:extLst>
          </p:cNvPr>
          <p:cNvCxnSpPr>
            <a:cxnSpLocks/>
          </p:cNvCxnSpPr>
          <p:nvPr/>
        </p:nvCxnSpPr>
        <p:spPr>
          <a:xfrm flipH="1">
            <a:off x="1407859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8" name="Straight Connector 2077">
            <a:extLst>
              <a:ext uri="{FF2B5EF4-FFF2-40B4-BE49-F238E27FC236}">
                <a16:creationId xmlns:a16="http://schemas.microsoft.com/office/drawing/2014/main" id="{4CB60DE2-41DE-8BE1-0016-42C995A17F6F}"/>
              </a:ext>
            </a:extLst>
          </p:cNvPr>
          <p:cNvCxnSpPr>
            <a:cxnSpLocks/>
          </p:cNvCxnSpPr>
          <p:nvPr/>
        </p:nvCxnSpPr>
        <p:spPr>
          <a:xfrm flipH="1">
            <a:off x="1897738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9" name="Straight Connector 2078">
            <a:extLst>
              <a:ext uri="{FF2B5EF4-FFF2-40B4-BE49-F238E27FC236}">
                <a16:creationId xmlns:a16="http://schemas.microsoft.com/office/drawing/2014/main" id="{0196B86D-CCB0-B9E5-0C75-402E888BD28A}"/>
              </a:ext>
            </a:extLst>
          </p:cNvPr>
          <p:cNvCxnSpPr>
            <a:cxnSpLocks/>
          </p:cNvCxnSpPr>
          <p:nvPr/>
        </p:nvCxnSpPr>
        <p:spPr>
          <a:xfrm flipH="1">
            <a:off x="2224324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0" name="Straight Connector 2079">
            <a:extLst>
              <a:ext uri="{FF2B5EF4-FFF2-40B4-BE49-F238E27FC236}">
                <a16:creationId xmlns:a16="http://schemas.microsoft.com/office/drawing/2014/main" id="{27371082-EABC-82CF-5921-C30384CFDAD8}"/>
              </a:ext>
            </a:extLst>
          </p:cNvPr>
          <p:cNvCxnSpPr>
            <a:cxnSpLocks/>
          </p:cNvCxnSpPr>
          <p:nvPr/>
        </p:nvCxnSpPr>
        <p:spPr>
          <a:xfrm flipH="1">
            <a:off x="2550910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1" name="Straight Connector 2080">
            <a:extLst>
              <a:ext uri="{FF2B5EF4-FFF2-40B4-BE49-F238E27FC236}">
                <a16:creationId xmlns:a16="http://schemas.microsoft.com/office/drawing/2014/main" id="{9BD1192E-99D1-41E2-D22B-8C6BBDEA7036}"/>
              </a:ext>
            </a:extLst>
          </p:cNvPr>
          <p:cNvCxnSpPr>
            <a:cxnSpLocks/>
          </p:cNvCxnSpPr>
          <p:nvPr/>
        </p:nvCxnSpPr>
        <p:spPr>
          <a:xfrm flipH="1">
            <a:off x="2714203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2" name="Straight Connector 2081">
            <a:extLst>
              <a:ext uri="{FF2B5EF4-FFF2-40B4-BE49-F238E27FC236}">
                <a16:creationId xmlns:a16="http://schemas.microsoft.com/office/drawing/2014/main" id="{587BEFBF-933B-C99B-64A1-488B1EAF3D2D}"/>
              </a:ext>
            </a:extLst>
          </p:cNvPr>
          <p:cNvCxnSpPr>
            <a:cxnSpLocks/>
          </p:cNvCxnSpPr>
          <p:nvPr/>
        </p:nvCxnSpPr>
        <p:spPr>
          <a:xfrm flipH="1">
            <a:off x="2877496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3" name="Straight Connector 2082">
            <a:extLst>
              <a:ext uri="{FF2B5EF4-FFF2-40B4-BE49-F238E27FC236}">
                <a16:creationId xmlns:a16="http://schemas.microsoft.com/office/drawing/2014/main" id="{CAF89A9C-293C-2369-3E72-31BCEEC4049B}"/>
              </a:ext>
            </a:extLst>
          </p:cNvPr>
          <p:cNvCxnSpPr>
            <a:cxnSpLocks/>
          </p:cNvCxnSpPr>
          <p:nvPr/>
        </p:nvCxnSpPr>
        <p:spPr>
          <a:xfrm flipH="1">
            <a:off x="3040789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4" name="Straight Connector 2083">
            <a:extLst>
              <a:ext uri="{FF2B5EF4-FFF2-40B4-BE49-F238E27FC236}">
                <a16:creationId xmlns:a16="http://schemas.microsoft.com/office/drawing/2014/main" id="{B0BC4A9F-0855-25CD-5799-E30CD42BA8C7}"/>
              </a:ext>
            </a:extLst>
          </p:cNvPr>
          <p:cNvCxnSpPr>
            <a:cxnSpLocks/>
          </p:cNvCxnSpPr>
          <p:nvPr/>
        </p:nvCxnSpPr>
        <p:spPr>
          <a:xfrm flipH="1">
            <a:off x="3204082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5" name="Straight Connector 2084">
            <a:extLst>
              <a:ext uri="{FF2B5EF4-FFF2-40B4-BE49-F238E27FC236}">
                <a16:creationId xmlns:a16="http://schemas.microsoft.com/office/drawing/2014/main" id="{C280C7B2-CEA8-2A2F-FD01-FC232426C235}"/>
              </a:ext>
            </a:extLst>
          </p:cNvPr>
          <p:cNvCxnSpPr>
            <a:cxnSpLocks/>
          </p:cNvCxnSpPr>
          <p:nvPr/>
        </p:nvCxnSpPr>
        <p:spPr>
          <a:xfrm flipH="1">
            <a:off x="3367375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6" name="Straight Connector 2085">
            <a:extLst>
              <a:ext uri="{FF2B5EF4-FFF2-40B4-BE49-F238E27FC236}">
                <a16:creationId xmlns:a16="http://schemas.microsoft.com/office/drawing/2014/main" id="{07486ED8-E9DC-CD02-7D67-63C801E2BCBA}"/>
              </a:ext>
            </a:extLst>
          </p:cNvPr>
          <p:cNvCxnSpPr>
            <a:cxnSpLocks/>
          </p:cNvCxnSpPr>
          <p:nvPr/>
        </p:nvCxnSpPr>
        <p:spPr>
          <a:xfrm flipH="1">
            <a:off x="3530668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7" name="Straight Connector 2086">
            <a:extLst>
              <a:ext uri="{FF2B5EF4-FFF2-40B4-BE49-F238E27FC236}">
                <a16:creationId xmlns:a16="http://schemas.microsoft.com/office/drawing/2014/main" id="{259B6E78-0F25-AA47-5A2D-0221E62C2D3E}"/>
              </a:ext>
            </a:extLst>
          </p:cNvPr>
          <p:cNvCxnSpPr>
            <a:cxnSpLocks/>
          </p:cNvCxnSpPr>
          <p:nvPr/>
        </p:nvCxnSpPr>
        <p:spPr>
          <a:xfrm flipH="1">
            <a:off x="3693964" y="3540530"/>
            <a:ext cx="0" cy="9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8" name="Straight Connector 2060">
            <a:extLst>
              <a:ext uri="{FF2B5EF4-FFF2-40B4-BE49-F238E27FC236}">
                <a16:creationId xmlns:a16="http://schemas.microsoft.com/office/drawing/2014/main" id="{6E94C7AD-938F-BAD1-0D15-F25CAA0E1DAE}"/>
              </a:ext>
            </a:extLst>
          </p:cNvPr>
          <p:cNvCxnSpPr>
            <a:cxnSpLocks/>
          </p:cNvCxnSpPr>
          <p:nvPr/>
        </p:nvCxnSpPr>
        <p:spPr>
          <a:xfrm flipH="1">
            <a:off x="2794253" y="3540530"/>
            <a:ext cx="0" cy="36000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9" name="TextBox 2087">
            <a:extLst>
              <a:ext uri="{FF2B5EF4-FFF2-40B4-BE49-F238E27FC236}">
                <a16:creationId xmlns:a16="http://schemas.microsoft.com/office/drawing/2014/main" id="{AF8D7F13-540E-7168-4BDF-6568C5DF94AB}"/>
              </a:ext>
            </a:extLst>
          </p:cNvPr>
          <p:cNvSpPr txBox="1"/>
          <p:nvPr/>
        </p:nvSpPr>
        <p:spPr>
          <a:xfrm>
            <a:off x="428929" y="3608222"/>
            <a:ext cx="307777" cy="4968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800" dirty="0">
                <a:solidFill>
                  <a:srgbClr val="00B05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89307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363</Words>
  <Application>Microsoft Office PowerPoint</Application>
  <PresentationFormat>Custom</PresentationFormat>
  <Paragraphs>228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15</cp:revision>
  <dcterms:created xsi:type="dcterms:W3CDTF">2022-01-13T16:49:31Z</dcterms:created>
  <dcterms:modified xsi:type="dcterms:W3CDTF">2023-11-06T16:29:38Z</dcterms:modified>
</cp:coreProperties>
</file>