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99313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6DA70-F8E1-445C-B560-B27E5CB77BDD}" v="46" dt="2023-11-06T15:57:08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3195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5D6DA70-F8E1-445C-B560-B27E5CB77BDD}"/>
    <pc:docChg chg="undo custSel modSld">
      <pc:chgData name="Fatima Pillosu" userId="a6295d4dc9e22643" providerId="LiveId" clId="{D5D6DA70-F8E1-445C-B560-B27E5CB77BDD}" dt="2023-11-06T16:20:26.485" v="2670" actId="20577"/>
      <pc:docMkLst>
        <pc:docMk/>
      </pc:docMkLst>
      <pc:sldChg chg="addSp delSp modSp mod">
        <pc:chgData name="Fatima Pillosu" userId="a6295d4dc9e22643" providerId="LiveId" clId="{D5D6DA70-F8E1-445C-B560-B27E5CB77BDD}" dt="2023-11-06T16:20:26.485" v="2670" actId="20577"/>
        <pc:sldMkLst>
          <pc:docMk/>
          <pc:sldMk cId="3823373272" sldId="256"/>
        </pc:sldMkLst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2" creationId="{4D31D349-A570-3546-AE29-7BFA848A18A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3" creationId="{7257DA5E-1CC2-76D7-9D48-74101A4280B8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4" creationId="{B6898CB6-9B4E-43B0-B208-B9E665686A8E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5" creationId="{7E6452E4-9226-4F75-B592-D23F95492980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6" creationId="{AE2E90C5-1BDD-5AE0-65E0-885B3520E90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7" creationId="{E54D07C6-9255-7244-32AC-CCC4DBEAEBB5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8" creationId="{BA15FD8E-737F-9753-DE8A-434E8725709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9" creationId="{5640A033-E0DE-C3E0-FBF2-78123437DD6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3" creationId="{0EC5D110-1D1A-7854-F2FB-E4998C200D49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4" creationId="{9E2AAE55-BFB2-DD6D-9371-D6800D5A944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5" creationId="{A9285B92-85BB-991C-76F0-242CA6A21C9B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6" creationId="{09A59619-D36D-078E-0152-E80A36D85C8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7" creationId="{0365B71A-B52F-A187-C76B-A35E5190C8C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8" creationId="{59CCBAC3-2639-436B-D86D-6224BE23B78B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9" creationId="{8F9C4541-970A-E255-270C-8AFE7D438A2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0" creationId="{085A2012-BE48-BE97-F05B-2A2A237FE213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1" creationId="{31416CE4-BE10-7282-9809-90ACA6BE652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2" creationId="{62454E34-5B2E-9E3E-5623-6708C8E01F7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3" creationId="{CF712B1F-4EBC-3C03-D7BD-9434676B79E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4" creationId="{8F705594-1F05-2126-21AB-DD73495945F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5" creationId="{36538791-6274-7713-5416-F559E197452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6" creationId="{048C9E01-9836-915A-E1AE-A41D184DA8B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7" creationId="{73925F6F-5C3C-7DBA-01AD-2B55E8324F5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8" creationId="{FAD8801D-DD0B-4887-4CFF-967208E32C05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9" creationId="{544A5C5A-3F54-CEA1-8FAD-442F77D7DF4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0" creationId="{5D0FF8CA-48B0-291B-DF70-0021F871075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1" creationId="{53863F95-DF93-761B-2C24-EC669795F93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2" creationId="{9AE1F648-BB13-1FD1-F494-447775C93FC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3" creationId="{34C476B2-59BC-DC47-7689-F3FA2421C93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4" creationId="{74782EAB-3A81-DCFB-5B3A-06472657041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5" creationId="{ABA21595-9FDB-9C86-D28E-90BAC019CA23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6" creationId="{3EB3D49B-6D11-B1EB-E3ED-7086BFC84C7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7" creationId="{4D37B924-584B-91B1-5B9D-7B4E8EB548B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8" creationId="{EEA169A4-6936-8AB3-F567-634ACFE5E0A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9" creationId="{160A267E-FBB4-BAF3-6D77-8342E906632C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0" creationId="{6CE73EF8-DBD8-D7E6-71E4-3CE4BA7D010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1" creationId="{2BD14FB9-EC9C-16C7-4C0F-58E0681187B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2" creationId="{8DFEFA73-1074-520E-AF19-24F601A3143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3" creationId="{D65B0388-31F8-0F0B-C4FB-D117FC7E084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4" creationId="{32352651-D42F-48DB-B9CF-4B8862FF75FF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5" creationId="{02CBA5F0-2E5C-BCC9-41EA-DCCEBDDD76E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6" creationId="{B9BB564D-9A9E-DB70-BA2F-514D9171DE4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7" creationId="{C40B8905-91F0-E2CC-BD8D-F1969937A1A9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8" creationId="{8CD8639E-CEFE-DAA6-FCA6-218495BC717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9" creationId="{06F0F50F-8222-51E0-D7D0-C58E7F64547C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60" creationId="{6BC5631C-0023-8D16-84B6-4DE892A59512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61" creationId="{754A37A1-D936-4EDD-8575-085F8A5FF8E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1" creationId="{BE1BA81D-1209-DAFC-B232-5B4C026D63A4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3" creationId="{D7F1051A-A129-025B-1970-F8DBDD2F5D1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4" creationId="{6993F6BB-4ABC-3C4C-A61B-933652946242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5" creationId="{30651054-2FE3-E68D-334B-3A559A2421A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6" creationId="{D73CC801-4214-DF0B-A7E3-4C8965793CE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7" creationId="{AE021A64-1AD9-7958-CD36-58990F298F9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8" creationId="{355EDD11-275A-7E79-DA01-1FAEBBB1DF44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9" creationId="{C0B05A3C-D672-08DC-493F-22F5C88A0A8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0" creationId="{B8370828-C98B-9B1B-E525-FF36F9B1397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1" creationId="{75946069-0818-BCAC-9665-161396E1EFD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2" creationId="{91A70557-C9FA-31C1-2B28-3FE1FBC1A68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3" creationId="{9A2D2ECD-F732-FCAE-C461-A488A4EB669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39" creationId="{C4FDD83B-FD82-D85F-7645-FA8DAE99741C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0" creationId="{8C35DF04-FB31-7A68-5F38-DF32F54763E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1" creationId="{B0E5F6D9-A10F-8D1F-5B68-A7EF94A26EB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2" creationId="{4EDEA4D5-E953-CF3D-8DA1-3A538DF161D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3" creationId="{BAE9B7E1-8748-0648-57C8-7907FEB9765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4" creationId="{7FEED3F9-B7D2-FBD0-BF2B-737D1B80095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5" creationId="{5557783E-307F-8506-068D-15C04C5E6BE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6" creationId="{AC09B673-A081-17DA-4C41-D9EA16A0242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7" creationId="{BD28E66E-21E0-DD81-CDA8-8DEA4AA58D3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8" creationId="{C7F74FF1-E27D-660C-D058-82AB290A168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9" creationId="{2F51B73F-73E8-DFEA-061E-3830C780B2E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0" creationId="{EFD7528D-3FE8-8C2A-B496-53EA3B6BFDC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1" creationId="{8124D406-0232-6875-8A9D-FAB91A58551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2" creationId="{A2B4B752-3207-0547-0DF7-B8D43DBE81F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3" creationId="{4AA9F10A-E408-4EE4-811A-BEC8E1243CC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4" creationId="{1F2A9BE0-2266-9486-D5A0-EC211E58A6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5" creationId="{A9B67A4C-3FFF-C5E5-3EA2-ABD41400319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6" creationId="{1414D068-8D56-7FA4-54C5-0449DFAECAA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7" creationId="{21A0C990-AE86-A2ED-5CC0-90D24F2BAB1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8" creationId="{66395A5F-0291-66E4-F706-4DEB18D470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9" creationId="{10C5840D-F582-E2E4-5AC5-FF926DCEBAA6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0" creationId="{6113DA8F-3B4E-2ECB-D064-5B883D6B50D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1" creationId="{36D4956C-CC13-6FF4-8399-A333467E1D6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2" creationId="{283589A6-0BC0-7829-221B-3EA456CF161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3" creationId="{DE275AAF-2B4F-47F5-3916-8A240DD364BB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4" creationId="{8EC096BA-15AA-9DD7-C958-394B1C9BA2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5" creationId="{F3FC04B2-8169-224F-A546-0372158745CC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6" creationId="{C0ED2B00-B473-F825-B4DE-B3B2C3E1616B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7" creationId="{1A14188B-A05B-3594-8D9B-FFA9FC46DE0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8" creationId="{33E8ED65-059E-02EC-D011-2A1B226925B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9" creationId="{2C86C471-BDF1-15B2-760C-3A2F9872BD4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0" creationId="{A84ADFD0-D73B-033B-4441-115CA597ED2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1" creationId="{A07EF5F6-6C9F-B7CA-6D84-6D8FB45B413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2" creationId="{773D449F-ADCE-48C5-359F-76713A6D8CB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3" creationId="{32DB111D-7C5B-E0CA-8294-884AF3D987D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4" creationId="{328C293A-1B42-88FB-4EDB-DA2AA01833A6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5" creationId="{9245959A-98B1-1FBE-52D5-8D28679BD81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6" creationId="{835905CA-1233-30AA-FD1C-2C212BFED23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6" creationId="{C04050AD-7E34-99EB-DC2C-F991C8B5A65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8" creationId="{5B65EF3F-FE67-22B9-D6AB-D9400D0AC34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9" creationId="{0E2121CF-DE02-9C7C-960B-45CE08C7EF8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0" creationId="{E8E7761A-C403-2305-DAC9-43AAE11DA8E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1" creationId="{4B09B777-0F2C-F70C-C17D-CE5489FEA57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2" creationId="{EE4FDDD0-F3EE-474E-7DA7-25AF713A9A9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3" creationId="{4328EC66-B064-7EC1-907C-30DB4F326E0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4" creationId="{FF74491C-8CA4-4613-F362-03638943388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5" creationId="{DC459330-7005-8140-1E47-43EEAB826F4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6" creationId="{22F400EF-4207-0B4A-A014-D4803013623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7" creationId="{BE8DFF2D-B1D4-0726-6F7F-77691F60F68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8" creationId="{2C92AF21-0473-299D-12E2-3C83C4CA1EE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38" creationId="{45C3F17F-3ACB-F2B9-6AF5-F27BD0FFDEC9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39" creationId="{EDEF1601-307F-5653-176D-4092D87C4E2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0" creationId="{59308AFC-E835-FE3C-0404-715C6526034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1" creationId="{7F451B91-0ADE-1911-F2F8-AB2674DE44D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2" creationId="{73A61654-BD1D-63FC-5B2D-5D69FCDB7BA5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3" creationId="{8436A02A-EEB5-2BF9-5E91-2D2C5775090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4" creationId="{3FD35EBB-8A94-A493-2D9F-06E33A676BA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5" creationId="{8528C4F4-1307-1EAF-C015-9604A4CE05B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6" creationId="{7C8F17CF-73B4-BEC3-1537-E897CCEA5D55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7" creationId="{9CC3B821-B6E4-AE25-10F7-05854E65ED3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8" creationId="{DB4E7F31-A0C4-DFDE-4CE7-22FECB74CB7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9" creationId="{E52737A4-F75B-2666-5DFD-17F294DF2ED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50" creationId="{0F08A2FE-88C5-5650-A105-590C40E70721}"/>
          </ac:spMkLst>
        </pc:spChg>
        <pc:spChg chg="add del mod">
          <ac:chgData name="Fatima Pillosu" userId="a6295d4dc9e22643" providerId="LiveId" clId="{D5D6DA70-F8E1-445C-B560-B27E5CB77BDD}" dt="2023-11-06T15:07:38.552" v="349" actId="478"/>
          <ac:spMkLst>
            <pc:docMk/>
            <pc:sldMk cId="3823373272" sldId="256"/>
            <ac:spMk id="251" creationId="{918E78DF-B638-BCDF-6949-1D67494212F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6" creationId="{F2D39E7A-6639-36FA-7348-79FA4DE9DCD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7" creationId="{21F6BAB0-35C6-4640-40AC-F764786BF69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8" creationId="{6BC4ABF4-7EC1-FD3E-FE5B-D194E99D930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9" creationId="{E7560995-BA7F-7B30-FB31-1705A6F68EC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0" creationId="{3AF31D9B-BE59-EEA1-2A66-CCB51BD15C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1" creationId="{CA2CD2AE-D8BD-F1A3-1494-5D992071F0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2" creationId="{F7B1AE72-97EA-3D21-9D9F-8E9B61A914C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3" creationId="{6C1A8CC3-8D1E-90BF-7B36-3325AE4B9FE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4" creationId="{E6678E34-A6CA-2045-CF40-2ED6EADC3AA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5" creationId="{F13014A2-A0E4-FB8C-0622-6008809E450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6" creationId="{AA614B2F-0298-6847-9286-C575A46C6B9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7" creationId="{12CC3FFF-0599-1DF2-3E99-EC9AF5B020D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8" creationId="{2E4D6B6D-61F3-688F-16C5-33D6F7F5862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9" creationId="{7557A43C-FD4D-28CD-3285-1C628638B6A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0" creationId="{5AE8367F-C7CF-F239-993E-A2973ED6E7C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1" creationId="{3FA0F5EB-92FE-596D-E428-3EADB4A885D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2" creationId="{11B00C26-8FE3-6945-F655-3DAFDFFE8F5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3" creationId="{6AE4C65D-303C-3707-5A07-8B48188B829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4" creationId="{6E6FCD9D-C38F-1CF6-66C3-1E5FA8983F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5" creationId="{CE26EE89-58AF-E5CA-0053-1AA3A53C5CE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6" creationId="{C4982FFE-3312-6595-666C-E926A7E236D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7" creationId="{2BBE08A8-E2FE-A42C-31BA-0B574DC939B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8" creationId="{8C79A227-BF49-67C0-AAC9-34ABAC19D5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9" creationId="{6CAA10D1-2758-E8F9-5DF0-C8DF40CBE4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0" creationId="{939C0891-72D6-A6C1-13A8-7B0E0798055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1" creationId="{4CE0A06D-288B-C861-C981-8AD33DC8586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2" creationId="{2CB6A5DA-0F7D-9B3B-1F81-16FE102B83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3" creationId="{8475A826-12F3-6B11-2054-E85953F2F5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4" creationId="{AF2FA669-5DD2-1133-344D-DDC129FDFCE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5" creationId="{0A168B8D-F70B-0F73-9690-4A220D120FD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6" creationId="{42507186-8165-334E-7F9A-A9BF803D8F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7" creationId="{0EB5FFC1-F30C-E278-488F-57C437871E1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8" creationId="{56A3B296-F97A-19E0-827E-29E7D81DDD0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9" creationId="{635A7BB1-9C76-F430-E73F-006A3C55DAE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0" creationId="{1F004C23-9780-A1AD-2729-ACD08CA7735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1" creationId="{A615ED91-E3AD-AEF3-4780-5E064A09155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2" creationId="{4A4290E2-FA2B-9760-4C18-BAA81B5AD3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3" creationId="{801086F5-BC22-5FFF-0C14-9E72A727F06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3" creationId="{BA0111C6-76D1-CD4A-6F8E-467B692F8F2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5" creationId="{106F9419-E474-791C-6266-4338E28EC71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6" creationId="{7677887A-35A4-0F6F-BF78-F351EF21BE8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7" creationId="{36F25E55-FCE0-2D80-51F0-987F80026BB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8" creationId="{8D467830-6DF6-4AE3-B9F1-C6342F5804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9" creationId="{E8BB38DB-94A9-2DD5-FF95-2B89D3825E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0" creationId="{4323E09E-2DDD-30AA-7D81-DBBEC91ADB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1" creationId="{DA8DCF56-C528-BBB9-2842-0B8AABB973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2" creationId="{7C96997D-F3D2-60CF-7F98-B6A41116B46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3" creationId="{C0054AEB-2DC5-3C3D-E7FC-38FC0C7ED59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4" creationId="{B90CCB50-39D8-17AD-6E90-420A2D6D6B9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5" creationId="{30217217-986C-D279-9BD2-71959C4F85F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5" creationId="{E3786DC2-39BC-9799-9264-87C0DD84EE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6" creationId="{2E00B708-F091-8D6C-D7AB-1B8FA833D02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7" creationId="{3E2116D4-9D9D-41D9-6364-8B970B92C4D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8" creationId="{9E72E681-E0AE-8D6E-3FD0-58EEBDD2763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9" creationId="{B9914DA0-6BE3-BC1D-1027-06D43F5FE2D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0" creationId="{397E667F-DC34-BD29-4158-CA69B38087A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1" creationId="{494F6863-D805-3DC5-52B4-B4AB6C6C1A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2" creationId="{DAC32EB1-62F9-3825-6D98-346B6197FBD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3" creationId="{88C18055-33F7-3AA4-4042-81A682795E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4" creationId="{7B3FA2F6-C363-A851-8CEE-50343238016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5" creationId="{B0CDEBB5-6EC6-5ADE-F404-D28CC7397E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6" creationId="{5E0132B9-BE11-4204-4D3E-E2B75DEBD1D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7" creationId="{04C54943-9A7A-6F85-6704-460C1E3F2A2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8" creationId="{79CEDDF8-91BD-6E67-EB40-726B082767C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9" creationId="{47C034AC-1E5B-8746-2500-54498DCFE5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0" creationId="{5616571D-AF01-8D04-478C-F6DE16171E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1" creationId="{C5E350EE-93D9-1D45-EE85-CCB06858638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2" creationId="{C02134B1-42C3-5B99-368C-68DA4061C4E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3" creationId="{C090D49C-8401-363A-5BD1-48AC4A645C4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4" creationId="{7909DB03-4B80-F150-7270-8ADF5E0F154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5" creationId="{79A9CBB0-1F6C-2083-606F-DBE435669EA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6" creationId="{17A45AFF-53E5-0D2A-CCFF-00415BBF55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7" creationId="{7C5B7842-C10D-2757-0C58-4043BF93F16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8" creationId="{EDE6E7DF-92E3-598E-D6A6-FF37D8814B7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9" creationId="{129C5BEA-50D1-18AB-350E-3B424053F9C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80" creationId="{717011C0-DC7C-7649-01D0-8D04E2DF6D7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81" creationId="{D6E22E7F-F0A1-1C67-0290-F4F63D8FC26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2" creationId="{75B574A0-5CA3-2485-BB7E-963684E9D27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3" creationId="{464C84A3-AE7E-0728-8AF0-668EFD89B5D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4" creationId="{702223A3-D582-DB51-31A7-2EF2647A4F7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5" creationId="{12A2B787-29ED-0CC4-90D6-E11823463C3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6" creationId="{80663405-1E31-DF9E-5DD0-D12FF799A7D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7" creationId="{95131139-FA31-CCA5-051E-29D3D4853A2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8" creationId="{ECA6917D-DA3A-A895-7F70-F74CECC2A30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9" creationId="{AA9B2EAF-297C-2DA1-0D2C-E1E0A786736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0" creationId="{FE789936-7AE8-AA86-7AEB-2E63EF83527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1" creationId="{CCFE598F-9DC6-233D-90E3-A55D7F16AF5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2" creationId="{121D8D45-76CB-3288-0422-6B1AC878665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3" creationId="{3B99984F-CDCF-696F-117A-697DE7311B6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4" creationId="{0ED6012C-22ED-11CE-C012-186B4C37B40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5" creationId="{600A18B6-8CC3-CA64-A79F-3B07F6E13E3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6" creationId="{873D1B68-7271-ABC7-A36A-84B79620A054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7" creationId="{9B191297-32E3-3004-C999-FEA4E2A68DA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8" creationId="{5DBD41E8-2E61-B5DF-6067-6D556769E53A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9" creationId="{9D8B3E3D-D9E2-C2DF-DD0B-D547EFF787A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0" creationId="{13AED453-E26B-0C8A-20C8-353AC71EEA1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1" creationId="{992FE5B5-8A65-4CAD-F48E-1FB1934A693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2" creationId="{B6A9588F-3C4C-7A57-1FAB-B02D485F5E94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3" creationId="{E6E31EC5-2D1A-383C-EB0E-27CE8D93169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4" creationId="{ACED25B3-CBBA-6E40-D24B-1AC84B8EFA6C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5" creationId="{C572DF42-DADE-0C66-2C50-4D4A9405349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6" creationId="{5F930522-6242-3B6F-AC74-651221935D0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7" creationId="{9B6B3254-3B44-467A-2BEC-8540537E504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8" creationId="{5550DCA4-9DA0-269A-8882-B72A46B8F86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9" creationId="{4DB6BCF6-C439-1E4B-527A-04FAA12E09EB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0" creationId="{A7E8D755-C319-2E94-B482-B2CCF7FCE7DA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1" creationId="{36F42FB0-D568-3C5E-B7B3-EDFA0841DB9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2" creationId="{734BEE2E-08A9-B887-FE4E-63EE7F511C8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3" creationId="{26768A0B-24C8-A197-8517-D871B6FAE541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4" creationId="{5ABBE7EB-73E9-92BB-44B7-A26DBD1E1C7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5" creationId="{80D40731-B1BB-692B-CFF7-226EB6D11E4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6" creationId="{0FC9BFB8-8CCD-AAA0-C686-A2E609684ABB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7" creationId="{A7AADB42-B26A-4CB3-D429-B212DA4136F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8" creationId="{FFDC3743-7CA1-8EEB-CA50-6383F4797A52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9" creationId="{48E8E60B-E187-4F58-5613-581F899FA4A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59" creationId="{0F0585B6-B16E-1844-C883-1248502114A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61" creationId="{2FE1D1A5-20B3-D680-C019-FD19C71779E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2" creationId="{FE1823F9-E0D0-459E-2C97-D3BD7F2D010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3" creationId="{5884C8F4-D423-3015-33CE-D968A93334E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4" creationId="{09F44CEA-75FF-6C67-369E-30884190E91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5" creationId="{D90460E6-8EE9-F33D-C842-2B03B96DF94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6" creationId="{96943570-43AC-A90D-F246-DECC88A8A81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7" creationId="{51DD2F56-0932-F9D6-4841-17F0E3CC7C7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8" creationId="{D533B72B-6F87-719F-1DAF-D7D27C190E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9" creationId="{4060A5EE-91D6-B4EA-A735-E5596AA0477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0" creationId="{0E90AB20-4D72-C69C-3695-5FC8248B611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1" creationId="{82E679D3-3751-BC07-FB08-96FE1568087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2" creationId="{A2DB6A87-0837-7F82-95BF-2D611D58F8F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3" creationId="{3955947A-285A-C4B4-2E20-7603A87AA6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4" creationId="{A38B51E9-15EF-2F70-4F80-CB31F94BBB2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5" creationId="{EF4AAE64-D6FF-01F9-1ED7-891C8E21235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6" creationId="{03B17227-06F8-A73E-3156-7EB348302B5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7" creationId="{355BE274-B260-C399-DB70-36CC8C4785D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8" creationId="{28834397-C130-9F69-8D00-8F7989D148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9" creationId="{3A38A3AE-1F67-7B87-1BD3-43CC7E70543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0" creationId="{BF97A78F-3FE6-0B0F-5D17-50E3CFABB49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1" creationId="{AE2F49FA-0EF9-C321-2C19-725BAF9FA8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2" creationId="{1472DCC9-861C-1CD2-C472-DBE6367C61C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3" creationId="{5E013559-DA26-BBC7-BAB9-9976964B49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4" creationId="{D907ACE1-2D2D-4659-CFA0-6688A9A1EF6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5" creationId="{AE4CE0F8-B934-308C-113B-13999714ECD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6" creationId="{011EDCA4-3DB8-9BD6-9415-BA606D5D3C4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7" creationId="{91A396AE-4FD5-4067-E170-38FED2242C6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8" creationId="{E259122D-4952-C717-32AC-1E221A8C4D2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9" creationId="{8D0FB8E1-B4EB-031E-31B6-0F72354D440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0" creationId="{A7B16202-A12A-83C7-F745-B56C42A898C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1" creationId="{5A4D7AE0-7AE1-F404-FDC0-9FC70486E2D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2" creationId="{6919A633-03A1-3592-5F56-D545C0AE758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3" creationId="{78067B08-A302-AC24-25B5-0215935B96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4" creationId="{26085FB2-C6F5-8C4C-E2A6-D466BD9168E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5" creationId="{B355F116-5C51-7445-6A2C-6254374D35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6" creationId="{F1614C1D-E7FD-2AC5-6335-1E993425CCB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7" creationId="{0EBF7466-1C22-1BE4-F644-56BCDEE1F1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8" creationId="{86784900-C8CC-BD6A-D335-52DE42662E2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9" creationId="{8DC271F3-1C34-7203-66B5-9F31E55D09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40" creationId="{B8BE25E7-2287-F02E-B4EF-C9B31654C34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0" creationId="{D5F8E40D-BCBE-C1F7-AB8D-56856F091D7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2" creationId="{EF31CCCE-428E-471A-7AA9-0B7D398A395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3" creationId="{91937A28-1BCC-DADF-4543-3C5118AC54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4" creationId="{53AFC8C1-9484-0728-1F01-F31773DF14F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5" creationId="{F7EC0B15-C491-3EA1-022E-CF23088621D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6" creationId="{23D34746-0227-D164-7CFA-672C9CFDBFA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7" creationId="{645C4B48-5F13-671B-32A1-FF65E4239D7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8" creationId="{4E220F60-E44A-D634-5CAC-3F09459CEC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9" creationId="{C710AEC9-25C8-06BE-1DE0-2D38FC69843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0" creationId="{2B34616D-3D6C-8989-12F2-4193BF10130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1" creationId="{BE777B14-BC08-0E04-2936-D6386DC45B4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2" creationId="{740D6B0B-F5F5-A404-C7F6-349F3331D7A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3" creationId="{0E9039B8-EAEE-8059-7A7F-9163A2D0C02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03" creationId="{91F088DD-E2D6-17D7-24BB-7C3C8252D3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07" creationId="{FCBD9C0D-E09B-27CA-FD83-3854C7F1AC04}"/>
          </ac:spMkLst>
        </pc:spChg>
        <pc:spChg chg="add del mod">
          <ac:chgData name="Fatima Pillosu" userId="a6295d4dc9e22643" providerId="LiveId" clId="{D5D6DA70-F8E1-445C-B560-B27E5CB77BDD}" dt="2023-11-06T15:30:07.491" v="1803" actId="478"/>
          <ac:spMkLst>
            <pc:docMk/>
            <pc:sldMk cId="3823373272" sldId="256"/>
            <ac:spMk id="608" creationId="{97A61744-E4B8-495E-51A0-7E83BC55699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14" creationId="{E43A4593-6680-59FB-5713-CB2F6382379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17" creationId="{31D1B6B4-6883-0462-963C-AC140C57F01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0" creationId="{D2AFADA3-4E9A-BD45-4780-B378ACE36DA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1" creationId="{362E6EDA-4BDB-410A-1EA4-89721FD8928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5" creationId="{54EAFB99-E75A-D283-8943-41C37D6E84F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6" creationId="{CB87BF70-BB25-DA40-E870-670157F187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7" creationId="{F1C4365E-0294-86B3-9C62-E45EC0905CC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8" creationId="{28E4C73E-15DC-A2BD-61AA-3B30CB41FD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9" creationId="{1B4B61DE-17E0-74BD-D113-C1DBEC7C66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0" creationId="{A8FCEEAD-C3E3-89A6-400F-8A782E318BC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1" creationId="{46805CC2-5124-58EF-2691-6D5A7006C7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2" creationId="{268258DB-2E73-7B00-48A2-2DD4A07F52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3" creationId="{8DE971EC-800E-5E05-FA9C-7077DCFF9C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4" creationId="{F16E2616-BD8A-5626-68F3-CC100430852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5" creationId="{F1F48243-8D5B-14DE-F700-A58490DA7F3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6" creationId="{AF092B6D-9883-38A9-E778-252F0CB557A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7" creationId="{1C790BEB-CC21-43DF-E88A-5AC0521EFC7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8" creationId="{628D7F9F-1814-4603-8268-86556CCB7F8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9" creationId="{2B74021A-9304-C40C-67A8-528ADA06F44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0" creationId="{0832662E-B553-3A03-1993-F0EF0DC2E15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1" creationId="{156BCC56-1CD4-C43A-68E8-CB5EA273126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2" creationId="{554238BB-C4E2-31A0-B336-721129BDFA9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3" creationId="{F00B0B9C-5E09-9EA5-F0ED-F4CF6588BE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5" creationId="{2AED8A18-098B-720B-128A-2D18FE7E477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7" creationId="{261CFED9-4D36-260B-172E-E56B9B50453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8" creationId="{9748172D-2891-32D1-579A-94B2B0823D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9" creationId="{2F050AC0-48BA-2984-91E1-F0F8E24B55A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0" creationId="{95C1086C-1E46-F289-1204-81D8E6B28B3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1" creationId="{872C14C5-9E08-1A7A-82A7-DF0ABD71E5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2" creationId="{8673AD1C-FAEC-F531-D6A9-9620E9C74AA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3" creationId="{D5342301-F845-D5B0-9A5C-94A13F40310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4" creationId="{452CA6D0-60DB-183E-B22B-BDEB53D02C63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5" creationId="{E2D7543F-7B61-F33C-FE84-5451062CEF2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6" creationId="{39540278-ADDE-E43A-1E7E-4350352F64C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7" creationId="{29A3EC2F-30DD-AB6A-7FD0-B184BC5F743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8" creationId="{F5491A98-B9D8-AA2A-ED79-537D1F20BF33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9" creationId="{45CFDD3F-66E1-CCB4-89CB-E9538D917FB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0" creationId="{543A7540-3133-EC47-76E2-D818DF57B257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1" creationId="{5411074B-F37E-B8FC-FAED-2B9A8CDDC20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2" creationId="{712B7170-D2CA-C37D-AE28-49DCC978172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3" creationId="{4C75E4E9-D836-911C-000E-6767A686697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4" creationId="{5F2D488B-35F9-2E9E-9EEE-9F69296C282D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5" creationId="{83B65BE5-6D47-137F-8649-DDCA83EAD55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6" creationId="{24F9AAF2-FFEA-6E13-CCE5-28370A49C98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7" creationId="{53ABE3E1-38DA-649E-42B4-01EFD3FA1BD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8" creationId="{4EE044CB-9021-43AB-6D2D-B255A98CC61E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9" creationId="{1FA00018-A0A5-F429-C039-CD2480A72A8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0" creationId="{E5381F65-3879-9981-D73D-92E751CA8908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1" creationId="{E44D067A-652E-339A-F013-C5B323D7D54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2" creationId="{17AFE9B0-5F22-787F-A736-20A7206C49EA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3" creationId="{A5AAAE2F-331A-CE37-EAF4-256C2680EAA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3" creationId="{E85FF017-CBD6-250A-3025-1D1D2A25B69D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5" creationId="{F797A5AE-9B28-63F7-D5B6-18395928487E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6" creationId="{452338D4-30EE-F728-D17B-1DB5560E425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7" creationId="{27D99D2E-D661-A9ED-EAB6-AE55B2C71F52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8" creationId="{0488B661-8148-111E-7B35-6785556E53AC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9" creationId="{95821069-D1DD-FD77-982B-E160A72DB82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0" creationId="{EC2D2C11-CBE9-511D-215A-C2F94CDEBFD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1" creationId="{75F9A2EF-0956-9030-1C9E-1A1BDB8C45B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2" creationId="{1C25E3F2-B914-6FF9-E051-4A266473B810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3" creationId="{F3230C6D-F1C4-9385-AAED-D35D9BD001F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4" creationId="{B1FEE225-02DB-2E89-4748-35DF02E1DED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5" creationId="{8961C730-C9D5-DDD3-44DF-AF4A0FA5A2B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6" creationId="{2796C56E-C0DA-FCA1-4D9B-77DCC8D21926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7" creationId="{0C48FDC2-E12D-6B24-2160-F6B913F1A878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8" creationId="{81D80259-2C38-9B45-01E2-B80F82F3ACF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9" creationId="{9613F15A-FFE0-D738-3456-7EF4B4320D8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0" creationId="{9409E337-7BF1-9A52-0CFA-CB6C70A175F2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1" creationId="{E20BD880-E5C0-FA07-A81D-1C770CA85A47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2" creationId="{C98A28A7-917D-98FD-57AC-A838D468C6F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3" creationId="{19968838-6B3F-9FFB-0E66-A955408965E6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73" creationId="{07C301C3-DE1D-55FF-E854-CF791BAB8E9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5" creationId="{C932713C-CC50-BD31-C204-DD91F4FD993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6" creationId="{41E7A62E-5FFC-9844-9A75-F33634294D7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7" creationId="{D081A849-7975-2970-21A4-C61BB890CB6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8" creationId="{10CB44DD-93FB-0BD6-F6F9-DBB2510F187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9" creationId="{F41276A4-E11A-D335-6252-AF928C377E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0" creationId="{BE95A918-AB93-5F25-37A9-C9D4208212E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1" creationId="{34170434-4475-E7E0-F268-E456857ABCA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2" creationId="{AABB060F-7305-2080-0226-0BF56EAEA9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3" creationId="{3D435E03-12B5-1884-4E1B-87D4E8FAEA5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4" creationId="{B30CEADA-6830-5256-0DAA-B89245946C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5" creationId="{369BD3D5-4A03-2317-51FC-C5E7005F7A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6" creationId="{7111D6DB-B028-F954-B348-1A9BDCA1D94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7" creationId="{4BD2D02D-2677-485F-9266-D64BDFEBCB6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8" creationId="{D20FEE13-33CF-345C-0BFC-03386303186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9" creationId="{4940C810-49B2-F685-9D3A-AE3897A34FA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0" creationId="{1DE4A3AB-6C91-58BF-45BC-F9FA527788D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1" creationId="{66C12753-C2A9-219D-A54E-FAA8DBB716E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2" creationId="{1F96AB1A-150B-449B-F431-4DBCDE9FB1E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3" creationId="{14A78F76-9845-C24C-DB88-99ECE1C9867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4" creationId="{0B01E582-9401-6BF7-97F0-EE7B45F99D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5" creationId="{5B5810DE-75B0-8FEB-3D5E-E787E90099D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6" creationId="{4C6B6AB2-A4C6-EA4B-B74C-CB432D224E0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7" creationId="{1DC66637-C87E-9FB6-07DC-6713DA9C2C8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8" creationId="{DB3C5ABA-79EF-045A-5F3C-972B2874347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9" creationId="{C63F5763-E989-14C4-9BF7-4E00F241470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0" creationId="{76235C8D-5E3A-5E5D-EC08-833FCD5C2B7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1" creationId="{611BC3D0-CC73-4D7C-1054-77EB61062DE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2" creationId="{A945FFA8-B109-EECA-58F0-41DFB66774C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3" creationId="{BEE36444-9647-55D8-4BA6-355FBECA5C2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4" creationId="{44F40C39-31DC-BEDA-8030-AA3AF770FB4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5" creationId="{55937629-DB37-EC44-9B63-C48EF67E5D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6" creationId="{34A59057-975B-3421-AADF-9FFFAB8275B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7" creationId="{4CD2E879-FA71-6B64-B75F-F42F93B451B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8" creationId="{2865D557-62EC-5E50-843A-A962E45460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9" creationId="{EC092009-EF25-1AC5-0009-C74A211B33E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0" creationId="{74ADA2A0-A6E1-D28D-49FD-1BB0AF1B8D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1" creationId="{7E3D6A92-EA97-9949-6FB4-A7E40D9AB9A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2" creationId="{0EC92623-EFD7-7D7F-C8BB-B0373CBF12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2" creationId="{6882B4D3-71FE-F64F-D928-BF73167F76A5}"/>
          </ac:spMkLst>
        </pc:spChg>
        <pc:spChg chg="add del mod">
          <ac:chgData name="Fatima Pillosu" userId="a6295d4dc9e22643" providerId="LiveId" clId="{D5D6DA70-F8E1-445C-B560-B27E5CB77BDD}" dt="2023-11-06T15:49:27.171" v="2405" actId="478"/>
          <ac:spMkLst>
            <pc:docMk/>
            <pc:sldMk cId="3823373272" sldId="256"/>
            <ac:spMk id="854" creationId="{082F2E93-DB53-C294-DB2C-3B9C5759BF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5" creationId="{BBC07A67-2490-4FBA-F62A-8A47A5A68A8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6" creationId="{C5234AB4-3F4D-9B53-0F45-B44D72E9E1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7" creationId="{94750DFE-6AC7-56B8-30B2-C4C1D9DB67F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8" creationId="{CB39EFD1-86BE-DF38-8562-57FF956581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9" creationId="{0FAD60D3-00A7-995E-ACBA-B75C1099F63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0" creationId="{B56D19D8-8631-C831-4F90-3F2334A9DA4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1" creationId="{EE72D46A-D3E2-545F-45EE-C0BA15A573D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2" creationId="{2B79934A-0F09-E2F2-0A77-C79E71FE7B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3" creationId="{66479A4B-9AD4-EB19-1566-0C693E20296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4" creationId="{6784E93E-394E-DB53-2144-07E111783A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5" creationId="{3DB5AD5B-468E-BDFF-1492-A390F1F8644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6" creationId="{7C9BCCB0-2585-769A-CF77-2F0CB143825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7" creationId="{C0FAFD82-D6E2-791E-1253-F05D2886498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8" creationId="{2D83B016-068E-5899-A635-2EF1D3A0D82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9" creationId="{4A0DC386-05A9-040C-FE3F-F91D0501B4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0" creationId="{D61A346E-40E0-7605-950E-6881767A44A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1" creationId="{1AB08B3F-D047-49AB-519A-2A9B1033FB8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2" creationId="{1E157D23-91A7-91C6-A3F2-DF1FBC4E102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3" creationId="{34485C05-FC26-43F4-EC43-619771C4F3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4" creationId="{B558BF52-9719-4CE6-CCDE-9880A993E68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5" creationId="{3A447076-864E-100A-2E7E-EF900994C2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6" creationId="{09C7432B-491C-B2BF-97A5-08AC3B25DD5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7" creationId="{7C180741-FADB-8991-77C6-E9299EA79C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8" creationId="{23F82FFE-B497-DF4F-8D77-6C4D474DFB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9" creationId="{67FADBF0-1706-85F5-ED12-1A7055815B5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0" creationId="{F4F7859F-FE93-459A-533C-4D0FF98FB8F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1" creationId="{0F16B3A2-9D8B-EE92-98C9-0D6EEEF6A3A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2" creationId="{2AEF472F-CA22-53BD-FE61-7B28F5A8300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3" creationId="{978E4B8C-28F9-1412-8F14-58DD0F588A2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4" creationId="{741B871D-183A-A747-FA54-353BDCE6B95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5" creationId="{9C6F94EA-5C91-2F5A-970A-83581DA0FC5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6" creationId="{F55FEB24-F306-B054-E45C-F5707093FB1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7" creationId="{F1753D2A-1B15-2ECE-315E-9FCAA9A247F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8" creationId="{655D9CA9-F77A-6618-5854-5C413F6D01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9" creationId="{2CCCBC12-4603-F2CE-D5BF-DE4BB027FB1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0" creationId="{7B92FEC7-7D40-6B53-D437-5B93EADDA27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1" creationId="{0AC67A77-BBC7-DD4F-34F9-015A594938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2" creationId="{78BF29BB-88F8-44B1-F80E-ADB3533BFD5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3" creationId="{4B76DF02-AAAF-750D-1E44-510B179F65C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3" creationId="{61E8BE00-191E-2FE4-287F-9EAD23BEB9F4}"/>
          </ac:spMkLst>
        </pc:spChg>
        <pc:spChg chg="add del mod">
          <ac:chgData name="Fatima Pillosu" userId="a6295d4dc9e22643" providerId="LiveId" clId="{D5D6DA70-F8E1-445C-B560-B27E5CB77BDD}" dt="2023-11-06T15:49:28.996" v="2407" actId="478"/>
          <ac:spMkLst>
            <pc:docMk/>
            <pc:sldMk cId="3823373272" sldId="256"/>
            <ac:spMk id="935" creationId="{A0F1B9E8-3B19-1CDB-9DF6-F1B72000B5D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6" creationId="{6ED579C0-9810-60B8-F954-70DAE03BC32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7" creationId="{ED678C6B-36C9-9A48-0A83-98CDC58A02E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8" creationId="{C9C26C61-EC4B-7D6B-EC96-F0A3A89E5A1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9" creationId="{F7FE2349-B60F-6BCE-5C44-CBCD9A47CF34}"/>
          </ac:spMkLst>
        </pc:spChg>
        <pc:spChg chg="add del">
          <ac:chgData name="Fatima Pillosu" userId="a6295d4dc9e22643" providerId="LiveId" clId="{D5D6DA70-F8E1-445C-B560-B27E5CB77BDD}" dt="2023-11-06T15:56:51.696" v="2661" actId="478"/>
          <ac:spMkLst>
            <pc:docMk/>
            <pc:sldMk cId="3823373272" sldId="256"/>
            <ac:spMk id="940" creationId="{351E8820-8B00-DAF9-ED5B-8FCA762DD3D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5" creationId="{972BDE3C-69FE-8DCF-8B92-242E6D80767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6" creationId="{6A67CEC3-771F-C90A-8FC1-6FDE3E4BB6C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7" creationId="{23ED8F7E-992D-7F07-439E-A82509F94A9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8" creationId="{A7FF79CF-A695-E871-2FEF-CA5D76DF21C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9" creationId="{7EDC9AAB-E0EF-408C-5299-3DEED48887C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0" creationId="{C44E6FBA-B73B-D08A-9DD7-786B3CC0EBB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1" creationId="{34B3680E-5F7A-C822-F3A0-7C02BFD1A9A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2" creationId="{F09115E7-0E5A-0CAF-9563-0A297CAB95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3" creationId="{E808E70A-91E5-517C-765B-3C4DF2F6EC2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4" creationId="{25DB37D7-E996-B059-C4FE-4699D08A9E1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5" creationId="{97EBCE4E-48DC-7903-FAEF-7CB3664C81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6" creationId="{13ADDB83-140E-D249-9A4E-476491BCD9C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7" creationId="{BF57319C-FBB2-36D5-D44F-C229574C576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8" creationId="{71A94F4B-2D40-E589-55D7-969D270D25B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9" creationId="{81FC9053-C6EF-B76B-B927-C6189D17C72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0" creationId="{00F41FF2-6733-ACE4-B286-04E408148DE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1" creationId="{C6EA0C26-48D9-B796-8756-64E8CF47BF7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2" creationId="{F5FAF5A5-B976-928F-D70D-5684B832A3B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3" creationId="{57B13E77-44E6-43D4-53C5-FDEF22AA36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4" creationId="{1580291D-8A32-7F64-2876-E5D552125C1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5" creationId="{AB5A4F63-F40D-A27C-3C78-13999D7737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6" creationId="{85A128D5-B4DD-782D-96D1-61CBE180BB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7" creationId="{CCF96E86-2CFC-9861-566A-D3CD69243F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8" creationId="{66402384-8F8A-EFBD-9B24-7B3A38DADE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9" creationId="{FD1279B1-5BB4-AF65-7078-93AF41369E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0" creationId="{0663BE0E-5D8B-1B2C-6674-FF564E8EA5D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1" creationId="{6CDA492A-2282-30D4-E76B-0B88D1ED057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2" creationId="{6A7A83FB-E39B-D354-706F-2F088573315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3" creationId="{53E9920B-A448-CFF7-0750-87F08C3E6AC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4" creationId="{18320322-F2BB-8AED-3923-10129E35978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5" creationId="{EC673FA1-77C2-25D2-B523-05493A43DA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6" creationId="{691677D7-DA10-02DA-D581-607BBA41FB6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7" creationId="{3CDEC2A1-535C-28BF-6157-6A806F979A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8" creationId="{22F9958C-9885-6DE5-14C2-01B4894EE8F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9" creationId="{B17426F1-B100-614C-CDF0-8F1B320727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0" creationId="{CCA70BF1-45E1-979A-E4DF-95A99806177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1" creationId="{A82D874A-54D3-2C56-220A-61FDBCD2F78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2" creationId="{2958E57B-B843-36A4-0F24-C2BA353E21F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2" creationId="{7B1D3907-E006-B0F5-9860-19777297EB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4" creationId="{32E235B3-374D-B3F8-0BD3-9D5E0313869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5" creationId="{2CCFBD8D-58A1-0506-62A6-D1E56B7DD5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6" creationId="{349ACFB6-00A7-C683-5800-8735788C816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7" creationId="{D8FED612-FAA6-41FA-4D0C-33A5413AE1F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8" creationId="{0519523C-6465-2ABC-5F3D-FC4FFE1C64B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9" creationId="{CABEBF67-1BEB-C957-B2F5-32369E921A6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0" creationId="{132AF871-DF4C-CA58-572D-3972D240754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1" creationId="{5A90FEF7-CE3B-B1EC-2757-47D05980EA5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2" creationId="{FF6E16B1-450F-50BD-0B0A-473FD51473B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3" creationId="{988686C4-C958-82EC-641C-4EE1FCF2E3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4" creationId="{F1E4D0FA-B5F3-A138-08D6-B99A3C7FEBD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5" creationId="{D51FBCE2-0E1D-DFC8-5F67-B4B717C809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6" creationId="{5F5807AF-3CAC-1E5F-DDBD-F534BC5D0A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7" creationId="{E35EA950-DC2C-2664-86D4-F8C9E9A59F6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8" creationId="{761B60E4-6D0B-9088-87BB-63F9DD5DFBF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9" creationId="{F924541F-058B-03FF-FCBF-B7A53B2A18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0" creationId="{C68E084D-3CC5-8288-09FE-1868A4DE5E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1" creationId="{83B42E0E-ABF1-9C13-1125-FF51088CF2E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2" creationId="{5958859E-E7C8-9927-2E44-C744AE5ABA2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3" creationId="{3BFEC9BF-2C93-0921-53D6-5A47F6AD102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4" creationId="{F78311CF-6603-84CC-D2F0-A0A442FAE87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5" creationId="{8668BCA2-388B-1735-091D-04ECA67F655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6" creationId="{2B19B1FA-09A7-C6A6-0BDB-EFB1CC8F0B6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7" creationId="{1292204C-BE9E-913B-38BD-78928E4B4FD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8" creationId="{29D9780F-E68B-448E-558A-852F655B31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9" creationId="{EE3125A0-2994-867F-8CAC-22947DCDAFE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0" creationId="{41CFCAB1-FD74-AD45-4AE1-22F3C91B8E4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1" creationId="{5635DD8A-C87B-F071-9C2B-94BB849E624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2" creationId="{C916171E-2594-2919-09C4-771F0F840A1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3" creationId="{DA5D2FED-893B-FC98-42D2-5C223908387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4" creationId="{11C21370-1059-00F5-DD29-78D70913F5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5" creationId="{7FDE17B1-451A-5B07-395B-62A6045DAA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6" creationId="{73554B2E-C27C-583E-AA80-973CF991D22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7" creationId="{80F1459C-EEED-2E52-70D3-2221C36B05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8" creationId="{D7E83664-7DD9-A9F7-0C94-F44C6B8A4F6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9" creationId="{84DE64BE-4D4A-253D-555D-914F17AD8A7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60" creationId="{21FCD4EA-5044-18A3-3F67-488AC5491F1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61" creationId="{B97F005A-BC13-EC86-954A-677A7C55F6C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1" creationId="{22AE3C60-E438-4356-90AB-12157D1C620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2" creationId="{9DD50F24-B7D3-15DA-A8CC-2432B770F45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3" creationId="{81496548-388F-4D21-DD93-7BAD8A6977C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4" creationId="{FCB9051C-EB9E-EA7F-5990-9E12A42CC5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5" creationId="{0AAB755B-495C-B350-4041-9C993B4DE73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6" creationId="{387D535A-9EA0-DF92-4932-C61517FAE22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7" creationId="{432ADDB4-30E1-17FB-F615-AD478498F38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8" creationId="{BE2E5ED9-9352-D0EC-D90D-2155B6B7843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9" creationId="{089EB96F-C5F7-B616-DE5B-AFD64A5850C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0" creationId="{92AF00C3-BF07-0B36-AA99-23E21056CB9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1" creationId="{18AE5DCB-E2C8-70A4-7F5C-1F92A01A4DF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2" creationId="{A92581D1-62CC-7C05-5F47-DB04CC9815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3" creationId="{2E230EAF-F9E0-ED7A-6462-6FB658AA712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4" creationId="{6DDC89C2-A1A1-9160-47BC-6A60CE93D6E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5" creationId="{C9D563D5-AEFF-C192-49DC-7E20BC1EE3C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6" creationId="{357DAB9B-41C6-F673-9A70-1B5A84F0929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7" creationId="{BA3FC59D-C376-8296-6356-499497D1306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8" creationId="{6BF26FD9-CF0D-2C71-2E1F-C005666CFD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9" creationId="{AD93AD6B-FEA0-33C9-740D-DCB172ECBE6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0" creationId="{96D19650-E727-4746-AE3A-110A367B7A6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1" creationId="{0B403D04-E52E-A305-C7CC-29D4307E4AA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2" creationId="{8F0C7FDC-ED1D-0ECC-2315-2656C387F51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3" creationId="{BB24325C-5249-0657-0EAD-A88F675316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4" creationId="{72763020-A017-C022-03B8-FFAF80DFF18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5" creationId="{90C8DBCE-137B-D2A2-8677-F256F3BFAB6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6" creationId="{9F8C5BE9-C68B-567E-58B8-8E0E39B9FA9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7" creationId="{936B0A15-B6AB-DA46-BA98-82469D18410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8" creationId="{F9B46FAB-39CA-AA0D-2E6E-C441BFE4064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9" creationId="{080B749E-E9FF-1317-FE0F-76DE0983B68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0" creationId="{637623F9-E3C1-7133-1062-AB036BD324C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1" creationId="{4B60CD1C-65BC-11B1-7B01-2CD0B4C584E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2" creationId="{E35AC273-DED6-741A-E3E3-DCE6F8F95B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3" creationId="{0BD77191-7693-233B-BA01-CD97F852145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4" creationId="{3B6D333C-6FE4-A912-4462-A19747036F0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5" creationId="{8B56BE0E-C325-3F1B-19F7-CFB4C64BFA3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6" creationId="{353B0D4D-88C1-C982-5E3C-8C2C93C26EE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7" creationId="{FB8638C2-5DDC-2730-CFB3-AF509729352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8" creationId="{C3D07241-4D86-9F59-6C2F-3A574BB93E5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9" creationId="{EE6618E7-37DC-507B-5831-764AB97F73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49" creationId="{A4B2FE36-0705-48D8-5348-4C027E63173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1" creationId="{316A6F9C-97F8-4967-84B7-304DA310287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2" creationId="{D0F0E880-3C5A-5B37-F0FF-11A56133122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3" creationId="{AEBCC6D0-24FD-6EDB-2B1B-22B3B7A6DA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4" creationId="{5A90603E-F182-DF07-73B7-70A2A3255A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5" creationId="{C8DDF1C4-67AE-ECE8-2ABE-AB00E662F2F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6" creationId="{1FC8192A-DE9F-A570-1455-380D653271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7" creationId="{84AC7BCA-992F-0AFF-761F-5FCA2D0B076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8" creationId="{E7FA2502-9DCA-1846-7026-204F4AC8C28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9" creationId="{7A453B1E-8C6E-3078-CC4F-1E4B0EE26D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0" creationId="{36DD3043-F3F3-F681-0CE6-8896B1BD992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1" creationId="{8E672E3B-C3F0-8F82-BA4A-D937522731C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2" creationId="{7ACC4388-F791-29D5-CCBF-4472E211B40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2" creationId="{3670F71A-DB00-B6E9-ECB2-503F2875A8E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4" creationId="{C6BD929A-6A60-87D2-0E79-84B290DCCA2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6" creationId="{72128D51-6AA7-F25E-7BBA-7479A2DC63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8" creationId="{4BF898A2-E980-F79F-D31D-923DA7F9DFD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9" creationId="{060FA4D9-D94C-F2C7-647D-6BF923C19D2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0" creationId="{63E85029-A489-F1DF-0F13-D0F15B8E902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3" creationId="{5D77D8DB-6A22-D4C3-57A0-1B414E7C104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4" creationId="{F3CB5CD6-4B06-C5EC-D894-8FCD76A148C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5" creationId="{B89484EB-647B-DDD4-30C0-3254CF8C898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6" creationId="{EB790408-765D-CCD2-038C-D67330053B7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7" creationId="{8F666D3A-3D58-2C97-04A1-871BFC40E6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8" creationId="{16902ABC-2513-FD2F-BB7E-22DC08B729B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9" creationId="{5A7B49B8-4278-6B2E-917D-107FE5E5C0B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0" creationId="{E1C46CEF-D3E8-829F-92B4-4B69C25538F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1" creationId="{59AD4B65-2E3E-98FB-9462-AF45C8346B4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2" creationId="{B4B5C6BF-7399-F888-1476-3B787C154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3" creationId="{B15AA867-2E70-7E05-380C-6EDB05C8ACE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4" creationId="{F73E4D89-844F-5FBF-3D62-6A1FF53C94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5" creationId="{983E7602-A531-8EB7-E632-F1BFF1210CE3}"/>
          </ac:spMkLst>
        </pc:spChg>
        <pc:spChg chg="add mod">
          <ac:chgData name="Fatima Pillosu" userId="a6295d4dc9e22643" providerId="LiveId" clId="{D5D6DA70-F8E1-445C-B560-B27E5CB77BDD}" dt="2023-11-06T16:20:26.485" v="2670" actId="20577"/>
          <ac:spMkLst>
            <pc:docMk/>
            <pc:sldMk cId="3823373272" sldId="256"/>
            <ac:spMk id="1196" creationId="{D96E9AED-6FAA-53D7-4CBA-EC81A65D9C8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7" creationId="{F36AA750-24AA-69AA-FDAB-9F5DFFE3BFD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8" creationId="{59A69867-00E0-B48F-A485-48975642ED1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9" creationId="{B41A9C53-40B4-4FE8-0848-BEE2907E500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0" creationId="{946CF168-2A04-F4F3-17AC-45A48130DCF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1" creationId="{B0E8CD1E-0545-6F26-3E3B-648DC5D12B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3" creationId="{52E1D3DE-63C6-DD21-D4A5-C7089AE2E46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4" creationId="{08D28B77-A9B7-DEDC-DC3D-B7114A6904D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5" creationId="{D6AC6E3D-9394-2504-5FF3-F5233F743A9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6" creationId="{03F6800F-D504-8909-6285-705A7410547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7" creationId="{96CCF2BF-866D-32F8-DB22-83C7812163F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8" creationId="{42B69AF8-A8D7-C48F-5227-78802E69F6A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9" creationId="{3A92A9E9-234A-08C4-EA1A-7E5D7B5A0E1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0" creationId="{898E6424-2729-0D1F-FD8B-900B24D16E3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1" creationId="{1F371217-2404-F7C9-7505-0B68C895417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2" creationId="{7BD284ED-90A0-6051-BC24-7F151380C1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3" creationId="{32C31C02-A4D2-E115-F23B-BEF059FF8E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4" creationId="{13BC3ACD-D8A7-EBC4-8B4A-C1AE70EEDA1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5" creationId="{2D256B0A-7773-38ED-5B06-FEA02E2921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6" creationId="{31B576FE-C613-0CF8-F8A3-447CC5A8F3D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7" creationId="{DDC67F42-D079-B010-39FC-06BB1D932B7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8" creationId="{5902B757-12C7-F579-FB60-8FCB6D55378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9" creationId="{42E10E83-66BF-A07B-330A-C11008402B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0" creationId="{46A5F9C5-137A-D973-2402-BF151A56521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1" creationId="{B90C46F3-0CB7-B2EA-55A0-386A838F42E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2" creationId="{1A1308A6-C910-A0FE-3CDD-F5FCA53080A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3" creationId="{1C07D949-D40D-07D2-67AE-A5480223B12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4" creationId="{165AA391-3F24-893E-7B31-8F43A6B13D3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5" creationId="{C3D6E069-918D-3FAC-3235-3F09591DF57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6" creationId="{BBCB002A-F657-91C8-1589-4A85471EF7F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7" creationId="{C89C129A-5372-F05C-114E-A920B07DFD8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8" creationId="{9A91F5B7-E5AB-D9E6-6FEC-D98EF3D0A9E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9" creationId="{6201E72E-D622-4062-1798-CFE5F05CB87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0" creationId="{A623FB1A-F7E2-AA8A-93E0-B49D5BE97F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1" creationId="{A147BC32-87C5-06AD-4557-721C2D33DD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2" creationId="{02D98B7D-95E0-EBB3-AD5C-9303E1E2779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3" creationId="{55BA48FB-416B-7481-AD84-958ECD6B1FC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4" creationId="{542AB846-85DD-59BD-78C3-61B789D3F1E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5" creationId="{D938BA83-0AD4-B42B-7110-AC07E6FEF0C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6" creationId="{DFBC6281-9E81-BC17-A432-BAD8F03FC40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7" creationId="{9F13C74F-3D5B-D316-0F4D-0A240EEC93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8" creationId="{3DB778A5-E9CE-692E-45BA-62CC9287B3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9" creationId="{D4369758-EBC8-8638-7114-ECF71CC0EE6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0" creationId="{CD7068A6-6591-10FD-245F-6DDEDB3C427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1" creationId="{1047B440-AD0E-9C01-D2D9-20C28A493C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2" creationId="{B9F222C2-BF23-2FD7-181A-F28007D73FB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3" creationId="{7CD58F3C-8FFD-B4D4-9239-5EE60909C11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4" creationId="{7E9643A3-6471-E716-6466-17669C003DA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5" creationId="{675A583F-5845-AD31-D720-6BA735F8879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6" creationId="{2CEAAB2B-AC98-6CD5-C477-8C66742A895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7" creationId="{A0DF14D3-B402-73D5-5701-D1565409329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8" creationId="{125ED8A7-34DF-5D5D-513F-8C752191583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9" creationId="{AE9B7FEE-74A7-DA1A-2D17-6A68FC5E53C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89" creationId="{E54561CF-CFCF-4FAF-043D-2AF9AA56CD8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1" creationId="{879BB5FE-29EE-39C0-3F5B-1937FA00A6D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2" creationId="{1D93ADA7-A7D1-5039-55CA-C46D35C94DD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3" creationId="{8BEE8A37-8096-32A3-6030-3471D0169E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4" creationId="{28E4532C-B7D7-9441-EAE0-2F7177BFCC5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5" creationId="{10A5947F-ECF5-0783-2183-5A15194F8EA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6" creationId="{8B481BED-F793-9F52-9BE4-35358FC8CF8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7" creationId="{6080CD67-ECFC-61C5-C93E-35B1D08A1D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8" creationId="{6CD3D5AD-6EA3-BABD-6ABF-87B9B828F10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9" creationId="{351693FE-D0F2-1D6C-0581-29EC46B36EE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0" creationId="{CBFAF74E-B392-16DB-2AD2-C70FBBC0E90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1" creationId="{F5C63AB5-26F6-F807-0EBC-5409FE409F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2" creationId="{490C718A-76CA-6058-2E97-B1FAF06EF97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3" creationId="{06EC7FA0-EC50-8F8B-A8C7-BCC0A4A37E6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4" creationId="{ED0D4D0D-84A1-0677-8629-CC12B4FAFD8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5" creationId="{8F941A62-5D1E-9E72-73D7-56DD514A03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6" creationId="{8236C3F5-9143-6D18-891D-8564A90F01F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7" creationId="{B5BF78B5-56D6-6019-B99A-1CF88B23193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8" creationId="{EE735E53-406C-5A7A-F66A-0113E1CA4A0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9" creationId="{D26F9FD6-DBD7-EB9A-9AC0-45AE239D7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0" creationId="{724F60F3-88EC-8C8B-68F0-864EAB1D735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1" creationId="{C7FBCA37-3A3A-A655-9C86-F19DBDFF28F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2" creationId="{555B770A-778C-F146-857C-1772EBE8964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3" creationId="{EDABE9AF-E706-4BD6-EC8E-E01C9243C90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4" creationId="{5E5ABCC3-6916-49AA-DC48-D629EEBC43D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5" creationId="{223E3BB2-FF8E-BD92-8AB8-7EE2DAEDB3B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6" creationId="{CFEFC4E6-D5C3-8E52-B514-98DBCE6B5BD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7" creationId="{A77942BD-4767-54A8-4E67-A577A5C5009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8" creationId="{A9FD51BF-8F8B-3A19-27D9-0A6208C238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9" creationId="{755D9ACF-7316-3953-E9DD-6E45D7A4A45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0" creationId="{5458ACD2-A8CC-E3DC-2698-61C9571DB1B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1" creationId="{51D8A06A-8B76-0BD0-66EF-6D7F84425EE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2" creationId="{5A03A740-C80F-573A-CC64-D7AA3496C55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3" creationId="{577A6AF8-8A00-28B4-55A7-CCD083C70C6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4" creationId="{CA1D126A-8EA4-D22C-B914-0EFD9BEAB18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5" creationId="{649F24A9-E20B-612B-D32F-1BBE7AEC9AD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6" creationId="{26AB08B0-9968-A0A0-73FD-4FD9708250C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7" creationId="{98064F95-55FE-7A2F-2333-B2A665B6844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8" creationId="{7724C96A-C4C9-C98D-21C7-428F8C53B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9" creationId="{B2DDC4D4-108A-C0FF-A79A-D1177D39C15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69" creationId="{000DA1DE-0FB0-A95A-8D41-BB0F0381CED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1" creationId="{8A166352-A9A9-4B42-9B75-0BEDB96C0BF7}"/>
          </ac:spMkLst>
        </pc:spChg>
        <pc:spChg chg="add mod">
          <ac:chgData name="Fatima Pillosu" userId="a6295d4dc9e22643" providerId="LiveId" clId="{D5D6DA70-F8E1-445C-B560-B27E5CB77BDD}" dt="2023-11-06T16:00:54.520" v="2668" actId="20577"/>
          <ac:spMkLst>
            <pc:docMk/>
            <pc:sldMk cId="3823373272" sldId="256"/>
            <ac:spMk id="1372" creationId="{2A60CDDB-3748-3772-9202-CAA0FE6F636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3" creationId="{FA4D8E18-3F6A-3520-C4CE-202569DD539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4" creationId="{B5853BB1-21B9-5181-B6DF-C213A5F720C5}"/>
          </ac:spMkLst>
        </pc:sp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5" creationId="{72B140B0-0055-0472-E81D-5DC7610F6FE0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7" creationId="{A8FC33E0-2A3C-A4F5-DE1D-D7AFE987AE85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9" creationId="{A8107D62-8F05-00C2-DDCC-EAD74AA950C9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11" creationId="{8C450BB2-DB34-4B8F-5192-8DD6E75DB69F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4" creationId="{9C116559-F3A6-6756-B7D1-4321E30A7CAF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6" creationId="{51E60510-DDE3-7DFB-27A8-F18E0B0355BA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8" creationId="{73D6EB14-205C-A2CC-E5C6-EF4AAF5FE068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30" creationId="{C8FE3F74-6355-FEEC-B79A-3BD29164705F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2" creationId="{213C992F-B99E-21EE-DBC6-D8AE4433B5A7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4" creationId="{7BE0A110-44A1-C064-CA78-C2DAAD97A73B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6" creationId="{1A542C71-4C33-4539-1320-FA6105E1D008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8" creationId="{8EBD61F6-A72F-53EF-5114-F1E07FFE0BB1}"/>
          </ac:picMkLst>
        </pc:picChg>
        <pc:picChg chg="add del mod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2" creationId="{6ACE1294-6275-60C0-16F4-94ABE21BD357}"/>
          </ac:picMkLst>
        </pc:picChg>
        <pc:picChg chg="add del mod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3" creationId="{17709B38-6D38-7371-069F-B6DB6288DDF7}"/>
          </ac:picMkLst>
        </pc:picChg>
        <pc:picChg chg="add del mod modCrop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4" creationId="{016F164D-FA78-9498-21FE-4193B8161E66}"/>
          </ac:picMkLst>
        </pc:picChg>
        <pc:picChg chg="add del mod modCrop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5" creationId="{B590FF16-966A-330B-33C0-43052F57AF36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1" creationId="{1BD38DB0-424B-DEBB-3695-F7E97EDB3760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2" creationId="{A1FEEC95-3AD5-BF26-8387-43111ACBA3F3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3" creationId="{3E41F81F-2435-5EFD-C1B5-7F01A7F8E051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4" creationId="{C5746927-BE61-21A7-CAE0-FACC8A284008}"/>
          </ac:picMkLst>
        </pc:pic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0" creationId="{8025EFF4-FF3A-CD40-1D16-92A9CDAD83F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1" creationId="{3A0B4668-91F5-1BA0-0F77-CE13B9A610F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2" creationId="{737E3F49-B332-3077-03D1-3A20CF42C8A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2" creationId="{395B1718-D3B9-BAB1-0448-3245E9157F3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3" creationId="{90AFEEC7-3174-E211-7B43-D91FF65B9BA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4" creationId="{1A07F2DE-FE35-D4EB-732A-45A010B39C4D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5" creationId="{8A370DEB-5297-7A16-C968-8D943A97CB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6" creationId="{308540A9-FA9F-5C64-EFF5-A8DD6E7F38E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7" creationId="{F31F8A2A-B503-725A-08FD-576FC550946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8" creationId="{55A03C50-0995-DE22-24B8-1EFF444A771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9" creationId="{8AA8BC5A-A777-03B3-1569-5555363492BD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0" creationId="{FCE86CBC-D37B-655B-31C7-E0C7D467859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1" creationId="{422ABD9B-9E06-5BD6-F360-D04FCD652F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2" creationId="{131DD5E4-32B5-E56D-8115-F383A5C9295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3" creationId="{88C37D10-3C50-454E-399C-2A82FA6859B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4" creationId="{A1D480A4-703D-9541-7170-3C173B3D080F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5" creationId="{73B3C0AE-809E-15AB-9839-5F4284CA8FD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6" creationId="{CC13AFE1-6556-57BD-2198-770F1DC8804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7" creationId="{11C26984-F539-0213-0DB1-0C5345574D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8" creationId="{282658BC-DDEA-692B-8167-DA942FF6F3D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9" creationId="{058E5AD4-7EE2-4313-5F99-BE04EC49A02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0" creationId="{4FEFEFD4-41C7-7514-03A7-79B383CB46D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1" creationId="{11EB5D42-E92A-61F2-3A20-87A4342AF8C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2" creationId="{AFE8A1CF-6621-9942-14E0-617CAA88C69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3" creationId="{0DED4AD5-764C-A54F-ADD4-86AF0AD2812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4" creationId="{8EEE8D64-8C13-ADD8-4ACD-ED7870BA765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5" creationId="{2F2A4353-F123-D471-777E-D932B0143D9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6" creationId="{DBDD9DAF-061F-3CA2-06EB-42B4867E34D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7" creationId="{0F7BD3AF-475A-D7B0-F96D-7147B48A8A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8" creationId="{BE1CC2A9-CB4A-027B-BDD0-BEFFDC6427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9" creationId="{11D5E387-9707-5A35-0B14-061DA2A0C85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0" creationId="{CE5BBA57-31CD-7ED7-5849-EEDCFF2DA2F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1" creationId="{A8FCD28B-0610-A68E-4DCC-AF910B6F8DD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2" creationId="{F30A34C5-B735-BD22-76AB-103B80D63237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3" creationId="{F284DE62-B2D4-1799-28AF-69F08601539B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4" creationId="{9C0BC40F-7ED5-F203-67A2-8611897E10C9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5" creationId="{83A83C52-448B-2B35-EA21-6573C0DC9F57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6" creationId="{F5FA0070-3401-16B6-6A54-CB434D325FE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7" creationId="{E737B4EF-3EDD-33EA-BA6B-4EB0BB30546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8" creationId="{7F338A54-FD39-2F27-A363-371FFB78ABA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9" creationId="{5398C32E-2E12-F1EE-D629-60B501334B5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00" creationId="{94E7C4CC-5903-2B67-302A-F3EB92C0771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02" creationId="{8E2DA6C8-6154-3909-5757-33F6D97C316C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4" creationId="{F9227079-D416-F33D-E6ED-3873994D0B0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5" creationId="{7FDC5285-5A99-5905-1C92-DCA2245A88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6" creationId="{45CE1B36-4C97-6986-454D-85092583F4B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7" creationId="{58EFC693-0C8A-5F39-4FF1-239C8298F59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8" creationId="{4C85DD60-98FC-569E-DDB8-AE640AD906B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9" creationId="{D01D29CB-C6FD-67D3-FBF0-CA3E2EA279B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0" creationId="{5A3C1DF4-44EE-3AE9-9DCB-2223CED58DAF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1" creationId="{E1E4B0A7-2B14-885C-C160-15167929971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2" creationId="{EF0005C5-62FF-36B2-1ADB-DC9C0BC7C9D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7" creationId="{3FEF4810-5915-B176-CFAB-FEF42A80758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8" creationId="{0F71892B-F66C-93BD-84F7-1B95A2BBD4A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9" creationId="{59405155-3D42-EB15-1F2B-49CB178F4FF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0" creationId="{A73FFDD3-BD3B-7A05-FE47-FF44A2E5986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1" creationId="{D38C0F8D-1820-C1B6-C2E9-A70A2973A29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2" creationId="{07A56B8E-C45D-020F-F21F-838FD8B04E2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3" creationId="{6B95CA42-0A1E-C0F9-F208-74CB9E65217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4" creationId="{76D91FAD-EA0C-382B-8C80-884758E80A6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5" creationId="{93D5B493-4F6F-EA1F-9782-3678CDDC678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6" creationId="{7F6B894C-4864-F497-4DEC-762479F45DA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7" creationId="{6CFDDCCF-52C2-686A-CCF6-5C5E2344E7E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8" creationId="{A01491C3-28E2-F66A-6200-1128257F2AD7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9" creationId="{83F6E5F8-3066-00C4-1745-F57AC182747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0" creationId="{0922B535-31D3-C280-99D6-582A8CB3705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1" creationId="{1743C216-99B6-D062-60BD-4A01E1037DF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2" creationId="{345F71E3-70B6-2061-5761-542AD597D7C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3" creationId="{3800F67A-788B-F80D-641B-C8505F75F8A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4" creationId="{01804513-CFD7-68FF-7972-DD673301F66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5" creationId="{D4510064-8F16-AD57-8DCC-CD01967E6A1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6" creationId="{31C3207A-781B-CCF0-E6B1-2A1700CA2C2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7" creationId="{3233A8FA-C863-29A4-0514-1AB1AE57150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8" creationId="{715A4BF0-EBC8-4E9F-5C42-DE1988C92A5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9" creationId="{5A6CAFED-F47E-44C6-1055-E9300B8F584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0" creationId="{03D20501-4207-A382-C5E9-1D6582A06A9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1" creationId="{20E172B7-4BB6-ECDF-4E2E-3CA05DDB824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2" creationId="{A060C1E3-8AD5-2A8A-9747-DEF202E97CB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3" creationId="{F4F1E716-963A-85AB-18F4-7CF112D5AAF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4" creationId="{4484F109-CC60-AE92-ADCA-8CA90A444D1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5" creationId="{0DCD112F-F720-0345-03D0-5CA418EEF18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6" creationId="{B24F6970-08CC-5592-9F5F-2F69F2D0CB1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7" creationId="{FC065E59-D994-23E7-B872-A3676578BB0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8" creationId="{F31D7AFB-7C00-E6F9-E63E-600924B78AA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9" creationId="{BC0DA5B2-C422-68F9-11B1-489CA84612C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0" creationId="{D7E55831-E6CB-4DD5-8395-9E5DD14D0F2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1" creationId="{8EE24CD1-E123-57CA-0A65-720A64F5294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2" creationId="{F7F8C486-05A6-4566-C186-E5C4F2E8BC8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3" creationId="{6FCE5053-0DAE-66FD-01A5-4C7C4FF9540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4" creationId="{C840B727-68AC-45D9-DF65-4FA7A4D7DA3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5" creationId="{F78F803B-0C53-DA43-603E-6B9911AAC02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7" creationId="{067AA1C0-C4D3-938E-6564-BEA5C23BC9F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29" creationId="{3800F641-E33B-61BC-1C01-46C64E968F9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0" creationId="{5BA2B9E9-F93E-930D-7F3A-6FC722407EB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1" creationId="{63A94EE7-4B6F-10C9-3CBC-8EDE0F87DBA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2" creationId="{1D415E78-C1D5-AF1F-AF45-F2454F37EB5F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3" creationId="{59D8B28B-CFC2-25FC-D1CE-B62ECDC5424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4" creationId="{C0D43CD8-9C80-54F3-FB5A-F309DBE94D2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5" creationId="{BF46071F-8139-8E21-4345-08CA6A14577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6" creationId="{87F8A9EF-1C93-2C58-614C-EF7B96CA4085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7" creationId="{025FBD81-42FA-9F78-A3D6-2488439F2A7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4" creationId="{F5E907DF-A177-887E-7C74-9FE714CC38C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5" creationId="{9451559C-2192-AD56-B528-4E464171D5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6" creationId="{594C93CC-6D21-4162-2C0F-BD33967B1FC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7" creationId="{412563EC-D459-92D2-B3E6-A5D355724B3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8" creationId="{CF0B7315-4BBD-B5D9-1E2C-1C3550B41DE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9" creationId="{5E92066E-3751-43A1-0A79-3086DC5A4FA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0" creationId="{E017AC30-B0F2-BCE1-57FD-2D6249F48C2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1" creationId="{D01CAF1E-9941-5CD0-8A43-5368B704944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2" creationId="{6A3B31DD-CEA3-F30E-9296-556A5E679D1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3" creationId="{5A28E430-835B-16AC-7E91-5E5EA796EC5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4" creationId="{3B4D9DF7-C729-8331-9BD3-F929C14B778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5" creationId="{F22F6281-35A2-DB11-E2A0-7F47E80D2E9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6" creationId="{6F76183E-0F33-AA28-520F-A89ECDC964C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7" creationId="{9382C731-554C-A8BB-EAF7-4187EF90162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8" creationId="{58A055DB-B844-82D5-027E-7AA6B40D8E3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9" creationId="{8ACCF2CC-F223-BF59-219B-6F79F86814B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0" creationId="{D5464896-E75A-002D-870D-6EAB63D64C9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1" creationId="{FDB3BA2C-42EF-A518-7235-CC7D432899F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2" creationId="{7ABCEE2C-6989-0F68-5907-3A457516389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3" creationId="{9B12797A-45BA-1FEE-7602-07D3C447BD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4" creationId="{47DBCF31-3965-3153-A8C0-37970F3EA19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5" creationId="{593D1913-A5B1-27B2-C494-26A515EC9B8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6" creationId="{CFCA9824-4C83-8EDE-8C91-3FB6586CA1A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7" creationId="{01664811-7D0C-0FCE-C6B4-C77DB3FC95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8" creationId="{EDA8BD48-0DA8-ABEA-FD55-91F69192FE5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9" creationId="{1C5172FE-38B9-BDEF-CC39-394D4517F91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0" creationId="{CC8495EA-5189-89E9-BD81-13A2318A89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1" creationId="{3BBCEA6D-60FC-BD95-2DFD-53819AFFC7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2" creationId="{DA6655CA-5F7E-D4A0-934D-24FAD1404D7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3" creationId="{BCEF4738-4151-81F7-FD9D-A8FF51BB2F2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4" creationId="{36311FBF-1A84-F48D-6E5E-E16176B3030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5" creationId="{BEEE7C6C-9CBC-7E8F-1CCD-71D3BF90032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6" creationId="{CE02DA62-86FE-CDF5-0A59-6A82314C375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7" creationId="{B6475F8B-7ECD-8CD3-05BD-245408DD455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8" creationId="{2A21EFF1-8FD1-BECC-8071-8F5AF3289E9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9" creationId="{2CE89C7C-2079-A82D-B95A-9DCF768B0EA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0" creationId="{FAFC6951-B6D5-F5C9-BD2C-82361496286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1" creationId="{ECF79248-11CE-0292-A295-930625DB4C3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2" creationId="{E8BF45AD-B982-838F-F0F4-3A726FEFA56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4" creationId="{999DA1A9-7FB9-73AE-A0DF-AD0F12B0C9B6}"/>
          </ac:cxnSpMkLst>
        </pc:cxnChg>
        <pc:cxnChg chg="add del mod">
          <ac:chgData name="Fatima Pillosu" userId="a6295d4dc9e22643" providerId="LiveId" clId="{D5D6DA70-F8E1-445C-B560-B27E5CB77BDD}" dt="2023-11-06T15:24:37.768" v="1445" actId="478"/>
          <ac:cxnSpMkLst>
            <pc:docMk/>
            <pc:sldMk cId="3823373272" sldId="256"/>
            <ac:cxnSpMk id="346" creationId="{00AA1882-3150-3F4D-2EBC-50666336908F}"/>
          </ac:cxnSpMkLst>
        </pc:cxnChg>
        <pc:cxnChg chg="add del mod">
          <ac:chgData name="Fatima Pillosu" userId="a6295d4dc9e22643" providerId="LiveId" clId="{D5D6DA70-F8E1-445C-B560-B27E5CB77BDD}" dt="2023-11-06T15:24:40.390" v="1448" actId="478"/>
          <ac:cxnSpMkLst>
            <pc:docMk/>
            <pc:sldMk cId="3823373272" sldId="256"/>
            <ac:cxnSpMk id="347" creationId="{17FDB291-9C38-B52B-6A4F-947EAC4D4943}"/>
          </ac:cxnSpMkLst>
        </pc:cxnChg>
        <pc:cxnChg chg="add del mod">
          <ac:chgData name="Fatima Pillosu" userId="a6295d4dc9e22643" providerId="LiveId" clId="{D5D6DA70-F8E1-445C-B560-B27E5CB77BDD}" dt="2023-11-06T15:24:42.055" v="1450" actId="478"/>
          <ac:cxnSpMkLst>
            <pc:docMk/>
            <pc:sldMk cId="3823373272" sldId="256"/>
            <ac:cxnSpMk id="348" creationId="{803787C7-4AE2-1AF9-985F-5000552DC51B}"/>
          </ac:cxnSpMkLst>
        </pc:cxnChg>
        <pc:cxnChg chg="add del mod">
          <ac:chgData name="Fatima Pillosu" userId="a6295d4dc9e22643" providerId="LiveId" clId="{D5D6DA70-F8E1-445C-B560-B27E5CB77BDD}" dt="2023-11-06T15:24:38.678" v="1446" actId="478"/>
          <ac:cxnSpMkLst>
            <pc:docMk/>
            <pc:sldMk cId="3823373272" sldId="256"/>
            <ac:cxnSpMk id="349" creationId="{CB7CE44B-9714-BBFB-C446-8CA77015C52B}"/>
          </ac:cxnSpMkLst>
        </pc:cxnChg>
        <pc:cxnChg chg="add del mod">
          <ac:chgData name="Fatima Pillosu" userId="a6295d4dc9e22643" providerId="LiveId" clId="{D5D6DA70-F8E1-445C-B560-B27E5CB77BDD}" dt="2023-11-06T15:24:39.431" v="1447" actId="478"/>
          <ac:cxnSpMkLst>
            <pc:docMk/>
            <pc:sldMk cId="3823373272" sldId="256"/>
            <ac:cxnSpMk id="350" creationId="{B2EF88DE-2ADE-EA55-DED2-C0B20096402C}"/>
          </ac:cxnSpMkLst>
        </pc:cxnChg>
        <pc:cxnChg chg="add del mod">
          <ac:chgData name="Fatima Pillosu" userId="a6295d4dc9e22643" providerId="LiveId" clId="{D5D6DA70-F8E1-445C-B560-B27E5CB77BDD}" dt="2023-11-06T15:24:41.311" v="1449" actId="478"/>
          <ac:cxnSpMkLst>
            <pc:docMk/>
            <pc:sldMk cId="3823373272" sldId="256"/>
            <ac:cxnSpMk id="351" creationId="{C523E351-E996-337D-429A-61CB1D2A4F38}"/>
          </ac:cxnSpMkLst>
        </pc:cxnChg>
        <pc:cxnChg chg="add del mod">
          <ac:chgData name="Fatima Pillosu" userId="a6295d4dc9e22643" providerId="LiveId" clId="{D5D6DA70-F8E1-445C-B560-B27E5CB77BDD}" dt="2023-11-06T15:24:43.809" v="1452" actId="478"/>
          <ac:cxnSpMkLst>
            <pc:docMk/>
            <pc:sldMk cId="3823373272" sldId="256"/>
            <ac:cxnSpMk id="352" creationId="{637BD72D-A055-1AF9-D2B6-18FD53CC8F04}"/>
          </ac:cxnSpMkLst>
        </pc:cxnChg>
        <pc:cxnChg chg="add del mod">
          <ac:chgData name="Fatima Pillosu" userId="a6295d4dc9e22643" providerId="LiveId" clId="{D5D6DA70-F8E1-445C-B560-B27E5CB77BDD}" dt="2023-11-06T15:24:44.676" v="1453" actId="478"/>
          <ac:cxnSpMkLst>
            <pc:docMk/>
            <pc:sldMk cId="3823373272" sldId="256"/>
            <ac:cxnSpMk id="353" creationId="{CA26F75C-633E-0CD1-250C-45DFA3CB54C3}"/>
          </ac:cxnSpMkLst>
        </pc:cxnChg>
        <pc:cxnChg chg="add del mod">
          <ac:chgData name="Fatima Pillosu" userId="a6295d4dc9e22643" providerId="LiveId" clId="{D5D6DA70-F8E1-445C-B560-B27E5CB77BDD}" dt="2023-11-06T15:24:42.959" v="1451" actId="478"/>
          <ac:cxnSpMkLst>
            <pc:docMk/>
            <pc:sldMk cId="3823373272" sldId="256"/>
            <ac:cxnSpMk id="354" creationId="{332D1459-FDCA-E923-096E-FF69255C0CC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0" creationId="{D847ED83-C9E1-C7E6-587F-3ED72E4B5CDE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1" creationId="{3C37FF1C-4F68-C3C7-2D0D-41F71FE522A8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2" creationId="{2F939222-E43B-67EF-C396-519EAD3C33E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3" creationId="{3D70967A-4CC7-1FEE-3AB1-FD516E2B0B5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4" creationId="{D0936E7D-1B2C-C525-F99D-053A58FB1FF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5" creationId="{EAA7E8A3-A3C6-E2B4-58D3-5815C15AC3C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6" creationId="{47E05ABF-473F-EB9C-0531-AB1C63D20905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7" creationId="{1BC16C36-580D-E3EE-C0F9-1FD3DBA5A8E9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8" creationId="{11356A12-B54D-AFD4-504B-7E0E1BA9744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9" creationId="{AA9C3A8E-C1F9-F279-C4E5-1C1DA5537E10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0" creationId="{7BF62430-F040-490E-D4E7-E16379B798D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1" creationId="{4853CEC2-D766-098C-960B-FC1945D2207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2" creationId="{6A54E355-ED8C-4D64-A5DD-7E3047E7624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3" creationId="{62A71088-D606-CAFC-E592-70E842BABB5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4" creationId="{30E97981-52C9-0B15-A773-65593F707E7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5" creationId="{DAB79BF9-6317-79DA-8274-9BDD82A186AA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6" creationId="{DEEF8D84-DAF5-1F1A-2689-C1E2B78CEF06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7" creationId="{BA0CEBFA-D0B2-D65F-8863-7260505A53A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8" creationId="{857DCF4E-1EC0-26DB-2DEB-335CA72A3AC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9" creationId="{793F2700-6AF1-6EC1-1FE6-57CE8F3E534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0" creationId="{CCC73169-B8AF-88E5-FFF1-87B46DF2EE78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1" creationId="{0538CB1E-1A83-668B-BB6C-EBDCD3913E5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2" creationId="{8EA97086-1481-C127-2348-DEA7EFAAC7CC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3" creationId="{DF557E70-D1CA-B7E0-B36C-2768E197414C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4" creationId="{02BE31CE-6FCF-2E7D-91B1-14C22C14F16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5" creationId="{AC5C23F1-0ECF-A0B4-93EA-B519DC5A2029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6" creationId="{1143D402-EEAA-FA14-DB16-84213C59A15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7" creationId="{F238F8A1-8E1F-6794-5C23-D70EDAAA5F9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8" creationId="{06E59025-5D87-ECAB-2F0C-F0855B091565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9" creationId="{DDB981AE-464C-F738-E01F-98EB033980F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0" creationId="{91DC0005-CCEA-0F7B-D82A-2A7CB3B10F5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1" creationId="{04A97C4E-1462-C037-3C8D-709EA62D93E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2" creationId="{74F2FC9A-447D-DC10-500A-E12288E6217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3" creationId="{7ED57A3E-3447-A6A1-AD42-4FEF441360A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4" creationId="{AB65E1B4-A2C4-B0E6-37FD-C18AA12C5A21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5" creationId="{58503D5E-2B86-C1B3-90EE-0A35B397CDE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6" creationId="{3B432979-A4E1-1CE1-8527-4E633EAF6BC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7" creationId="{3E59D9B6-CFA9-EBB1-DF6E-16506147F7B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8" creationId="{9DC9016C-7A6C-20BF-6FA6-B8239F34AFD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60" creationId="{BEA4D3A8-8C7E-71C4-A5D1-C8A619772640}"/>
          </ac:cxnSpMkLst>
        </pc:cxnChg>
        <pc:cxnChg chg="add del mod">
          <ac:chgData name="Fatima Pillosu" userId="a6295d4dc9e22643" providerId="LiveId" clId="{D5D6DA70-F8E1-445C-B560-B27E5CB77BDD}" dt="2023-11-06T15:23:47.328" v="1410" actId="478"/>
          <ac:cxnSpMkLst>
            <pc:docMk/>
            <pc:sldMk cId="3823373272" sldId="256"/>
            <ac:cxnSpMk id="462" creationId="{E823F296-23B4-5826-67AF-F1C10A99949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3" creationId="{720D36AF-0DAE-9577-4A4D-9E7BC619FF6D}"/>
          </ac:cxnSpMkLst>
        </pc:cxnChg>
        <pc:cxnChg chg="add del mod">
          <ac:chgData name="Fatima Pillosu" userId="a6295d4dc9e22643" providerId="LiveId" clId="{D5D6DA70-F8E1-445C-B560-B27E5CB77BDD}" dt="2023-11-06T15:23:49.574" v="1411" actId="478"/>
          <ac:cxnSpMkLst>
            <pc:docMk/>
            <pc:sldMk cId="3823373272" sldId="256"/>
            <ac:cxnSpMk id="464" creationId="{5C2152B7-7DA1-3CC8-FC7E-CDF7D156CD4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5" creationId="{A1BD89C9-A5AA-25E5-7242-FFF17AAE824F}"/>
          </ac:cxnSpMkLst>
        </pc:cxnChg>
        <pc:cxnChg chg="add del mod">
          <ac:chgData name="Fatima Pillosu" userId="a6295d4dc9e22643" providerId="LiveId" clId="{D5D6DA70-F8E1-445C-B560-B27E5CB77BDD}" dt="2023-11-06T15:23:56.175" v="1416" actId="478"/>
          <ac:cxnSpMkLst>
            <pc:docMk/>
            <pc:sldMk cId="3823373272" sldId="256"/>
            <ac:cxnSpMk id="466" creationId="{7BE7816C-EA9B-91EB-BF66-63AA49EE20F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7" creationId="{A1AEBFDE-BABC-BE5F-93A9-F0EE89EE039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8" creationId="{4937227E-6F61-5D9C-27A4-F3BDC1872F6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9" creationId="{F13EC091-3FCD-8A31-31DE-C36AD07953B9}"/>
          </ac:cxnSpMkLst>
        </pc:cxnChg>
        <pc:cxnChg chg="add del mod">
          <ac:chgData name="Fatima Pillosu" userId="a6295d4dc9e22643" providerId="LiveId" clId="{D5D6DA70-F8E1-445C-B560-B27E5CB77BDD}" dt="2023-11-06T15:23:53.146" v="1413" actId="478"/>
          <ac:cxnSpMkLst>
            <pc:docMk/>
            <pc:sldMk cId="3823373272" sldId="256"/>
            <ac:cxnSpMk id="470" creationId="{284AE488-BB32-C01F-9922-84F582CC3C25}"/>
          </ac:cxnSpMkLst>
        </pc:cxnChg>
        <pc:cxnChg chg="add del mod">
          <ac:chgData name="Fatima Pillosu" userId="a6295d4dc9e22643" providerId="LiveId" clId="{D5D6DA70-F8E1-445C-B560-B27E5CB77BDD}" dt="2023-11-06T15:23:55.254" v="1415" actId="478"/>
          <ac:cxnSpMkLst>
            <pc:docMk/>
            <pc:sldMk cId="3823373272" sldId="256"/>
            <ac:cxnSpMk id="471" creationId="{35ED31D5-331B-0947-C182-17E601AAE512}"/>
          </ac:cxnSpMkLst>
        </pc:cxnChg>
        <pc:cxnChg chg="add del mod">
          <ac:chgData name="Fatima Pillosu" userId="a6295d4dc9e22643" providerId="LiveId" clId="{D5D6DA70-F8E1-445C-B560-B27E5CB77BDD}" dt="2023-11-06T15:23:54.054" v="1414" actId="478"/>
          <ac:cxnSpMkLst>
            <pc:docMk/>
            <pc:sldMk cId="3823373272" sldId="256"/>
            <ac:cxnSpMk id="472" creationId="{E575FECB-FCB9-7BD9-7FF1-ABABC4858F3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3" creationId="{3914F546-5926-7034-8353-0ECE40ED50C2}"/>
          </ac:cxnSpMkLst>
        </pc:cxnChg>
        <pc:cxnChg chg="add del mod">
          <ac:chgData name="Fatima Pillosu" userId="a6295d4dc9e22643" providerId="LiveId" clId="{D5D6DA70-F8E1-445C-B560-B27E5CB77BDD}" dt="2023-11-06T15:23:57.134" v="1417" actId="478"/>
          <ac:cxnSpMkLst>
            <pc:docMk/>
            <pc:sldMk cId="3823373272" sldId="256"/>
            <ac:cxnSpMk id="474" creationId="{8B81A554-FCF0-A3BC-5F87-C2D638920E9F}"/>
          </ac:cxnSpMkLst>
        </pc:cxnChg>
        <pc:cxnChg chg="add del mod">
          <ac:chgData name="Fatima Pillosu" userId="a6295d4dc9e22643" providerId="LiveId" clId="{D5D6DA70-F8E1-445C-B560-B27E5CB77BDD}" dt="2023-11-06T15:23:58.478" v="1418" actId="478"/>
          <ac:cxnSpMkLst>
            <pc:docMk/>
            <pc:sldMk cId="3823373272" sldId="256"/>
            <ac:cxnSpMk id="475" creationId="{B3454942-5F01-41BE-6271-902F80B2501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6" creationId="{C673E3AD-0F84-3BB7-9378-D93C5F1D8230}"/>
          </ac:cxnSpMkLst>
        </pc:cxnChg>
        <pc:cxnChg chg="add del mod">
          <ac:chgData name="Fatima Pillosu" userId="a6295d4dc9e22643" providerId="LiveId" clId="{D5D6DA70-F8E1-445C-B560-B27E5CB77BDD}" dt="2023-11-06T15:23:59.711" v="1420" actId="478"/>
          <ac:cxnSpMkLst>
            <pc:docMk/>
            <pc:sldMk cId="3823373272" sldId="256"/>
            <ac:cxnSpMk id="477" creationId="{2C825019-BB2C-7DBF-78AD-D4687F1CEF4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8" creationId="{D917EC7E-0F78-8535-91E6-8D8966A32A02}"/>
          </ac:cxnSpMkLst>
        </pc:cxnChg>
        <pc:cxnChg chg="add del mod">
          <ac:chgData name="Fatima Pillosu" userId="a6295d4dc9e22643" providerId="LiveId" clId="{D5D6DA70-F8E1-445C-B560-B27E5CB77BDD}" dt="2023-11-06T15:24:00.839" v="1421" actId="478"/>
          <ac:cxnSpMkLst>
            <pc:docMk/>
            <pc:sldMk cId="3823373272" sldId="256"/>
            <ac:cxnSpMk id="479" creationId="{2686542D-B058-720A-5DEF-53BA14AB9B56}"/>
          </ac:cxnSpMkLst>
        </pc:cxnChg>
        <pc:cxnChg chg="add del mod">
          <ac:chgData name="Fatima Pillosu" userId="a6295d4dc9e22643" providerId="LiveId" clId="{D5D6DA70-F8E1-445C-B560-B27E5CB77BDD}" dt="2023-11-06T15:24:02.105" v="1422" actId="478"/>
          <ac:cxnSpMkLst>
            <pc:docMk/>
            <pc:sldMk cId="3823373272" sldId="256"/>
            <ac:cxnSpMk id="480" creationId="{FEE61BC6-EBCA-0400-45D1-FA04A3AE6A61}"/>
          </ac:cxnSpMkLst>
        </pc:cxnChg>
        <pc:cxnChg chg="add del mod">
          <ac:chgData name="Fatima Pillosu" userId="a6295d4dc9e22643" providerId="LiveId" clId="{D5D6DA70-F8E1-445C-B560-B27E5CB77BDD}" dt="2023-11-06T15:23:38.197" v="1405" actId="478"/>
          <ac:cxnSpMkLst>
            <pc:docMk/>
            <pc:sldMk cId="3823373272" sldId="256"/>
            <ac:cxnSpMk id="481" creationId="{69A72941-F6D2-1A0B-18E3-20692770A9F0}"/>
          </ac:cxnSpMkLst>
        </pc:cxnChg>
        <pc:cxnChg chg="add del mod">
          <ac:chgData name="Fatima Pillosu" userId="a6295d4dc9e22643" providerId="LiveId" clId="{D5D6DA70-F8E1-445C-B560-B27E5CB77BDD}" dt="2023-11-06T15:23:42.071" v="1407" actId="478"/>
          <ac:cxnSpMkLst>
            <pc:docMk/>
            <pc:sldMk cId="3823373272" sldId="256"/>
            <ac:cxnSpMk id="482" creationId="{66A9DEF4-3409-B897-5C09-A262A2B60B5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3" creationId="{EC62340E-DC09-CE5A-4AD4-DED9B6EA0988}"/>
          </ac:cxnSpMkLst>
        </pc:cxnChg>
        <pc:cxnChg chg="add del mod">
          <ac:chgData name="Fatima Pillosu" userId="a6295d4dc9e22643" providerId="LiveId" clId="{D5D6DA70-F8E1-445C-B560-B27E5CB77BDD}" dt="2023-11-06T15:23:43.071" v="1408" actId="478"/>
          <ac:cxnSpMkLst>
            <pc:docMk/>
            <pc:sldMk cId="3823373272" sldId="256"/>
            <ac:cxnSpMk id="484" creationId="{3ACE3EE6-40AE-DFF2-1CBC-CA6F5734FC25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5" creationId="{39E8AA2E-522F-6CC7-22BB-441D0DE1375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6" creationId="{75E68D58-2DF0-E92E-E895-836663C74AC6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7" creationId="{FB2CA443-B665-5EE3-F655-4AEAEBAA6048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8" creationId="{529E562A-9717-64B3-6877-FBB84C7FC4AA}"/>
          </ac:cxnSpMkLst>
        </pc:cxnChg>
        <pc:cxnChg chg="add del mod">
          <ac:chgData name="Fatima Pillosu" userId="a6295d4dc9e22643" providerId="LiveId" clId="{D5D6DA70-F8E1-445C-B560-B27E5CB77BDD}" dt="2023-11-06T15:23:41.167" v="1406" actId="478"/>
          <ac:cxnSpMkLst>
            <pc:docMk/>
            <pc:sldMk cId="3823373272" sldId="256"/>
            <ac:cxnSpMk id="489" creationId="{92F2D945-32A0-BFE1-8281-905C8BD170FE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0" creationId="{D56F2CDC-AA04-D3A4-806F-1BD34986BC6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1" creationId="{0C1EAE2A-B59B-3A72-9FC2-C123958715C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2" creationId="{AB58D8A7-EAA0-AA8A-0378-E9A66BA6925A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3" creationId="{DC405D95-3BB6-EA05-2560-21DCD2B33090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4" creationId="{F66D299E-B745-6B46-6EC1-D7F8E6D99D6A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5" creationId="{B5B804CD-F1D6-67D3-CF9B-A1E1E73A8995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6" creationId="{F8A23536-2965-71CF-EC0F-D577E4937D18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7" creationId="{EE639DB9-27B0-9553-E4A6-CCEFD4733E4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8" creationId="{782DA785-BD5F-9523-6F65-36C2058C9D62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9" creationId="{C2335E54-6D68-F868-A4B4-F1C99B9F5E6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500" creationId="{B575D726-C889-CB72-C700-E1329F33B94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01" creationId="{AEB120F0-5535-4741-6A9A-644A5695BD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1" creationId="{B5958804-741D-AD2F-7841-C0D3273C12C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2" creationId="{29C62C2B-30B2-5261-7CAC-04F4E771897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3" creationId="{CB421D57-48FE-B119-355E-FEA13B82E02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4" creationId="{3891780A-D2BB-7F90-7097-C98156B9A8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5" creationId="{DDDE5422-9C56-D4A0-569D-541E76DADED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6" creationId="{CF7307DF-BD1A-8839-275B-39195A77CB2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7" creationId="{C3C8DC21-98DE-485C-0796-3A42E4F9CA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8" creationId="{677714E5-8ED8-F984-4C2C-4249D919275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9" creationId="{FEB2B27A-EF2A-926A-C958-A45418FA640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0" creationId="{DA9E6FC3-C490-4CA5-4F2C-374579CE9DC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1" creationId="{F939DBF5-1729-6455-0273-C7D233CDE74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2" creationId="{593631FB-8E07-D858-6654-9178B1792F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3" creationId="{F42E2995-DDA6-3BF5-AB0E-D69392BBDE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4" creationId="{DF67B4F9-8109-9B2F-8D56-6042B47AB59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5" creationId="{47676FC8-D5C3-B198-0489-E916FE907BE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6" creationId="{90A687A9-AE9F-B1AC-9BAF-86ECDA5252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7" creationId="{85F9C2F6-C4E9-27A7-1FBD-FA88697389D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8" creationId="{C6EAE4E4-94BD-02D7-A3C3-B7F40FF86E6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9" creationId="{197B82F8-CA44-7076-4E87-7F6DFF814AC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0" creationId="{874C2DDB-E230-12DA-F83E-617862A1693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1" creationId="{B6EA6DD7-BBC4-E0D5-5CDF-18F853633DD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2" creationId="{0FAB91A1-4085-ACE3-2420-556B8D2254E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3" creationId="{90D7E783-54D3-C4F3-71FA-AA89B01B9B6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4" creationId="{EBA6F82B-E41F-BA2A-98D2-4646BB8C0F0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5" creationId="{464A7930-B615-F955-E688-72062B7FC01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6" creationId="{5C1ABFA4-4532-CA66-02DA-631A1926D9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7" creationId="{2F95C213-5357-0DB6-0FF6-73CD08C4AE6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8" creationId="{7B83D303-FB48-AB47-45F1-9AB8D707400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9" creationId="{07F0D8AE-B98A-AF5C-BD9E-779A93F1C3F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0" creationId="{4664AEC8-6BAF-BBC8-8FB4-1A805B49590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1" creationId="{8E5314D7-559C-F841-B9CC-0723180179B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2" creationId="{165F6534-73CF-0791-D2A3-82A1683ED38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3" creationId="{94A9891D-6A6C-582B-F902-C4249182685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4" creationId="{3895A30B-5493-94A5-F556-C57C9AA8697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5" creationId="{937BDAB7-9B4B-FBB1-EF35-3B36CADAF11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6" creationId="{E1CEDC9D-49EC-8107-3FDB-EFE87317FC2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7" creationId="{DC2A7252-E3FA-E212-B50C-492D1DCF150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8" creationId="{88A581FB-7F6C-072B-257C-5F2019317E3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9" creationId="{620D69FC-6A2F-41A4-7F73-10AC7EB79D7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81" creationId="{D793CC31-D56B-AB24-FFAD-5277AC62A58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4" creationId="{233D5474-5EE6-2FBB-EC51-F5F302B5B5C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5" creationId="{058C07BD-FA82-5CBC-BFBD-25A32B771A1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6" creationId="{84A9D8E6-9101-8C12-534A-B6FCF2FDA4A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7" creationId="{70289783-7438-5699-78DA-987273AF542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8" creationId="{A0C2CFC9-8E8B-A80C-C77A-B840B0054DE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9" creationId="{617D7B14-B1BA-3788-DB68-FF378F5BAD4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0" creationId="{9C56DC45-4CF9-E191-6783-5894F9AAD8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1" creationId="{723FCE22-3C32-58E4-EE5A-45DF68A9DCE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2" creationId="{966266F5-F4C9-8CDC-07C3-83514A68AEDC}"/>
          </ac:cxnSpMkLst>
        </pc:cxnChg>
        <pc:cxnChg chg="add del mod">
          <ac:chgData name="Fatima Pillosu" userId="a6295d4dc9e22643" providerId="LiveId" clId="{D5D6DA70-F8E1-445C-B560-B27E5CB77BDD}" dt="2023-11-06T15:30:09.468" v="1804" actId="478"/>
          <ac:cxnSpMkLst>
            <pc:docMk/>
            <pc:sldMk cId="3823373272" sldId="256"/>
            <ac:cxnSpMk id="604" creationId="{6748128E-12FB-AAF2-0933-2731AE7E1DAC}"/>
          </ac:cxnSpMkLst>
        </pc:cxnChg>
        <pc:cxnChg chg="add del mod">
          <ac:chgData name="Fatima Pillosu" userId="a6295d4dc9e22643" providerId="LiveId" clId="{D5D6DA70-F8E1-445C-B560-B27E5CB77BDD}" dt="2023-11-06T15:30:16.388" v="1805" actId="478"/>
          <ac:cxnSpMkLst>
            <pc:docMk/>
            <pc:sldMk cId="3823373272" sldId="256"/>
            <ac:cxnSpMk id="605" creationId="{98066E72-CCFE-A409-B97B-6DB7A94832C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6" creationId="{5D3E7865-5400-8CBC-A20B-CC0BE7DA42B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12" creationId="{CB49FFF2-CF88-DC3B-3ECC-23D10CA1D71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16" creationId="{B401CE28-9CDF-15E4-97E9-32A9B32546A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23" creationId="{633A675B-E42C-5D6F-2546-3A6518204A1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24" creationId="{3CFC697D-4204-3860-7AF7-7962B26F401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44" creationId="{64B77A63-5DFB-4C31-E8E8-9B5489EA9C5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4" creationId="{DB679A32-9F79-67F8-8839-C32CC42B0C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5" creationId="{59AB97CB-DF8D-8CE6-9F74-BBD6BE90BC5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6" creationId="{79FBFC71-8EA0-0113-461D-164848A7F12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7" creationId="{BD1DE284-B777-09DD-8862-A037ADFA90F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8" creationId="{96A103E6-A8D2-3107-6D28-C9AE9F2B1CA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9" creationId="{BE7FCA19-86D9-51A7-7E34-ACE8DF1B178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0" creationId="{A0945E15-30C1-5A9C-60F3-ED6FB91F9B3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1" creationId="{C76CDFAF-E155-EE61-8BE1-AF6DAE5A7DB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2" creationId="{746D861D-E4E9-34C6-562A-D5CBEB8BF7A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3" creationId="{9C190225-6441-D323-4E4F-E3C96F7E2BC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4" creationId="{BA187C6D-AD4F-588C-68F1-80E4DB2D739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5" creationId="{AD817CED-1824-251D-A15B-CF0002C3894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6" creationId="{1425D165-A827-AAB0-A3D3-7B84888B5C5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7" creationId="{6C9ABA80-AB22-D1FF-374E-544BD7F2A7E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8" creationId="{17A65C67-B62E-9D4A-8266-31E0C9737A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9" creationId="{A1BCBC93-2CC3-6BA4-A97D-1B6191E39BF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0" creationId="{86C84686-527B-4E2B-8FF5-26A0C20D50D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1" creationId="{41379895-0F19-1A1B-E14D-E00FF721E6A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2" creationId="{56762498-EF02-4DEF-A99E-2475B42587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3" creationId="{24B231CE-797F-FADA-60A3-D06C15A9C109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4" creationId="{A9B4C200-C03C-1FCE-5668-8552C11A73C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5" creationId="{7CED3681-DD2A-C478-7457-30F420F8D02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6" creationId="{03431D60-3EEE-6386-994F-7E5965A1BBB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7" creationId="{F33F42FB-1CC7-F4A9-FBC2-58EE9F4DD74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8" creationId="{6D96A138-FA93-E3BB-9F7F-E6CCB26A23E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9" creationId="{B269ECA1-181C-D306-3236-4E982B3C2D2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0" creationId="{AFED0D7C-FC01-AED2-6679-196E56331A7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1" creationId="{73124CFD-CCC4-7861-D14C-3A1041B11C5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2" creationId="{1A6BAF30-2718-C296-5B7B-74F11F0F514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3" creationId="{8E9F498C-12ED-A87E-15BA-FFE1263316A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4" creationId="{4F692F35-ACAD-3D5B-73B4-519CC0E9008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5" creationId="{490AB975-42B1-9DE0-0144-36B1EF1636A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6" creationId="{C11AAC77-D36A-3E03-6C4B-E872859F7F3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7" creationId="{4A2C24B7-D4EA-97C6-A414-DAF869B36F6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8" creationId="{7D0418D4-7EE6-A101-339E-F954C1A370B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9" creationId="{3CBB4DB4-1460-0609-DFFF-CE22427CDB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0" creationId="{D9663706-9BB3-F129-E5F0-BCBD8D8395D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1" creationId="{2FDF87D7-18EC-15B5-F736-A0E834D812F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2" creationId="{7EED46A8-0203-32F1-7DFF-FD94682002E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4" creationId="{A49011F9-BE4D-7217-D806-593F72424BB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4" creationId="{5C2DDEB8-FD5C-D244-0FA9-A6DAB8AF853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5" creationId="{AAC4C87C-8125-D8BB-E2C0-1FA9B56E25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6" creationId="{EA738830-1EB2-D082-0DD4-1B1F12AC4A0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7" creationId="{0480DC24-FDAE-0CD1-D73D-6397DC5B617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8" creationId="{9E5C0AB7-D036-DC70-DAE0-37FBF4A34B9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9" creationId="{B3490217-8FC6-0EC1-ECF5-877C94A3328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0" creationId="{67182183-07CB-C9A4-345E-9ADA21DFBE2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1" creationId="{44AD8F6C-82AB-BC59-8DFD-B67E587AC1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2" creationId="{62AFBC96-1822-227D-8727-0862266A239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3" creationId="{C68F9D37-9DB4-4A38-0C9D-5855B63276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4" creationId="{12BD4506-79FC-5E49-361F-50638BB459B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5" creationId="{B3E4AFAE-6C2A-C6B8-DFBF-FEDCD6C6E70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6" creationId="{AD6603F7-E16F-23EA-D1E3-0BA137DD769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7" creationId="{3AC713A3-EC75-4CA3-E173-8C903F9FD43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8" creationId="{5148AE1F-7FDE-F214-BB1B-AA9FC27A83D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9" creationId="{4F9A0759-B34B-7BC3-3E09-20C2E65BC9D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0" creationId="{8521E802-D677-27E5-6A27-767E40E206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1" creationId="{5C062C49-BDE9-EEEA-74D5-BCF6BDFA6F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2" creationId="{B85AEF09-E2BC-C14A-21F5-C965F72317D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3" creationId="{928D99E2-043A-9E9F-792F-866ADA21F3E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4" creationId="{162425A1-9B46-CF05-B7FE-72F106C84D5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5" creationId="{29FFCBCB-A080-B426-9052-3214A7116EB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6" creationId="{52BAD6EF-6928-0603-4358-345F84D8F44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7" creationId="{FE59C758-7ABD-6DF9-8686-DE919680E7F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8" creationId="{F879FB2B-AACA-18C9-1274-794161B1E88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9" creationId="{ADBF54B6-9804-4881-315C-346169EB4EB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0" creationId="{F7D2B947-85AC-C551-EB93-51F3C14FAAC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1" creationId="{321794F7-E26E-898B-22ED-F613ACFCA9E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2" creationId="{E3822241-6571-8368-E36F-B5F53E44F96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3" creationId="{A4B0CE46-5F97-A990-D696-5BA87462B76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4" creationId="{B9EA5376-50AB-9EAA-7A6E-F1E0886BB10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5" creationId="{579C6085-F90F-2904-B1AB-5E83DE6866C9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6" creationId="{3A7E96AB-C82E-6723-91E8-F2A418736E8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7" creationId="{CFD85FF9-8E17-78A0-1450-31AB0A7F6C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8" creationId="{99F97F29-4806-BC66-8AA4-064EE6964A8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9" creationId="{560B58AE-2923-6119-973F-909F65C8F34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0" creationId="{71EEAA1E-4140-FD83-6996-ED027C0543B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1" creationId="{D78C6886-3135-1224-C3FC-40CB44C1E23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2" creationId="{24AE3441-95E3-608C-00FD-9F4E3E7B640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4" creationId="{0B050802-692F-D79D-41B9-1B27B069EFD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3" creationId="{52715F74-51CD-9C66-F8CD-E383BE783E3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4" creationId="{857AFF00-55D9-F4CC-FDDA-54876EFA49D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5" creationId="{478E0FB3-25F7-4834-F966-FD20CA918E7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6" creationId="{ED590528-DBFC-8D74-9B5F-7113F037EA2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7" creationId="{0B4BC574-B286-3577-ACD7-CB96D57C5CE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8" creationId="{C89F13D8-20B7-4067-721B-CC71414907F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9" creationId="{84926FB1-8166-6F8D-D5F3-CA7CC894EE4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0" creationId="{F1CE5893-DA0D-CAEC-22E1-9E4630C087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1" creationId="{1583FE6B-1F6B-5364-C0FE-44EE35D4C4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2" creationId="{566EB3F1-FFDA-0CDF-F145-B36C4EF20A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3" creationId="{CB79DB2F-23A2-D484-0480-76EE110A385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4" creationId="{75E3B20D-56E7-213D-C43B-ED362533323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5" creationId="{8E8AD2BC-0993-9442-148A-26A81A4801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6" creationId="{102F57D4-6AD0-98E8-AE48-94C868CC068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7" creationId="{97C651DB-60BF-75E0-4702-2B7D9F356C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8" creationId="{43D43BAA-4FBE-ECC0-172A-BCEFBE3457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9" creationId="{FFE64958-9DC9-D44A-ADCD-A3738AABAA2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0" creationId="{6D3A2DFE-027F-B61A-4FCF-81D338D28CD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1" creationId="{19850FD3-C009-42E5-853D-BEA2E0265D5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2" creationId="{DDD03901-85AC-34A3-722E-C4C52042C0C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3" creationId="{A9412D77-2FE7-C7BF-E99A-137EA815DE8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4" creationId="{8E6EFA5C-ADC4-4B55-1FF3-DEBEE923A9C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5" creationId="{913F2E31-F0E4-9FC6-C12B-59F49EBFB44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6" creationId="{3BA1F302-A01C-1E9A-F4FE-1F68B07D805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7" creationId="{A7BAF0C8-D6EA-B2D4-B8BB-E5FC50533FE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8" creationId="{36ECBA82-41F6-577E-4075-ADE0725050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9" creationId="{79F8A895-FE2E-3765-8916-61210982FF7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0" creationId="{E77422AF-42E5-0614-A4CA-B8AE365234D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1" creationId="{311E9A9B-2DB3-7305-51FA-6448088F39C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2" creationId="{A95772BF-24BC-6127-F144-B01C39D194F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3" creationId="{5E18587F-3A2C-1EDE-F3F3-DE9974E54F4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4" creationId="{BFCAE587-8243-5B16-B2CA-3FB8D23DD05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5" creationId="{E688243E-6206-A574-7825-DCE889A5FC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6" creationId="{17BCD8F9-8D34-FA4A-2815-5199E13CA7A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7" creationId="{29928843-C099-C98B-5C7A-E7ED56292EB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8" creationId="{286B4CDA-C6EE-116A-091A-848F6D61B2F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9" creationId="{5E0476EC-D96C-5172-28A7-A31760D0B15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0" creationId="{EBF5CDE0-BCAB-7B4E-9E30-7EBD804E47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1" creationId="{044A4C06-7D40-7DD9-43A8-7B2F18A0DF2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3" creationId="{FBB71569-C333-0290-975B-3835CA6F537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4" creationId="{1970AB59-2A92-9499-40CB-846136FD88E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5" creationId="{402001E9-C5F7-9ED6-4E9D-8A549D0AB40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6" creationId="{E13A1E6B-D6D0-B0DD-9F2B-23DF1F73779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7" creationId="{9B6816A5-DE0C-6134-CBE5-536E689058A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8" creationId="{6E019968-4EA6-D055-46F1-63ECF3C9F10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9" creationId="{E0E62C1A-6F2D-F3EF-3CF6-127C114743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0" creationId="{8228B137-B705-3539-F3B4-D50A5C97D4D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1" creationId="{4936BC69-F007-6527-35D6-BDC6057BF8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2" creationId="{6FBDDD99-3A01-D9B7-77DC-E3D3968EE4E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3" creationId="{BB7B4CF9-F901-504A-9186-EE8803F2BF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4" creationId="{A7E94793-7DB0-67BC-79E3-CDE9E7DAF76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5" creationId="{2BD9D5D3-98C3-C921-7449-89B57EB729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6" creationId="{D17DCE08-932B-DF50-0B92-FB526AD25B0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7" creationId="{4CA6E42D-383A-46AE-76A9-3EA8836652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8" creationId="{8CEE5FED-3584-968B-1014-2917193D33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9" creationId="{33F98F68-BA23-C75A-4F37-BEECF6DE446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0" creationId="{332F45C2-DC28-369F-6698-CF445792AD8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1" creationId="{4725408C-517E-7821-A3A9-A4A5107A9AD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2" creationId="{FBB0080A-C8C1-81AE-0925-4BEABD9691F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3" creationId="{196DFDC9-2776-1DD7-E58C-67050863A53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4" creationId="{E8AE433A-1497-99B3-1589-9B663ACDCD7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5" creationId="{A58EE9D1-6624-0004-5DAA-CD5F975D113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6" creationId="{1C317F87-82C8-5BC2-59FD-7757894DD31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7" creationId="{9882FF47-4292-36D3-6452-73F5557C2D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8" creationId="{582EB0AF-AEFB-C7E6-42A5-6B757D1CED8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9" creationId="{AEFD5FD3-3E88-912B-106A-C56AE303C4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0" creationId="{5ADCBA02-9121-9D13-04CE-C10B81BF81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1" creationId="{BA279D69-38B8-20B5-69B9-473AA7B2040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2" creationId="{83AAFFDB-086A-6095-8125-ECC1AC7F336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3" creationId="{A38AFF57-CA78-7D64-FA51-7986920F299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4" creationId="{C82056A8-348A-7650-8AAB-24EE73AE7F0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5" creationId="{C7C5149C-896F-6EFD-D1A4-26AD1298904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6" creationId="{B35619B1-1F6C-09CE-DD84-263B966805E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7" creationId="{1B01BF5F-24EA-3A60-9B59-C459676017E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8" creationId="{18197C3D-EEB7-91F7-91FF-D4CD8AF93E5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9" creationId="{F92F15F4-3A24-6A4B-B9EB-C680385DD61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0" creationId="{8E703527-A8B9-7B9C-0321-94AAC8F3D31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1" creationId="{FFA9A779-B013-7C28-E207-14D2E5AFD10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2" creationId="{110DCB12-28EC-CDB4-97D2-46D0045BBB0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4" creationId="{98099AAF-406D-4A43-6DE2-7689AF1FBBF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3" creationId="{C2E15C32-B524-E6EF-078F-D20C958C5C2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4" creationId="{14918813-136A-344D-018D-68A50D9170A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5" creationId="{85E5CD5B-7A99-4750-C04F-E62674711BA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6" creationId="{46F8BB4D-99F5-267D-1991-A128C0A6CAD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7" creationId="{D6FEACF5-0FD5-884C-50EE-9F14769FB26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8" creationId="{E2EDF39D-5F60-4649-3116-1E800E4905A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9" creationId="{1ADCF9B4-5F84-36F3-C0F6-A2FF3BDA07E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0" creationId="{3DB44264-3948-0910-EBFE-155FAF2CF93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1" creationId="{0CD544AA-7EFF-0E12-0ED3-81E43A1D87A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2" creationId="{6B09765B-5F25-997E-B4CD-9E81E0C85F8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3" creationId="{8645BE10-8284-8C1B-DCAC-982C1CD914C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4" creationId="{0711C0CC-3D88-95B9-FD02-01AE5FDA142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5" creationId="{A56E7BB8-3C3B-F8BF-2D01-85E0EF539DD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6" creationId="{3CC76538-AFD2-55EA-5E00-F665F6ABE51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7" creationId="{F5B1F50D-500A-1989-9DC7-F5C817C321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8" creationId="{7D15C5CE-DB65-FD35-A3B9-56A672CFC4E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9" creationId="{9209E05A-59B7-9F19-9407-BA7B89B5181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0" creationId="{3EF93F44-F7DA-BB8B-6DC8-58645DACF89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1" creationId="{30BB569E-7A04-0060-BF1C-5A88FBC35B2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2" creationId="{D09FB6C2-83B9-A936-66DA-136EB356071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3" creationId="{4DAFCA0C-7680-B104-17C1-678E96D91C8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4" creationId="{BCCB2C4A-CA1C-DD3D-DC6F-AF80CEDDF47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5" creationId="{280114F1-BC68-D03F-E985-1486DA994A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6" creationId="{E4B62554-3E1A-AE0A-1A93-5D89FF2B0A0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7" creationId="{DEC1DCE8-D142-4AA9-E0F0-5BB2FB2E8AC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8" creationId="{268A3C69-1620-1054-CA76-5A23F2E68D1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9" creationId="{7838A08B-6756-E218-8668-D629C47206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0" creationId="{ECCE6BA9-406B-2553-8FC7-C56A753CD3C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1" creationId="{F40300A5-F14E-CCD1-F2DC-8D54F11768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2" creationId="{252A57E4-C0AF-8BBC-5CAC-140F0ADABD7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3" creationId="{AAE0B030-68A0-B720-63CF-9EDB45802F4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4" creationId="{288F97D1-0BA3-89ED-9E2B-A9F3FFDB27E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5" creationId="{FD10C06A-249B-F104-C010-65D5CF6C5F5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6" creationId="{1590CEFD-EE8E-B31A-D209-8F8FE75AED3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7" creationId="{20CC9918-868E-C07E-B635-56B53374EAA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8" creationId="{4FD4383E-7EF1-624C-2795-2AE00F81C5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9" creationId="{5A75E2A5-FBB7-21DD-F715-BBB6D8C5CFF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0" creationId="{E2ADC933-DD75-389C-83C4-5D053C6EEB3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1" creationId="{AE2E5BDF-EABB-7BF8-F0D1-9FABDD9F0C8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3" creationId="{D8973449-3159-A13C-7DEA-63752C13393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2" creationId="{D85FFA24-4DCF-B214-29F9-EF8F8B08E95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3" creationId="{703DF019-1BE4-7BF8-DFB5-D663E85B4FB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4" creationId="{D745212A-B7DE-FDC7-861E-F7C55DFC4F6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5" creationId="{B1E23D34-CB5B-4647-BE6D-662397B2425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6" creationId="{EA5F1E1C-9672-F9FD-7BD2-1983A8A424B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7" creationId="{BF62B627-EEF6-6A3C-0D17-D8560A53BEC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8" creationId="{1A59E6BA-5EE1-2A4B-C8C7-A06613681B4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9" creationId="{D73307CB-A4D2-3430-CE4C-07E035B9014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70" creationId="{C2FAC2A3-3DF7-4D73-2C4E-A5BA1F7C68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0" creationId="{901BD947-A3CC-754E-70B0-1EAF9D0C1E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1" creationId="{944EEF1F-F563-5B53-ADF2-211C1E32F0F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2" creationId="{F6548B3D-8B0F-5053-75D0-CA78654AB03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3" creationId="{93D9757E-E156-8801-8379-D5F494C16BC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4" creationId="{9CEBFC51-F973-B8C0-B89E-04A7D01945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5" creationId="{0410660E-D50E-9908-FD86-FBC56FB108B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6" creationId="{5209C807-7FA8-2743-3881-0AB29D185E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7" creationId="{C93B07A9-00B7-5BD4-1569-4192159AB61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8" creationId="{6A2E84A5-6009-4C0D-1E80-35D6093A08F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9" creationId="{EE366B3B-29DF-C80E-C709-73404EFDC07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0" creationId="{4B8653A0-A672-64F7-C8BB-721B19B2BC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1" creationId="{EA24A1BC-1B98-560B-0D8D-78B967D87A1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2" creationId="{CFC4655D-D185-D71B-D0A6-C77BADC2D7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3" creationId="{87A1D27B-0106-F9D6-581E-81A6431C3D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4" creationId="{57FF82CE-3D4B-1C62-DC24-D00D9FF534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5" creationId="{A85C442A-C410-66FB-B5DC-0731850BB7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6" creationId="{54CCCDE5-D975-4C27-D180-F5DB0620DC7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7" creationId="{1C520B18-5B41-1A98-2C39-1DC07D63800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8" creationId="{715B49CC-BB96-5BCF-CBD1-FC1BF9414C9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9" creationId="{936E53D2-C985-F807-BDCC-6253FAEAAC6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0" creationId="{2B25976A-3E6A-6731-36DC-C58B53E3F5B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1" creationId="{2BF76624-4F53-98CA-A85B-53FF734A340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2" creationId="{17433316-8064-B570-6668-6B9B41775CC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3" creationId="{FA865F82-DD5D-FD52-8FBB-EA2B6A22781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4" creationId="{677C3BCD-9E18-B792-21E7-3078E66C542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5" creationId="{B753E58D-03BD-223D-D1B7-82EC1CCA007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6" creationId="{97FA1EE1-1543-0AFF-8A31-EFEDD869342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7" creationId="{C9BC6A24-51BA-61A0-52D4-C4BEDC9CFD1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8" creationId="{8C26E353-85AA-F3B5-D34C-51F36215B96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9" creationId="{0F00BC6C-2E56-1107-9B00-1DFBF8CC69D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0" creationId="{DDB72A71-8829-4817-DB16-067D9F2D24F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1" creationId="{244D13CE-1888-C0A7-8113-16D588CAF9E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2" creationId="{D1E546EA-8DC6-211B-F7E7-F1EB9DA0666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3" creationId="{90014CD8-D00C-D9C7-20FA-52AF948A126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4" creationId="{E7A480A9-1BBE-0AA9-3CE3-5329D3CFC63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5" creationId="{18F5A967-97A9-2518-8350-15A96448203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6" creationId="{04199301-67F2-79B8-3EAF-F3305F3636E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7" creationId="{4FDE38B3-DB87-9963-DE9D-0A9590A299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8" creationId="{853F7F9B-02A6-F95D-95A0-8F8810DEE6F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50" creationId="{E8359F4C-D132-7D02-1316-D63FB2AE682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3" creationId="{F321EEDE-58C6-DE3B-2BBD-ED9E7DE0C17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4" creationId="{C74C4513-D67E-3E0F-9C2A-A50ED22E67B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5" creationId="{F0FC5A3C-7D3D-C644-4F0A-65E09F7C13E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6" creationId="{3CBC211E-9727-B45B-C8FE-FF9199042C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7" creationId="{983B0750-251D-4E9E-242D-FCADDA96C3D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8" creationId="{579463F5-D0FC-7992-A6EB-E8088B1CA8B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9" creationId="{16FF3BB6-5C98-6DE4-1BDA-3E6866946E6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0" creationId="{D937920A-06C1-E270-428C-D5B091C493D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1" creationId="{BAE45CD9-DF6D-9E17-1BD8-8E344DD5738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3" creationId="{A9E4FD4E-6184-3D2D-44CA-AF82E388554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5" creationId="{C1CE21E5-D6C0-A711-B7CB-EC95D227C3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7" creationId="{6905622C-D9C6-C23A-B8B5-7E5CE9FA1C1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81" creationId="{0B82BD86-1AD3-1285-6F89-DF8AB3FDDB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82" creationId="{29D78650-2F8B-7BD5-3AC9-44DABD617F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02" creationId="{41CAB8BC-53D5-4C3E-466B-64866F3C435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0" creationId="{6EC71BEC-8484-8B45-D5E0-8CE63428E08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1" creationId="{A68A8FA3-1253-C869-2602-DCAA9CE727F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2" creationId="{6B3ADD1E-BF51-7FF0-10F0-35D5AB4771B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3" creationId="{1B7C0B5E-EA11-1112-D8C1-97A1122627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4" creationId="{DEB6A984-E04D-147D-9563-E559A28E54F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5" creationId="{5A4B1FF0-3BB6-EBA6-C491-295101EACAD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6" creationId="{23DEE26B-BFC0-8D57-C091-072A20E332B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7" creationId="{DDA61312-2639-E136-5CEA-450A1291048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8" creationId="{7AE17601-B583-81D3-4DB8-7638A68F65E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9" creationId="{4B4B1156-E346-3B58-C62D-426AD9C1548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0" creationId="{C411511F-843E-A61E-3BD8-7CD13F8C13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1" creationId="{97E025D6-D306-1AF9-832B-A1A5379F329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2" creationId="{3BC0B009-42B1-B768-BECE-46949BE7DDF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3" creationId="{A101DAF6-C942-BE28-3587-65766F3EC6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4" creationId="{0FCBADA0-3C90-4332-32A2-2F323609C76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5" creationId="{D0017A5B-09FA-F2B2-8886-BEC244CD8CA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6" creationId="{3911EC59-D1C5-7285-AE41-8BF1C98297A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7" creationId="{29B8748A-C320-C401-A03F-DA861E2A874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8" creationId="{4D87568A-AE3F-CE6C-C9ED-E946E18D78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9" creationId="{58F51B70-7580-4373-B9E9-8AAA2ACDC4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0" creationId="{798E2ED6-AD5E-76B7-7285-5913AE27496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1" creationId="{DB16F0AB-077B-7850-75DC-6B7EB181C6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2" creationId="{1D309876-9E93-83EE-8974-B115534E288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3" creationId="{88849DCF-FA8E-DE09-6188-FAC2467CA34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4" creationId="{46F34AE8-BCDE-BFF9-79E0-25AAB6D6D68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5" creationId="{4DEB88C8-8A9E-2C22-CA7B-FCAE87D8C28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6" creationId="{BF7D71B8-4169-AE7A-29F5-BA9C18D1A15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7" creationId="{970AAFBE-42EF-0BDA-8C8A-32D05805F1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8" creationId="{F90DB1BB-6A6C-192F-7EDC-19F772C454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9" creationId="{F31B6468-1097-2C94-581C-5E17285C6E5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0" creationId="{0CF43AA7-8752-7598-E399-D25E92E44C6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1" creationId="{E1ECA76B-6C61-684F-0C20-98D3B9BFD95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2" creationId="{3BE904FB-53DC-DD21-34E4-E0E013BB431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3" creationId="{3FA8FA68-C175-2812-7680-AD32EE89B49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4" creationId="{ED35186D-C2DE-2C53-721C-B119F6A4DF6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5" creationId="{F5AC80B5-72F7-7A69-0AB9-C8976219EA9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6" creationId="{E56A9343-B58D-0EDC-250B-07009CBC97D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7" creationId="{C90E5AD0-7DDD-29A0-1AAE-E529E79C379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8" creationId="{23862D60-5BBE-33EC-0029-F2ADCCA8FF1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90" creationId="{35BDE241-168D-AF70-6FFF-403D2090BE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0" creationId="{78B16DF1-BDBA-4479-231B-55A0CB5456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1" creationId="{E11B3793-0146-9061-5717-E414A213267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2" creationId="{D29185DA-F97B-67F8-A8CC-057C8C963BA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3" creationId="{E6257E8D-DE87-CD51-DF49-0495B5D91BD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4" creationId="{21AF9903-1FAB-BD64-AC72-6970F26EB0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5" creationId="{7185ECA3-AD79-636A-E3E8-B0EE9F66D97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6" creationId="{783F4B71-68ED-04EB-72F9-37AA380917E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7" creationId="{3A3A1376-A9FD-9335-21E8-CFB15E97D05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8" creationId="{A6776887-8179-703B-4D35-8BBDB1741B7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9" creationId="{4B808A5D-D9F2-CF73-6E2F-DE133201FE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0" creationId="{B05E8A70-805D-46D4-16BF-09EE854B919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1" creationId="{509AC463-C645-2AB8-DC3D-79C7E1D95CC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2" creationId="{E5064F11-012C-27F2-F3E1-100DD1F197C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3" creationId="{35B5983C-7AA8-B332-82D5-4A6F8D32D66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4" creationId="{1A6F6118-E8AC-426D-B7DF-EF729C9E888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5" creationId="{A24B0C7E-33B4-03E2-1079-38A0EBE490B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6" creationId="{41EF03C8-D706-FE28-B460-7245510E9C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7" creationId="{50AF389E-3C61-5BEF-407D-4E2FBC03CF3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8" creationId="{E96C29E4-4A71-E552-06BE-4893D3F3BD4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9" creationId="{A92F4A44-B030-C7B1-DAB8-F6025E31EF4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0" creationId="{F9180E7E-0265-858A-B2E2-2C50E1FA2F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1" creationId="{BC151058-E605-F66D-413E-698ECC673C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2" creationId="{64556501-9386-E36C-006B-EA0830CC154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3" creationId="{8627D920-4BAF-7324-C4BF-73CC6E64CEC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4" creationId="{7B61C95A-F8F0-B147-7248-13AA53F98FD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5" creationId="{122ABD38-96FA-041D-8B3B-84AC623318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6" creationId="{8DC0DF47-64FD-4A9A-E27A-AC1A0B33E0B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7" creationId="{77D42EA5-2A74-50B0-9629-9038816192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8" creationId="{722687AF-78C0-D256-EA19-93A148416D9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9" creationId="{313C10CD-436A-73B7-81C1-1E721AE80FC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0" creationId="{AFC60E44-4DC9-66F1-FF10-F35497833A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1" creationId="{A9DB8DF0-1506-1288-184F-AE71528F90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2" creationId="{C32604CC-F1EC-556B-29AB-F82D2B7905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3" creationId="{59D32AE4-5DE8-E761-B2D8-665C62D3E05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4" creationId="{1719314E-5B61-9633-4B7A-FDBB5A91739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5" creationId="{6FAAF59B-C6A7-01FC-E55E-34B495F6AC4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6" creationId="{163B4298-4AC1-6CB3-FA0C-310A94B0FFC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7" creationId="{38EB0E24-D007-C77E-65CD-54854EF51E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8" creationId="{0D69C004-8B56-B637-F338-3CF90953967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70" creationId="{AE36B03E-C6AF-DEC4-EDAE-09A7E3EADF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66530"/>
            <a:ext cx="6119416" cy="248155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43785"/>
            <a:ext cx="5399485" cy="1720919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93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7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79493"/>
            <a:ext cx="1552352" cy="60405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79493"/>
            <a:ext cx="4567064" cy="60405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77021"/>
            <a:ext cx="6209407" cy="296499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770068"/>
            <a:ext cx="6209407" cy="1559222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65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97467"/>
            <a:ext cx="3059708" cy="452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97467"/>
            <a:ext cx="3059708" cy="452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7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79495"/>
            <a:ext cx="6209407" cy="1377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47320"/>
            <a:ext cx="3045646" cy="8563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03655"/>
            <a:ext cx="3045646" cy="3829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47320"/>
            <a:ext cx="3060646" cy="85633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03655"/>
            <a:ext cx="3060646" cy="38295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7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4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5192"/>
            <a:ext cx="2321966" cy="166317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26284"/>
            <a:ext cx="3644652" cy="5065411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38363"/>
            <a:ext cx="2321966" cy="39615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5192"/>
            <a:ext cx="2321966" cy="166317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26284"/>
            <a:ext cx="3644652" cy="5065411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38363"/>
            <a:ext cx="2321966" cy="39615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79495"/>
            <a:ext cx="6209407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97467"/>
            <a:ext cx="6209407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06486"/>
            <a:ext cx="161984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AD72-900B-48CE-94C0-E7E67347AC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06486"/>
            <a:ext cx="2429768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06486"/>
            <a:ext cx="1619845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2E23-4F1C-4EB2-AE69-A9873A201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Picture 940" descr="A diagram of a graph&#10;&#10;Description automatically generated">
            <a:extLst>
              <a:ext uri="{FF2B5EF4-FFF2-40B4-BE49-F238E27FC236}">
                <a16:creationId xmlns:a16="http://schemas.microsoft.com/office/drawing/2014/main" id="{1BD38DB0-424B-DEBB-3695-F7E97EDB3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7" r="9584" b="10528"/>
          <a:stretch/>
        </p:blipFill>
        <p:spPr>
          <a:xfrm>
            <a:off x="994800" y="1141436"/>
            <a:ext cx="2884413" cy="2064809"/>
          </a:xfrm>
          <a:prstGeom prst="rect">
            <a:avLst/>
          </a:prstGeom>
        </p:spPr>
      </p:pic>
      <p:pic>
        <p:nvPicPr>
          <p:cNvPr id="942" name="Picture 941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A1FEEC95-3AD5-BF26-8387-43111ACBA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8" t="10916" r="9584" b="10528"/>
          <a:stretch/>
        </p:blipFill>
        <p:spPr>
          <a:xfrm>
            <a:off x="4214149" y="1141437"/>
            <a:ext cx="2893448" cy="2064809"/>
          </a:xfrm>
          <a:prstGeom prst="rect">
            <a:avLst/>
          </a:prstGeom>
        </p:spPr>
      </p:pic>
      <p:pic>
        <p:nvPicPr>
          <p:cNvPr id="943" name="Picture 942" descr="A diagram of a graph&#10;&#10;Description automatically generated">
            <a:extLst>
              <a:ext uri="{FF2B5EF4-FFF2-40B4-BE49-F238E27FC236}">
                <a16:creationId xmlns:a16="http://schemas.microsoft.com/office/drawing/2014/main" id="{3E41F81F-2435-5EFD-C1B5-7F01A7F8E0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6" r="9583" b="10528"/>
          <a:stretch/>
        </p:blipFill>
        <p:spPr>
          <a:xfrm>
            <a:off x="994800" y="3818492"/>
            <a:ext cx="2884414" cy="2064809"/>
          </a:xfrm>
          <a:prstGeom prst="rect">
            <a:avLst/>
          </a:prstGeom>
        </p:spPr>
      </p:pic>
      <p:pic>
        <p:nvPicPr>
          <p:cNvPr id="944" name="Picture 943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C5746927-BE61-21A7-CAE0-FACC8A28400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6" r="9584" b="10528"/>
          <a:stretch/>
        </p:blipFill>
        <p:spPr>
          <a:xfrm>
            <a:off x="4230761" y="3818493"/>
            <a:ext cx="2884414" cy="2064809"/>
          </a:xfrm>
          <a:prstGeom prst="rect">
            <a:avLst/>
          </a:prstGeom>
        </p:spPr>
      </p:pic>
      <p:sp>
        <p:nvSpPr>
          <p:cNvPr id="945" name="TextBox 2008">
            <a:extLst>
              <a:ext uri="{FF2B5EF4-FFF2-40B4-BE49-F238E27FC236}">
                <a16:creationId xmlns:a16="http://schemas.microsoft.com/office/drawing/2014/main" id="{972BDE3C-69FE-8DCF-8B92-242E6D807673}"/>
              </a:ext>
            </a:extLst>
          </p:cNvPr>
          <p:cNvSpPr txBox="1"/>
          <p:nvPr/>
        </p:nvSpPr>
        <p:spPr>
          <a:xfrm>
            <a:off x="4257535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946" name="TextBox 2009">
            <a:extLst>
              <a:ext uri="{FF2B5EF4-FFF2-40B4-BE49-F238E27FC236}">
                <a16:creationId xmlns:a16="http://schemas.microsoft.com/office/drawing/2014/main" id="{6A67CEC3-771F-C90A-8FC1-6FDE3E4BB6CE}"/>
              </a:ext>
            </a:extLst>
          </p:cNvPr>
          <p:cNvSpPr txBox="1"/>
          <p:nvPr/>
        </p:nvSpPr>
        <p:spPr>
          <a:xfrm>
            <a:off x="4402623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947" name="TextBox 2010">
            <a:extLst>
              <a:ext uri="{FF2B5EF4-FFF2-40B4-BE49-F238E27FC236}">
                <a16:creationId xmlns:a16="http://schemas.microsoft.com/office/drawing/2014/main" id="{23ED8F7E-992D-7F07-439E-A82509F94A95}"/>
              </a:ext>
            </a:extLst>
          </p:cNvPr>
          <p:cNvSpPr txBox="1"/>
          <p:nvPr/>
        </p:nvSpPr>
        <p:spPr>
          <a:xfrm>
            <a:off x="4547711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948" name="TextBox 2011">
            <a:extLst>
              <a:ext uri="{FF2B5EF4-FFF2-40B4-BE49-F238E27FC236}">
                <a16:creationId xmlns:a16="http://schemas.microsoft.com/office/drawing/2014/main" id="{A7FF79CF-A695-E871-2FEF-CA5D76DF21C2}"/>
              </a:ext>
            </a:extLst>
          </p:cNvPr>
          <p:cNvSpPr txBox="1"/>
          <p:nvPr/>
        </p:nvSpPr>
        <p:spPr>
          <a:xfrm>
            <a:off x="4692799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949" name="TextBox 2012">
            <a:extLst>
              <a:ext uri="{FF2B5EF4-FFF2-40B4-BE49-F238E27FC236}">
                <a16:creationId xmlns:a16="http://schemas.microsoft.com/office/drawing/2014/main" id="{7EDC9AAB-E0EF-408C-5299-3DEED48887C0}"/>
              </a:ext>
            </a:extLst>
          </p:cNvPr>
          <p:cNvSpPr txBox="1"/>
          <p:nvPr/>
        </p:nvSpPr>
        <p:spPr>
          <a:xfrm>
            <a:off x="4837887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950" name="TextBox 2013">
            <a:extLst>
              <a:ext uri="{FF2B5EF4-FFF2-40B4-BE49-F238E27FC236}">
                <a16:creationId xmlns:a16="http://schemas.microsoft.com/office/drawing/2014/main" id="{C44E6FBA-B73B-D08A-9DD7-786B3CC0EBB8}"/>
              </a:ext>
            </a:extLst>
          </p:cNvPr>
          <p:cNvSpPr txBox="1"/>
          <p:nvPr/>
        </p:nvSpPr>
        <p:spPr>
          <a:xfrm>
            <a:off x="4982975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951" name="TextBox 2014">
            <a:extLst>
              <a:ext uri="{FF2B5EF4-FFF2-40B4-BE49-F238E27FC236}">
                <a16:creationId xmlns:a16="http://schemas.microsoft.com/office/drawing/2014/main" id="{34B3680E-5F7A-C822-F3A0-7C02BFD1A9A1}"/>
              </a:ext>
            </a:extLst>
          </p:cNvPr>
          <p:cNvSpPr txBox="1"/>
          <p:nvPr/>
        </p:nvSpPr>
        <p:spPr>
          <a:xfrm>
            <a:off x="5128063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952" name="TextBox 2015">
            <a:extLst>
              <a:ext uri="{FF2B5EF4-FFF2-40B4-BE49-F238E27FC236}">
                <a16:creationId xmlns:a16="http://schemas.microsoft.com/office/drawing/2014/main" id="{F09115E7-0E5A-0CAF-9563-0A297CAB95AB}"/>
              </a:ext>
            </a:extLst>
          </p:cNvPr>
          <p:cNvSpPr txBox="1"/>
          <p:nvPr/>
        </p:nvSpPr>
        <p:spPr>
          <a:xfrm>
            <a:off x="5273151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953" name="TextBox 2016">
            <a:extLst>
              <a:ext uri="{FF2B5EF4-FFF2-40B4-BE49-F238E27FC236}">
                <a16:creationId xmlns:a16="http://schemas.microsoft.com/office/drawing/2014/main" id="{E808E70A-91E5-517C-765B-3C4DF2F6EC27}"/>
              </a:ext>
            </a:extLst>
          </p:cNvPr>
          <p:cNvSpPr txBox="1"/>
          <p:nvPr/>
        </p:nvSpPr>
        <p:spPr>
          <a:xfrm>
            <a:off x="5418239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954" name="TextBox 2017">
            <a:extLst>
              <a:ext uri="{FF2B5EF4-FFF2-40B4-BE49-F238E27FC236}">
                <a16:creationId xmlns:a16="http://schemas.microsoft.com/office/drawing/2014/main" id="{25DB37D7-E996-B059-C4FE-4699D08A9E18}"/>
              </a:ext>
            </a:extLst>
          </p:cNvPr>
          <p:cNvSpPr txBox="1"/>
          <p:nvPr/>
        </p:nvSpPr>
        <p:spPr>
          <a:xfrm>
            <a:off x="5563327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955" name="TextBox 2018">
            <a:extLst>
              <a:ext uri="{FF2B5EF4-FFF2-40B4-BE49-F238E27FC236}">
                <a16:creationId xmlns:a16="http://schemas.microsoft.com/office/drawing/2014/main" id="{97EBCE4E-48DC-7903-FAEF-7CB3664C81BD}"/>
              </a:ext>
            </a:extLst>
          </p:cNvPr>
          <p:cNvSpPr txBox="1"/>
          <p:nvPr/>
        </p:nvSpPr>
        <p:spPr>
          <a:xfrm>
            <a:off x="5853503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956" name="TextBox 2019">
            <a:extLst>
              <a:ext uri="{FF2B5EF4-FFF2-40B4-BE49-F238E27FC236}">
                <a16:creationId xmlns:a16="http://schemas.microsoft.com/office/drawing/2014/main" id="{13ADDB83-140E-D249-9A4E-476491BCD9CF}"/>
              </a:ext>
            </a:extLst>
          </p:cNvPr>
          <p:cNvSpPr txBox="1"/>
          <p:nvPr/>
        </p:nvSpPr>
        <p:spPr>
          <a:xfrm>
            <a:off x="6143679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957" name="TextBox 2020">
            <a:extLst>
              <a:ext uri="{FF2B5EF4-FFF2-40B4-BE49-F238E27FC236}">
                <a16:creationId xmlns:a16="http://schemas.microsoft.com/office/drawing/2014/main" id="{BF57319C-FBB2-36D5-D44F-C229574C5769}"/>
              </a:ext>
            </a:extLst>
          </p:cNvPr>
          <p:cNvSpPr txBox="1"/>
          <p:nvPr/>
        </p:nvSpPr>
        <p:spPr>
          <a:xfrm>
            <a:off x="5708415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958" name="TextBox 2021">
            <a:extLst>
              <a:ext uri="{FF2B5EF4-FFF2-40B4-BE49-F238E27FC236}">
                <a16:creationId xmlns:a16="http://schemas.microsoft.com/office/drawing/2014/main" id="{71A94F4B-2D40-E589-55D7-969D270D25B2}"/>
              </a:ext>
            </a:extLst>
          </p:cNvPr>
          <p:cNvSpPr txBox="1"/>
          <p:nvPr/>
        </p:nvSpPr>
        <p:spPr>
          <a:xfrm>
            <a:off x="5998591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959" name="TextBox 2022">
            <a:extLst>
              <a:ext uri="{FF2B5EF4-FFF2-40B4-BE49-F238E27FC236}">
                <a16:creationId xmlns:a16="http://schemas.microsoft.com/office/drawing/2014/main" id="{81FC9053-C6EF-B76B-B927-C6189D17C72C}"/>
              </a:ext>
            </a:extLst>
          </p:cNvPr>
          <p:cNvSpPr txBox="1"/>
          <p:nvPr/>
        </p:nvSpPr>
        <p:spPr>
          <a:xfrm>
            <a:off x="6288767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960" name="TextBox 2023">
            <a:extLst>
              <a:ext uri="{FF2B5EF4-FFF2-40B4-BE49-F238E27FC236}">
                <a16:creationId xmlns:a16="http://schemas.microsoft.com/office/drawing/2014/main" id="{00F41FF2-6733-ACE4-B286-04E408148DEC}"/>
              </a:ext>
            </a:extLst>
          </p:cNvPr>
          <p:cNvSpPr txBox="1"/>
          <p:nvPr/>
        </p:nvSpPr>
        <p:spPr>
          <a:xfrm>
            <a:off x="6578943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961" name="TextBox 2024">
            <a:extLst>
              <a:ext uri="{FF2B5EF4-FFF2-40B4-BE49-F238E27FC236}">
                <a16:creationId xmlns:a16="http://schemas.microsoft.com/office/drawing/2014/main" id="{C6EA0C26-48D9-B796-8756-64E8CF47BF7D}"/>
              </a:ext>
            </a:extLst>
          </p:cNvPr>
          <p:cNvSpPr txBox="1"/>
          <p:nvPr/>
        </p:nvSpPr>
        <p:spPr>
          <a:xfrm>
            <a:off x="6433855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962" name="TextBox 2025">
            <a:extLst>
              <a:ext uri="{FF2B5EF4-FFF2-40B4-BE49-F238E27FC236}">
                <a16:creationId xmlns:a16="http://schemas.microsoft.com/office/drawing/2014/main" id="{F5FAF5A5-B976-928F-D70D-5684B832A3B0}"/>
              </a:ext>
            </a:extLst>
          </p:cNvPr>
          <p:cNvSpPr txBox="1"/>
          <p:nvPr/>
        </p:nvSpPr>
        <p:spPr>
          <a:xfrm>
            <a:off x="6869126" y="5977390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963" name="TextBox 2026">
            <a:extLst>
              <a:ext uri="{FF2B5EF4-FFF2-40B4-BE49-F238E27FC236}">
                <a16:creationId xmlns:a16="http://schemas.microsoft.com/office/drawing/2014/main" id="{57B13E77-44E6-43D4-53C5-FDEF22AA36BD}"/>
              </a:ext>
            </a:extLst>
          </p:cNvPr>
          <p:cNvSpPr txBox="1"/>
          <p:nvPr/>
        </p:nvSpPr>
        <p:spPr>
          <a:xfrm>
            <a:off x="6724031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964" name="TextBox 2028">
            <a:extLst>
              <a:ext uri="{FF2B5EF4-FFF2-40B4-BE49-F238E27FC236}">
                <a16:creationId xmlns:a16="http://schemas.microsoft.com/office/drawing/2014/main" id="{1580291D-8A32-7F64-2876-E5D552125C1B}"/>
              </a:ext>
            </a:extLst>
          </p:cNvPr>
          <p:cNvSpPr txBox="1"/>
          <p:nvPr/>
        </p:nvSpPr>
        <p:spPr>
          <a:xfrm>
            <a:off x="4326706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965" name="TextBox 2029">
            <a:extLst>
              <a:ext uri="{FF2B5EF4-FFF2-40B4-BE49-F238E27FC236}">
                <a16:creationId xmlns:a16="http://schemas.microsoft.com/office/drawing/2014/main" id="{AB5A4F63-F40D-A27C-3C78-13999D773748}"/>
              </a:ext>
            </a:extLst>
          </p:cNvPr>
          <p:cNvSpPr txBox="1"/>
          <p:nvPr/>
        </p:nvSpPr>
        <p:spPr>
          <a:xfrm>
            <a:off x="4471917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966" name="TextBox 2030">
            <a:extLst>
              <a:ext uri="{FF2B5EF4-FFF2-40B4-BE49-F238E27FC236}">
                <a16:creationId xmlns:a16="http://schemas.microsoft.com/office/drawing/2014/main" id="{85A128D5-B4DD-782D-96D1-61CBE180BBCA}"/>
              </a:ext>
            </a:extLst>
          </p:cNvPr>
          <p:cNvSpPr txBox="1"/>
          <p:nvPr/>
        </p:nvSpPr>
        <p:spPr>
          <a:xfrm>
            <a:off x="4617128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967" name="TextBox 2031">
            <a:extLst>
              <a:ext uri="{FF2B5EF4-FFF2-40B4-BE49-F238E27FC236}">
                <a16:creationId xmlns:a16="http://schemas.microsoft.com/office/drawing/2014/main" id="{CCF96E86-2CFC-9861-566A-D3CD69243FBF}"/>
              </a:ext>
            </a:extLst>
          </p:cNvPr>
          <p:cNvSpPr txBox="1"/>
          <p:nvPr/>
        </p:nvSpPr>
        <p:spPr>
          <a:xfrm>
            <a:off x="4762339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968" name="TextBox 2032">
            <a:extLst>
              <a:ext uri="{FF2B5EF4-FFF2-40B4-BE49-F238E27FC236}">
                <a16:creationId xmlns:a16="http://schemas.microsoft.com/office/drawing/2014/main" id="{66402384-8F8A-EFBD-9B24-7B3A38DADE57}"/>
              </a:ext>
            </a:extLst>
          </p:cNvPr>
          <p:cNvSpPr txBox="1"/>
          <p:nvPr/>
        </p:nvSpPr>
        <p:spPr>
          <a:xfrm>
            <a:off x="4907550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969" name="TextBox 2033">
            <a:extLst>
              <a:ext uri="{FF2B5EF4-FFF2-40B4-BE49-F238E27FC236}">
                <a16:creationId xmlns:a16="http://schemas.microsoft.com/office/drawing/2014/main" id="{FD1279B1-5BB4-AF65-7078-93AF41369EA5}"/>
              </a:ext>
            </a:extLst>
          </p:cNvPr>
          <p:cNvSpPr txBox="1"/>
          <p:nvPr/>
        </p:nvSpPr>
        <p:spPr>
          <a:xfrm>
            <a:off x="5052761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970" name="TextBox 2034">
            <a:extLst>
              <a:ext uri="{FF2B5EF4-FFF2-40B4-BE49-F238E27FC236}">
                <a16:creationId xmlns:a16="http://schemas.microsoft.com/office/drawing/2014/main" id="{0663BE0E-5D8B-1B2C-6674-FF564E8EA5DF}"/>
              </a:ext>
            </a:extLst>
          </p:cNvPr>
          <p:cNvSpPr txBox="1"/>
          <p:nvPr/>
        </p:nvSpPr>
        <p:spPr>
          <a:xfrm>
            <a:off x="5197972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971" name="TextBox 2035">
            <a:extLst>
              <a:ext uri="{FF2B5EF4-FFF2-40B4-BE49-F238E27FC236}">
                <a16:creationId xmlns:a16="http://schemas.microsoft.com/office/drawing/2014/main" id="{6CDA492A-2282-30D4-E76B-0B88D1ED057D}"/>
              </a:ext>
            </a:extLst>
          </p:cNvPr>
          <p:cNvSpPr txBox="1"/>
          <p:nvPr/>
        </p:nvSpPr>
        <p:spPr>
          <a:xfrm>
            <a:off x="5343183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972" name="TextBox 2036">
            <a:extLst>
              <a:ext uri="{FF2B5EF4-FFF2-40B4-BE49-F238E27FC236}">
                <a16:creationId xmlns:a16="http://schemas.microsoft.com/office/drawing/2014/main" id="{6A7A83FB-E39B-D354-706F-2F0885733151}"/>
              </a:ext>
            </a:extLst>
          </p:cNvPr>
          <p:cNvSpPr txBox="1"/>
          <p:nvPr/>
        </p:nvSpPr>
        <p:spPr>
          <a:xfrm>
            <a:off x="5488394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973" name="TextBox 2037">
            <a:extLst>
              <a:ext uri="{FF2B5EF4-FFF2-40B4-BE49-F238E27FC236}">
                <a16:creationId xmlns:a16="http://schemas.microsoft.com/office/drawing/2014/main" id="{53E9920B-A448-CFF7-0750-87F08C3E6AC3}"/>
              </a:ext>
            </a:extLst>
          </p:cNvPr>
          <p:cNvSpPr txBox="1"/>
          <p:nvPr/>
        </p:nvSpPr>
        <p:spPr>
          <a:xfrm>
            <a:off x="5633605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974" name="TextBox 2038">
            <a:extLst>
              <a:ext uri="{FF2B5EF4-FFF2-40B4-BE49-F238E27FC236}">
                <a16:creationId xmlns:a16="http://schemas.microsoft.com/office/drawing/2014/main" id="{18320322-F2BB-8AED-3923-10129E35978A}"/>
              </a:ext>
            </a:extLst>
          </p:cNvPr>
          <p:cNvSpPr txBox="1"/>
          <p:nvPr/>
        </p:nvSpPr>
        <p:spPr>
          <a:xfrm>
            <a:off x="5924027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975" name="TextBox 2039">
            <a:extLst>
              <a:ext uri="{FF2B5EF4-FFF2-40B4-BE49-F238E27FC236}">
                <a16:creationId xmlns:a16="http://schemas.microsoft.com/office/drawing/2014/main" id="{EC673FA1-77C2-25D2-B523-05493A43DADE}"/>
              </a:ext>
            </a:extLst>
          </p:cNvPr>
          <p:cNvSpPr txBox="1"/>
          <p:nvPr/>
        </p:nvSpPr>
        <p:spPr>
          <a:xfrm>
            <a:off x="6214449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976" name="TextBox 2040">
            <a:extLst>
              <a:ext uri="{FF2B5EF4-FFF2-40B4-BE49-F238E27FC236}">
                <a16:creationId xmlns:a16="http://schemas.microsoft.com/office/drawing/2014/main" id="{691677D7-DA10-02DA-D581-607BBA41FB62}"/>
              </a:ext>
            </a:extLst>
          </p:cNvPr>
          <p:cNvSpPr txBox="1"/>
          <p:nvPr/>
        </p:nvSpPr>
        <p:spPr>
          <a:xfrm>
            <a:off x="5778816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977" name="TextBox 2041">
            <a:extLst>
              <a:ext uri="{FF2B5EF4-FFF2-40B4-BE49-F238E27FC236}">
                <a16:creationId xmlns:a16="http://schemas.microsoft.com/office/drawing/2014/main" id="{3CDEC2A1-535C-28BF-6157-6A806F979AAB}"/>
              </a:ext>
            </a:extLst>
          </p:cNvPr>
          <p:cNvSpPr txBox="1"/>
          <p:nvPr/>
        </p:nvSpPr>
        <p:spPr>
          <a:xfrm>
            <a:off x="6069238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978" name="TextBox 2042">
            <a:extLst>
              <a:ext uri="{FF2B5EF4-FFF2-40B4-BE49-F238E27FC236}">
                <a16:creationId xmlns:a16="http://schemas.microsoft.com/office/drawing/2014/main" id="{22F9958C-9885-6DE5-14C2-01B4894EE8F9}"/>
              </a:ext>
            </a:extLst>
          </p:cNvPr>
          <p:cNvSpPr txBox="1"/>
          <p:nvPr/>
        </p:nvSpPr>
        <p:spPr>
          <a:xfrm>
            <a:off x="6359660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979" name="TextBox 2043">
            <a:extLst>
              <a:ext uri="{FF2B5EF4-FFF2-40B4-BE49-F238E27FC236}">
                <a16:creationId xmlns:a16="http://schemas.microsoft.com/office/drawing/2014/main" id="{B17426F1-B100-614C-CDF0-8F1B32072757}"/>
              </a:ext>
            </a:extLst>
          </p:cNvPr>
          <p:cNvSpPr txBox="1"/>
          <p:nvPr/>
        </p:nvSpPr>
        <p:spPr>
          <a:xfrm>
            <a:off x="6650082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980" name="TextBox 2044">
            <a:extLst>
              <a:ext uri="{FF2B5EF4-FFF2-40B4-BE49-F238E27FC236}">
                <a16:creationId xmlns:a16="http://schemas.microsoft.com/office/drawing/2014/main" id="{CCA70BF1-45E1-979A-E4DF-95A99806177A}"/>
              </a:ext>
            </a:extLst>
          </p:cNvPr>
          <p:cNvSpPr txBox="1"/>
          <p:nvPr/>
        </p:nvSpPr>
        <p:spPr>
          <a:xfrm>
            <a:off x="6504871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981" name="TextBox 2045">
            <a:extLst>
              <a:ext uri="{FF2B5EF4-FFF2-40B4-BE49-F238E27FC236}">
                <a16:creationId xmlns:a16="http://schemas.microsoft.com/office/drawing/2014/main" id="{A82D874A-54D3-2C56-220A-61FDBCD2F78D}"/>
              </a:ext>
            </a:extLst>
          </p:cNvPr>
          <p:cNvSpPr txBox="1"/>
          <p:nvPr/>
        </p:nvSpPr>
        <p:spPr>
          <a:xfrm>
            <a:off x="6940504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982" name="TextBox 2046">
            <a:extLst>
              <a:ext uri="{FF2B5EF4-FFF2-40B4-BE49-F238E27FC236}">
                <a16:creationId xmlns:a16="http://schemas.microsoft.com/office/drawing/2014/main" id="{2958E57B-B843-36A4-0F24-C2BA353E21FE}"/>
              </a:ext>
            </a:extLst>
          </p:cNvPr>
          <p:cNvSpPr txBox="1"/>
          <p:nvPr/>
        </p:nvSpPr>
        <p:spPr>
          <a:xfrm>
            <a:off x="6795293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983" name="Straight Connector 2047">
            <a:extLst>
              <a:ext uri="{FF2B5EF4-FFF2-40B4-BE49-F238E27FC236}">
                <a16:creationId xmlns:a16="http://schemas.microsoft.com/office/drawing/2014/main" id="{C2E15C32-B524-E6EF-078F-D20C958C5C2A}"/>
              </a:ext>
            </a:extLst>
          </p:cNvPr>
          <p:cNvCxnSpPr>
            <a:cxnSpLocks/>
          </p:cNvCxnSpPr>
          <p:nvPr/>
        </p:nvCxnSpPr>
        <p:spPr>
          <a:xfrm flipH="1">
            <a:off x="4334317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2048">
            <a:extLst>
              <a:ext uri="{FF2B5EF4-FFF2-40B4-BE49-F238E27FC236}">
                <a16:creationId xmlns:a16="http://schemas.microsoft.com/office/drawing/2014/main" id="{14918813-136A-344D-018D-68A50D9170A3}"/>
              </a:ext>
            </a:extLst>
          </p:cNvPr>
          <p:cNvCxnSpPr>
            <a:cxnSpLocks/>
          </p:cNvCxnSpPr>
          <p:nvPr/>
        </p:nvCxnSpPr>
        <p:spPr>
          <a:xfrm flipH="1">
            <a:off x="4479276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2049">
            <a:extLst>
              <a:ext uri="{FF2B5EF4-FFF2-40B4-BE49-F238E27FC236}">
                <a16:creationId xmlns:a16="http://schemas.microsoft.com/office/drawing/2014/main" id="{85E5CD5B-7A99-4750-C04F-E62674711BAD}"/>
              </a:ext>
            </a:extLst>
          </p:cNvPr>
          <p:cNvCxnSpPr>
            <a:cxnSpLocks/>
          </p:cNvCxnSpPr>
          <p:nvPr/>
        </p:nvCxnSpPr>
        <p:spPr>
          <a:xfrm flipH="1">
            <a:off x="4624235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2050">
            <a:extLst>
              <a:ext uri="{FF2B5EF4-FFF2-40B4-BE49-F238E27FC236}">
                <a16:creationId xmlns:a16="http://schemas.microsoft.com/office/drawing/2014/main" id="{46F8BB4D-99F5-267D-1991-A128C0A6CAD8}"/>
              </a:ext>
            </a:extLst>
          </p:cNvPr>
          <p:cNvCxnSpPr>
            <a:cxnSpLocks/>
          </p:cNvCxnSpPr>
          <p:nvPr/>
        </p:nvCxnSpPr>
        <p:spPr>
          <a:xfrm flipH="1">
            <a:off x="5059112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2051">
            <a:extLst>
              <a:ext uri="{FF2B5EF4-FFF2-40B4-BE49-F238E27FC236}">
                <a16:creationId xmlns:a16="http://schemas.microsoft.com/office/drawing/2014/main" id="{D6FEACF5-0FD5-884C-50EE-9F14769FB263}"/>
              </a:ext>
            </a:extLst>
          </p:cNvPr>
          <p:cNvCxnSpPr>
            <a:cxnSpLocks/>
          </p:cNvCxnSpPr>
          <p:nvPr/>
        </p:nvCxnSpPr>
        <p:spPr>
          <a:xfrm flipH="1">
            <a:off x="5783907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2052">
            <a:extLst>
              <a:ext uri="{FF2B5EF4-FFF2-40B4-BE49-F238E27FC236}">
                <a16:creationId xmlns:a16="http://schemas.microsoft.com/office/drawing/2014/main" id="{E2EDF39D-5F60-4649-3116-1E800E4905AB}"/>
              </a:ext>
            </a:extLst>
          </p:cNvPr>
          <p:cNvCxnSpPr>
            <a:cxnSpLocks/>
          </p:cNvCxnSpPr>
          <p:nvPr/>
        </p:nvCxnSpPr>
        <p:spPr>
          <a:xfrm flipH="1">
            <a:off x="5349030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2053">
            <a:extLst>
              <a:ext uri="{FF2B5EF4-FFF2-40B4-BE49-F238E27FC236}">
                <a16:creationId xmlns:a16="http://schemas.microsoft.com/office/drawing/2014/main" id="{1ADCF9B4-5F84-36F3-C0F6-A2FF3BDA07E6}"/>
              </a:ext>
            </a:extLst>
          </p:cNvPr>
          <p:cNvCxnSpPr>
            <a:cxnSpLocks/>
          </p:cNvCxnSpPr>
          <p:nvPr/>
        </p:nvCxnSpPr>
        <p:spPr>
          <a:xfrm flipH="1">
            <a:off x="5928866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2054">
            <a:extLst>
              <a:ext uri="{FF2B5EF4-FFF2-40B4-BE49-F238E27FC236}">
                <a16:creationId xmlns:a16="http://schemas.microsoft.com/office/drawing/2014/main" id="{3DB44264-3948-0910-EBFE-155FAF2CF938}"/>
              </a:ext>
            </a:extLst>
          </p:cNvPr>
          <p:cNvCxnSpPr>
            <a:cxnSpLocks/>
          </p:cNvCxnSpPr>
          <p:nvPr/>
        </p:nvCxnSpPr>
        <p:spPr>
          <a:xfrm flipH="1">
            <a:off x="4769194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2055">
            <a:extLst>
              <a:ext uri="{FF2B5EF4-FFF2-40B4-BE49-F238E27FC236}">
                <a16:creationId xmlns:a16="http://schemas.microsoft.com/office/drawing/2014/main" id="{0CD544AA-7EFF-0E12-0ED3-81E43A1D87A4}"/>
              </a:ext>
            </a:extLst>
          </p:cNvPr>
          <p:cNvCxnSpPr>
            <a:cxnSpLocks/>
          </p:cNvCxnSpPr>
          <p:nvPr/>
        </p:nvCxnSpPr>
        <p:spPr>
          <a:xfrm flipH="1">
            <a:off x="4914153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2056">
            <a:extLst>
              <a:ext uri="{FF2B5EF4-FFF2-40B4-BE49-F238E27FC236}">
                <a16:creationId xmlns:a16="http://schemas.microsoft.com/office/drawing/2014/main" id="{6B09765B-5F25-997E-B4CD-9E81E0C85F87}"/>
              </a:ext>
            </a:extLst>
          </p:cNvPr>
          <p:cNvCxnSpPr>
            <a:cxnSpLocks/>
          </p:cNvCxnSpPr>
          <p:nvPr/>
        </p:nvCxnSpPr>
        <p:spPr>
          <a:xfrm flipH="1">
            <a:off x="5493989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2057">
            <a:extLst>
              <a:ext uri="{FF2B5EF4-FFF2-40B4-BE49-F238E27FC236}">
                <a16:creationId xmlns:a16="http://schemas.microsoft.com/office/drawing/2014/main" id="{8645BE10-8284-8C1B-DCAC-982C1CD914C4}"/>
              </a:ext>
            </a:extLst>
          </p:cNvPr>
          <p:cNvCxnSpPr>
            <a:cxnSpLocks/>
          </p:cNvCxnSpPr>
          <p:nvPr/>
        </p:nvCxnSpPr>
        <p:spPr>
          <a:xfrm flipH="1">
            <a:off x="5204071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2058">
            <a:extLst>
              <a:ext uri="{FF2B5EF4-FFF2-40B4-BE49-F238E27FC236}">
                <a16:creationId xmlns:a16="http://schemas.microsoft.com/office/drawing/2014/main" id="{0711C0CC-3D88-95B9-FD02-01AE5FDA1424}"/>
              </a:ext>
            </a:extLst>
          </p:cNvPr>
          <p:cNvCxnSpPr>
            <a:cxnSpLocks/>
          </p:cNvCxnSpPr>
          <p:nvPr/>
        </p:nvCxnSpPr>
        <p:spPr>
          <a:xfrm flipH="1">
            <a:off x="5638948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2059">
            <a:extLst>
              <a:ext uri="{FF2B5EF4-FFF2-40B4-BE49-F238E27FC236}">
                <a16:creationId xmlns:a16="http://schemas.microsoft.com/office/drawing/2014/main" id="{A56E7BB8-3C3B-F8BF-2D01-85E0EF539DDF}"/>
              </a:ext>
            </a:extLst>
          </p:cNvPr>
          <p:cNvCxnSpPr>
            <a:cxnSpLocks/>
          </p:cNvCxnSpPr>
          <p:nvPr/>
        </p:nvCxnSpPr>
        <p:spPr>
          <a:xfrm flipH="1">
            <a:off x="6073825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2060">
            <a:extLst>
              <a:ext uri="{FF2B5EF4-FFF2-40B4-BE49-F238E27FC236}">
                <a16:creationId xmlns:a16="http://schemas.microsoft.com/office/drawing/2014/main" id="{3CC76538-AFD2-55EA-5E00-F665F6ABE51F}"/>
              </a:ext>
            </a:extLst>
          </p:cNvPr>
          <p:cNvCxnSpPr>
            <a:cxnSpLocks/>
          </p:cNvCxnSpPr>
          <p:nvPr/>
        </p:nvCxnSpPr>
        <p:spPr>
          <a:xfrm flipH="1">
            <a:off x="6363743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2062">
            <a:extLst>
              <a:ext uri="{FF2B5EF4-FFF2-40B4-BE49-F238E27FC236}">
                <a16:creationId xmlns:a16="http://schemas.microsoft.com/office/drawing/2014/main" id="{F5B1F50D-500A-1989-9DC7-F5C817C321D3}"/>
              </a:ext>
            </a:extLst>
          </p:cNvPr>
          <p:cNvCxnSpPr>
            <a:cxnSpLocks/>
          </p:cNvCxnSpPr>
          <p:nvPr/>
        </p:nvCxnSpPr>
        <p:spPr>
          <a:xfrm flipH="1">
            <a:off x="6508702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2063">
            <a:extLst>
              <a:ext uri="{FF2B5EF4-FFF2-40B4-BE49-F238E27FC236}">
                <a16:creationId xmlns:a16="http://schemas.microsoft.com/office/drawing/2014/main" id="{7D15C5CE-DB65-FD35-A3B9-56A672CFC4E0}"/>
              </a:ext>
            </a:extLst>
          </p:cNvPr>
          <p:cNvCxnSpPr>
            <a:cxnSpLocks/>
          </p:cNvCxnSpPr>
          <p:nvPr/>
        </p:nvCxnSpPr>
        <p:spPr>
          <a:xfrm flipH="1">
            <a:off x="6653661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2064">
            <a:extLst>
              <a:ext uri="{FF2B5EF4-FFF2-40B4-BE49-F238E27FC236}">
                <a16:creationId xmlns:a16="http://schemas.microsoft.com/office/drawing/2014/main" id="{9209E05A-59B7-9F19-9407-BA7B89B51815}"/>
              </a:ext>
            </a:extLst>
          </p:cNvPr>
          <p:cNvCxnSpPr>
            <a:cxnSpLocks/>
          </p:cNvCxnSpPr>
          <p:nvPr/>
        </p:nvCxnSpPr>
        <p:spPr>
          <a:xfrm flipH="1">
            <a:off x="6798620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2065">
            <a:extLst>
              <a:ext uri="{FF2B5EF4-FFF2-40B4-BE49-F238E27FC236}">
                <a16:creationId xmlns:a16="http://schemas.microsoft.com/office/drawing/2014/main" id="{3EF93F44-F7DA-BB8B-6DC8-58645DACF891}"/>
              </a:ext>
            </a:extLst>
          </p:cNvPr>
          <p:cNvCxnSpPr>
            <a:cxnSpLocks/>
          </p:cNvCxnSpPr>
          <p:nvPr/>
        </p:nvCxnSpPr>
        <p:spPr>
          <a:xfrm flipH="1">
            <a:off x="6943579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2066">
            <a:extLst>
              <a:ext uri="{FF2B5EF4-FFF2-40B4-BE49-F238E27FC236}">
                <a16:creationId xmlns:a16="http://schemas.microsoft.com/office/drawing/2014/main" id="{30BB569E-7A04-0060-BF1C-5A88FBC35B2A}"/>
              </a:ext>
            </a:extLst>
          </p:cNvPr>
          <p:cNvCxnSpPr>
            <a:cxnSpLocks/>
          </p:cNvCxnSpPr>
          <p:nvPr/>
        </p:nvCxnSpPr>
        <p:spPr>
          <a:xfrm flipH="1">
            <a:off x="7088531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2067">
            <a:extLst>
              <a:ext uri="{FF2B5EF4-FFF2-40B4-BE49-F238E27FC236}">
                <a16:creationId xmlns:a16="http://schemas.microsoft.com/office/drawing/2014/main" id="{D09FB6C2-83B9-A936-66DA-136EB356071A}"/>
              </a:ext>
            </a:extLst>
          </p:cNvPr>
          <p:cNvCxnSpPr>
            <a:cxnSpLocks/>
          </p:cNvCxnSpPr>
          <p:nvPr/>
        </p:nvCxnSpPr>
        <p:spPr>
          <a:xfrm flipH="1">
            <a:off x="426122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2068">
            <a:extLst>
              <a:ext uri="{FF2B5EF4-FFF2-40B4-BE49-F238E27FC236}">
                <a16:creationId xmlns:a16="http://schemas.microsoft.com/office/drawing/2014/main" id="{4DAFCA0C-7680-B104-17C1-678E96D91C8A}"/>
              </a:ext>
            </a:extLst>
          </p:cNvPr>
          <p:cNvCxnSpPr>
            <a:cxnSpLocks/>
          </p:cNvCxnSpPr>
          <p:nvPr/>
        </p:nvCxnSpPr>
        <p:spPr>
          <a:xfrm flipH="1">
            <a:off x="455132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2069">
            <a:extLst>
              <a:ext uri="{FF2B5EF4-FFF2-40B4-BE49-F238E27FC236}">
                <a16:creationId xmlns:a16="http://schemas.microsoft.com/office/drawing/2014/main" id="{BCCB2C4A-CA1C-DD3D-DC6F-AF80CEDDF471}"/>
              </a:ext>
            </a:extLst>
          </p:cNvPr>
          <p:cNvCxnSpPr>
            <a:cxnSpLocks/>
          </p:cNvCxnSpPr>
          <p:nvPr/>
        </p:nvCxnSpPr>
        <p:spPr>
          <a:xfrm flipH="1">
            <a:off x="484141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2070">
            <a:extLst>
              <a:ext uri="{FF2B5EF4-FFF2-40B4-BE49-F238E27FC236}">
                <a16:creationId xmlns:a16="http://schemas.microsoft.com/office/drawing/2014/main" id="{280114F1-BC68-D03F-E985-1486DA994AED}"/>
              </a:ext>
            </a:extLst>
          </p:cNvPr>
          <p:cNvCxnSpPr>
            <a:cxnSpLocks/>
          </p:cNvCxnSpPr>
          <p:nvPr/>
        </p:nvCxnSpPr>
        <p:spPr>
          <a:xfrm flipH="1">
            <a:off x="469636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2071">
            <a:extLst>
              <a:ext uri="{FF2B5EF4-FFF2-40B4-BE49-F238E27FC236}">
                <a16:creationId xmlns:a16="http://schemas.microsoft.com/office/drawing/2014/main" id="{E4B62554-3E1A-AE0A-1A93-5D89FF2B0A08}"/>
              </a:ext>
            </a:extLst>
          </p:cNvPr>
          <p:cNvCxnSpPr>
            <a:cxnSpLocks/>
          </p:cNvCxnSpPr>
          <p:nvPr/>
        </p:nvCxnSpPr>
        <p:spPr>
          <a:xfrm flipH="1">
            <a:off x="498645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2072">
            <a:extLst>
              <a:ext uri="{FF2B5EF4-FFF2-40B4-BE49-F238E27FC236}">
                <a16:creationId xmlns:a16="http://schemas.microsoft.com/office/drawing/2014/main" id="{DEC1DCE8-D142-4AA9-E0F0-5BB2FB2E8AC3}"/>
              </a:ext>
            </a:extLst>
          </p:cNvPr>
          <p:cNvCxnSpPr>
            <a:cxnSpLocks/>
          </p:cNvCxnSpPr>
          <p:nvPr/>
        </p:nvCxnSpPr>
        <p:spPr>
          <a:xfrm flipH="1">
            <a:off x="556664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2073">
            <a:extLst>
              <a:ext uri="{FF2B5EF4-FFF2-40B4-BE49-F238E27FC236}">
                <a16:creationId xmlns:a16="http://schemas.microsoft.com/office/drawing/2014/main" id="{268A3C69-1620-1054-CA76-5A23F2E68D13}"/>
              </a:ext>
            </a:extLst>
          </p:cNvPr>
          <p:cNvCxnSpPr>
            <a:cxnSpLocks/>
          </p:cNvCxnSpPr>
          <p:nvPr/>
        </p:nvCxnSpPr>
        <p:spPr>
          <a:xfrm flipH="1">
            <a:off x="585673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2074">
            <a:extLst>
              <a:ext uri="{FF2B5EF4-FFF2-40B4-BE49-F238E27FC236}">
                <a16:creationId xmlns:a16="http://schemas.microsoft.com/office/drawing/2014/main" id="{7838A08B-6756-E218-8668-D629C4720698}"/>
              </a:ext>
            </a:extLst>
          </p:cNvPr>
          <p:cNvCxnSpPr>
            <a:cxnSpLocks/>
          </p:cNvCxnSpPr>
          <p:nvPr/>
        </p:nvCxnSpPr>
        <p:spPr>
          <a:xfrm flipH="1">
            <a:off x="542159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2075">
            <a:extLst>
              <a:ext uri="{FF2B5EF4-FFF2-40B4-BE49-F238E27FC236}">
                <a16:creationId xmlns:a16="http://schemas.microsoft.com/office/drawing/2014/main" id="{ECCE6BA9-406B-2553-8FC7-C56A753CD3C0}"/>
              </a:ext>
            </a:extLst>
          </p:cNvPr>
          <p:cNvCxnSpPr>
            <a:cxnSpLocks/>
          </p:cNvCxnSpPr>
          <p:nvPr/>
        </p:nvCxnSpPr>
        <p:spPr>
          <a:xfrm flipH="1">
            <a:off x="440627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2076">
            <a:extLst>
              <a:ext uri="{FF2B5EF4-FFF2-40B4-BE49-F238E27FC236}">
                <a16:creationId xmlns:a16="http://schemas.microsoft.com/office/drawing/2014/main" id="{F40300A5-F14E-CCD1-F2DC-8D54F1176828}"/>
              </a:ext>
            </a:extLst>
          </p:cNvPr>
          <p:cNvCxnSpPr>
            <a:cxnSpLocks/>
          </p:cNvCxnSpPr>
          <p:nvPr/>
        </p:nvCxnSpPr>
        <p:spPr>
          <a:xfrm flipH="1">
            <a:off x="513150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2077">
            <a:extLst>
              <a:ext uri="{FF2B5EF4-FFF2-40B4-BE49-F238E27FC236}">
                <a16:creationId xmlns:a16="http://schemas.microsoft.com/office/drawing/2014/main" id="{252A57E4-C0AF-8BBC-5CAC-140F0ADABD70}"/>
              </a:ext>
            </a:extLst>
          </p:cNvPr>
          <p:cNvCxnSpPr>
            <a:cxnSpLocks/>
          </p:cNvCxnSpPr>
          <p:nvPr/>
        </p:nvCxnSpPr>
        <p:spPr>
          <a:xfrm flipH="1">
            <a:off x="527655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2078">
            <a:extLst>
              <a:ext uri="{FF2B5EF4-FFF2-40B4-BE49-F238E27FC236}">
                <a16:creationId xmlns:a16="http://schemas.microsoft.com/office/drawing/2014/main" id="{AAE0B030-68A0-B720-63CF-9EDB45802F4B}"/>
              </a:ext>
            </a:extLst>
          </p:cNvPr>
          <p:cNvCxnSpPr>
            <a:cxnSpLocks/>
          </p:cNvCxnSpPr>
          <p:nvPr/>
        </p:nvCxnSpPr>
        <p:spPr>
          <a:xfrm flipH="1">
            <a:off x="571168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2079">
            <a:extLst>
              <a:ext uri="{FF2B5EF4-FFF2-40B4-BE49-F238E27FC236}">
                <a16:creationId xmlns:a16="http://schemas.microsoft.com/office/drawing/2014/main" id="{288F97D1-0BA3-89ED-9E2B-A9F3FFDB27E6}"/>
              </a:ext>
            </a:extLst>
          </p:cNvPr>
          <p:cNvCxnSpPr>
            <a:cxnSpLocks/>
          </p:cNvCxnSpPr>
          <p:nvPr/>
        </p:nvCxnSpPr>
        <p:spPr>
          <a:xfrm flipH="1">
            <a:off x="600178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2080">
            <a:extLst>
              <a:ext uri="{FF2B5EF4-FFF2-40B4-BE49-F238E27FC236}">
                <a16:creationId xmlns:a16="http://schemas.microsoft.com/office/drawing/2014/main" id="{FD10C06A-249B-F104-C010-65D5CF6C5F57}"/>
              </a:ext>
            </a:extLst>
          </p:cNvPr>
          <p:cNvCxnSpPr>
            <a:cxnSpLocks/>
          </p:cNvCxnSpPr>
          <p:nvPr/>
        </p:nvCxnSpPr>
        <p:spPr>
          <a:xfrm flipH="1">
            <a:off x="614682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2081">
            <a:extLst>
              <a:ext uri="{FF2B5EF4-FFF2-40B4-BE49-F238E27FC236}">
                <a16:creationId xmlns:a16="http://schemas.microsoft.com/office/drawing/2014/main" id="{1590CEFD-EE8E-B31A-D209-8F8FE75AED3E}"/>
              </a:ext>
            </a:extLst>
          </p:cNvPr>
          <p:cNvCxnSpPr>
            <a:cxnSpLocks/>
          </p:cNvCxnSpPr>
          <p:nvPr/>
        </p:nvCxnSpPr>
        <p:spPr>
          <a:xfrm flipH="1">
            <a:off x="629187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2082">
            <a:extLst>
              <a:ext uri="{FF2B5EF4-FFF2-40B4-BE49-F238E27FC236}">
                <a16:creationId xmlns:a16="http://schemas.microsoft.com/office/drawing/2014/main" id="{20CC9918-868E-C07E-B635-56B53374EAA6}"/>
              </a:ext>
            </a:extLst>
          </p:cNvPr>
          <p:cNvCxnSpPr>
            <a:cxnSpLocks/>
          </p:cNvCxnSpPr>
          <p:nvPr/>
        </p:nvCxnSpPr>
        <p:spPr>
          <a:xfrm flipH="1">
            <a:off x="643691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2083">
            <a:extLst>
              <a:ext uri="{FF2B5EF4-FFF2-40B4-BE49-F238E27FC236}">
                <a16:creationId xmlns:a16="http://schemas.microsoft.com/office/drawing/2014/main" id="{4FD4383E-7EF1-624C-2795-2AE00F81C580}"/>
              </a:ext>
            </a:extLst>
          </p:cNvPr>
          <p:cNvCxnSpPr>
            <a:cxnSpLocks/>
          </p:cNvCxnSpPr>
          <p:nvPr/>
        </p:nvCxnSpPr>
        <p:spPr>
          <a:xfrm flipH="1">
            <a:off x="658196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2084">
            <a:extLst>
              <a:ext uri="{FF2B5EF4-FFF2-40B4-BE49-F238E27FC236}">
                <a16:creationId xmlns:a16="http://schemas.microsoft.com/office/drawing/2014/main" id="{5A75E2A5-FBB7-21DD-F715-BBB6D8C5CFF9}"/>
              </a:ext>
            </a:extLst>
          </p:cNvPr>
          <p:cNvCxnSpPr>
            <a:cxnSpLocks/>
          </p:cNvCxnSpPr>
          <p:nvPr/>
        </p:nvCxnSpPr>
        <p:spPr>
          <a:xfrm flipH="1">
            <a:off x="672701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2085">
            <a:extLst>
              <a:ext uri="{FF2B5EF4-FFF2-40B4-BE49-F238E27FC236}">
                <a16:creationId xmlns:a16="http://schemas.microsoft.com/office/drawing/2014/main" id="{E2ADC933-DD75-389C-83C4-5D053C6EEB32}"/>
              </a:ext>
            </a:extLst>
          </p:cNvPr>
          <p:cNvCxnSpPr>
            <a:cxnSpLocks/>
          </p:cNvCxnSpPr>
          <p:nvPr/>
        </p:nvCxnSpPr>
        <p:spPr>
          <a:xfrm flipH="1">
            <a:off x="687205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2086">
            <a:extLst>
              <a:ext uri="{FF2B5EF4-FFF2-40B4-BE49-F238E27FC236}">
                <a16:creationId xmlns:a16="http://schemas.microsoft.com/office/drawing/2014/main" id="{AE2E5BDF-EABB-7BF8-F0D1-9FABDD9F0C85}"/>
              </a:ext>
            </a:extLst>
          </p:cNvPr>
          <p:cNvCxnSpPr>
            <a:cxnSpLocks/>
          </p:cNvCxnSpPr>
          <p:nvPr/>
        </p:nvCxnSpPr>
        <p:spPr>
          <a:xfrm flipH="1">
            <a:off x="701709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TextBox 2087">
            <a:extLst>
              <a:ext uri="{FF2B5EF4-FFF2-40B4-BE49-F238E27FC236}">
                <a16:creationId xmlns:a16="http://schemas.microsoft.com/office/drawing/2014/main" id="{7B1D3907-E006-B0F5-9860-19777297EBCA}"/>
              </a:ext>
            </a:extLst>
          </p:cNvPr>
          <p:cNvSpPr txBox="1"/>
          <p:nvPr/>
        </p:nvSpPr>
        <p:spPr>
          <a:xfrm>
            <a:off x="4112447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023" name="Straight Connector 2060">
            <a:extLst>
              <a:ext uri="{FF2B5EF4-FFF2-40B4-BE49-F238E27FC236}">
                <a16:creationId xmlns:a16="http://schemas.microsoft.com/office/drawing/2014/main" id="{D8973449-3159-A13C-7DEA-63752C133934}"/>
              </a:ext>
            </a:extLst>
          </p:cNvPr>
          <p:cNvCxnSpPr>
            <a:cxnSpLocks/>
          </p:cNvCxnSpPr>
          <p:nvPr/>
        </p:nvCxnSpPr>
        <p:spPr>
          <a:xfrm flipH="1">
            <a:off x="6218784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2E235B3-374D-B3F8-0BD3-9D5E0313869C}"/>
              </a:ext>
            </a:extLst>
          </p:cNvPr>
          <p:cNvSpPr txBox="1"/>
          <p:nvPr/>
        </p:nvSpPr>
        <p:spPr>
          <a:xfrm>
            <a:off x="4230761" y="6423933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CCFBD8D-58A1-0506-62A6-D1E56B7DD5BF}"/>
              </a:ext>
            </a:extLst>
          </p:cNvPr>
          <p:cNvSpPr txBox="1"/>
          <p:nvPr/>
        </p:nvSpPr>
        <p:spPr>
          <a:xfrm>
            <a:off x="6653996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349ACFB6-00A7-C683-5800-8735788C816F}"/>
              </a:ext>
            </a:extLst>
          </p:cNvPr>
          <p:cNvSpPr txBox="1"/>
          <p:nvPr/>
        </p:nvSpPr>
        <p:spPr>
          <a:xfrm>
            <a:off x="6332231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8FED612-FAA6-41FA-4D0C-33A5413AE1FA}"/>
              </a:ext>
            </a:extLst>
          </p:cNvPr>
          <p:cNvSpPr txBox="1"/>
          <p:nvPr/>
        </p:nvSpPr>
        <p:spPr>
          <a:xfrm>
            <a:off x="4279915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519523C-6465-2ABC-5F3D-FC4FFE1C64B6}"/>
              </a:ext>
            </a:extLst>
          </p:cNvPr>
          <p:cNvSpPr txBox="1"/>
          <p:nvPr/>
        </p:nvSpPr>
        <p:spPr>
          <a:xfrm>
            <a:off x="4573103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ABEBF67-1BEB-C957-B2F5-32369E921A6A}"/>
              </a:ext>
            </a:extLst>
          </p:cNvPr>
          <p:cNvSpPr txBox="1"/>
          <p:nvPr/>
        </p:nvSpPr>
        <p:spPr>
          <a:xfrm>
            <a:off x="4866291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132AF871-DF4C-CA58-572D-3972D2407544}"/>
              </a:ext>
            </a:extLst>
          </p:cNvPr>
          <p:cNvSpPr txBox="1"/>
          <p:nvPr/>
        </p:nvSpPr>
        <p:spPr>
          <a:xfrm>
            <a:off x="5159479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A90FEF7-CE3B-B1EC-2757-47D05980EA53}"/>
              </a:ext>
            </a:extLst>
          </p:cNvPr>
          <p:cNvSpPr txBox="1"/>
          <p:nvPr/>
        </p:nvSpPr>
        <p:spPr>
          <a:xfrm>
            <a:off x="5452667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F6E16B1-450F-50BD-0B0A-473FD51473B3}"/>
              </a:ext>
            </a:extLst>
          </p:cNvPr>
          <p:cNvSpPr txBox="1"/>
          <p:nvPr/>
        </p:nvSpPr>
        <p:spPr>
          <a:xfrm>
            <a:off x="5745855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88686C4-C958-82EC-641C-4EE1FCF2E3CA}"/>
              </a:ext>
            </a:extLst>
          </p:cNvPr>
          <p:cNvSpPr txBox="1"/>
          <p:nvPr/>
        </p:nvSpPr>
        <p:spPr>
          <a:xfrm>
            <a:off x="6039043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1E4D0FA-B5F3-A138-08D6-B99A3C7FEBD7}"/>
              </a:ext>
            </a:extLst>
          </p:cNvPr>
          <p:cNvSpPr txBox="1"/>
          <p:nvPr/>
        </p:nvSpPr>
        <p:spPr>
          <a:xfrm>
            <a:off x="4257534" y="6920861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035" name="TextBox 1736">
            <a:extLst>
              <a:ext uri="{FF2B5EF4-FFF2-40B4-BE49-F238E27FC236}">
                <a16:creationId xmlns:a16="http://schemas.microsoft.com/office/drawing/2014/main" id="{D51FBCE2-0E1D-DFC8-5F67-B4B717C809DE}"/>
              </a:ext>
            </a:extLst>
          </p:cNvPr>
          <p:cNvSpPr txBox="1"/>
          <p:nvPr/>
        </p:nvSpPr>
        <p:spPr>
          <a:xfrm>
            <a:off x="469791" y="123395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</a:t>
            </a:r>
          </a:p>
        </p:txBody>
      </p:sp>
      <p:sp>
        <p:nvSpPr>
          <p:cNvPr id="1036" name="TextBox 1736">
            <a:extLst>
              <a:ext uri="{FF2B5EF4-FFF2-40B4-BE49-F238E27FC236}">
                <a16:creationId xmlns:a16="http://schemas.microsoft.com/office/drawing/2014/main" id="{5F5807AF-3CAC-1E5F-DDBD-F534BC5D0A06}"/>
              </a:ext>
            </a:extLst>
          </p:cNvPr>
          <p:cNvSpPr txBox="1"/>
          <p:nvPr/>
        </p:nvSpPr>
        <p:spPr>
          <a:xfrm>
            <a:off x="469791" y="155454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</a:p>
        </p:txBody>
      </p:sp>
      <p:sp>
        <p:nvSpPr>
          <p:cNvPr id="1037" name="TextBox 1736">
            <a:extLst>
              <a:ext uri="{FF2B5EF4-FFF2-40B4-BE49-F238E27FC236}">
                <a16:creationId xmlns:a16="http://schemas.microsoft.com/office/drawing/2014/main" id="{E35EA950-DC2C-2664-86D4-F8C9E9A59F6B}"/>
              </a:ext>
            </a:extLst>
          </p:cNvPr>
          <p:cNvSpPr txBox="1"/>
          <p:nvPr/>
        </p:nvSpPr>
        <p:spPr>
          <a:xfrm>
            <a:off x="469791" y="187513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800</a:t>
            </a:r>
          </a:p>
        </p:txBody>
      </p:sp>
      <p:sp>
        <p:nvSpPr>
          <p:cNvPr id="1038" name="TextBox 1736">
            <a:extLst>
              <a:ext uri="{FF2B5EF4-FFF2-40B4-BE49-F238E27FC236}">
                <a16:creationId xmlns:a16="http://schemas.microsoft.com/office/drawing/2014/main" id="{761B60E4-6D0B-9088-87BB-63F9DD5DFBF1}"/>
              </a:ext>
            </a:extLst>
          </p:cNvPr>
          <p:cNvSpPr txBox="1"/>
          <p:nvPr/>
        </p:nvSpPr>
        <p:spPr>
          <a:xfrm>
            <a:off x="469791" y="219572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</a:t>
            </a:r>
          </a:p>
        </p:txBody>
      </p:sp>
      <p:sp>
        <p:nvSpPr>
          <p:cNvPr id="1039" name="TextBox 1736">
            <a:extLst>
              <a:ext uri="{FF2B5EF4-FFF2-40B4-BE49-F238E27FC236}">
                <a16:creationId xmlns:a16="http://schemas.microsoft.com/office/drawing/2014/main" id="{F924541F-058B-03FF-FCBF-B7A53B2A1821}"/>
              </a:ext>
            </a:extLst>
          </p:cNvPr>
          <p:cNvSpPr txBox="1"/>
          <p:nvPr/>
        </p:nvSpPr>
        <p:spPr>
          <a:xfrm>
            <a:off x="469791" y="251632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</a:p>
        </p:txBody>
      </p:sp>
      <p:sp>
        <p:nvSpPr>
          <p:cNvPr id="1040" name="TextBox 1736">
            <a:extLst>
              <a:ext uri="{FF2B5EF4-FFF2-40B4-BE49-F238E27FC236}">
                <a16:creationId xmlns:a16="http://schemas.microsoft.com/office/drawing/2014/main" id="{C68E084D-3CC5-8288-09FE-1868A4DE5EC6}"/>
              </a:ext>
            </a:extLst>
          </p:cNvPr>
          <p:cNvSpPr txBox="1"/>
          <p:nvPr/>
        </p:nvSpPr>
        <p:spPr>
          <a:xfrm>
            <a:off x="469791" y="283691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1041" name="TextBox 1736">
            <a:extLst>
              <a:ext uri="{FF2B5EF4-FFF2-40B4-BE49-F238E27FC236}">
                <a16:creationId xmlns:a16="http://schemas.microsoft.com/office/drawing/2014/main" id="{83B42E0E-ABF1-9C13-1125-FF51088CF2E5}"/>
              </a:ext>
            </a:extLst>
          </p:cNvPr>
          <p:cNvSpPr txBox="1"/>
          <p:nvPr/>
        </p:nvSpPr>
        <p:spPr>
          <a:xfrm>
            <a:off x="3698013" y="1327374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</a:p>
        </p:txBody>
      </p:sp>
      <p:sp>
        <p:nvSpPr>
          <p:cNvPr id="1042" name="TextBox 1736">
            <a:extLst>
              <a:ext uri="{FF2B5EF4-FFF2-40B4-BE49-F238E27FC236}">
                <a16:creationId xmlns:a16="http://schemas.microsoft.com/office/drawing/2014/main" id="{5958859E-E7C8-9927-2E44-C744AE5ABA2D}"/>
              </a:ext>
            </a:extLst>
          </p:cNvPr>
          <p:cNvSpPr txBox="1"/>
          <p:nvPr/>
        </p:nvSpPr>
        <p:spPr>
          <a:xfrm>
            <a:off x="3698013" y="159680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1750</a:t>
            </a:r>
          </a:p>
        </p:txBody>
      </p:sp>
      <p:sp>
        <p:nvSpPr>
          <p:cNvPr id="1043" name="TextBox 1736">
            <a:extLst>
              <a:ext uri="{FF2B5EF4-FFF2-40B4-BE49-F238E27FC236}">
                <a16:creationId xmlns:a16="http://schemas.microsoft.com/office/drawing/2014/main" id="{3BFEC9BF-2C93-0921-53D6-5A47F6AD102B}"/>
              </a:ext>
            </a:extLst>
          </p:cNvPr>
          <p:cNvSpPr txBox="1"/>
          <p:nvPr/>
        </p:nvSpPr>
        <p:spPr>
          <a:xfrm>
            <a:off x="3698013" y="186623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1500</a:t>
            </a:r>
          </a:p>
        </p:txBody>
      </p:sp>
      <p:sp>
        <p:nvSpPr>
          <p:cNvPr id="1044" name="TextBox 1736">
            <a:extLst>
              <a:ext uri="{FF2B5EF4-FFF2-40B4-BE49-F238E27FC236}">
                <a16:creationId xmlns:a16="http://schemas.microsoft.com/office/drawing/2014/main" id="{F78311CF-6603-84CC-D2F0-A0A442FAE871}"/>
              </a:ext>
            </a:extLst>
          </p:cNvPr>
          <p:cNvSpPr txBox="1"/>
          <p:nvPr/>
        </p:nvSpPr>
        <p:spPr>
          <a:xfrm>
            <a:off x="3698013" y="213567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1250</a:t>
            </a:r>
          </a:p>
        </p:txBody>
      </p:sp>
      <p:sp>
        <p:nvSpPr>
          <p:cNvPr id="1045" name="TextBox 1736">
            <a:extLst>
              <a:ext uri="{FF2B5EF4-FFF2-40B4-BE49-F238E27FC236}">
                <a16:creationId xmlns:a16="http://schemas.microsoft.com/office/drawing/2014/main" id="{8668BCA2-388B-1735-091D-04ECA67F6552}"/>
              </a:ext>
            </a:extLst>
          </p:cNvPr>
          <p:cNvSpPr txBox="1"/>
          <p:nvPr/>
        </p:nvSpPr>
        <p:spPr>
          <a:xfrm>
            <a:off x="3698013" y="240510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</a:p>
        </p:txBody>
      </p:sp>
      <p:sp>
        <p:nvSpPr>
          <p:cNvPr id="1046" name="TextBox 1736">
            <a:extLst>
              <a:ext uri="{FF2B5EF4-FFF2-40B4-BE49-F238E27FC236}">
                <a16:creationId xmlns:a16="http://schemas.microsoft.com/office/drawing/2014/main" id="{2B19B1FA-09A7-C6A6-0BDB-EFB1CC8F0B66}"/>
              </a:ext>
            </a:extLst>
          </p:cNvPr>
          <p:cNvSpPr txBox="1"/>
          <p:nvPr/>
        </p:nvSpPr>
        <p:spPr>
          <a:xfrm>
            <a:off x="3698013" y="2674534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750</a:t>
            </a:r>
          </a:p>
        </p:txBody>
      </p:sp>
      <p:sp>
        <p:nvSpPr>
          <p:cNvPr id="1047" name="TextBox 1736">
            <a:extLst>
              <a:ext uri="{FF2B5EF4-FFF2-40B4-BE49-F238E27FC236}">
                <a16:creationId xmlns:a16="http://schemas.microsoft.com/office/drawing/2014/main" id="{1292204C-BE9E-913B-38BD-78928E4B4FD9}"/>
              </a:ext>
            </a:extLst>
          </p:cNvPr>
          <p:cNvSpPr txBox="1"/>
          <p:nvPr/>
        </p:nvSpPr>
        <p:spPr>
          <a:xfrm>
            <a:off x="3698013" y="294396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1048" name="TextBox 1736">
            <a:extLst>
              <a:ext uri="{FF2B5EF4-FFF2-40B4-BE49-F238E27FC236}">
                <a16:creationId xmlns:a16="http://schemas.microsoft.com/office/drawing/2014/main" id="{29D9780F-E68B-448E-558A-852F655B3133}"/>
              </a:ext>
            </a:extLst>
          </p:cNvPr>
          <p:cNvSpPr txBox="1"/>
          <p:nvPr/>
        </p:nvSpPr>
        <p:spPr>
          <a:xfrm>
            <a:off x="469791" y="383661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1049" name="TextBox 1736">
            <a:extLst>
              <a:ext uri="{FF2B5EF4-FFF2-40B4-BE49-F238E27FC236}">
                <a16:creationId xmlns:a16="http://schemas.microsoft.com/office/drawing/2014/main" id="{EE3125A0-2994-867F-8CAC-22947DCDAFED}"/>
              </a:ext>
            </a:extLst>
          </p:cNvPr>
          <p:cNvSpPr txBox="1"/>
          <p:nvPr/>
        </p:nvSpPr>
        <p:spPr>
          <a:xfrm>
            <a:off x="469791" y="407095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</a:t>
            </a:r>
          </a:p>
        </p:txBody>
      </p:sp>
      <p:sp>
        <p:nvSpPr>
          <p:cNvPr id="1050" name="TextBox 1736">
            <a:extLst>
              <a:ext uri="{FF2B5EF4-FFF2-40B4-BE49-F238E27FC236}">
                <a16:creationId xmlns:a16="http://schemas.microsoft.com/office/drawing/2014/main" id="{41CFCAB1-FD74-AD45-4AE1-22F3C91B8E4E}"/>
              </a:ext>
            </a:extLst>
          </p:cNvPr>
          <p:cNvSpPr txBox="1"/>
          <p:nvPr/>
        </p:nvSpPr>
        <p:spPr>
          <a:xfrm>
            <a:off x="469791" y="430530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1051" name="TextBox 1736">
            <a:extLst>
              <a:ext uri="{FF2B5EF4-FFF2-40B4-BE49-F238E27FC236}">
                <a16:creationId xmlns:a16="http://schemas.microsoft.com/office/drawing/2014/main" id="{5635DD8A-C87B-F071-9C2B-94BB849E6246}"/>
              </a:ext>
            </a:extLst>
          </p:cNvPr>
          <p:cNvSpPr txBox="1"/>
          <p:nvPr/>
        </p:nvSpPr>
        <p:spPr>
          <a:xfrm>
            <a:off x="469791" y="453964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1052" name="TextBox 1736">
            <a:extLst>
              <a:ext uri="{FF2B5EF4-FFF2-40B4-BE49-F238E27FC236}">
                <a16:creationId xmlns:a16="http://schemas.microsoft.com/office/drawing/2014/main" id="{C916171E-2594-2919-09C4-771F0F840A1D}"/>
              </a:ext>
            </a:extLst>
          </p:cNvPr>
          <p:cNvSpPr txBox="1"/>
          <p:nvPr/>
        </p:nvSpPr>
        <p:spPr>
          <a:xfrm>
            <a:off x="469791" y="500833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1053" name="TextBox 1736">
            <a:extLst>
              <a:ext uri="{FF2B5EF4-FFF2-40B4-BE49-F238E27FC236}">
                <a16:creationId xmlns:a16="http://schemas.microsoft.com/office/drawing/2014/main" id="{DA5D2FED-893B-FC98-42D2-5C223908387F}"/>
              </a:ext>
            </a:extLst>
          </p:cNvPr>
          <p:cNvSpPr txBox="1"/>
          <p:nvPr/>
        </p:nvSpPr>
        <p:spPr>
          <a:xfrm>
            <a:off x="469791" y="547702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1054" name="TextBox 1736">
            <a:extLst>
              <a:ext uri="{FF2B5EF4-FFF2-40B4-BE49-F238E27FC236}">
                <a16:creationId xmlns:a16="http://schemas.microsoft.com/office/drawing/2014/main" id="{11C21370-1059-00F5-DD29-78D70913F52E}"/>
              </a:ext>
            </a:extLst>
          </p:cNvPr>
          <p:cNvSpPr txBox="1"/>
          <p:nvPr/>
        </p:nvSpPr>
        <p:spPr>
          <a:xfrm>
            <a:off x="469791" y="477399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1055" name="TextBox 1736">
            <a:extLst>
              <a:ext uri="{FF2B5EF4-FFF2-40B4-BE49-F238E27FC236}">
                <a16:creationId xmlns:a16="http://schemas.microsoft.com/office/drawing/2014/main" id="{7FDE17B1-451A-5B07-395B-62A6045DAA06}"/>
              </a:ext>
            </a:extLst>
          </p:cNvPr>
          <p:cNvSpPr txBox="1"/>
          <p:nvPr/>
        </p:nvSpPr>
        <p:spPr>
          <a:xfrm>
            <a:off x="469791" y="524268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1056" name="TextBox 1736">
            <a:extLst>
              <a:ext uri="{FF2B5EF4-FFF2-40B4-BE49-F238E27FC236}">
                <a16:creationId xmlns:a16="http://schemas.microsoft.com/office/drawing/2014/main" id="{73554B2E-C27C-583E-AA80-973CF991D22B}"/>
              </a:ext>
            </a:extLst>
          </p:cNvPr>
          <p:cNvSpPr txBox="1"/>
          <p:nvPr/>
        </p:nvSpPr>
        <p:spPr>
          <a:xfrm>
            <a:off x="469791" y="5711375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1057" name="TextBox 1736">
            <a:extLst>
              <a:ext uri="{FF2B5EF4-FFF2-40B4-BE49-F238E27FC236}">
                <a16:creationId xmlns:a16="http://schemas.microsoft.com/office/drawing/2014/main" id="{80F1459C-EEED-2E52-70D3-2221C36B05A5}"/>
              </a:ext>
            </a:extLst>
          </p:cNvPr>
          <p:cNvSpPr txBox="1"/>
          <p:nvPr/>
        </p:nvSpPr>
        <p:spPr>
          <a:xfrm>
            <a:off x="3698013" y="412622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1250</a:t>
            </a:r>
          </a:p>
        </p:txBody>
      </p:sp>
      <p:sp>
        <p:nvSpPr>
          <p:cNvPr id="1058" name="TextBox 1736">
            <a:extLst>
              <a:ext uri="{FF2B5EF4-FFF2-40B4-BE49-F238E27FC236}">
                <a16:creationId xmlns:a16="http://schemas.microsoft.com/office/drawing/2014/main" id="{D7E83664-7DD9-A9F7-0C94-F44C6B8A4F62}"/>
              </a:ext>
            </a:extLst>
          </p:cNvPr>
          <p:cNvSpPr txBox="1"/>
          <p:nvPr/>
        </p:nvSpPr>
        <p:spPr>
          <a:xfrm>
            <a:off x="3698013" y="452859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1059" name="TextBox 1736">
            <a:extLst>
              <a:ext uri="{FF2B5EF4-FFF2-40B4-BE49-F238E27FC236}">
                <a16:creationId xmlns:a16="http://schemas.microsoft.com/office/drawing/2014/main" id="{84DE64BE-4D4A-253D-555D-914F17AD8A78}"/>
              </a:ext>
            </a:extLst>
          </p:cNvPr>
          <p:cNvSpPr txBox="1"/>
          <p:nvPr/>
        </p:nvSpPr>
        <p:spPr>
          <a:xfrm>
            <a:off x="3698013" y="493583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1060" name="TextBox 1736">
            <a:extLst>
              <a:ext uri="{FF2B5EF4-FFF2-40B4-BE49-F238E27FC236}">
                <a16:creationId xmlns:a16="http://schemas.microsoft.com/office/drawing/2014/main" id="{21FCD4EA-5044-18A3-3F67-488AC5491F18}"/>
              </a:ext>
            </a:extLst>
          </p:cNvPr>
          <p:cNvSpPr txBox="1"/>
          <p:nvPr/>
        </p:nvSpPr>
        <p:spPr>
          <a:xfrm>
            <a:off x="3698013" y="534308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1061" name="TextBox 2031">
            <a:extLst>
              <a:ext uri="{FF2B5EF4-FFF2-40B4-BE49-F238E27FC236}">
                <a16:creationId xmlns:a16="http://schemas.microsoft.com/office/drawing/2014/main" id="{B97F005A-BC13-EC86-954A-677A7C55F6C5}"/>
              </a:ext>
            </a:extLst>
          </p:cNvPr>
          <p:cNvSpPr txBox="1"/>
          <p:nvPr/>
        </p:nvSpPr>
        <p:spPr>
          <a:xfrm>
            <a:off x="4181495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cxnSp>
        <p:nvCxnSpPr>
          <p:cNvPr id="1062" name="Straight Connector 2048">
            <a:extLst>
              <a:ext uri="{FF2B5EF4-FFF2-40B4-BE49-F238E27FC236}">
                <a16:creationId xmlns:a16="http://schemas.microsoft.com/office/drawing/2014/main" id="{D85FFA24-4DCF-B214-29F9-EF8F8B08E95F}"/>
              </a:ext>
            </a:extLst>
          </p:cNvPr>
          <p:cNvCxnSpPr>
            <a:cxnSpLocks/>
          </p:cNvCxnSpPr>
          <p:nvPr/>
        </p:nvCxnSpPr>
        <p:spPr>
          <a:xfrm flipH="1">
            <a:off x="4485970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2050">
            <a:extLst>
              <a:ext uri="{FF2B5EF4-FFF2-40B4-BE49-F238E27FC236}">
                <a16:creationId xmlns:a16="http://schemas.microsoft.com/office/drawing/2014/main" id="{703DF019-1BE4-7BF8-DFB5-D663E85B4FBF}"/>
              </a:ext>
            </a:extLst>
          </p:cNvPr>
          <p:cNvCxnSpPr>
            <a:cxnSpLocks/>
          </p:cNvCxnSpPr>
          <p:nvPr/>
        </p:nvCxnSpPr>
        <p:spPr>
          <a:xfrm flipH="1">
            <a:off x="5065806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2052">
            <a:extLst>
              <a:ext uri="{FF2B5EF4-FFF2-40B4-BE49-F238E27FC236}">
                <a16:creationId xmlns:a16="http://schemas.microsoft.com/office/drawing/2014/main" id="{D745212A-B7DE-FDC7-861E-F7C55DFC4F6E}"/>
              </a:ext>
            </a:extLst>
          </p:cNvPr>
          <p:cNvCxnSpPr>
            <a:cxnSpLocks/>
          </p:cNvCxnSpPr>
          <p:nvPr/>
        </p:nvCxnSpPr>
        <p:spPr>
          <a:xfrm flipH="1">
            <a:off x="5355724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2053">
            <a:extLst>
              <a:ext uri="{FF2B5EF4-FFF2-40B4-BE49-F238E27FC236}">
                <a16:creationId xmlns:a16="http://schemas.microsoft.com/office/drawing/2014/main" id="{B1E23D34-CB5B-4647-BE6D-662397B2425E}"/>
              </a:ext>
            </a:extLst>
          </p:cNvPr>
          <p:cNvCxnSpPr>
            <a:cxnSpLocks/>
          </p:cNvCxnSpPr>
          <p:nvPr/>
        </p:nvCxnSpPr>
        <p:spPr>
          <a:xfrm flipH="1">
            <a:off x="5935560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2054">
            <a:extLst>
              <a:ext uri="{FF2B5EF4-FFF2-40B4-BE49-F238E27FC236}">
                <a16:creationId xmlns:a16="http://schemas.microsoft.com/office/drawing/2014/main" id="{EA5F1E1C-9672-F9FD-7BD2-1983A8A424B7}"/>
              </a:ext>
            </a:extLst>
          </p:cNvPr>
          <p:cNvCxnSpPr>
            <a:cxnSpLocks/>
          </p:cNvCxnSpPr>
          <p:nvPr/>
        </p:nvCxnSpPr>
        <p:spPr>
          <a:xfrm flipH="1">
            <a:off x="4775888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2058">
            <a:extLst>
              <a:ext uri="{FF2B5EF4-FFF2-40B4-BE49-F238E27FC236}">
                <a16:creationId xmlns:a16="http://schemas.microsoft.com/office/drawing/2014/main" id="{BF62B627-EEF6-6A3C-0D17-D8560A53BEC0}"/>
              </a:ext>
            </a:extLst>
          </p:cNvPr>
          <p:cNvCxnSpPr>
            <a:cxnSpLocks/>
          </p:cNvCxnSpPr>
          <p:nvPr/>
        </p:nvCxnSpPr>
        <p:spPr>
          <a:xfrm flipH="1">
            <a:off x="5645642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2062">
            <a:extLst>
              <a:ext uri="{FF2B5EF4-FFF2-40B4-BE49-F238E27FC236}">
                <a16:creationId xmlns:a16="http://schemas.microsoft.com/office/drawing/2014/main" id="{1A59E6BA-5EE1-2A4B-C8C7-A06613681B47}"/>
              </a:ext>
            </a:extLst>
          </p:cNvPr>
          <p:cNvCxnSpPr>
            <a:cxnSpLocks/>
          </p:cNvCxnSpPr>
          <p:nvPr/>
        </p:nvCxnSpPr>
        <p:spPr>
          <a:xfrm flipH="1">
            <a:off x="6515396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2064">
            <a:extLst>
              <a:ext uri="{FF2B5EF4-FFF2-40B4-BE49-F238E27FC236}">
                <a16:creationId xmlns:a16="http://schemas.microsoft.com/office/drawing/2014/main" id="{D73307CB-A4D2-3430-CE4C-07E035B90144}"/>
              </a:ext>
            </a:extLst>
          </p:cNvPr>
          <p:cNvCxnSpPr>
            <a:cxnSpLocks/>
          </p:cNvCxnSpPr>
          <p:nvPr/>
        </p:nvCxnSpPr>
        <p:spPr>
          <a:xfrm flipH="1">
            <a:off x="6805314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2060">
            <a:extLst>
              <a:ext uri="{FF2B5EF4-FFF2-40B4-BE49-F238E27FC236}">
                <a16:creationId xmlns:a16="http://schemas.microsoft.com/office/drawing/2014/main" id="{C2FAC2A3-3DF7-4D73-2C4E-A5BA1F7C68AC}"/>
              </a:ext>
            </a:extLst>
          </p:cNvPr>
          <p:cNvCxnSpPr>
            <a:cxnSpLocks/>
          </p:cNvCxnSpPr>
          <p:nvPr/>
        </p:nvCxnSpPr>
        <p:spPr>
          <a:xfrm flipH="1">
            <a:off x="6225478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2AE3C60-E438-4356-90AB-12157D1C6203}"/>
              </a:ext>
            </a:extLst>
          </p:cNvPr>
          <p:cNvSpPr txBox="1"/>
          <p:nvPr/>
        </p:nvSpPr>
        <p:spPr>
          <a:xfrm>
            <a:off x="4005779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1072" name="TextBox 2008">
            <a:extLst>
              <a:ext uri="{FF2B5EF4-FFF2-40B4-BE49-F238E27FC236}">
                <a16:creationId xmlns:a16="http://schemas.microsoft.com/office/drawing/2014/main" id="{9DD50F24-B7D3-15DA-A8CC-2432B770F459}"/>
              </a:ext>
            </a:extLst>
          </p:cNvPr>
          <p:cNvSpPr txBox="1"/>
          <p:nvPr/>
        </p:nvSpPr>
        <p:spPr>
          <a:xfrm>
            <a:off x="1015584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1073" name="TextBox 2009">
            <a:extLst>
              <a:ext uri="{FF2B5EF4-FFF2-40B4-BE49-F238E27FC236}">
                <a16:creationId xmlns:a16="http://schemas.microsoft.com/office/drawing/2014/main" id="{81496548-388F-4D21-DD93-7BAD8A6977C4}"/>
              </a:ext>
            </a:extLst>
          </p:cNvPr>
          <p:cNvSpPr txBox="1"/>
          <p:nvPr/>
        </p:nvSpPr>
        <p:spPr>
          <a:xfrm>
            <a:off x="1160672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074" name="TextBox 2010">
            <a:extLst>
              <a:ext uri="{FF2B5EF4-FFF2-40B4-BE49-F238E27FC236}">
                <a16:creationId xmlns:a16="http://schemas.microsoft.com/office/drawing/2014/main" id="{FCB9051C-EB9E-EA7F-5990-9E12A42CC5A5}"/>
              </a:ext>
            </a:extLst>
          </p:cNvPr>
          <p:cNvSpPr txBox="1"/>
          <p:nvPr/>
        </p:nvSpPr>
        <p:spPr>
          <a:xfrm>
            <a:off x="1305760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1075" name="TextBox 2011">
            <a:extLst>
              <a:ext uri="{FF2B5EF4-FFF2-40B4-BE49-F238E27FC236}">
                <a16:creationId xmlns:a16="http://schemas.microsoft.com/office/drawing/2014/main" id="{0AAB755B-495C-B350-4041-9C993B4DE738}"/>
              </a:ext>
            </a:extLst>
          </p:cNvPr>
          <p:cNvSpPr txBox="1"/>
          <p:nvPr/>
        </p:nvSpPr>
        <p:spPr>
          <a:xfrm>
            <a:off x="1450848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076" name="TextBox 2012">
            <a:extLst>
              <a:ext uri="{FF2B5EF4-FFF2-40B4-BE49-F238E27FC236}">
                <a16:creationId xmlns:a16="http://schemas.microsoft.com/office/drawing/2014/main" id="{387D535A-9EA0-DF92-4932-C61517FAE220}"/>
              </a:ext>
            </a:extLst>
          </p:cNvPr>
          <p:cNvSpPr txBox="1"/>
          <p:nvPr/>
        </p:nvSpPr>
        <p:spPr>
          <a:xfrm>
            <a:off x="1595936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077" name="TextBox 2013">
            <a:extLst>
              <a:ext uri="{FF2B5EF4-FFF2-40B4-BE49-F238E27FC236}">
                <a16:creationId xmlns:a16="http://schemas.microsoft.com/office/drawing/2014/main" id="{432ADDB4-30E1-17FB-F615-AD478498F38B}"/>
              </a:ext>
            </a:extLst>
          </p:cNvPr>
          <p:cNvSpPr txBox="1"/>
          <p:nvPr/>
        </p:nvSpPr>
        <p:spPr>
          <a:xfrm>
            <a:off x="1741024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078" name="TextBox 2014">
            <a:extLst>
              <a:ext uri="{FF2B5EF4-FFF2-40B4-BE49-F238E27FC236}">
                <a16:creationId xmlns:a16="http://schemas.microsoft.com/office/drawing/2014/main" id="{BE2E5ED9-9352-D0EC-D90D-2155B6B78434}"/>
              </a:ext>
            </a:extLst>
          </p:cNvPr>
          <p:cNvSpPr txBox="1"/>
          <p:nvPr/>
        </p:nvSpPr>
        <p:spPr>
          <a:xfrm>
            <a:off x="1886112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079" name="TextBox 2015">
            <a:extLst>
              <a:ext uri="{FF2B5EF4-FFF2-40B4-BE49-F238E27FC236}">
                <a16:creationId xmlns:a16="http://schemas.microsoft.com/office/drawing/2014/main" id="{089EB96F-C5F7-B616-DE5B-AFD64A5850CD}"/>
              </a:ext>
            </a:extLst>
          </p:cNvPr>
          <p:cNvSpPr txBox="1"/>
          <p:nvPr/>
        </p:nvSpPr>
        <p:spPr>
          <a:xfrm>
            <a:off x="2031200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080" name="TextBox 2016">
            <a:extLst>
              <a:ext uri="{FF2B5EF4-FFF2-40B4-BE49-F238E27FC236}">
                <a16:creationId xmlns:a16="http://schemas.microsoft.com/office/drawing/2014/main" id="{92AF00C3-BF07-0B36-AA99-23E21056CB9B}"/>
              </a:ext>
            </a:extLst>
          </p:cNvPr>
          <p:cNvSpPr txBox="1"/>
          <p:nvPr/>
        </p:nvSpPr>
        <p:spPr>
          <a:xfrm>
            <a:off x="2176288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081" name="TextBox 2017">
            <a:extLst>
              <a:ext uri="{FF2B5EF4-FFF2-40B4-BE49-F238E27FC236}">
                <a16:creationId xmlns:a16="http://schemas.microsoft.com/office/drawing/2014/main" id="{18AE5DCB-E2C8-70A4-7F5C-1F92A01A4DFE}"/>
              </a:ext>
            </a:extLst>
          </p:cNvPr>
          <p:cNvSpPr txBox="1"/>
          <p:nvPr/>
        </p:nvSpPr>
        <p:spPr>
          <a:xfrm>
            <a:off x="2321376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082" name="TextBox 2018">
            <a:extLst>
              <a:ext uri="{FF2B5EF4-FFF2-40B4-BE49-F238E27FC236}">
                <a16:creationId xmlns:a16="http://schemas.microsoft.com/office/drawing/2014/main" id="{A92581D1-62CC-7C05-5F47-DB04CC98151A}"/>
              </a:ext>
            </a:extLst>
          </p:cNvPr>
          <p:cNvSpPr txBox="1"/>
          <p:nvPr/>
        </p:nvSpPr>
        <p:spPr>
          <a:xfrm>
            <a:off x="2611552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083" name="TextBox 2019">
            <a:extLst>
              <a:ext uri="{FF2B5EF4-FFF2-40B4-BE49-F238E27FC236}">
                <a16:creationId xmlns:a16="http://schemas.microsoft.com/office/drawing/2014/main" id="{2E230EAF-F9E0-ED7A-6462-6FB658AA7125}"/>
              </a:ext>
            </a:extLst>
          </p:cNvPr>
          <p:cNvSpPr txBox="1"/>
          <p:nvPr/>
        </p:nvSpPr>
        <p:spPr>
          <a:xfrm>
            <a:off x="2901728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084" name="TextBox 2020">
            <a:extLst>
              <a:ext uri="{FF2B5EF4-FFF2-40B4-BE49-F238E27FC236}">
                <a16:creationId xmlns:a16="http://schemas.microsoft.com/office/drawing/2014/main" id="{6DDC89C2-A1A1-9160-47BC-6A60CE93D6E3}"/>
              </a:ext>
            </a:extLst>
          </p:cNvPr>
          <p:cNvSpPr txBox="1"/>
          <p:nvPr/>
        </p:nvSpPr>
        <p:spPr>
          <a:xfrm>
            <a:off x="2466464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085" name="TextBox 2021">
            <a:extLst>
              <a:ext uri="{FF2B5EF4-FFF2-40B4-BE49-F238E27FC236}">
                <a16:creationId xmlns:a16="http://schemas.microsoft.com/office/drawing/2014/main" id="{C9D563D5-AEFF-C192-49DC-7E20BC1EE3CD}"/>
              </a:ext>
            </a:extLst>
          </p:cNvPr>
          <p:cNvSpPr txBox="1"/>
          <p:nvPr/>
        </p:nvSpPr>
        <p:spPr>
          <a:xfrm>
            <a:off x="2756640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086" name="TextBox 2022">
            <a:extLst>
              <a:ext uri="{FF2B5EF4-FFF2-40B4-BE49-F238E27FC236}">
                <a16:creationId xmlns:a16="http://schemas.microsoft.com/office/drawing/2014/main" id="{357DAB9B-41C6-F673-9A70-1B5A84F09298}"/>
              </a:ext>
            </a:extLst>
          </p:cNvPr>
          <p:cNvSpPr txBox="1"/>
          <p:nvPr/>
        </p:nvSpPr>
        <p:spPr>
          <a:xfrm>
            <a:off x="3046816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087" name="TextBox 2023">
            <a:extLst>
              <a:ext uri="{FF2B5EF4-FFF2-40B4-BE49-F238E27FC236}">
                <a16:creationId xmlns:a16="http://schemas.microsoft.com/office/drawing/2014/main" id="{BA3FC59D-C376-8296-6356-499497D13068}"/>
              </a:ext>
            </a:extLst>
          </p:cNvPr>
          <p:cNvSpPr txBox="1"/>
          <p:nvPr/>
        </p:nvSpPr>
        <p:spPr>
          <a:xfrm>
            <a:off x="3336992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088" name="TextBox 2024">
            <a:extLst>
              <a:ext uri="{FF2B5EF4-FFF2-40B4-BE49-F238E27FC236}">
                <a16:creationId xmlns:a16="http://schemas.microsoft.com/office/drawing/2014/main" id="{6BF26FD9-CF0D-2C71-2E1F-C005666CFD60}"/>
              </a:ext>
            </a:extLst>
          </p:cNvPr>
          <p:cNvSpPr txBox="1"/>
          <p:nvPr/>
        </p:nvSpPr>
        <p:spPr>
          <a:xfrm>
            <a:off x="3191904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089" name="TextBox 2025">
            <a:extLst>
              <a:ext uri="{FF2B5EF4-FFF2-40B4-BE49-F238E27FC236}">
                <a16:creationId xmlns:a16="http://schemas.microsoft.com/office/drawing/2014/main" id="{AD93AD6B-FEA0-33C9-740D-DCB172ECBE61}"/>
              </a:ext>
            </a:extLst>
          </p:cNvPr>
          <p:cNvSpPr txBox="1"/>
          <p:nvPr/>
        </p:nvSpPr>
        <p:spPr>
          <a:xfrm>
            <a:off x="3627175" y="598448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090" name="TextBox 2026">
            <a:extLst>
              <a:ext uri="{FF2B5EF4-FFF2-40B4-BE49-F238E27FC236}">
                <a16:creationId xmlns:a16="http://schemas.microsoft.com/office/drawing/2014/main" id="{96D19650-E727-4746-AE3A-110A367B7A64}"/>
              </a:ext>
            </a:extLst>
          </p:cNvPr>
          <p:cNvSpPr txBox="1"/>
          <p:nvPr/>
        </p:nvSpPr>
        <p:spPr>
          <a:xfrm>
            <a:off x="3482080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091" name="TextBox 2028">
            <a:extLst>
              <a:ext uri="{FF2B5EF4-FFF2-40B4-BE49-F238E27FC236}">
                <a16:creationId xmlns:a16="http://schemas.microsoft.com/office/drawing/2014/main" id="{0B403D04-E52E-A305-C7CC-29D4307E4AA9}"/>
              </a:ext>
            </a:extLst>
          </p:cNvPr>
          <p:cNvSpPr txBox="1"/>
          <p:nvPr/>
        </p:nvSpPr>
        <p:spPr>
          <a:xfrm>
            <a:off x="1084755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092" name="TextBox 2029">
            <a:extLst>
              <a:ext uri="{FF2B5EF4-FFF2-40B4-BE49-F238E27FC236}">
                <a16:creationId xmlns:a16="http://schemas.microsoft.com/office/drawing/2014/main" id="{8F0C7FDC-ED1D-0ECC-2315-2656C387F511}"/>
              </a:ext>
            </a:extLst>
          </p:cNvPr>
          <p:cNvSpPr txBox="1"/>
          <p:nvPr/>
        </p:nvSpPr>
        <p:spPr>
          <a:xfrm>
            <a:off x="1229966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093" name="TextBox 2030">
            <a:extLst>
              <a:ext uri="{FF2B5EF4-FFF2-40B4-BE49-F238E27FC236}">
                <a16:creationId xmlns:a16="http://schemas.microsoft.com/office/drawing/2014/main" id="{BB24325C-5249-0657-0EAD-A88F675316F0}"/>
              </a:ext>
            </a:extLst>
          </p:cNvPr>
          <p:cNvSpPr txBox="1"/>
          <p:nvPr/>
        </p:nvSpPr>
        <p:spPr>
          <a:xfrm>
            <a:off x="1375177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094" name="TextBox 2031">
            <a:extLst>
              <a:ext uri="{FF2B5EF4-FFF2-40B4-BE49-F238E27FC236}">
                <a16:creationId xmlns:a16="http://schemas.microsoft.com/office/drawing/2014/main" id="{72763020-A017-C022-03B8-FFAF80DFF184}"/>
              </a:ext>
            </a:extLst>
          </p:cNvPr>
          <p:cNvSpPr txBox="1"/>
          <p:nvPr/>
        </p:nvSpPr>
        <p:spPr>
          <a:xfrm>
            <a:off x="1520388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095" name="TextBox 2032">
            <a:extLst>
              <a:ext uri="{FF2B5EF4-FFF2-40B4-BE49-F238E27FC236}">
                <a16:creationId xmlns:a16="http://schemas.microsoft.com/office/drawing/2014/main" id="{90C8DBCE-137B-D2A2-8677-F256F3BFAB6D}"/>
              </a:ext>
            </a:extLst>
          </p:cNvPr>
          <p:cNvSpPr txBox="1"/>
          <p:nvPr/>
        </p:nvSpPr>
        <p:spPr>
          <a:xfrm>
            <a:off x="1665599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096" name="TextBox 2033">
            <a:extLst>
              <a:ext uri="{FF2B5EF4-FFF2-40B4-BE49-F238E27FC236}">
                <a16:creationId xmlns:a16="http://schemas.microsoft.com/office/drawing/2014/main" id="{9F8C5BE9-C68B-567E-58B8-8E0E39B9FA90}"/>
              </a:ext>
            </a:extLst>
          </p:cNvPr>
          <p:cNvSpPr txBox="1"/>
          <p:nvPr/>
        </p:nvSpPr>
        <p:spPr>
          <a:xfrm>
            <a:off x="1810810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097" name="TextBox 2034">
            <a:extLst>
              <a:ext uri="{FF2B5EF4-FFF2-40B4-BE49-F238E27FC236}">
                <a16:creationId xmlns:a16="http://schemas.microsoft.com/office/drawing/2014/main" id="{936B0A15-B6AB-DA46-BA98-82469D184103}"/>
              </a:ext>
            </a:extLst>
          </p:cNvPr>
          <p:cNvSpPr txBox="1"/>
          <p:nvPr/>
        </p:nvSpPr>
        <p:spPr>
          <a:xfrm>
            <a:off x="1956021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098" name="TextBox 2035">
            <a:extLst>
              <a:ext uri="{FF2B5EF4-FFF2-40B4-BE49-F238E27FC236}">
                <a16:creationId xmlns:a16="http://schemas.microsoft.com/office/drawing/2014/main" id="{F9B46FAB-39CA-AA0D-2E6E-C441BFE40645}"/>
              </a:ext>
            </a:extLst>
          </p:cNvPr>
          <p:cNvSpPr txBox="1"/>
          <p:nvPr/>
        </p:nvSpPr>
        <p:spPr>
          <a:xfrm>
            <a:off x="2101232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099" name="TextBox 2036">
            <a:extLst>
              <a:ext uri="{FF2B5EF4-FFF2-40B4-BE49-F238E27FC236}">
                <a16:creationId xmlns:a16="http://schemas.microsoft.com/office/drawing/2014/main" id="{080B749E-E9FF-1317-FE0F-76DE0983B685}"/>
              </a:ext>
            </a:extLst>
          </p:cNvPr>
          <p:cNvSpPr txBox="1"/>
          <p:nvPr/>
        </p:nvSpPr>
        <p:spPr>
          <a:xfrm>
            <a:off x="2246443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100" name="TextBox 2037">
            <a:extLst>
              <a:ext uri="{FF2B5EF4-FFF2-40B4-BE49-F238E27FC236}">
                <a16:creationId xmlns:a16="http://schemas.microsoft.com/office/drawing/2014/main" id="{637623F9-E3C1-7133-1062-AB036BD324C3}"/>
              </a:ext>
            </a:extLst>
          </p:cNvPr>
          <p:cNvSpPr txBox="1"/>
          <p:nvPr/>
        </p:nvSpPr>
        <p:spPr>
          <a:xfrm>
            <a:off x="2391654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101" name="TextBox 2038">
            <a:extLst>
              <a:ext uri="{FF2B5EF4-FFF2-40B4-BE49-F238E27FC236}">
                <a16:creationId xmlns:a16="http://schemas.microsoft.com/office/drawing/2014/main" id="{4B60CD1C-65BC-11B1-7B01-2CD0B4C584E4}"/>
              </a:ext>
            </a:extLst>
          </p:cNvPr>
          <p:cNvSpPr txBox="1"/>
          <p:nvPr/>
        </p:nvSpPr>
        <p:spPr>
          <a:xfrm>
            <a:off x="2682076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102" name="TextBox 2039">
            <a:extLst>
              <a:ext uri="{FF2B5EF4-FFF2-40B4-BE49-F238E27FC236}">
                <a16:creationId xmlns:a16="http://schemas.microsoft.com/office/drawing/2014/main" id="{E35AC273-DED6-741A-E3E3-DCE6F8F95B48}"/>
              </a:ext>
            </a:extLst>
          </p:cNvPr>
          <p:cNvSpPr txBox="1"/>
          <p:nvPr/>
        </p:nvSpPr>
        <p:spPr>
          <a:xfrm>
            <a:off x="2972498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103" name="TextBox 2040">
            <a:extLst>
              <a:ext uri="{FF2B5EF4-FFF2-40B4-BE49-F238E27FC236}">
                <a16:creationId xmlns:a16="http://schemas.microsoft.com/office/drawing/2014/main" id="{0BD77191-7693-233B-BA01-CD97F8521454}"/>
              </a:ext>
            </a:extLst>
          </p:cNvPr>
          <p:cNvSpPr txBox="1"/>
          <p:nvPr/>
        </p:nvSpPr>
        <p:spPr>
          <a:xfrm>
            <a:off x="2536865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104" name="TextBox 2041">
            <a:extLst>
              <a:ext uri="{FF2B5EF4-FFF2-40B4-BE49-F238E27FC236}">
                <a16:creationId xmlns:a16="http://schemas.microsoft.com/office/drawing/2014/main" id="{3B6D333C-6FE4-A912-4462-A19747036F0C}"/>
              </a:ext>
            </a:extLst>
          </p:cNvPr>
          <p:cNvSpPr txBox="1"/>
          <p:nvPr/>
        </p:nvSpPr>
        <p:spPr>
          <a:xfrm>
            <a:off x="2827287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105" name="TextBox 2042">
            <a:extLst>
              <a:ext uri="{FF2B5EF4-FFF2-40B4-BE49-F238E27FC236}">
                <a16:creationId xmlns:a16="http://schemas.microsoft.com/office/drawing/2014/main" id="{8B56BE0E-C325-3F1B-19F7-CFB4C64BFA36}"/>
              </a:ext>
            </a:extLst>
          </p:cNvPr>
          <p:cNvSpPr txBox="1"/>
          <p:nvPr/>
        </p:nvSpPr>
        <p:spPr>
          <a:xfrm>
            <a:off x="3117709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106" name="TextBox 2043">
            <a:extLst>
              <a:ext uri="{FF2B5EF4-FFF2-40B4-BE49-F238E27FC236}">
                <a16:creationId xmlns:a16="http://schemas.microsoft.com/office/drawing/2014/main" id="{353B0D4D-88C1-C982-5E3C-8C2C93C26EE1}"/>
              </a:ext>
            </a:extLst>
          </p:cNvPr>
          <p:cNvSpPr txBox="1"/>
          <p:nvPr/>
        </p:nvSpPr>
        <p:spPr>
          <a:xfrm>
            <a:off x="3408131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107" name="TextBox 2044">
            <a:extLst>
              <a:ext uri="{FF2B5EF4-FFF2-40B4-BE49-F238E27FC236}">
                <a16:creationId xmlns:a16="http://schemas.microsoft.com/office/drawing/2014/main" id="{FB8638C2-5DDC-2730-CFB3-AF5097293526}"/>
              </a:ext>
            </a:extLst>
          </p:cNvPr>
          <p:cNvSpPr txBox="1"/>
          <p:nvPr/>
        </p:nvSpPr>
        <p:spPr>
          <a:xfrm>
            <a:off x="3262920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108" name="TextBox 2045">
            <a:extLst>
              <a:ext uri="{FF2B5EF4-FFF2-40B4-BE49-F238E27FC236}">
                <a16:creationId xmlns:a16="http://schemas.microsoft.com/office/drawing/2014/main" id="{C3D07241-4D86-9F59-6C2F-3A574BB93E5B}"/>
              </a:ext>
            </a:extLst>
          </p:cNvPr>
          <p:cNvSpPr txBox="1"/>
          <p:nvPr/>
        </p:nvSpPr>
        <p:spPr>
          <a:xfrm>
            <a:off x="3698553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109" name="TextBox 2046">
            <a:extLst>
              <a:ext uri="{FF2B5EF4-FFF2-40B4-BE49-F238E27FC236}">
                <a16:creationId xmlns:a16="http://schemas.microsoft.com/office/drawing/2014/main" id="{EE6618E7-37DC-507B-5831-764AB97F7357}"/>
              </a:ext>
            </a:extLst>
          </p:cNvPr>
          <p:cNvSpPr txBox="1"/>
          <p:nvPr/>
        </p:nvSpPr>
        <p:spPr>
          <a:xfrm>
            <a:off x="3553342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110" name="Straight Connector 2047">
            <a:extLst>
              <a:ext uri="{FF2B5EF4-FFF2-40B4-BE49-F238E27FC236}">
                <a16:creationId xmlns:a16="http://schemas.microsoft.com/office/drawing/2014/main" id="{901BD947-A3CC-754E-70B0-1EAF9D0C1E40}"/>
              </a:ext>
            </a:extLst>
          </p:cNvPr>
          <p:cNvCxnSpPr>
            <a:cxnSpLocks/>
          </p:cNvCxnSpPr>
          <p:nvPr/>
        </p:nvCxnSpPr>
        <p:spPr>
          <a:xfrm flipH="1">
            <a:off x="1092366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2048">
            <a:extLst>
              <a:ext uri="{FF2B5EF4-FFF2-40B4-BE49-F238E27FC236}">
                <a16:creationId xmlns:a16="http://schemas.microsoft.com/office/drawing/2014/main" id="{944EEF1F-F563-5B53-ADF2-211C1E32F0F2}"/>
              </a:ext>
            </a:extLst>
          </p:cNvPr>
          <p:cNvCxnSpPr>
            <a:cxnSpLocks/>
          </p:cNvCxnSpPr>
          <p:nvPr/>
        </p:nvCxnSpPr>
        <p:spPr>
          <a:xfrm flipH="1">
            <a:off x="1237325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2049">
            <a:extLst>
              <a:ext uri="{FF2B5EF4-FFF2-40B4-BE49-F238E27FC236}">
                <a16:creationId xmlns:a16="http://schemas.microsoft.com/office/drawing/2014/main" id="{F6548B3D-8B0F-5053-75D0-CA78654AB037}"/>
              </a:ext>
            </a:extLst>
          </p:cNvPr>
          <p:cNvCxnSpPr>
            <a:cxnSpLocks/>
          </p:cNvCxnSpPr>
          <p:nvPr/>
        </p:nvCxnSpPr>
        <p:spPr>
          <a:xfrm flipH="1">
            <a:off x="1382284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2050">
            <a:extLst>
              <a:ext uri="{FF2B5EF4-FFF2-40B4-BE49-F238E27FC236}">
                <a16:creationId xmlns:a16="http://schemas.microsoft.com/office/drawing/2014/main" id="{93D9757E-E156-8801-8379-D5F494C16BCE}"/>
              </a:ext>
            </a:extLst>
          </p:cNvPr>
          <p:cNvCxnSpPr>
            <a:cxnSpLocks/>
          </p:cNvCxnSpPr>
          <p:nvPr/>
        </p:nvCxnSpPr>
        <p:spPr>
          <a:xfrm flipH="1">
            <a:off x="1817161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2051">
            <a:extLst>
              <a:ext uri="{FF2B5EF4-FFF2-40B4-BE49-F238E27FC236}">
                <a16:creationId xmlns:a16="http://schemas.microsoft.com/office/drawing/2014/main" id="{9CEBFC51-F973-B8C0-B89E-04A7D01945F7}"/>
              </a:ext>
            </a:extLst>
          </p:cNvPr>
          <p:cNvCxnSpPr>
            <a:cxnSpLocks/>
          </p:cNvCxnSpPr>
          <p:nvPr/>
        </p:nvCxnSpPr>
        <p:spPr>
          <a:xfrm flipH="1">
            <a:off x="2541956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2052">
            <a:extLst>
              <a:ext uri="{FF2B5EF4-FFF2-40B4-BE49-F238E27FC236}">
                <a16:creationId xmlns:a16="http://schemas.microsoft.com/office/drawing/2014/main" id="{0410660E-D50E-9908-FD86-FBC56FB108BA}"/>
              </a:ext>
            </a:extLst>
          </p:cNvPr>
          <p:cNvCxnSpPr>
            <a:cxnSpLocks/>
          </p:cNvCxnSpPr>
          <p:nvPr/>
        </p:nvCxnSpPr>
        <p:spPr>
          <a:xfrm flipH="1">
            <a:off x="2107079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2053">
            <a:extLst>
              <a:ext uri="{FF2B5EF4-FFF2-40B4-BE49-F238E27FC236}">
                <a16:creationId xmlns:a16="http://schemas.microsoft.com/office/drawing/2014/main" id="{5209C807-7FA8-2743-3881-0AB29D185EC1}"/>
              </a:ext>
            </a:extLst>
          </p:cNvPr>
          <p:cNvCxnSpPr>
            <a:cxnSpLocks/>
          </p:cNvCxnSpPr>
          <p:nvPr/>
        </p:nvCxnSpPr>
        <p:spPr>
          <a:xfrm flipH="1">
            <a:off x="2686915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2054">
            <a:extLst>
              <a:ext uri="{FF2B5EF4-FFF2-40B4-BE49-F238E27FC236}">
                <a16:creationId xmlns:a16="http://schemas.microsoft.com/office/drawing/2014/main" id="{C93B07A9-00B7-5BD4-1569-4192159AB61E}"/>
              </a:ext>
            </a:extLst>
          </p:cNvPr>
          <p:cNvCxnSpPr>
            <a:cxnSpLocks/>
          </p:cNvCxnSpPr>
          <p:nvPr/>
        </p:nvCxnSpPr>
        <p:spPr>
          <a:xfrm flipH="1">
            <a:off x="1527243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2055">
            <a:extLst>
              <a:ext uri="{FF2B5EF4-FFF2-40B4-BE49-F238E27FC236}">
                <a16:creationId xmlns:a16="http://schemas.microsoft.com/office/drawing/2014/main" id="{6A2E84A5-6009-4C0D-1E80-35D6093A08F5}"/>
              </a:ext>
            </a:extLst>
          </p:cNvPr>
          <p:cNvCxnSpPr>
            <a:cxnSpLocks/>
          </p:cNvCxnSpPr>
          <p:nvPr/>
        </p:nvCxnSpPr>
        <p:spPr>
          <a:xfrm flipH="1">
            <a:off x="1672202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2056">
            <a:extLst>
              <a:ext uri="{FF2B5EF4-FFF2-40B4-BE49-F238E27FC236}">
                <a16:creationId xmlns:a16="http://schemas.microsoft.com/office/drawing/2014/main" id="{EE366B3B-29DF-C80E-C709-73404EFDC078}"/>
              </a:ext>
            </a:extLst>
          </p:cNvPr>
          <p:cNvCxnSpPr>
            <a:cxnSpLocks/>
          </p:cNvCxnSpPr>
          <p:nvPr/>
        </p:nvCxnSpPr>
        <p:spPr>
          <a:xfrm flipH="1">
            <a:off x="2252038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2057">
            <a:extLst>
              <a:ext uri="{FF2B5EF4-FFF2-40B4-BE49-F238E27FC236}">
                <a16:creationId xmlns:a16="http://schemas.microsoft.com/office/drawing/2014/main" id="{4B8653A0-A672-64F7-C8BB-721B19B2BC80}"/>
              </a:ext>
            </a:extLst>
          </p:cNvPr>
          <p:cNvCxnSpPr>
            <a:cxnSpLocks/>
          </p:cNvCxnSpPr>
          <p:nvPr/>
        </p:nvCxnSpPr>
        <p:spPr>
          <a:xfrm flipH="1">
            <a:off x="1962120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2058">
            <a:extLst>
              <a:ext uri="{FF2B5EF4-FFF2-40B4-BE49-F238E27FC236}">
                <a16:creationId xmlns:a16="http://schemas.microsoft.com/office/drawing/2014/main" id="{EA24A1BC-1B98-560B-0D8D-78B967D87A11}"/>
              </a:ext>
            </a:extLst>
          </p:cNvPr>
          <p:cNvCxnSpPr>
            <a:cxnSpLocks/>
          </p:cNvCxnSpPr>
          <p:nvPr/>
        </p:nvCxnSpPr>
        <p:spPr>
          <a:xfrm flipH="1">
            <a:off x="2396997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2059">
            <a:extLst>
              <a:ext uri="{FF2B5EF4-FFF2-40B4-BE49-F238E27FC236}">
                <a16:creationId xmlns:a16="http://schemas.microsoft.com/office/drawing/2014/main" id="{CFC4655D-D185-D71B-D0A6-C77BADC2D780}"/>
              </a:ext>
            </a:extLst>
          </p:cNvPr>
          <p:cNvCxnSpPr>
            <a:cxnSpLocks/>
          </p:cNvCxnSpPr>
          <p:nvPr/>
        </p:nvCxnSpPr>
        <p:spPr>
          <a:xfrm flipH="1">
            <a:off x="2831874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2060">
            <a:extLst>
              <a:ext uri="{FF2B5EF4-FFF2-40B4-BE49-F238E27FC236}">
                <a16:creationId xmlns:a16="http://schemas.microsoft.com/office/drawing/2014/main" id="{87A1D27B-0106-F9D6-581E-81A6431C3DED}"/>
              </a:ext>
            </a:extLst>
          </p:cNvPr>
          <p:cNvCxnSpPr>
            <a:cxnSpLocks/>
          </p:cNvCxnSpPr>
          <p:nvPr/>
        </p:nvCxnSpPr>
        <p:spPr>
          <a:xfrm flipH="1">
            <a:off x="3121792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2062">
            <a:extLst>
              <a:ext uri="{FF2B5EF4-FFF2-40B4-BE49-F238E27FC236}">
                <a16:creationId xmlns:a16="http://schemas.microsoft.com/office/drawing/2014/main" id="{57FF82CE-3D4B-1C62-DC24-D00D9FF534ED}"/>
              </a:ext>
            </a:extLst>
          </p:cNvPr>
          <p:cNvCxnSpPr>
            <a:cxnSpLocks/>
          </p:cNvCxnSpPr>
          <p:nvPr/>
        </p:nvCxnSpPr>
        <p:spPr>
          <a:xfrm flipH="1">
            <a:off x="3266751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2063">
            <a:extLst>
              <a:ext uri="{FF2B5EF4-FFF2-40B4-BE49-F238E27FC236}">
                <a16:creationId xmlns:a16="http://schemas.microsoft.com/office/drawing/2014/main" id="{A85C442A-C410-66FB-B5DC-0731850BB7F7}"/>
              </a:ext>
            </a:extLst>
          </p:cNvPr>
          <p:cNvCxnSpPr>
            <a:cxnSpLocks/>
          </p:cNvCxnSpPr>
          <p:nvPr/>
        </p:nvCxnSpPr>
        <p:spPr>
          <a:xfrm flipH="1">
            <a:off x="3411710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2064">
            <a:extLst>
              <a:ext uri="{FF2B5EF4-FFF2-40B4-BE49-F238E27FC236}">
                <a16:creationId xmlns:a16="http://schemas.microsoft.com/office/drawing/2014/main" id="{54CCCDE5-D975-4C27-D180-F5DB0620DC75}"/>
              </a:ext>
            </a:extLst>
          </p:cNvPr>
          <p:cNvCxnSpPr>
            <a:cxnSpLocks/>
          </p:cNvCxnSpPr>
          <p:nvPr/>
        </p:nvCxnSpPr>
        <p:spPr>
          <a:xfrm flipH="1">
            <a:off x="3556669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2065">
            <a:extLst>
              <a:ext uri="{FF2B5EF4-FFF2-40B4-BE49-F238E27FC236}">
                <a16:creationId xmlns:a16="http://schemas.microsoft.com/office/drawing/2014/main" id="{1C520B18-5B41-1A98-2C39-1DC07D638003}"/>
              </a:ext>
            </a:extLst>
          </p:cNvPr>
          <p:cNvCxnSpPr>
            <a:cxnSpLocks/>
          </p:cNvCxnSpPr>
          <p:nvPr/>
        </p:nvCxnSpPr>
        <p:spPr>
          <a:xfrm flipH="1">
            <a:off x="3701628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2066">
            <a:extLst>
              <a:ext uri="{FF2B5EF4-FFF2-40B4-BE49-F238E27FC236}">
                <a16:creationId xmlns:a16="http://schemas.microsoft.com/office/drawing/2014/main" id="{715B49CC-BB96-5BCF-CBD1-FC1BF9414C90}"/>
              </a:ext>
            </a:extLst>
          </p:cNvPr>
          <p:cNvCxnSpPr>
            <a:cxnSpLocks/>
          </p:cNvCxnSpPr>
          <p:nvPr/>
        </p:nvCxnSpPr>
        <p:spPr>
          <a:xfrm flipH="1">
            <a:off x="3846580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2067">
            <a:extLst>
              <a:ext uri="{FF2B5EF4-FFF2-40B4-BE49-F238E27FC236}">
                <a16:creationId xmlns:a16="http://schemas.microsoft.com/office/drawing/2014/main" id="{936E53D2-C985-F807-BDCC-6253FAEAAC64}"/>
              </a:ext>
            </a:extLst>
          </p:cNvPr>
          <p:cNvCxnSpPr>
            <a:cxnSpLocks/>
          </p:cNvCxnSpPr>
          <p:nvPr/>
        </p:nvCxnSpPr>
        <p:spPr>
          <a:xfrm flipH="1">
            <a:off x="101927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2068">
            <a:extLst>
              <a:ext uri="{FF2B5EF4-FFF2-40B4-BE49-F238E27FC236}">
                <a16:creationId xmlns:a16="http://schemas.microsoft.com/office/drawing/2014/main" id="{2B25976A-3E6A-6731-36DC-C58B53E3F5B9}"/>
              </a:ext>
            </a:extLst>
          </p:cNvPr>
          <p:cNvCxnSpPr>
            <a:cxnSpLocks/>
          </p:cNvCxnSpPr>
          <p:nvPr/>
        </p:nvCxnSpPr>
        <p:spPr>
          <a:xfrm flipH="1">
            <a:off x="130937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2069">
            <a:extLst>
              <a:ext uri="{FF2B5EF4-FFF2-40B4-BE49-F238E27FC236}">
                <a16:creationId xmlns:a16="http://schemas.microsoft.com/office/drawing/2014/main" id="{2BF76624-4F53-98CA-A85B-53FF734A3409}"/>
              </a:ext>
            </a:extLst>
          </p:cNvPr>
          <p:cNvCxnSpPr>
            <a:cxnSpLocks/>
          </p:cNvCxnSpPr>
          <p:nvPr/>
        </p:nvCxnSpPr>
        <p:spPr>
          <a:xfrm flipH="1">
            <a:off x="159946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2070">
            <a:extLst>
              <a:ext uri="{FF2B5EF4-FFF2-40B4-BE49-F238E27FC236}">
                <a16:creationId xmlns:a16="http://schemas.microsoft.com/office/drawing/2014/main" id="{17433316-8064-B570-6668-6B9B41775CCA}"/>
              </a:ext>
            </a:extLst>
          </p:cNvPr>
          <p:cNvCxnSpPr>
            <a:cxnSpLocks/>
          </p:cNvCxnSpPr>
          <p:nvPr/>
        </p:nvCxnSpPr>
        <p:spPr>
          <a:xfrm flipH="1">
            <a:off x="145441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2071">
            <a:extLst>
              <a:ext uri="{FF2B5EF4-FFF2-40B4-BE49-F238E27FC236}">
                <a16:creationId xmlns:a16="http://schemas.microsoft.com/office/drawing/2014/main" id="{FA865F82-DD5D-FD52-8FBB-EA2B6A227814}"/>
              </a:ext>
            </a:extLst>
          </p:cNvPr>
          <p:cNvCxnSpPr>
            <a:cxnSpLocks/>
          </p:cNvCxnSpPr>
          <p:nvPr/>
        </p:nvCxnSpPr>
        <p:spPr>
          <a:xfrm flipH="1">
            <a:off x="174450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2072">
            <a:extLst>
              <a:ext uri="{FF2B5EF4-FFF2-40B4-BE49-F238E27FC236}">
                <a16:creationId xmlns:a16="http://schemas.microsoft.com/office/drawing/2014/main" id="{677C3BCD-9E18-B792-21E7-3078E66C5427}"/>
              </a:ext>
            </a:extLst>
          </p:cNvPr>
          <p:cNvCxnSpPr>
            <a:cxnSpLocks/>
          </p:cNvCxnSpPr>
          <p:nvPr/>
        </p:nvCxnSpPr>
        <p:spPr>
          <a:xfrm flipH="1">
            <a:off x="232469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2073">
            <a:extLst>
              <a:ext uri="{FF2B5EF4-FFF2-40B4-BE49-F238E27FC236}">
                <a16:creationId xmlns:a16="http://schemas.microsoft.com/office/drawing/2014/main" id="{B753E58D-03BD-223D-D1B7-82EC1CCA007F}"/>
              </a:ext>
            </a:extLst>
          </p:cNvPr>
          <p:cNvCxnSpPr>
            <a:cxnSpLocks/>
          </p:cNvCxnSpPr>
          <p:nvPr/>
        </p:nvCxnSpPr>
        <p:spPr>
          <a:xfrm flipH="1">
            <a:off x="261478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2074">
            <a:extLst>
              <a:ext uri="{FF2B5EF4-FFF2-40B4-BE49-F238E27FC236}">
                <a16:creationId xmlns:a16="http://schemas.microsoft.com/office/drawing/2014/main" id="{97FA1EE1-1543-0AFF-8A31-EFEDD869342D}"/>
              </a:ext>
            </a:extLst>
          </p:cNvPr>
          <p:cNvCxnSpPr>
            <a:cxnSpLocks/>
          </p:cNvCxnSpPr>
          <p:nvPr/>
        </p:nvCxnSpPr>
        <p:spPr>
          <a:xfrm flipH="1">
            <a:off x="217964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2075">
            <a:extLst>
              <a:ext uri="{FF2B5EF4-FFF2-40B4-BE49-F238E27FC236}">
                <a16:creationId xmlns:a16="http://schemas.microsoft.com/office/drawing/2014/main" id="{C9BC6A24-51BA-61A0-52D4-C4BEDC9CFD1B}"/>
              </a:ext>
            </a:extLst>
          </p:cNvPr>
          <p:cNvCxnSpPr>
            <a:cxnSpLocks/>
          </p:cNvCxnSpPr>
          <p:nvPr/>
        </p:nvCxnSpPr>
        <p:spPr>
          <a:xfrm flipH="1">
            <a:off x="116432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2076">
            <a:extLst>
              <a:ext uri="{FF2B5EF4-FFF2-40B4-BE49-F238E27FC236}">
                <a16:creationId xmlns:a16="http://schemas.microsoft.com/office/drawing/2014/main" id="{8C26E353-85AA-F3B5-D34C-51F36215B966}"/>
              </a:ext>
            </a:extLst>
          </p:cNvPr>
          <p:cNvCxnSpPr>
            <a:cxnSpLocks/>
          </p:cNvCxnSpPr>
          <p:nvPr/>
        </p:nvCxnSpPr>
        <p:spPr>
          <a:xfrm flipH="1">
            <a:off x="188955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2077">
            <a:extLst>
              <a:ext uri="{FF2B5EF4-FFF2-40B4-BE49-F238E27FC236}">
                <a16:creationId xmlns:a16="http://schemas.microsoft.com/office/drawing/2014/main" id="{0F00BC6C-2E56-1107-9B00-1DFBF8CC69D7}"/>
              </a:ext>
            </a:extLst>
          </p:cNvPr>
          <p:cNvCxnSpPr>
            <a:cxnSpLocks/>
          </p:cNvCxnSpPr>
          <p:nvPr/>
        </p:nvCxnSpPr>
        <p:spPr>
          <a:xfrm flipH="1">
            <a:off x="203460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2078">
            <a:extLst>
              <a:ext uri="{FF2B5EF4-FFF2-40B4-BE49-F238E27FC236}">
                <a16:creationId xmlns:a16="http://schemas.microsoft.com/office/drawing/2014/main" id="{DDB72A71-8829-4817-DB16-067D9F2D24FA}"/>
              </a:ext>
            </a:extLst>
          </p:cNvPr>
          <p:cNvCxnSpPr>
            <a:cxnSpLocks/>
          </p:cNvCxnSpPr>
          <p:nvPr/>
        </p:nvCxnSpPr>
        <p:spPr>
          <a:xfrm flipH="1">
            <a:off x="246973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2079">
            <a:extLst>
              <a:ext uri="{FF2B5EF4-FFF2-40B4-BE49-F238E27FC236}">
                <a16:creationId xmlns:a16="http://schemas.microsoft.com/office/drawing/2014/main" id="{244D13CE-1888-C0A7-8113-16D588CAF9E1}"/>
              </a:ext>
            </a:extLst>
          </p:cNvPr>
          <p:cNvCxnSpPr>
            <a:cxnSpLocks/>
          </p:cNvCxnSpPr>
          <p:nvPr/>
        </p:nvCxnSpPr>
        <p:spPr>
          <a:xfrm flipH="1">
            <a:off x="275983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2080">
            <a:extLst>
              <a:ext uri="{FF2B5EF4-FFF2-40B4-BE49-F238E27FC236}">
                <a16:creationId xmlns:a16="http://schemas.microsoft.com/office/drawing/2014/main" id="{D1E546EA-8DC6-211B-F7E7-F1EB9DA06668}"/>
              </a:ext>
            </a:extLst>
          </p:cNvPr>
          <p:cNvCxnSpPr>
            <a:cxnSpLocks/>
          </p:cNvCxnSpPr>
          <p:nvPr/>
        </p:nvCxnSpPr>
        <p:spPr>
          <a:xfrm flipH="1">
            <a:off x="290487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2081">
            <a:extLst>
              <a:ext uri="{FF2B5EF4-FFF2-40B4-BE49-F238E27FC236}">
                <a16:creationId xmlns:a16="http://schemas.microsoft.com/office/drawing/2014/main" id="{90014CD8-D00C-D9C7-20FA-52AF948A126A}"/>
              </a:ext>
            </a:extLst>
          </p:cNvPr>
          <p:cNvCxnSpPr>
            <a:cxnSpLocks/>
          </p:cNvCxnSpPr>
          <p:nvPr/>
        </p:nvCxnSpPr>
        <p:spPr>
          <a:xfrm flipH="1">
            <a:off x="304992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2082">
            <a:extLst>
              <a:ext uri="{FF2B5EF4-FFF2-40B4-BE49-F238E27FC236}">
                <a16:creationId xmlns:a16="http://schemas.microsoft.com/office/drawing/2014/main" id="{E7A480A9-1BBE-0AA9-3CE3-5329D3CFC632}"/>
              </a:ext>
            </a:extLst>
          </p:cNvPr>
          <p:cNvCxnSpPr>
            <a:cxnSpLocks/>
          </p:cNvCxnSpPr>
          <p:nvPr/>
        </p:nvCxnSpPr>
        <p:spPr>
          <a:xfrm flipH="1">
            <a:off x="319496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2083">
            <a:extLst>
              <a:ext uri="{FF2B5EF4-FFF2-40B4-BE49-F238E27FC236}">
                <a16:creationId xmlns:a16="http://schemas.microsoft.com/office/drawing/2014/main" id="{18F5A967-97A9-2518-8350-15A96448203A}"/>
              </a:ext>
            </a:extLst>
          </p:cNvPr>
          <p:cNvCxnSpPr>
            <a:cxnSpLocks/>
          </p:cNvCxnSpPr>
          <p:nvPr/>
        </p:nvCxnSpPr>
        <p:spPr>
          <a:xfrm flipH="1">
            <a:off x="334001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2084">
            <a:extLst>
              <a:ext uri="{FF2B5EF4-FFF2-40B4-BE49-F238E27FC236}">
                <a16:creationId xmlns:a16="http://schemas.microsoft.com/office/drawing/2014/main" id="{04199301-67F2-79B8-3EAF-F3305F3636E7}"/>
              </a:ext>
            </a:extLst>
          </p:cNvPr>
          <p:cNvCxnSpPr>
            <a:cxnSpLocks/>
          </p:cNvCxnSpPr>
          <p:nvPr/>
        </p:nvCxnSpPr>
        <p:spPr>
          <a:xfrm flipH="1">
            <a:off x="348506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2085">
            <a:extLst>
              <a:ext uri="{FF2B5EF4-FFF2-40B4-BE49-F238E27FC236}">
                <a16:creationId xmlns:a16="http://schemas.microsoft.com/office/drawing/2014/main" id="{4FDE38B3-DB87-9963-DE9D-0A9590A299C1}"/>
              </a:ext>
            </a:extLst>
          </p:cNvPr>
          <p:cNvCxnSpPr>
            <a:cxnSpLocks/>
          </p:cNvCxnSpPr>
          <p:nvPr/>
        </p:nvCxnSpPr>
        <p:spPr>
          <a:xfrm flipH="1">
            <a:off x="363010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2086">
            <a:extLst>
              <a:ext uri="{FF2B5EF4-FFF2-40B4-BE49-F238E27FC236}">
                <a16:creationId xmlns:a16="http://schemas.microsoft.com/office/drawing/2014/main" id="{853F7F9B-02A6-F95D-95A0-8F8810DEE6F8}"/>
              </a:ext>
            </a:extLst>
          </p:cNvPr>
          <p:cNvCxnSpPr>
            <a:cxnSpLocks/>
          </p:cNvCxnSpPr>
          <p:nvPr/>
        </p:nvCxnSpPr>
        <p:spPr>
          <a:xfrm flipH="1">
            <a:off x="377514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9" name="TextBox 2087">
            <a:extLst>
              <a:ext uri="{FF2B5EF4-FFF2-40B4-BE49-F238E27FC236}">
                <a16:creationId xmlns:a16="http://schemas.microsoft.com/office/drawing/2014/main" id="{A4B2FE36-0705-48D8-5348-4C027E631736}"/>
              </a:ext>
            </a:extLst>
          </p:cNvPr>
          <p:cNvSpPr txBox="1"/>
          <p:nvPr/>
        </p:nvSpPr>
        <p:spPr>
          <a:xfrm>
            <a:off x="870496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150" name="Straight Connector 2060">
            <a:extLst>
              <a:ext uri="{FF2B5EF4-FFF2-40B4-BE49-F238E27FC236}">
                <a16:creationId xmlns:a16="http://schemas.microsoft.com/office/drawing/2014/main" id="{E8359F4C-D132-7D02-1316-D63FB2AE6829}"/>
              </a:ext>
            </a:extLst>
          </p:cNvPr>
          <p:cNvCxnSpPr>
            <a:cxnSpLocks/>
          </p:cNvCxnSpPr>
          <p:nvPr/>
        </p:nvCxnSpPr>
        <p:spPr>
          <a:xfrm flipH="1">
            <a:off x="2976833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316A6F9C-97F8-4967-84B7-304DA3102878}"/>
              </a:ext>
            </a:extLst>
          </p:cNvPr>
          <p:cNvSpPr txBox="1"/>
          <p:nvPr/>
        </p:nvSpPr>
        <p:spPr>
          <a:xfrm>
            <a:off x="988810" y="6431032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D0F0E880-3C5A-5B37-F0FF-11A561331220}"/>
              </a:ext>
            </a:extLst>
          </p:cNvPr>
          <p:cNvSpPr txBox="1"/>
          <p:nvPr/>
        </p:nvSpPr>
        <p:spPr>
          <a:xfrm>
            <a:off x="3412045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AEBCC6D0-24FD-6EDB-2B1B-22B3B7A6DA2E}"/>
              </a:ext>
            </a:extLst>
          </p:cNvPr>
          <p:cNvSpPr txBox="1"/>
          <p:nvPr/>
        </p:nvSpPr>
        <p:spPr>
          <a:xfrm>
            <a:off x="3090280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5A90603E-F182-DF07-73B7-70A2A3255AC6}"/>
              </a:ext>
            </a:extLst>
          </p:cNvPr>
          <p:cNvSpPr txBox="1"/>
          <p:nvPr/>
        </p:nvSpPr>
        <p:spPr>
          <a:xfrm>
            <a:off x="1037964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C8DDF1C4-67AE-ECE8-2ABE-AB00E662F2F6}"/>
              </a:ext>
            </a:extLst>
          </p:cNvPr>
          <p:cNvSpPr txBox="1"/>
          <p:nvPr/>
        </p:nvSpPr>
        <p:spPr>
          <a:xfrm>
            <a:off x="1331152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1FC8192A-DE9F-A570-1455-380D653271BD}"/>
              </a:ext>
            </a:extLst>
          </p:cNvPr>
          <p:cNvSpPr txBox="1"/>
          <p:nvPr/>
        </p:nvSpPr>
        <p:spPr>
          <a:xfrm>
            <a:off x="1624340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84AC7BCA-992F-0AFF-761F-5FCA2D0B0764}"/>
              </a:ext>
            </a:extLst>
          </p:cNvPr>
          <p:cNvSpPr txBox="1"/>
          <p:nvPr/>
        </p:nvSpPr>
        <p:spPr>
          <a:xfrm>
            <a:off x="1917528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E7FA2502-9DCA-1846-7026-204F4AC8C28C}"/>
              </a:ext>
            </a:extLst>
          </p:cNvPr>
          <p:cNvSpPr txBox="1"/>
          <p:nvPr/>
        </p:nvSpPr>
        <p:spPr>
          <a:xfrm>
            <a:off x="2210716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7A453B1E-8C6E-3078-CC4F-1E4B0EE26D2E}"/>
              </a:ext>
            </a:extLst>
          </p:cNvPr>
          <p:cNvSpPr txBox="1"/>
          <p:nvPr/>
        </p:nvSpPr>
        <p:spPr>
          <a:xfrm>
            <a:off x="2503904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36DD3043-F3F3-F681-0CE6-8896B1BD992F}"/>
              </a:ext>
            </a:extLst>
          </p:cNvPr>
          <p:cNvSpPr txBox="1"/>
          <p:nvPr/>
        </p:nvSpPr>
        <p:spPr>
          <a:xfrm>
            <a:off x="2797092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8E672E3B-C3F0-8F82-BA4A-D937522731CB}"/>
              </a:ext>
            </a:extLst>
          </p:cNvPr>
          <p:cNvSpPr txBox="1"/>
          <p:nvPr/>
        </p:nvSpPr>
        <p:spPr>
          <a:xfrm>
            <a:off x="1015583" y="6927960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162" name="TextBox 2031">
            <a:extLst>
              <a:ext uri="{FF2B5EF4-FFF2-40B4-BE49-F238E27FC236}">
                <a16:creationId xmlns:a16="http://schemas.microsoft.com/office/drawing/2014/main" id="{7ACC4388-F791-29D5-CCBF-4472E211B40E}"/>
              </a:ext>
            </a:extLst>
          </p:cNvPr>
          <p:cNvSpPr txBox="1"/>
          <p:nvPr/>
        </p:nvSpPr>
        <p:spPr>
          <a:xfrm>
            <a:off x="939544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cxnSp>
        <p:nvCxnSpPr>
          <p:cNvPr id="1163" name="Straight Connector 2048">
            <a:extLst>
              <a:ext uri="{FF2B5EF4-FFF2-40B4-BE49-F238E27FC236}">
                <a16:creationId xmlns:a16="http://schemas.microsoft.com/office/drawing/2014/main" id="{F321EEDE-58C6-DE3B-2BBD-ED9E7DE0C170}"/>
              </a:ext>
            </a:extLst>
          </p:cNvPr>
          <p:cNvCxnSpPr>
            <a:cxnSpLocks/>
          </p:cNvCxnSpPr>
          <p:nvPr/>
        </p:nvCxnSpPr>
        <p:spPr>
          <a:xfrm flipH="1">
            <a:off x="1244019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Straight Connector 2050">
            <a:extLst>
              <a:ext uri="{FF2B5EF4-FFF2-40B4-BE49-F238E27FC236}">
                <a16:creationId xmlns:a16="http://schemas.microsoft.com/office/drawing/2014/main" id="{C74C4513-D67E-3E0F-9C2A-A50ED22E67B6}"/>
              </a:ext>
            </a:extLst>
          </p:cNvPr>
          <p:cNvCxnSpPr>
            <a:cxnSpLocks/>
          </p:cNvCxnSpPr>
          <p:nvPr/>
        </p:nvCxnSpPr>
        <p:spPr>
          <a:xfrm flipH="1">
            <a:off x="1823855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Straight Connector 2052">
            <a:extLst>
              <a:ext uri="{FF2B5EF4-FFF2-40B4-BE49-F238E27FC236}">
                <a16:creationId xmlns:a16="http://schemas.microsoft.com/office/drawing/2014/main" id="{F0FC5A3C-7D3D-C644-4F0A-65E09F7C13E0}"/>
              </a:ext>
            </a:extLst>
          </p:cNvPr>
          <p:cNvCxnSpPr>
            <a:cxnSpLocks/>
          </p:cNvCxnSpPr>
          <p:nvPr/>
        </p:nvCxnSpPr>
        <p:spPr>
          <a:xfrm flipH="1">
            <a:off x="2113773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Straight Connector 2053">
            <a:extLst>
              <a:ext uri="{FF2B5EF4-FFF2-40B4-BE49-F238E27FC236}">
                <a16:creationId xmlns:a16="http://schemas.microsoft.com/office/drawing/2014/main" id="{3CBC211E-9727-B45B-C8FE-FF9199042CAC}"/>
              </a:ext>
            </a:extLst>
          </p:cNvPr>
          <p:cNvCxnSpPr>
            <a:cxnSpLocks/>
          </p:cNvCxnSpPr>
          <p:nvPr/>
        </p:nvCxnSpPr>
        <p:spPr>
          <a:xfrm flipH="1">
            <a:off x="2693609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Connector 2054">
            <a:extLst>
              <a:ext uri="{FF2B5EF4-FFF2-40B4-BE49-F238E27FC236}">
                <a16:creationId xmlns:a16="http://schemas.microsoft.com/office/drawing/2014/main" id="{983B0750-251D-4E9E-242D-FCADDA96C3D1}"/>
              </a:ext>
            </a:extLst>
          </p:cNvPr>
          <p:cNvCxnSpPr>
            <a:cxnSpLocks/>
          </p:cNvCxnSpPr>
          <p:nvPr/>
        </p:nvCxnSpPr>
        <p:spPr>
          <a:xfrm flipH="1">
            <a:off x="1533937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8" name="Straight Connector 2058">
            <a:extLst>
              <a:ext uri="{FF2B5EF4-FFF2-40B4-BE49-F238E27FC236}">
                <a16:creationId xmlns:a16="http://schemas.microsoft.com/office/drawing/2014/main" id="{579463F5-D0FC-7992-A6EB-E8088B1CA8B4}"/>
              </a:ext>
            </a:extLst>
          </p:cNvPr>
          <p:cNvCxnSpPr>
            <a:cxnSpLocks/>
          </p:cNvCxnSpPr>
          <p:nvPr/>
        </p:nvCxnSpPr>
        <p:spPr>
          <a:xfrm flipH="1">
            <a:off x="2403691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Straight Connector 2062">
            <a:extLst>
              <a:ext uri="{FF2B5EF4-FFF2-40B4-BE49-F238E27FC236}">
                <a16:creationId xmlns:a16="http://schemas.microsoft.com/office/drawing/2014/main" id="{16FF3BB6-5C98-6DE4-1BDA-3E6866946E6B}"/>
              </a:ext>
            </a:extLst>
          </p:cNvPr>
          <p:cNvCxnSpPr>
            <a:cxnSpLocks/>
          </p:cNvCxnSpPr>
          <p:nvPr/>
        </p:nvCxnSpPr>
        <p:spPr>
          <a:xfrm flipH="1">
            <a:off x="3273445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Straight Connector 2064">
            <a:extLst>
              <a:ext uri="{FF2B5EF4-FFF2-40B4-BE49-F238E27FC236}">
                <a16:creationId xmlns:a16="http://schemas.microsoft.com/office/drawing/2014/main" id="{D937920A-06C1-E270-428C-D5B091C493D2}"/>
              </a:ext>
            </a:extLst>
          </p:cNvPr>
          <p:cNvCxnSpPr>
            <a:cxnSpLocks/>
          </p:cNvCxnSpPr>
          <p:nvPr/>
        </p:nvCxnSpPr>
        <p:spPr>
          <a:xfrm flipH="1">
            <a:off x="3563363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Straight Connector 2060">
            <a:extLst>
              <a:ext uri="{FF2B5EF4-FFF2-40B4-BE49-F238E27FC236}">
                <a16:creationId xmlns:a16="http://schemas.microsoft.com/office/drawing/2014/main" id="{BAE45CD9-DF6D-9E17-1BD8-8E344DD57383}"/>
              </a:ext>
            </a:extLst>
          </p:cNvPr>
          <p:cNvCxnSpPr>
            <a:cxnSpLocks/>
          </p:cNvCxnSpPr>
          <p:nvPr/>
        </p:nvCxnSpPr>
        <p:spPr>
          <a:xfrm flipH="1">
            <a:off x="2983527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" name="TextBox 1171">
            <a:extLst>
              <a:ext uri="{FF2B5EF4-FFF2-40B4-BE49-F238E27FC236}">
                <a16:creationId xmlns:a16="http://schemas.microsoft.com/office/drawing/2014/main" id="{3670F71A-DB00-B6E9-ECB2-503F2875A8E1}"/>
              </a:ext>
            </a:extLst>
          </p:cNvPr>
          <p:cNvSpPr txBox="1"/>
          <p:nvPr/>
        </p:nvSpPr>
        <p:spPr>
          <a:xfrm>
            <a:off x="763828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173" name="Straight Arrow Connector 1172">
            <a:extLst>
              <a:ext uri="{FF2B5EF4-FFF2-40B4-BE49-F238E27FC236}">
                <a16:creationId xmlns:a16="http://schemas.microsoft.com/office/drawing/2014/main" id="{A9E4FD4E-6184-3D2D-44CA-AF82E3885549}"/>
              </a:ext>
            </a:extLst>
          </p:cNvPr>
          <p:cNvCxnSpPr>
            <a:cxnSpLocks/>
          </p:cNvCxnSpPr>
          <p:nvPr/>
        </p:nvCxnSpPr>
        <p:spPr>
          <a:xfrm>
            <a:off x="454588" y="1179030"/>
            <a:ext cx="0" cy="1880259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4" name="TextBox 1718">
            <a:extLst>
              <a:ext uri="{FF2B5EF4-FFF2-40B4-BE49-F238E27FC236}">
                <a16:creationId xmlns:a16="http://schemas.microsoft.com/office/drawing/2014/main" id="{C6BD929A-6A60-87D2-0E79-84B290DCCA28}"/>
              </a:ext>
            </a:extLst>
          </p:cNvPr>
          <p:cNvSpPr txBox="1"/>
          <p:nvPr/>
        </p:nvSpPr>
        <p:spPr>
          <a:xfrm rot="16200000">
            <a:off x="-749271" y="1886447"/>
            <a:ext cx="1945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Overforecast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C1CE21E5-D6C0-A711-B7CB-EC95D227C340}"/>
              </a:ext>
            </a:extLst>
          </p:cNvPr>
          <p:cNvCxnSpPr>
            <a:cxnSpLocks/>
          </p:cNvCxnSpPr>
          <p:nvPr/>
        </p:nvCxnSpPr>
        <p:spPr>
          <a:xfrm flipH="1">
            <a:off x="59201" y="5815722"/>
            <a:ext cx="8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6" name="TextBox 1175">
            <a:extLst>
              <a:ext uri="{FF2B5EF4-FFF2-40B4-BE49-F238E27FC236}">
                <a16:creationId xmlns:a16="http://schemas.microsoft.com/office/drawing/2014/main" id="{72128D51-6AA7-F25E-7BBA-7479A2DC63C6}"/>
              </a:ext>
            </a:extLst>
          </p:cNvPr>
          <p:cNvSpPr txBox="1"/>
          <p:nvPr/>
        </p:nvSpPr>
        <p:spPr>
          <a:xfrm>
            <a:off x="-14956" y="5650370"/>
            <a:ext cx="856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FB=1, Perfect FB</a:t>
            </a:r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6905622C-D9C6-C23A-B8B5-7E5CE9FA1C1C}"/>
              </a:ext>
            </a:extLst>
          </p:cNvPr>
          <p:cNvCxnSpPr>
            <a:cxnSpLocks/>
          </p:cNvCxnSpPr>
          <p:nvPr/>
        </p:nvCxnSpPr>
        <p:spPr>
          <a:xfrm flipH="1">
            <a:off x="71403" y="3170937"/>
            <a:ext cx="828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TextBox 1177">
            <a:extLst>
              <a:ext uri="{FF2B5EF4-FFF2-40B4-BE49-F238E27FC236}">
                <a16:creationId xmlns:a16="http://schemas.microsoft.com/office/drawing/2014/main" id="{4BF898A2-E980-F79F-D31D-923DA7F9DFD4}"/>
              </a:ext>
            </a:extLst>
          </p:cNvPr>
          <p:cNvSpPr txBox="1"/>
          <p:nvPr/>
        </p:nvSpPr>
        <p:spPr>
          <a:xfrm>
            <a:off x="1088" y="3010139"/>
            <a:ext cx="856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FB=1, Perfect FB</a:t>
            </a:r>
          </a:p>
        </p:txBody>
      </p:sp>
      <p:sp>
        <p:nvSpPr>
          <p:cNvPr id="1179" name="TextBox 1718">
            <a:extLst>
              <a:ext uri="{FF2B5EF4-FFF2-40B4-BE49-F238E27FC236}">
                <a16:creationId xmlns:a16="http://schemas.microsoft.com/office/drawing/2014/main" id="{060FA4D9-D94C-F2C7-647D-6BF923C19D2C}"/>
              </a:ext>
            </a:extLst>
          </p:cNvPr>
          <p:cNvSpPr txBox="1"/>
          <p:nvPr/>
        </p:nvSpPr>
        <p:spPr>
          <a:xfrm rot="16200000">
            <a:off x="-338551" y="4736846"/>
            <a:ext cx="20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 [-]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0" name="TextBox 1718">
            <a:extLst>
              <a:ext uri="{FF2B5EF4-FFF2-40B4-BE49-F238E27FC236}">
                <a16:creationId xmlns:a16="http://schemas.microsoft.com/office/drawing/2014/main" id="{63E85029-A489-F1DF-0F13-D0F15B8E9028}"/>
              </a:ext>
            </a:extLst>
          </p:cNvPr>
          <p:cNvSpPr txBox="1"/>
          <p:nvPr/>
        </p:nvSpPr>
        <p:spPr>
          <a:xfrm rot="16200000">
            <a:off x="-328813" y="2069528"/>
            <a:ext cx="2027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 [-]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81" name="Straight Connector 1713">
            <a:extLst>
              <a:ext uri="{FF2B5EF4-FFF2-40B4-BE49-F238E27FC236}">
                <a16:creationId xmlns:a16="http://schemas.microsoft.com/office/drawing/2014/main" id="{0B82BD86-1AD3-1285-6F89-DF8AB3FDDB3C}"/>
              </a:ext>
            </a:extLst>
          </p:cNvPr>
          <p:cNvCxnSpPr>
            <a:cxnSpLocks/>
          </p:cNvCxnSpPr>
          <p:nvPr/>
        </p:nvCxnSpPr>
        <p:spPr>
          <a:xfrm>
            <a:off x="1476498" y="771510"/>
            <a:ext cx="725668" cy="0"/>
          </a:xfrm>
          <a:prstGeom prst="line">
            <a:avLst/>
          </a:prstGeom>
          <a:ln w="3810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714">
            <a:extLst>
              <a:ext uri="{FF2B5EF4-FFF2-40B4-BE49-F238E27FC236}">
                <a16:creationId xmlns:a16="http://schemas.microsoft.com/office/drawing/2014/main" id="{29D78650-2F8B-7BD5-3AC9-44DABD617F4F}"/>
              </a:ext>
            </a:extLst>
          </p:cNvPr>
          <p:cNvCxnSpPr>
            <a:cxnSpLocks/>
          </p:cNvCxnSpPr>
          <p:nvPr/>
        </p:nvCxnSpPr>
        <p:spPr>
          <a:xfrm>
            <a:off x="1470988" y="569546"/>
            <a:ext cx="725668" cy="0"/>
          </a:xfrm>
          <a:prstGeom prst="line">
            <a:avLst/>
          </a:prstGeom>
          <a:ln w="3810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TextBox 1715">
            <a:extLst>
              <a:ext uri="{FF2B5EF4-FFF2-40B4-BE49-F238E27FC236}">
                <a16:creationId xmlns:a16="http://schemas.microsoft.com/office/drawing/2014/main" id="{5D77D8DB-6A22-D4C3-57A0-1B414E7C1041}"/>
              </a:ext>
            </a:extLst>
          </p:cNvPr>
          <p:cNvSpPr txBox="1"/>
          <p:nvPr/>
        </p:nvSpPr>
        <p:spPr>
          <a:xfrm>
            <a:off x="700034" y="446436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184" name="TextBox 1716">
            <a:extLst>
              <a:ext uri="{FF2B5EF4-FFF2-40B4-BE49-F238E27FC236}">
                <a16:creationId xmlns:a16="http://schemas.microsoft.com/office/drawing/2014/main" id="{F3CB5CD6-4B06-C5EC-D894-8FCD76A148C1}"/>
              </a:ext>
            </a:extLst>
          </p:cNvPr>
          <p:cNvSpPr txBox="1"/>
          <p:nvPr/>
        </p:nvSpPr>
        <p:spPr>
          <a:xfrm>
            <a:off x="401045" y="648400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185" name="TextBox 1760">
            <a:extLst>
              <a:ext uri="{FF2B5EF4-FFF2-40B4-BE49-F238E27FC236}">
                <a16:creationId xmlns:a16="http://schemas.microsoft.com/office/drawing/2014/main" id="{B89484EB-647B-DDD4-30C0-3254CF8C8983}"/>
              </a:ext>
            </a:extLst>
          </p:cNvPr>
          <p:cNvSpPr txBox="1"/>
          <p:nvPr/>
        </p:nvSpPr>
        <p:spPr>
          <a:xfrm>
            <a:off x="994799" y="940844"/>
            <a:ext cx="2851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La Costa</a:t>
            </a:r>
          </a:p>
        </p:txBody>
      </p:sp>
      <p:sp>
        <p:nvSpPr>
          <p:cNvPr id="1186" name="TextBox 1761">
            <a:extLst>
              <a:ext uri="{FF2B5EF4-FFF2-40B4-BE49-F238E27FC236}">
                <a16:creationId xmlns:a16="http://schemas.microsoft.com/office/drawing/2014/main" id="{EB790408-765D-CCD2-038C-D67330053B74}"/>
              </a:ext>
            </a:extLst>
          </p:cNvPr>
          <p:cNvSpPr txBox="1"/>
          <p:nvPr/>
        </p:nvSpPr>
        <p:spPr>
          <a:xfrm>
            <a:off x="4214148" y="940845"/>
            <a:ext cx="290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La Sierra</a:t>
            </a:r>
          </a:p>
        </p:txBody>
      </p:sp>
      <p:sp>
        <p:nvSpPr>
          <p:cNvPr id="1187" name="Oval 2103">
            <a:extLst>
              <a:ext uri="{FF2B5EF4-FFF2-40B4-BE49-F238E27FC236}">
                <a16:creationId xmlns:a16="http://schemas.microsoft.com/office/drawing/2014/main" id="{8F666D3A-3D58-2C97-04A1-871BFC40E621}"/>
              </a:ext>
            </a:extLst>
          </p:cNvPr>
          <p:cNvSpPr/>
          <p:nvPr/>
        </p:nvSpPr>
        <p:spPr>
          <a:xfrm>
            <a:off x="3457243" y="630892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8" name="TextBox 2104">
            <a:extLst>
              <a:ext uri="{FF2B5EF4-FFF2-40B4-BE49-F238E27FC236}">
                <a16:creationId xmlns:a16="http://schemas.microsoft.com/office/drawing/2014/main" id="{16902ABC-2513-FD2F-BB7E-22DC08B729BA}"/>
              </a:ext>
            </a:extLst>
          </p:cNvPr>
          <p:cNvSpPr txBox="1"/>
          <p:nvPr/>
        </p:nvSpPr>
        <p:spPr>
          <a:xfrm>
            <a:off x="3491330" y="56817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</a:t>
            </a:r>
          </a:p>
        </p:txBody>
      </p:sp>
      <p:sp>
        <p:nvSpPr>
          <p:cNvPr id="1189" name="Oval 2105">
            <a:extLst>
              <a:ext uri="{FF2B5EF4-FFF2-40B4-BE49-F238E27FC236}">
                <a16:creationId xmlns:a16="http://schemas.microsoft.com/office/drawing/2014/main" id="{5A7B49B8-4278-6B2E-917D-107FE5E5C0B1}"/>
              </a:ext>
            </a:extLst>
          </p:cNvPr>
          <p:cNvSpPr/>
          <p:nvPr/>
        </p:nvSpPr>
        <p:spPr>
          <a:xfrm>
            <a:off x="3457243" y="789151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0" name="TextBox 2106">
            <a:extLst>
              <a:ext uri="{FF2B5EF4-FFF2-40B4-BE49-F238E27FC236}">
                <a16:creationId xmlns:a16="http://schemas.microsoft.com/office/drawing/2014/main" id="{E1C46CEF-D3E8-829F-92B4-4B69C25538F2}"/>
              </a:ext>
            </a:extLst>
          </p:cNvPr>
          <p:cNvSpPr txBox="1"/>
          <p:nvPr/>
        </p:nvSpPr>
        <p:spPr>
          <a:xfrm>
            <a:off x="3491330" y="72642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0600 – 1800 UTC (0000 – 1200 LT)</a:t>
            </a:r>
          </a:p>
        </p:txBody>
      </p:sp>
      <p:sp>
        <p:nvSpPr>
          <p:cNvPr id="1191" name="TextBox 2107">
            <a:extLst>
              <a:ext uri="{FF2B5EF4-FFF2-40B4-BE49-F238E27FC236}">
                <a16:creationId xmlns:a16="http://schemas.microsoft.com/office/drawing/2014/main" id="{59AD4B65-2E3E-98FB-9462-AF45C8346B49}"/>
              </a:ext>
            </a:extLst>
          </p:cNvPr>
          <p:cNvSpPr txBox="1"/>
          <p:nvPr/>
        </p:nvSpPr>
        <p:spPr>
          <a:xfrm>
            <a:off x="3409155" y="257167"/>
            <a:ext cx="326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192" name="Oval 2131">
            <a:extLst>
              <a:ext uri="{FF2B5EF4-FFF2-40B4-BE49-F238E27FC236}">
                <a16:creationId xmlns:a16="http://schemas.microsoft.com/office/drawing/2014/main" id="{B4B5C6BF-7399-F888-1476-3B787C1549BC}"/>
              </a:ext>
            </a:extLst>
          </p:cNvPr>
          <p:cNvSpPr/>
          <p:nvPr/>
        </p:nvSpPr>
        <p:spPr>
          <a:xfrm>
            <a:off x="5108049" y="630892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3" name="Oval 2133">
            <a:extLst>
              <a:ext uri="{FF2B5EF4-FFF2-40B4-BE49-F238E27FC236}">
                <a16:creationId xmlns:a16="http://schemas.microsoft.com/office/drawing/2014/main" id="{B15AA867-2E70-7E05-380C-6EDB05C8ACE5}"/>
              </a:ext>
            </a:extLst>
          </p:cNvPr>
          <p:cNvSpPr/>
          <p:nvPr/>
        </p:nvSpPr>
        <p:spPr>
          <a:xfrm>
            <a:off x="5108049" y="789151"/>
            <a:ext cx="90000" cy="90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4" name="Rectangle 1">
            <a:extLst>
              <a:ext uri="{FF2B5EF4-FFF2-40B4-BE49-F238E27FC236}">
                <a16:creationId xmlns:a16="http://schemas.microsoft.com/office/drawing/2014/main" id="{F73E4D89-844F-5FBF-3D62-6A1FF53C94F0}"/>
              </a:ext>
            </a:extLst>
          </p:cNvPr>
          <p:cNvSpPr/>
          <p:nvPr/>
        </p:nvSpPr>
        <p:spPr>
          <a:xfrm>
            <a:off x="2304642" y="479546"/>
            <a:ext cx="540000" cy="180000"/>
          </a:xfrm>
          <a:prstGeom prst="rect">
            <a:avLst/>
          </a:prstGeom>
          <a:solidFill>
            <a:srgbClr val="EF4E3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5" name="Rectangle 427">
            <a:extLst>
              <a:ext uri="{FF2B5EF4-FFF2-40B4-BE49-F238E27FC236}">
                <a16:creationId xmlns:a16="http://schemas.microsoft.com/office/drawing/2014/main" id="{983E7602-A531-8EB7-E632-F1BFF1210CE3}"/>
              </a:ext>
            </a:extLst>
          </p:cNvPr>
          <p:cNvSpPr/>
          <p:nvPr/>
        </p:nvSpPr>
        <p:spPr>
          <a:xfrm>
            <a:off x="2304642" y="681510"/>
            <a:ext cx="540000" cy="180000"/>
          </a:xfrm>
          <a:prstGeom prst="rect">
            <a:avLst/>
          </a:prstGeom>
          <a:solidFill>
            <a:srgbClr val="0552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6" name="TextBox 428">
            <a:extLst>
              <a:ext uri="{FF2B5EF4-FFF2-40B4-BE49-F238E27FC236}">
                <a16:creationId xmlns:a16="http://schemas.microsoft.com/office/drawing/2014/main" id="{D96E9AED-6FAA-53D7-4CBA-EC81A65D9C84}"/>
              </a:ext>
            </a:extLst>
          </p:cNvPr>
          <p:cNvSpPr txBox="1"/>
          <p:nvPr/>
        </p:nvSpPr>
        <p:spPr>
          <a:xfrm>
            <a:off x="1411620" y="296866"/>
            <a:ext cx="8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</a:t>
            </a:r>
          </a:p>
        </p:txBody>
      </p:sp>
      <p:sp>
        <p:nvSpPr>
          <p:cNvPr id="1197" name="TextBox 429">
            <a:extLst>
              <a:ext uri="{FF2B5EF4-FFF2-40B4-BE49-F238E27FC236}">
                <a16:creationId xmlns:a16="http://schemas.microsoft.com/office/drawing/2014/main" id="{F36AA750-24AA-69AA-FDAB-9F5DFFE3BFD1}"/>
              </a:ext>
            </a:extLst>
          </p:cNvPr>
          <p:cNvSpPr txBox="1"/>
          <p:nvPr/>
        </p:nvSpPr>
        <p:spPr>
          <a:xfrm>
            <a:off x="2063992" y="296866"/>
            <a:ext cx="10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198" name="TextBox 2104">
            <a:extLst>
              <a:ext uri="{FF2B5EF4-FFF2-40B4-BE49-F238E27FC236}">
                <a16:creationId xmlns:a16="http://schemas.microsoft.com/office/drawing/2014/main" id="{59A69867-00E0-B48F-A485-48975642ED1F}"/>
              </a:ext>
            </a:extLst>
          </p:cNvPr>
          <p:cNvSpPr txBox="1"/>
          <p:nvPr/>
        </p:nvSpPr>
        <p:spPr>
          <a:xfrm>
            <a:off x="5139890" y="56817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</a:t>
            </a:r>
          </a:p>
        </p:txBody>
      </p:sp>
      <p:sp>
        <p:nvSpPr>
          <p:cNvPr id="1199" name="TextBox 2106">
            <a:extLst>
              <a:ext uri="{FF2B5EF4-FFF2-40B4-BE49-F238E27FC236}">
                <a16:creationId xmlns:a16="http://schemas.microsoft.com/office/drawing/2014/main" id="{B41A9C53-40B4-4FE8-0848-BEE2907E500C}"/>
              </a:ext>
            </a:extLst>
          </p:cNvPr>
          <p:cNvSpPr txBox="1"/>
          <p:nvPr/>
        </p:nvSpPr>
        <p:spPr>
          <a:xfrm>
            <a:off x="5150344" y="72540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1800 – 0600 UTC (1200 – 0000 LT)</a:t>
            </a:r>
          </a:p>
        </p:txBody>
      </p:sp>
      <p:sp>
        <p:nvSpPr>
          <p:cNvPr id="1200" name="TextBox 2106">
            <a:extLst>
              <a:ext uri="{FF2B5EF4-FFF2-40B4-BE49-F238E27FC236}">
                <a16:creationId xmlns:a16="http://schemas.microsoft.com/office/drawing/2014/main" id="{946CF168-2A04-F4F3-17AC-45A48130DCFD}"/>
              </a:ext>
            </a:extLst>
          </p:cNvPr>
          <p:cNvSpPr txBox="1"/>
          <p:nvPr/>
        </p:nvSpPr>
        <p:spPr>
          <a:xfrm>
            <a:off x="3584647" y="428222"/>
            <a:ext cx="1370518" cy="22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Nighttime</a:t>
            </a:r>
          </a:p>
        </p:txBody>
      </p:sp>
      <p:sp>
        <p:nvSpPr>
          <p:cNvPr id="1201" name="TextBox 2106">
            <a:extLst>
              <a:ext uri="{FF2B5EF4-FFF2-40B4-BE49-F238E27FC236}">
                <a16:creationId xmlns:a16="http://schemas.microsoft.com/office/drawing/2014/main" id="{B0E8CD1E-0545-6F26-3E3B-648DC5D12B60}"/>
              </a:ext>
            </a:extLst>
          </p:cNvPr>
          <p:cNvSpPr txBox="1"/>
          <p:nvPr/>
        </p:nvSpPr>
        <p:spPr>
          <a:xfrm>
            <a:off x="5243540" y="433389"/>
            <a:ext cx="1378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Daytime</a:t>
            </a:r>
          </a:p>
        </p:txBody>
      </p: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41CAB8BC-53D5-4C3E-466B-64866F3C435F}"/>
              </a:ext>
            </a:extLst>
          </p:cNvPr>
          <p:cNvCxnSpPr>
            <a:cxnSpLocks/>
          </p:cNvCxnSpPr>
          <p:nvPr/>
        </p:nvCxnSpPr>
        <p:spPr>
          <a:xfrm flipH="1">
            <a:off x="453983" y="3874703"/>
            <a:ext cx="0" cy="180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TextBox 1718">
            <a:extLst>
              <a:ext uri="{FF2B5EF4-FFF2-40B4-BE49-F238E27FC236}">
                <a16:creationId xmlns:a16="http://schemas.microsoft.com/office/drawing/2014/main" id="{52E1D3DE-63C6-DD21-D4A5-C7089AE2E46A}"/>
              </a:ext>
            </a:extLst>
          </p:cNvPr>
          <p:cNvSpPr txBox="1"/>
          <p:nvPr/>
        </p:nvSpPr>
        <p:spPr>
          <a:xfrm rot="16200000">
            <a:off x="-704642" y="4564712"/>
            <a:ext cx="185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Overforecast</a:t>
            </a:r>
          </a:p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4" name="TextBox 1203">
            <a:extLst>
              <a:ext uri="{FF2B5EF4-FFF2-40B4-BE49-F238E27FC236}">
                <a16:creationId xmlns:a16="http://schemas.microsoft.com/office/drawing/2014/main" id="{08D28B77-A9B7-DEDC-DC3D-B7114A6904DD}"/>
              </a:ext>
            </a:extLst>
          </p:cNvPr>
          <p:cNvSpPr txBox="1"/>
          <p:nvPr/>
        </p:nvSpPr>
        <p:spPr>
          <a:xfrm>
            <a:off x="1038641" y="12033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205" name="TextBox 1204">
            <a:extLst>
              <a:ext uri="{FF2B5EF4-FFF2-40B4-BE49-F238E27FC236}">
                <a16:creationId xmlns:a16="http://schemas.microsoft.com/office/drawing/2014/main" id="{D6AC6E3D-9394-2504-5FF3-F5233F743A95}"/>
              </a:ext>
            </a:extLst>
          </p:cNvPr>
          <p:cNvSpPr txBox="1"/>
          <p:nvPr/>
        </p:nvSpPr>
        <p:spPr>
          <a:xfrm>
            <a:off x="2756640" y="12033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10 mm/12h</a:t>
            </a:r>
          </a:p>
        </p:txBody>
      </p:sp>
      <p:sp>
        <p:nvSpPr>
          <p:cNvPr id="1206" name="TextBox 1205">
            <a:extLst>
              <a:ext uri="{FF2B5EF4-FFF2-40B4-BE49-F238E27FC236}">
                <a16:creationId xmlns:a16="http://schemas.microsoft.com/office/drawing/2014/main" id="{03F6800F-D504-8909-6285-705A74105470}"/>
              </a:ext>
            </a:extLst>
          </p:cNvPr>
          <p:cNvSpPr txBox="1"/>
          <p:nvPr/>
        </p:nvSpPr>
        <p:spPr>
          <a:xfrm>
            <a:off x="1038641" y="38758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96CCF2BF-866D-32F8-DB22-83C7812163F3}"/>
              </a:ext>
            </a:extLst>
          </p:cNvPr>
          <p:cNvSpPr txBox="1"/>
          <p:nvPr/>
        </p:nvSpPr>
        <p:spPr>
          <a:xfrm>
            <a:off x="2756640" y="38758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50 mm/12h</a:t>
            </a:r>
          </a:p>
        </p:txBody>
      </p:sp>
      <p:sp>
        <p:nvSpPr>
          <p:cNvPr id="1208" name="TextBox 1207">
            <a:extLst>
              <a:ext uri="{FF2B5EF4-FFF2-40B4-BE49-F238E27FC236}">
                <a16:creationId xmlns:a16="http://schemas.microsoft.com/office/drawing/2014/main" id="{42B69AF8-A8D7-C48F-5227-78802E69F6A7}"/>
              </a:ext>
            </a:extLst>
          </p:cNvPr>
          <p:cNvSpPr txBox="1"/>
          <p:nvPr/>
        </p:nvSpPr>
        <p:spPr>
          <a:xfrm>
            <a:off x="4269970" y="12033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209" name="TextBox 1208">
            <a:extLst>
              <a:ext uri="{FF2B5EF4-FFF2-40B4-BE49-F238E27FC236}">
                <a16:creationId xmlns:a16="http://schemas.microsoft.com/office/drawing/2014/main" id="{3A92A9E9-234A-08C4-EA1A-7E5D7B5A0E10}"/>
              </a:ext>
            </a:extLst>
          </p:cNvPr>
          <p:cNvSpPr txBox="1"/>
          <p:nvPr/>
        </p:nvSpPr>
        <p:spPr>
          <a:xfrm>
            <a:off x="5987969" y="12033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6 mm/12h</a:t>
            </a:r>
          </a:p>
        </p:txBody>
      </p:sp>
      <p:sp>
        <p:nvSpPr>
          <p:cNvPr id="1210" name="TextBox 1209">
            <a:extLst>
              <a:ext uri="{FF2B5EF4-FFF2-40B4-BE49-F238E27FC236}">
                <a16:creationId xmlns:a16="http://schemas.microsoft.com/office/drawing/2014/main" id="{898E6424-2729-0D1F-FD8B-900B24D16E31}"/>
              </a:ext>
            </a:extLst>
          </p:cNvPr>
          <p:cNvSpPr txBox="1"/>
          <p:nvPr/>
        </p:nvSpPr>
        <p:spPr>
          <a:xfrm>
            <a:off x="4269970" y="38758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1" name="TextBox 1210">
            <a:extLst>
              <a:ext uri="{FF2B5EF4-FFF2-40B4-BE49-F238E27FC236}">
                <a16:creationId xmlns:a16="http://schemas.microsoft.com/office/drawing/2014/main" id="{1F371217-2404-F7C9-7505-0B68C8954179}"/>
              </a:ext>
            </a:extLst>
          </p:cNvPr>
          <p:cNvSpPr txBox="1"/>
          <p:nvPr/>
        </p:nvSpPr>
        <p:spPr>
          <a:xfrm>
            <a:off x="5987969" y="38758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26 mm/12h</a:t>
            </a:r>
          </a:p>
        </p:txBody>
      </p:sp>
      <p:sp>
        <p:nvSpPr>
          <p:cNvPr id="1212" name="TextBox 2008">
            <a:extLst>
              <a:ext uri="{FF2B5EF4-FFF2-40B4-BE49-F238E27FC236}">
                <a16:creationId xmlns:a16="http://schemas.microsoft.com/office/drawing/2014/main" id="{7BD284ED-90A0-6051-BC24-7F151380C157}"/>
              </a:ext>
            </a:extLst>
          </p:cNvPr>
          <p:cNvSpPr txBox="1"/>
          <p:nvPr/>
        </p:nvSpPr>
        <p:spPr>
          <a:xfrm>
            <a:off x="4249349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1213" name="TextBox 2009">
            <a:extLst>
              <a:ext uri="{FF2B5EF4-FFF2-40B4-BE49-F238E27FC236}">
                <a16:creationId xmlns:a16="http://schemas.microsoft.com/office/drawing/2014/main" id="{32C31C02-A4D2-E115-F23B-BEF059FF8E33}"/>
              </a:ext>
            </a:extLst>
          </p:cNvPr>
          <p:cNvSpPr txBox="1"/>
          <p:nvPr/>
        </p:nvSpPr>
        <p:spPr>
          <a:xfrm>
            <a:off x="4394437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214" name="TextBox 2010">
            <a:extLst>
              <a:ext uri="{FF2B5EF4-FFF2-40B4-BE49-F238E27FC236}">
                <a16:creationId xmlns:a16="http://schemas.microsoft.com/office/drawing/2014/main" id="{13BC3ACD-D8A7-EBC4-8B4A-C1AE70EEDA13}"/>
              </a:ext>
            </a:extLst>
          </p:cNvPr>
          <p:cNvSpPr txBox="1"/>
          <p:nvPr/>
        </p:nvSpPr>
        <p:spPr>
          <a:xfrm>
            <a:off x="4539525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1215" name="TextBox 2011">
            <a:extLst>
              <a:ext uri="{FF2B5EF4-FFF2-40B4-BE49-F238E27FC236}">
                <a16:creationId xmlns:a16="http://schemas.microsoft.com/office/drawing/2014/main" id="{2D256B0A-7773-38ED-5B06-FEA02E2921DE}"/>
              </a:ext>
            </a:extLst>
          </p:cNvPr>
          <p:cNvSpPr txBox="1"/>
          <p:nvPr/>
        </p:nvSpPr>
        <p:spPr>
          <a:xfrm>
            <a:off x="4684613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216" name="TextBox 2012">
            <a:extLst>
              <a:ext uri="{FF2B5EF4-FFF2-40B4-BE49-F238E27FC236}">
                <a16:creationId xmlns:a16="http://schemas.microsoft.com/office/drawing/2014/main" id="{31B576FE-C613-0CF8-F8A3-447CC5A8F3DB}"/>
              </a:ext>
            </a:extLst>
          </p:cNvPr>
          <p:cNvSpPr txBox="1"/>
          <p:nvPr/>
        </p:nvSpPr>
        <p:spPr>
          <a:xfrm>
            <a:off x="4829701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217" name="TextBox 2013">
            <a:extLst>
              <a:ext uri="{FF2B5EF4-FFF2-40B4-BE49-F238E27FC236}">
                <a16:creationId xmlns:a16="http://schemas.microsoft.com/office/drawing/2014/main" id="{DDC67F42-D079-B010-39FC-06BB1D932B75}"/>
              </a:ext>
            </a:extLst>
          </p:cNvPr>
          <p:cNvSpPr txBox="1"/>
          <p:nvPr/>
        </p:nvSpPr>
        <p:spPr>
          <a:xfrm>
            <a:off x="4974789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218" name="TextBox 2014">
            <a:extLst>
              <a:ext uri="{FF2B5EF4-FFF2-40B4-BE49-F238E27FC236}">
                <a16:creationId xmlns:a16="http://schemas.microsoft.com/office/drawing/2014/main" id="{5902B757-12C7-F579-FB60-8FCB6D553785}"/>
              </a:ext>
            </a:extLst>
          </p:cNvPr>
          <p:cNvSpPr txBox="1"/>
          <p:nvPr/>
        </p:nvSpPr>
        <p:spPr>
          <a:xfrm>
            <a:off x="5119877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219" name="TextBox 2015">
            <a:extLst>
              <a:ext uri="{FF2B5EF4-FFF2-40B4-BE49-F238E27FC236}">
                <a16:creationId xmlns:a16="http://schemas.microsoft.com/office/drawing/2014/main" id="{42E10E83-66BF-A07B-330A-C11008402BBF}"/>
              </a:ext>
            </a:extLst>
          </p:cNvPr>
          <p:cNvSpPr txBox="1"/>
          <p:nvPr/>
        </p:nvSpPr>
        <p:spPr>
          <a:xfrm>
            <a:off x="5264965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220" name="TextBox 2016">
            <a:extLst>
              <a:ext uri="{FF2B5EF4-FFF2-40B4-BE49-F238E27FC236}">
                <a16:creationId xmlns:a16="http://schemas.microsoft.com/office/drawing/2014/main" id="{46A5F9C5-137A-D973-2402-BF151A565211}"/>
              </a:ext>
            </a:extLst>
          </p:cNvPr>
          <p:cNvSpPr txBox="1"/>
          <p:nvPr/>
        </p:nvSpPr>
        <p:spPr>
          <a:xfrm>
            <a:off x="5410053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221" name="TextBox 2017">
            <a:extLst>
              <a:ext uri="{FF2B5EF4-FFF2-40B4-BE49-F238E27FC236}">
                <a16:creationId xmlns:a16="http://schemas.microsoft.com/office/drawing/2014/main" id="{B90C46F3-0CB7-B2EA-55A0-386A838F42EA}"/>
              </a:ext>
            </a:extLst>
          </p:cNvPr>
          <p:cNvSpPr txBox="1"/>
          <p:nvPr/>
        </p:nvSpPr>
        <p:spPr>
          <a:xfrm>
            <a:off x="5555141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222" name="TextBox 2018">
            <a:extLst>
              <a:ext uri="{FF2B5EF4-FFF2-40B4-BE49-F238E27FC236}">
                <a16:creationId xmlns:a16="http://schemas.microsoft.com/office/drawing/2014/main" id="{1A1308A6-C910-A0FE-3CDD-F5FCA53080AE}"/>
              </a:ext>
            </a:extLst>
          </p:cNvPr>
          <p:cNvSpPr txBox="1"/>
          <p:nvPr/>
        </p:nvSpPr>
        <p:spPr>
          <a:xfrm>
            <a:off x="5845317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223" name="TextBox 2019">
            <a:extLst>
              <a:ext uri="{FF2B5EF4-FFF2-40B4-BE49-F238E27FC236}">
                <a16:creationId xmlns:a16="http://schemas.microsoft.com/office/drawing/2014/main" id="{1C07D949-D40D-07D2-67AE-A5480223B12A}"/>
              </a:ext>
            </a:extLst>
          </p:cNvPr>
          <p:cNvSpPr txBox="1"/>
          <p:nvPr/>
        </p:nvSpPr>
        <p:spPr>
          <a:xfrm>
            <a:off x="6135493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224" name="TextBox 2020">
            <a:extLst>
              <a:ext uri="{FF2B5EF4-FFF2-40B4-BE49-F238E27FC236}">
                <a16:creationId xmlns:a16="http://schemas.microsoft.com/office/drawing/2014/main" id="{165AA391-3F24-893E-7B31-8F43A6B13D37}"/>
              </a:ext>
            </a:extLst>
          </p:cNvPr>
          <p:cNvSpPr txBox="1"/>
          <p:nvPr/>
        </p:nvSpPr>
        <p:spPr>
          <a:xfrm>
            <a:off x="5700229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225" name="TextBox 2021">
            <a:extLst>
              <a:ext uri="{FF2B5EF4-FFF2-40B4-BE49-F238E27FC236}">
                <a16:creationId xmlns:a16="http://schemas.microsoft.com/office/drawing/2014/main" id="{C3D6E069-918D-3FAC-3235-3F09591DF572}"/>
              </a:ext>
            </a:extLst>
          </p:cNvPr>
          <p:cNvSpPr txBox="1"/>
          <p:nvPr/>
        </p:nvSpPr>
        <p:spPr>
          <a:xfrm>
            <a:off x="5990405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226" name="TextBox 2022">
            <a:extLst>
              <a:ext uri="{FF2B5EF4-FFF2-40B4-BE49-F238E27FC236}">
                <a16:creationId xmlns:a16="http://schemas.microsoft.com/office/drawing/2014/main" id="{BBCB002A-F657-91C8-1589-4A85471EF7F8}"/>
              </a:ext>
            </a:extLst>
          </p:cNvPr>
          <p:cNvSpPr txBox="1"/>
          <p:nvPr/>
        </p:nvSpPr>
        <p:spPr>
          <a:xfrm>
            <a:off x="6280581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227" name="TextBox 2023">
            <a:extLst>
              <a:ext uri="{FF2B5EF4-FFF2-40B4-BE49-F238E27FC236}">
                <a16:creationId xmlns:a16="http://schemas.microsoft.com/office/drawing/2014/main" id="{C89C129A-5372-F05C-114E-A920B07DFD8D}"/>
              </a:ext>
            </a:extLst>
          </p:cNvPr>
          <p:cNvSpPr txBox="1"/>
          <p:nvPr/>
        </p:nvSpPr>
        <p:spPr>
          <a:xfrm>
            <a:off x="6570757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228" name="TextBox 2024">
            <a:extLst>
              <a:ext uri="{FF2B5EF4-FFF2-40B4-BE49-F238E27FC236}">
                <a16:creationId xmlns:a16="http://schemas.microsoft.com/office/drawing/2014/main" id="{9A91F5B7-E5AB-D9E6-6FEC-D98EF3D0A9EE}"/>
              </a:ext>
            </a:extLst>
          </p:cNvPr>
          <p:cNvSpPr txBox="1"/>
          <p:nvPr/>
        </p:nvSpPr>
        <p:spPr>
          <a:xfrm>
            <a:off x="6425669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229" name="TextBox 2025">
            <a:extLst>
              <a:ext uri="{FF2B5EF4-FFF2-40B4-BE49-F238E27FC236}">
                <a16:creationId xmlns:a16="http://schemas.microsoft.com/office/drawing/2014/main" id="{6201E72E-D622-4062-1798-CFE5F05CB872}"/>
              </a:ext>
            </a:extLst>
          </p:cNvPr>
          <p:cNvSpPr txBox="1"/>
          <p:nvPr/>
        </p:nvSpPr>
        <p:spPr>
          <a:xfrm>
            <a:off x="6860940" y="32976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230" name="TextBox 2026">
            <a:extLst>
              <a:ext uri="{FF2B5EF4-FFF2-40B4-BE49-F238E27FC236}">
                <a16:creationId xmlns:a16="http://schemas.microsoft.com/office/drawing/2014/main" id="{A623FB1A-F7E2-AA8A-93E0-B49D5BE97F33}"/>
              </a:ext>
            </a:extLst>
          </p:cNvPr>
          <p:cNvSpPr txBox="1"/>
          <p:nvPr/>
        </p:nvSpPr>
        <p:spPr>
          <a:xfrm>
            <a:off x="6715845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231" name="TextBox 2028">
            <a:extLst>
              <a:ext uri="{FF2B5EF4-FFF2-40B4-BE49-F238E27FC236}">
                <a16:creationId xmlns:a16="http://schemas.microsoft.com/office/drawing/2014/main" id="{A147BC32-87C5-06AD-4557-721C2D33DD60}"/>
              </a:ext>
            </a:extLst>
          </p:cNvPr>
          <p:cNvSpPr txBox="1"/>
          <p:nvPr/>
        </p:nvSpPr>
        <p:spPr>
          <a:xfrm>
            <a:off x="4318520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232" name="TextBox 2029">
            <a:extLst>
              <a:ext uri="{FF2B5EF4-FFF2-40B4-BE49-F238E27FC236}">
                <a16:creationId xmlns:a16="http://schemas.microsoft.com/office/drawing/2014/main" id="{02D98B7D-95E0-EBB3-AD5C-9303E1E27791}"/>
              </a:ext>
            </a:extLst>
          </p:cNvPr>
          <p:cNvSpPr txBox="1"/>
          <p:nvPr/>
        </p:nvSpPr>
        <p:spPr>
          <a:xfrm>
            <a:off x="4463731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233" name="TextBox 2030">
            <a:extLst>
              <a:ext uri="{FF2B5EF4-FFF2-40B4-BE49-F238E27FC236}">
                <a16:creationId xmlns:a16="http://schemas.microsoft.com/office/drawing/2014/main" id="{55BA48FB-416B-7481-AD84-958ECD6B1FC9}"/>
              </a:ext>
            </a:extLst>
          </p:cNvPr>
          <p:cNvSpPr txBox="1"/>
          <p:nvPr/>
        </p:nvSpPr>
        <p:spPr>
          <a:xfrm>
            <a:off x="4608942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234" name="TextBox 2031">
            <a:extLst>
              <a:ext uri="{FF2B5EF4-FFF2-40B4-BE49-F238E27FC236}">
                <a16:creationId xmlns:a16="http://schemas.microsoft.com/office/drawing/2014/main" id="{542AB846-85DD-59BD-78C3-61B789D3F1E9}"/>
              </a:ext>
            </a:extLst>
          </p:cNvPr>
          <p:cNvSpPr txBox="1"/>
          <p:nvPr/>
        </p:nvSpPr>
        <p:spPr>
          <a:xfrm>
            <a:off x="4754153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235" name="TextBox 2032">
            <a:extLst>
              <a:ext uri="{FF2B5EF4-FFF2-40B4-BE49-F238E27FC236}">
                <a16:creationId xmlns:a16="http://schemas.microsoft.com/office/drawing/2014/main" id="{D938BA83-0AD4-B42B-7110-AC07E6FEF0C1}"/>
              </a:ext>
            </a:extLst>
          </p:cNvPr>
          <p:cNvSpPr txBox="1"/>
          <p:nvPr/>
        </p:nvSpPr>
        <p:spPr>
          <a:xfrm>
            <a:off x="4899364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236" name="TextBox 2033">
            <a:extLst>
              <a:ext uri="{FF2B5EF4-FFF2-40B4-BE49-F238E27FC236}">
                <a16:creationId xmlns:a16="http://schemas.microsoft.com/office/drawing/2014/main" id="{DFBC6281-9E81-BC17-A432-BAD8F03FC405}"/>
              </a:ext>
            </a:extLst>
          </p:cNvPr>
          <p:cNvSpPr txBox="1"/>
          <p:nvPr/>
        </p:nvSpPr>
        <p:spPr>
          <a:xfrm>
            <a:off x="5044575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237" name="TextBox 2034">
            <a:extLst>
              <a:ext uri="{FF2B5EF4-FFF2-40B4-BE49-F238E27FC236}">
                <a16:creationId xmlns:a16="http://schemas.microsoft.com/office/drawing/2014/main" id="{9F13C74F-3D5B-D316-0F4D-0A240EEC9321}"/>
              </a:ext>
            </a:extLst>
          </p:cNvPr>
          <p:cNvSpPr txBox="1"/>
          <p:nvPr/>
        </p:nvSpPr>
        <p:spPr>
          <a:xfrm>
            <a:off x="5189786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238" name="TextBox 2035">
            <a:extLst>
              <a:ext uri="{FF2B5EF4-FFF2-40B4-BE49-F238E27FC236}">
                <a16:creationId xmlns:a16="http://schemas.microsoft.com/office/drawing/2014/main" id="{3DB778A5-E9CE-692E-45BA-62CC9287B31A}"/>
              </a:ext>
            </a:extLst>
          </p:cNvPr>
          <p:cNvSpPr txBox="1"/>
          <p:nvPr/>
        </p:nvSpPr>
        <p:spPr>
          <a:xfrm>
            <a:off x="5334997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239" name="TextBox 2036">
            <a:extLst>
              <a:ext uri="{FF2B5EF4-FFF2-40B4-BE49-F238E27FC236}">
                <a16:creationId xmlns:a16="http://schemas.microsoft.com/office/drawing/2014/main" id="{D4369758-EBC8-8638-7114-ECF71CC0EE68}"/>
              </a:ext>
            </a:extLst>
          </p:cNvPr>
          <p:cNvSpPr txBox="1"/>
          <p:nvPr/>
        </p:nvSpPr>
        <p:spPr>
          <a:xfrm>
            <a:off x="5480208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240" name="TextBox 2037">
            <a:extLst>
              <a:ext uri="{FF2B5EF4-FFF2-40B4-BE49-F238E27FC236}">
                <a16:creationId xmlns:a16="http://schemas.microsoft.com/office/drawing/2014/main" id="{CD7068A6-6591-10FD-245F-6DDEDB3C4271}"/>
              </a:ext>
            </a:extLst>
          </p:cNvPr>
          <p:cNvSpPr txBox="1"/>
          <p:nvPr/>
        </p:nvSpPr>
        <p:spPr>
          <a:xfrm>
            <a:off x="5625419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241" name="TextBox 2038">
            <a:extLst>
              <a:ext uri="{FF2B5EF4-FFF2-40B4-BE49-F238E27FC236}">
                <a16:creationId xmlns:a16="http://schemas.microsoft.com/office/drawing/2014/main" id="{1047B440-AD0E-9C01-D2D9-20C28A493CF0}"/>
              </a:ext>
            </a:extLst>
          </p:cNvPr>
          <p:cNvSpPr txBox="1"/>
          <p:nvPr/>
        </p:nvSpPr>
        <p:spPr>
          <a:xfrm>
            <a:off x="5915841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242" name="TextBox 2039">
            <a:extLst>
              <a:ext uri="{FF2B5EF4-FFF2-40B4-BE49-F238E27FC236}">
                <a16:creationId xmlns:a16="http://schemas.microsoft.com/office/drawing/2014/main" id="{B9F222C2-BF23-2FD7-181A-F28007D73FB8}"/>
              </a:ext>
            </a:extLst>
          </p:cNvPr>
          <p:cNvSpPr txBox="1"/>
          <p:nvPr/>
        </p:nvSpPr>
        <p:spPr>
          <a:xfrm>
            <a:off x="6206263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243" name="TextBox 2040">
            <a:extLst>
              <a:ext uri="{FF2B5EF4-FFF2-40B4-BE49-F238E27FC236}">
                <a16:creationId xmlns:a16="http://schemas.microsoft.com/office/drawing/2014/main" id="{7CD58F3C-8FFD-B4D4-9239-5EE60909C11C}"/>
              </a:ext>
            </a:extLst>
          </p:cNvPr>
          <p:cNvSpPr txBox="1"/>
          <p:nvPr/>
        </p:nvSpPr>
        <p:spPr>
          <a:xfrm>
            <a:off x="5770630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244" name="TextBox 2041">
            <a:extLst>
              <a:ext uri="{FF2B5EF4-FFF2-40B4-BE49-F238E27FC236}">
                <a16:creationId xmlns:a16="http://schemas.microsoft.com/office/drawing/2014/main" id="{7E9643A3-6471-E716-6466-17669C003DAC}"/>
              </a:ext>
            </a:extLst>
          </p:cNvPr>
          <p:cNvSpPr txBox="1"/>
          <p:nvPr/>
        </p:nvSpPr>
        <p:spPr>
          <a:xfrm>
            <a:off x="6061052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245" name="TextBox 2042">
            <a:extLst>
              <a:ext uri="{FF2B5EF4-FFF2-40B4-BE49-F238E27FC236}">
                <a16:creationId xmlns:a16="http://schemas.microsoft.com/office/drawing/2014/main" id="{675A583F-5845-AD31-D720-6BA735F88798}"/>
              </a:ext>
            </a:extLst>
          </p:cNvPr>
          <p:cNvSpPr txBox="1"/>
          <p:nvPr/>
        </p:nvSpPr>
        <p:spPr>
          <a:xfrm>
            <a:off x="6351474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246" name="TextBox 2043">
            <a:extLst>
              <a:ext uri="{FF2B5EF4-FFF2-40B4-BE49-F238E27FC236}">
                <a16:creationId xmlns:a16="http://schemas.microsoft.com/office/drawing/2014/main" id="{2CEAAB2B-AC98-6CD5-C477-8C66742A895E}"/>
              </a:ext>
            </a:extLst>
          </p:cNvPr>
          <p:cNvSpPr txBox="1"/>
          <p:nvPr/>
        </p:nvSpPr>
        <p:spPr>
          <a:xfrm>
            <a:off x="6641896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247" name="TextBox 2044">
            <a:extLst>
              <a:ext uri="{FF2B5EF4-FFF2-40B4-BE49-F238E27FC236}">
                <a16:creationId xmlns:a16="http://schemas.microsoft.com/office/drawing/2014/main" id="{A0DF14D3-B402-73D5-5701-D15654093293}"/>
              </a:ext>
            </a:extLst>
          </p:cNvPr>
          <p:cNvSpPr txBox="1"/>
          <p:nvPr/>
        </p:nvSpPr>
        <p:spPr>
          <a:xfrm>
            <a:off x="6496685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248" name="TextBox 2045">
            <a:extLst>
              <a:ext uri="{FF2B5EF4-FFF2-40B4-BE49-F238E27FC236}">
                <a16:creationId xmlns:a16="http://schemas.microsoft.com/office/drawing/2014/main" id="{125ED8A7-34DF-5D5D-513F-8C752191583B}"/>
              </a:ext>
            </a:extLst>
          </p:cNvPr>
          <p:cNvSpPr txBox="1"/>
          <p:nvPr/>
        </p:nvSpPr>
        <p:spPr>
          <a:xfrm>
            <a:off x="6932318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249" name="TextBox 2046">
            <a:extLst>
              <a:ext uri="{FF2B5EF4-FFF2-40B4-BE49-F238E27FC236}">
                <a16:creationId xmlns:a16="http://schemas.microsoft.com/office/drawing/2014/main" id="{AE9B7FEE-74A7-DA1A-2D17-6A68FC5E53C7}"/>
              </a:ext>
            </a:extLst>
          </p:cNvPr>
          <p:cNvSpPr txBox="1"/>
          <p:nvPr/>
        </p:nvSpPr>
        <p:spPr>
          <a:xfrm>
            <a:off x="6787107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250" name="Straight Connector 2047">
            <a:extLst>
              <a:ext uri="{FF2B5EF4-FFF2-40B4-BE49-F238E27FC236}">
                <a16:creationId xmlns:a16="http://schemas.microsoft.com/office/drawing/2014/main" id="{6EC71BEC-8484-8B45-D5E0-8CE63428E081}"/>
              </a:ext>
            </a:extLst>
          </p:cNvPr>
          <p:cNvCxnSpPr>
            <a:cxnSpLocks/>
          </p:cNvCxnSpPr>
          <p:nvPr/>
        </p:nvCxnSpPr>
        <p:spPr>
          <a:xfrm flipH="1">
            <a:off x="4326131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2048">
            <a:extLst>
              <a:ext uri="{FF2B5EF4-FFF2-40B4-BE49-F238E27FC236}">
                <a16:creationId xmlns:a16="http://schemas.microsoft.com/office/drawing/2014/main" id="{A68A8FA3-1253-C869-2602-DCAA9CE727F6}"/>
              </a:ext>
            </a:extLst>
          </p:cNvPr>
          <p:cNvCxnSpPr>
            <a:cxnSpLocks/>
          </p:cNvCxnSpPr>
          <p:nvPr/>
        </p:nvCxnSpPr>
        <p:spPr>
          <a:xfrm flipH="1">
            <a:off x="4471090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Connector 2049">
            <a:extLst>
              <a:ext uri="{FF2B5EF4-FFF2-40B4-BE49-F238E27FC236}">
                <a16:creationId xmlns:a16="http://schemas.microsoft.com/office/drawing/2014/main" id="{6B3ADD1E-BF51-7FF0-10F0-35D5AB4771B6}"/>
              </a:ext>
            </a:extLst>
          </p:cNvPr>
          <p:cNvCxnSpPr>
            <a:cxnSpLocks/>
          </p:cNvCxnSpPr>
          <p:nvPr/>
        </p:nvCxnSpPr>
        <p:spPr>
          <a:xfrm flipH="1">
            <a:off x="4616049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2050">
            <a:extLst>
              <a:ext uri="{FF2B5EF4-FFF2-40B4-BE49-F238E27FC236}">
                <a16:creationId xmlns:a16="http://schemas.microsoft.com/office/drawing/2014/main" id="{1B7C0B5E-EA11-1112-D8C1-97A1122627D3}"/>
              </a:ext>
            </a:extLst>
          </p:cNvPr>
          <p:cNvCxnSpPr>
            <a:cxnSpLocks/>
          </p:cNvCxnSpPr>
          <p:nvPr/>
        </p:nvCxnSpPr>
        <p:spPr>
          <a:xfrm flipH="1">
            <a:off x="5050926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2051">
            <a:extLst>
              <a:ext uri="{FF2B5EF4-FFF2-40B4-BE49-F238E27FC236}">
                <a16:creationId xmlns:a16="http://schemas.microsoft.com/office/drawing/2014/main" id="{DEB6A984-E04D-147D-9563-E559A28E54FF}"/>
              </a:ext>
            </a:extLst>
          </p:cNvPr>
          <p:cNvCxnSpPr>
            <a:cxnSpLocks/>
          </p:cNvCxnSpPr>
          <p:nvPr/>
        </p:nvCxnSpPr>
        <p:spPr>
          <a:xfrm flipH="1">
            <a:off x="5775721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5" name="Straight Connector 2052">
            <a:extLst>
              <a:ext uri="{FF2B5EF4-FFF2-40B4-BE49-F238E27FC236}">
                <a16:creationId xmlns:a16="http://schemas.microsoft.com/office/drawing/2014/main" id="{5A4B1FF0-3BB6-EBA6-C491-295101EACADC}"/>
              </a:ext>
            </a:extLst>
          </p:cNvPr>
          <p:cNvCxnSpPr>
            <a:cxnSpLocks/>
          </p:cNvCxnSpPr>
          <p:nvPr/>
        </p:nvCxnSpPr>
        <p:spPr>
          <a:xfrm flipH="1">
            <a:off x="5340844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" name="Straight Connector 2053">
            <a:extLst>
              <a:ext uri="{FF2B5EF4-FFF2-40B4-BE49-F238E27FC236}">
                <a16:creationId xmlns:a16="http://schemas.microsoft.com/office/drawing/2014/main" id="{23DEE26B-BFC0-8D57-C091-072A20E332B1}"/>
              </a:ext>
            </a:extLst>
          </p:cNvPr>
          <p:cNvCxnSpPr>
            <a:cxnSpLocks/>
          </p:cNvCxnSpPr>
          <p:nvPr/>
        </p:nvCxnSpPr>
        <p:spPr>
          <a:xfrm flipH="1">
            <a:off x="5920680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Straight Connector 2054">
            <a:extLst>
              <a:ext uri="{FF2B5EF4-FFF2-40B4-BE49-F238E27FC236}">
                <a16:creationId xmlns:a16="http://schemas.microsoft.com/office/drawing/2014/main" id="{DDA61312-2639-E136-5CEA-450A12910481}"/>
              </a:ext>
            </a:extLst>
          </p:cNvPr>
          <p:cNvCxnSpPr>
            <a:cxnSpLocks/>
          </p:cNvCxnSpPr>
          <p:nvPr/>
        </p:nvCxnSpPr>
        <p:spPr>
          <a:xfrm flipH="1">
            <a:off x="4761008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2055">
            <a:extLst>
              <a:ext uri="{FF2B5EF4-FFF2-40B4-BE49-F238E27FC236}">
                <a16:creationId xmlns:a16="http://schemas.microsoft.com/office/drawing/2014/main" id="{7AE17601-B583-81D3-4DB8-7638A68F65E5}"/>
              </a:ext>
            </a:extLst>
          </p:cNvPr>
          <p:cNvCxnSpPr>
            <a:cxnSpLocks/>
          </p:cNvCxnSpPr>
          <p:nvPr/>
        </p:nvCxnSpPr>
        <p:spPr>
          <a:xfrm flipH="1">
            <a:off x="4905967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9" name="Straight Connector 2056">
            <a:extLst>
              <a:ext uri="{FF2B5EF4-FFF2-40B4-BE49-F238E27FC236}">
                <a16:creationId xmlns:a16="http://schemas.microsoft.com/office/drawing/2014/main" id="{4B4B1156-E346-3B58-C62D-426AD9C15487}"/>
              </a:ext>
            </a:extLst>
          </p:cNvPr>
          <p:cNvCxnSpPr>
            <a:cxnSpLocks/>
          </p:cNvCxnSpPr>
          <p:nvPr/>
        </p:nvCxnSpPr>
        <p:spPr>
          <a:xfrm flipH="1">
            <a:off x="5485803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2057">
            <a:extLst>
              <a:ext uri="{FF2B5EF4-FFF2-40B4-BE49-F238E27FC236}">
                <a16:creationId xmlns:a16="http://schemas.microsoft.com/office/drawing/2014/main" id="{C411511F-843E-A61E-3BD8-7CD13F8C13F7}"/>
              </a:ext>
            </a:extLst>
          </p:cNvPr>
          <p:cNvCxnSpPr>
            <a:cxnSpLocks/>
          </p:cNvCxnSpPr>
          <p:nvPr/>
        </p:nvCxnSpPr>
        <p:spPr>
          <a:xfrm flipH="1">
            <a:off x="5195885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1" name="Straight Connector 2058">
            <a:extLst>
              <a:ext uri="{FF2B5EF4-FFF2-40B4-BE49-F238E27FC236}">
                <a16:creationId xmlns:a16="http://schemas.microsoft.com/office/drawing/2014/main" id="{97E025D6-D306-1AF9-832B-A1A5379F3291}"/>
              </a:ext>
            </a:extLst>
          </p:cNvPr>
          <p:cNvCxnSpPr>
            <a:cxnSpLocks/>
          </p:cNvCxnSpPr>
          <p:nvPr/>
        </p:nvCxnSpPr>
        <p:spPr>
          <a:xfrm flipH="1">
            <a:off x="5630762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2059">
            <a:extLst>
              <a:ext uri="{FF2B5EF4-FFF2-40B4-BE49-F238E27FC236}">
                <a16:creationId xmlns:a16="http://schemas.microsoft.com/office/drawing/2014/main" id="{3BC0B009-42B1-B768-BECE-46949BE7DDF2}"/>
              </a:ext>
            </a:extLst>
          </p:cNvPr>
          <p:cNvCxnSpPr>
            <a:cxnSpLocks/>
          </p:cNvCxnSpPr>
          <p:nvPr/>
        </p:nvCxnSpPr>
        <p:spPr>
          <a:xfrm flipH="1">
            <a:off x="6065639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Straight Connector 2060">
            <a:extLst>
              <a:ext uri="{FF2B5EF4-FFF2-40B4-BE49-F238E27FC236}">
                <a16:creationId xmlns:a16="http://schemas.microsoft.com/office/drawing/2014/main" id="{A101DAF6-C942-BE28-3587-65766F3EC69D}"/>
              </a:ext>
            </a:extLst>
          </p:cNvPr>
          <p:cNvCxnSpPr>
            <a:cxnSpLocks/>
          </p:cNvCxnSpPr>
          <p:nvPr/>
        </p:nvCxnSpPr>
        <p:spPr>
          <a:xfrm flipH="1">
            <a:off x="6355557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2062">
            <a:extLst>
              <a:ext uri="{FF2B5EF4-FFF2-40B4-BE49-F238E27FC236}">
                <a16:creationId xmlns:a16="http://schemas.microsoft.com/office/drawing/2014/main" id="{0FCBADA0-3C90-4332-32A2-2F323609C765}"/>
              </a:ext>
            </a:extLst>
          </p:cNvPr>
          <p:cNvCxnSpPr>
            <a:cxnSpLocks/>
          </p:cNvCxnSpPr>
          <p:nvPr/>
        </p:nvCxnSpPr>
        <p:spPr>
          <a:xfrm flipH="1">
            <a:off x="6500516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2063">
            <a:extLst>
              <a:ext uri="{FF2B5EF4-FFF2-40B4-BE49-F238E27FC236}">
                <a16:creationId xmlns:a16="http://schemas.microsoft.com/office/drawing/2014/main" id="{D0017A5B-09FA-F2B2-8886-BEC244CD8CA0}"/>
              </a:ext>
            </a:extLst>
          </p:cNvPr>
          <p:cNvCxnSpPr>
            <a:cxnSpLocks/>
          </p:cNvCxnSpPr>
          <p:nvPr/>
        </p:nvCxnSpPr>
        <p:spPr>
          <a:xfrm flipH="1">
            <a:off x="6645475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2064">
            <a:extLst>
              <a:ext uri="{FF2B5EF4-FFF2-40B4-BE49-F238E27FC236}">
                <a16:creationId xmlns:a16="http://schemas.microsoft.com/office/drawing/2014/main" id="{3911EC59-D1C5-7285-AE41-8BF1C98297AB}"/>
              </a:ext>
            </a:extLst>
          </p:cNvPr>
          <p:cNvCxnSpPr>
            <a:cxnSpLocks/>
          </p:cNvCxnSpPr>
          <p:nvPr/>
        </p:nvCxnSpPr>
        <p:spPr>
          <a:xfrm flipH="1">
            <a:off x="6790434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2065">
            <a:extLst>
              <a:ext uri="{FF2B5EF4-FFF2-40B4-BE49-F238E27FC236}">
                <a16:creationId xmlns:a16="http://schemas.microsoft.com/office/drawing/2014/main" id="{29B8748A-C320-C401-A03F-DA861E2A874B}"/>
              </a:ext>
            </a:extLst>
          </p:cNvPr>
          <p:cNvCxnSpPr>
            <a:cxnSpLocks/>
          </p:cNvCxnSpPr>
          <p:nvPr/>
        </p:nvCxnSpPr>
        <p:spPr>
          <a:xfrm flipH="1">
            <a:off x="6935393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2066">
            <a:extLst>
              <a:ext uri="{FF2B5EF4-FFF2-40B4-BE49-F238E27FC236}">
                <a16:creationId xmlns:a16="http://schemas.microsoft.com/office/drawing/2014/main" id="{4D87568A-AE3F-CE6C-C9ED-E946E18D7898}"/>
              </a:ext>
            </a:extLst>
          </p:cNvPr>
          <p:cNvCxnSpPr>
            <a:cxnSpLocks/>
          </p:cNvCxnSpPr>
          <p:nvPr/>
        </p:nvCxnSpPr>
        <p:spPr>
          <a:xfrm flipH="1">
            <a:off x="7080345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2067">
            <a:extLst>
              <a:ext uri="{FF2B5EF4-FFF2-40B4-BE49-F238E27FC236}">
                <a16:creationId xmlns:a16="http://schemas.microsoft.com/office/drawing/2014/main" id="{58F51B70-7580-4373-B9E9-8AAA2ACDC4C1}"/>
              </a:ext>
            </a:extLst>
          </p:cNvPr>
          <p:cNvCxnSpPr>
            <a:cxnSpLocks/>
          </p:cNvCxnSpPr>
          <p:nvPr/>
        </p:nvCxnSpPr>
        <p:spPr>
          <a:xfrm flipH="1">
            <a:off x="425304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0" name="Straight Connector 2068">
            <a:extLst>
              <a:ext uri="{FF2B5EF4-FFF2-40B4-BE49-F238E27FC236}">
                <a16:creationId xmlns:a16="http://schemas.microsoft.com/office/drawing/2014/main" id="{798E2ED6-AD5E-76B7-7285-5913AE274969}"/>
              </a:ext>
            </a:extLst>
          </p:cNvPr>
          <p:cNvCxnSpPr>
            <a:cxnSpLocks/>
          </p:cNvCxnSpPr>
          <p:nvPr/>
        </p:nvCxnSpPr>
        <p:spPr>
          <a:xfrm flipH="1">
            <a:off x="454313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1" name="Straight Connector 2069">
            <a:extLst>
              <a:ext uri="{FF2B5EF4-FFF2-40B4-BE49-F238E27FC236}">
                <a16:creationId xmlns:a16="http://schemas.microsoft.com/office/drawing/2014/main" id="{DB16F0AB-077B-7850-75DC-6B7EB181C655}"/>
              </a:ext>
            </a:extLst>
          </p:cNvPr>
          <p:cNvCxnSpPr>
            <a:cxnSpLocks/>
          </p:cNvCxnSpPr>
          <p:nvPr/>
        </p:nvCxnSpPr>
        <p:spPr>
          <a:xfrm flipH="1">
            <a:off x="483322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2" name="Straight Connector 2070">
            <a:extLst>
              <a:ext uri="{FF2B5EF4-FFF2-40B4-BE49-F238E27FC236}">
                <a16:creationId xmlns:a16="http://schemas.microsoft.com/office/drawing/2014/main" id="{1D309876-9E93-83EE-8974-B115534E2884}"/>
              </a:ext>
            </a:extLst>
          </p:cNvPr>
          <p:cNvCxnSpPr>
            <a:cxnSpLocks/>
          </p:cNvCxnSpPr>
          <p:nvPr/>
        </p:nvCxnSpPr>
        <p:spPr>
          <a:xfrm flipH="1">
            <a:off x="468818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2071">
            <a:extLst>
              <a:ext uri="{FF2B5EF4-FFF2-40B4-BE49-F238E27FC236}">
                <a16:creationId xmlns:a16="http://schemas.microsoft.com/office/drawing/2014/main" id="{88849DCF-FA8E-DE09-6188-FAC2467CA34E}"/>
              </a:ext>
            </a:extLst>
          </p:cNvPr>
          <p:cNvCxnSpPr>
            <a:cxnSpLocks/>
          </p:cNvCxnSpPr>
          <p:nvPr/>
        </p:nvCxnSpPr>
        <p:spPr>
          <a:xfrm flipH="1">
            <a:off x="497827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Straight Connector 2072">
            <a:extLst>
              <a:ext uri="{FF2B5EF4-FFF2-40B4-BE49-F238E27FC236}">
                <a16:creationId xmlns:a16="http://schemas.microsoft.com/office/drawing/2014/main" id="{46F34AE8-BCDE-BFF9-79E0-25AAB6D6D68D}"/>
              </a:ext>
            </a:extLst>
          </p:cNvPr>
          <p:cNvCxnSpPr>
            <a:cxnSpLocks/>
          </p:cNvCxnSpPr>
          <p:nvPr/>
        </p:nvCxnSpPr>
        <p:spPr>
          <a:xfrm flipH="1">
            <a:off x="555845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5" name="Straight Connector 2073">
            <a:extLst>
              <a:ext uri="{FF2B5EF4-FFF2-40B4-BE49-F238E27FC236}">
                <a16:creationId xmlns:a16="http://schemas.microsoft.com/office/drawing/2014/main" id="{4DEB88C8-8A9E-2C22-CA7B-FCAE87D8C28F}"/>
              </a:ext>
            </a:extLst>
          </p:cNvPr>
          <p:cNvCxnSpPr>
            <a:cxnSpLocks/>
          </p:cNvCxnSpPr>
          <p:nvPr/>
        </p:nvCxnSpPr>
        <p:spPr>
          <a:xfrm flipH="1">
            <a:off x="584854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6" name="Straight Connector 2074">
            <a:extLst>
              <a:ext uri="{FF2B5EF4-FFF2-40B4-BE49-F238E27FC236}">
                <a16:creationId xmlns:a16="http://schemas.microsoft.com/office/drawing/2014/main" id="{BF7D71B8-4169-AE7A-29F5-BA9C18D1A156}"/>
              </a:ext>
            </a:extLst>
          </p:cNvPr>
          <p:cNvCxnSpPr>
            <a:cxnSpLocks/>
          </p:cNvCxnSpPr>
          <p:nvPr/>
        </p:nvCxnSpPr>
        <p:spPr>
          <a:xfrm flipH="1">
            <a:off x="541341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2075">
            <a:extLst>
              <a:ext uri="{FF2B5EF4-FFF2-40B4-BE49-F238E27FC236}">
                <a16:creationId xmlns:a16="http://schemas.microsoft.com/office/drawing/2014/main" id="{970AAFBE-42EF-0BDA-8C8A-32D05805F14F}"/>
              </a:ext>
            </a:extLst>
          </p:cNvPr>
          <p:cNvCxnSpPr>
            <a:cxnSpLocks/>
          </p:cNvCxnSpPr>
          <p:nvPr/>
        </p:nvCxnSpPr>
        <p:spPr>
          <a:xfrm flipH="1">
            <a:off x="439808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2076">
            <a:extLst>
              <a:ext uri="{FF2B5EF4-FFF2-40B4-BE49-F238E27FC236}">
                <a16:creationId xmlns:a16="http://schemas.microsoft.com/office/drawing/2014/main" id="{F90DB1BB-6A6C-192F-7EDC-19F772C4543C}"/>
              </a:ext>
            </a:extLst>
          </p:cNvPr>
          <p:cNvCxnSpPr>
            <a:cxnSpLocks/>
          </p:cNvCxnSpPr>
          <p:nvPr/>
        </p:nvCxnSpPr>
        <p:spPr>
          <a:xfrm flipH="1">
            <a:off x="512331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2077">
            <a:extLst>
              <a:ext uri="{FF2B5EF4-FFF2-40B4-BE49-F238E27FC236}">
                <a16:creationId xmlns:a16="http://schemas.microsoft.com/office/drawing/2014/main" id="{F31B6468-1097-2C94-581C-5E17285C6E50}"/>
              </a:ext>
            </a:extLst>
          </p:cNvPr>
          <p:cNvCxnSpPr>
            <a:cxnSpLocks/>
          </p:cNvCxnSpPr>
          <p:nvPr/>
        </p:nvCxnSpPr>
        <p:spPr>
          <a:xfrm flipH="1">
            <a:off x="526836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Connector 2078">
            <a:extLst>
              <a:ext uri="{FF2B5EF4-FFF2-40B4-BE49-F238E27FC236}">
                <a16:creationId xmlns:a16="http://schemas.microsoft.com/office/drawing/2014/main" id="{0CF43AA7-8752-7598-E399-D25E92E44C64}"/>
              </a:ext>
            </a:extLst>
          </p:cNvPr>
          <p:cNvCxnSpPr>
            <a:cxnSpLocks/>
          </p:cNvCxnSpPr>
          <p:nvPr/>
        </p:nvCxnSpPr>
        <p:spPr>
          <a:xfrm flipH="1">
            <a:off x="570350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Connector 2079">
            <a:extLst>
              <a:ext uri="{FF2B5EF4-FFF2-40B4-BE49-F238E27FC236}">
                <a16:creationId xmlns:a16="http://schemas.microsoft.com/office/drawing/2014/main" id="{E1ECA76B-6C61-684F-0C20-98D3B9BFD95B}"/>
              </a:ext>
            </a:extLst>
          </p:cNvPr>
          <p:cNvCxnSpPr>
            <a:cxnSpLocks/>
          </p:cNvCxnSpPr>
          <p:nvPr/>
        </p:nvCxnSpPr>
        <p:spPr>
          <a:xfrm flipH="1">
            <a:off x="599359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2080">
            <a:extLst>
              <a:ext uri="{FF2B5EF4-FFF2-40B4-BE49-F238E27FC236}">
                <a16:creationId xmlns:a16="http://schemas.microsoft.com/office/drawing/2014/main" id="{3BE904FB-53DC-DD21-34E4-E0E013BB431C}"/>
              </a:ext>
            </a:extLst>
          </p:cNvPr>
          <p:cNvCxnSpPr>
            <a:cxnSpLocks/>
          </p:cNvCxnSpPr>
          <p:nvPr/>
        </p:nvCxnSpPr>
        <p:spPr>
          <a:xfrm flipH="1">
            <a:off x="613864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Connector 2081">
            <a:extLst>
              <a:ext uri="{FF2B5EF4-FFF2-40B4-BE49-F238E27FC236}">
                <a16:creationId xmlns:a16="http://schemas.microsoft.com/office/drawing/2014/main" id="{3FA8FA68-C175-2812-7680-AD32EE89B49A}"/>
              </a:ext>
            </a:extLst>
          </p:cNvPr>
          <p:cNvCxnSpPr>
            <a:cxnSpLocks/>
          </p:cNvCxnSpPr>
          <p:nvPr/>
        </p:nvCxnSpPr>
        <p:spPr>
          <a:xfrm flipH="1">
            <a:off x="628368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2082">
            <a:extLst>
              <a:ext uri="{FF2B5EF4-FFF2-40B4-BE49-F238E27FC236}">
                <a16:creationId xmlns:a16="http://schemas.microsoft.com/office/drawing/2014/main" id="{ED35186D-C2DE-2C53-721C-B119F6A4DF6D}"/>
              </a:ext>
            </a:extLst>
          </p:cNvPr>
          <p:cNvCxnSpPr>
            <a:cxnSpLocks/>
          </p:cNvCxnSpPr>
          <p:nvPr/>
        </p:nvCxnSpPr>
        <p:spPr>
          <a:xfrm flipH="1">
            <a:off x="642873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Connector 2083">
            <a:extLst>
              <a:ext uri="{FF2B5EF4-FFF2-40B4-BE49-F238E27FC236}">
                <a16:creationId xmlns:a16="http://schemas.microsoft.com/office/drawing/2014/main" id="{F5AC80B5-72F7-7A69-0AB9-C8976219EA9E}"/>
              </a:ext>
            </a:extLst>
          </p:cNvPr>
          <p:cNvCxnSpPr>
            <a:cxnSpLocks/>
          </p:cNvCxnSpPr>
          <p:nvPr/>
        </p:nvCxnSpPr>
        <p:spPr>
          <a:xfrm flipH="1">
            <a:off x="657377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2084">
            <a:extLst>
              <a:ext uri="{FF2B5EF4-FFF2-40B4-BE49-F238E27FC236}">
                <a16:creationId xmlns:a16="http://schemas.microsoft.com/office/drawing/2014/main" id="{E56A9343-B58D-0EDC-250B-07009CBC97D0}"/>
              </a:ext>
            </a:extLst>
          </p:cNvPr>
          <p:cNvCxnSpPr>
            <a:cxnSpLocks/>
          </p:cNvCxnSpPr>
          <p:nvPr/>
        </p:nvCxnSpPr>
        <p:spPr>
          <a:xfrm flipH="1">
            <a:off x="671882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2085">
            <a:extLst>
              <a:ext uri="{FF2B5EF4-FFF2-40B4-BE49-F238E27FC236}">
                <a16:creationId xmlns:a16="http://schemas.microsoft.com/office/drawing/2014/main" id="{C90E5AD0-7DDD-29A0-1AAE-E529E79C379F}"/>
              </a:ext>
            </a:extLst>
          </p:cNvPr>
          <p:cNvCxnSpPr>
            <a:cxnSpLocks/>
          </p:cNvCxnSpPr>
          <p:nvPr/>
        </p:nvCxnSpPr>
        <p:spPr>
          <a:xfrm flipH="1">
            <a:off x="686387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2086">
            <a:extLst>
              <a:ext uri="{FF2B5EF4-FFF2-40B4-BE49-F238E27FC236}">
                <a16:creationId xmlns:a16="http://schemas.microsoft.com/office/drawing/2014/main" id="{23862D60-5BBE-33EC-0029-F2ADCCA8FF1B}"/>
              </a:ext>
            </a:extLst>
          </p:cNvPr>
          <p:cNvCxnSpPr>
            <a:cxnSpLocks/>
          </p:cNvCxnSpPr>
          <p:nvPr/>
        </p:nvCxnSpPr>
        <p:spPr>
          <a:xfrm flipH="1">
            <a:off x="700891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9" name="TextBox 2087">
            <a:extLst>
              <a:ext uri="{FF2B5EF4-FFF2-40B4-BE49-F238E27FC236}">
                <a16:creationId xmlns:a16="http://schemas.microsoft.com/office/drawing/2014/main" id="{E54561CF-CFCF-4FAF-043D-2AF9AA56CD89}"/>
              </a:ext>
            </a:extLst>
          </p:cNvPr>
          <p:cNvSpPr txBox="1"/>
          <p:nvPr/>
        </p:nvSpPr>
        <p:spPr>
          <a:xfrm>
            <a:off x="4104261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290" name="Straight Connector 2060">
            <a:extLst>
              <a:ext uri="{FF2B5EF4-FFF2-40B4-BE49-F238E27FC236}">
                <a16:creationId xmlns:a16="http://schemas.microsoft.com/office/drawing/2014/main" id="{35BDE241-168D-AF70-6FFF-403D2090BE3C}"/>
              </a:ext>
            </a:extLst>
          </p:cNvPr>
          <p:cNvCxnSpPr>
            <a:cxnSpLocks/>
          </p:cNvCxnSpPr>
          <p:nvPr/>
        </p:nvCxnSpPr>
        <p:spPr>
          <a:xfrm flipH="1">
            <a:off x="6210598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TextBox 2031">
            <a:extLst>
              <a:ext uri="{FF2B5EF4-FFF2-40B4-BE49-F238E27FC236}">
                <a16:creationId xmlns:a16="http://schemas.microsoft.com/office/drawing/2014/main" id="{879BB5FE-29EE-39C0-3F5B-1937FA00A6DD}"/>
              </a:ext>
            </a:extLst>
          </p:cNvPr>
          <p:cNvSpPr txBox="1"/>
          <p:nvPr/>
        </p:nvSpPr>
        <p:spPr>
          <a:xfrm>
            <a:off x="4173309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1292" name="TextBox 2008">
            <a:extLst>
              <a:ext uri="{FF2B5EF4-FFF2-40B4-BE49-F238E27FC236}">
                <a16:creationId xmlns:a16="http://schemas.microsoft.com/office/drawing/2014/main" id="{1D93ADA7-A7D1-5039-55CA-C46D35C94DD3}"/>
              </a:ext>
            </a:extLst>
          </p:cNvPr>
          <p:cNvSpPr txBox="1"/>
          <p:nvPr/>
        </p:nvSpPr>
        <p:spPr>
          <a:xfrm>
            <a:off x="1007398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1293" name="TextBox 2009">
            <a:extLst>
              <a:ext uri="{FF2B5EF4-FFF2-40B4-BE49-F238E27FC236}">
                <a16:creationId xmlns:a16="http://schemas.microsoft.com/office/drawing/2014/main" id="{8BEE8A37-8096-32A3-6030-3471D0169E06}"/>
              </a:ext>
            </a:extLst>
          </p:cNvPr>
          <p:cNvSpPr txBox="1"/>
          <p:nvPr/>
        </p:nvSpPr>
        <p:spPr>
          <a:xfrm>
            <a:off x="1152486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294" name="TextBox 2010">
            <a:extLst>
              <a:ext uri="{FF2B5EF4-FFF2-40B4-BE49-F238E27FC236}">
                <a16:creationId xmlns:a16="http://schemas.microsoft.com/office/drawing/2014/main" id="{28E4532C-B7D7-9441-EAE0-2F7177BFCC54}"/>
              </a:ext>
            </a:extLst>
          </p:cNvPr>
          <p:cNvSpPr txBox="1"/>
          <p:nvPr/>
        </p:nvSpPr>
        <p:spPr>
          <a:xfrm>
            <a:off x="1297574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1295" name="TextBox 2011">
            <a:extLst>
              <a:ext uri="{FF2B5EF4-FFF2-40B4-BE49-F238E27FC236}">
                <a16:creationId xmlns:a16="http://schemas.microsoft.com/office/drawing/2014/main" id="{10A5947F-ECF5-0783-2183-5A15194F8EA1}"/>
              </a:ext>
            </a:extLst>
          </p:cNvPr>
          <p:cNvSpPr txBox="1"/>
          <p:nvPr/>
        </p:nvSpPr>
        <p:spPr>
          <a:xfrm>
            <a:off x="1442662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296" name="TextBox 2012">
            <a:extLst>
              <a:ext uri="{FF2B5EF4-FFF2-40B4-BE49-F238E27FC236}">
                <a16:creationId xmlns:a16="http://schemas.microsoft.com/office/drawing/2014/main" id="{8B481BED-F793-9F52-9BE4-35358FC8CF89}"/>
              </a:ext>
            </a:extLst>
          </p:cNvPr>
          <p:cNvSpPr txBox="1"/>
          <p:nvPr/>
        </p:nvSpPr>
        <p:spPr>
          <a:xfrm>
            <a:off x="1587750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297" name="TextBox 2013">
            <a:extLst>
              <a:ext uri="{FF2B5EF4-FFF2-40B4-BE49-F238E27FC236}">
                <a16:creationId xmlns:a16="http://schemas.microsoft.com/office/drawing/2014/main" id="{6080CD67-ECFC-61C5-C93E-35B1D08A1DAB}"/>
              </a:ext>
            </a:extLst>
          </p:cNvPr>
          <p:cNvSpPr txBox="1"/>
          <p:nvPr/>
        </p:nvSpPr>
        <p:spPr>
          <a:xfrm>
            <a:off x="1732838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298" name="TextBox 2014">
            <a:extLst>
              <a:ext uri="{FF2B5EF4-FFF2-40B4-BE49-F238E27FC236}">
                <a16:creationId xmlns:a16="http://schemas.microsoft.com/office/drawing/2014/main" id="{6CD3D5AD-6EA3-BABD-6ABF-87B9B828F101}"/>
              </a:ext>
            </a:extLst>
          </p:cNvPr>
          <p:cNvSpPr txBox="1"/>
          <p:nvPr/>
        </p:nvSpPr>
        <p:spPr>
          <a:xfrm>
            <a:off x="1877926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299" name="TextBox 2015">
            <a:extLst>
              <a:ext uri="{FF2B5EF4-FFF2-40B4-BE49-F238E27FC236}">
                <a16:creationId xmlns:a16="http://schemas.microsoft.com/office/drawing/2014/main" id="{351693FE-D0F2-1D6C-0581-29EC46B36EE0}"/>
              </a:ext>
            </a:extLst>
          </p:cNvPr>
          <p:cNvSpPr txBox="1"/>
          <p:nvPr/>
        </p:nvSpPr>
        <p:spPr>
          <a:xfrm>
            <a:off x="2023014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300" name="TextBox 2016">
            <a:extLst>
              <a:ext uri="{FF2B5EF4-FFF2-40B4-BE49-F238E27FC236}">
                <a16:creationId xmlns:a16="http://schemas.microsoft.com/office/drawing/2014/main" id="{CBFAF74E-B392-16DB-2AD2-C70FBBC0E908}"/>
              </a:ext>
            </a:extLst>
          </p:cNvPr>
          <p:cNvSpPr txBox="1"/>
          <p:nvPr/>
        </p:nvSpPr>
        <p:spPr>
          <a:xfrm>
            <a:off x="2168102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301" name="TextBox 2017">
            <a:extLst>
              <a:ext uri="{FF2B5EF4-FFF2-40B4-BE49-F238E27FC236}">
                <a16:creationId xmlns:a16="http://schemas.microsoft.com/office/drawing/2014/main" id="{F5C63AB5-26F6-F807-0EBC-5409FE409FBD}"/>
              </a:ext>
            </a:extLst>
          </p:cNvPr>
          <p:cNvSpPr txBox="1"/>
          <p:nvPr/>
        </p:nvSpPr>
        <p:spPr>
          <a:xfrm>
            <a:off x="2313190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302" name="TextBox 2018">
            <a:extLst>
              <a:ext uri="{FF2B5EF4-FFF2-40B4-BE49-F238E27FC236}">
                <a16:creationId xmlns:a16="http://schemas.microsoft.com/office/drawing/2014/main" id="{490C718A-76CA-6058-2E97-B1FAF06EF97C}"/>
              </a:ext>
            </a:extLst>
          </p:cNvPr>
          <p:cNvSpPr txBox="1"/>
          <p:nvPr/>
        </p:nvSpPr>
        <p:spPr>
          <a:xfrm>
            <a:off x="2603366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303" name="TextBox 2019">
            <a:extLst>
              <a:ext uri="{FF2B5EF4-FFF2-40B4-BE49-F238E27FC236}">
                <a16:creationId xmlns:a16="http://schemas.microsoft.com/office/drawing/2014/main" id="{06EC7FA0-EC50-8F8B-A8C7-BCC0A4A37E67}"/>
              </a:ext>
            </a:extLst>
          </p:cNvPr>
          <p:cNvSpPr txBox="1"/>
          <p:nvPr/>
        </p:nvSpPr>
        <p:spPr>
          <a:xfrm>
            <a:off x="2893542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304" name="TextBox 2020">
            <a:extLst>
              <a:ext uri="{FF2B5EF4-FFF2-40B4-BE49-F238E27FC236}">
                <a16:creationId xmlns:a16="http://schemas.microsoft.com/office/drawing/2014/main" id="{ED0D4D0D-84A1-0677-8629-CC12B4FAFD83}"/>
              </a:ext>
            </a:extLst>
          </p:cNvPr>
          <p:cNvSpPr txBox="1"/>
          <p:nvPr/>
        </p:nvSpPr>
        <p:spPr>
          <a:xfrm>
            <a:off x="2458278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305" name="TextBox 2021">
            <a:extLst>
              <a:ext uri="{FF2B5EF4-FFF2-40B4-BE49-F238E27FC236}">
                <a16:creationId xmlns:a16="http://schemas.microsoft.com/office/drawing/2014/main" id="{8F941A62-5D1E-9E72-73D7-56DD514A031A}"/>
              </a:ext>
            </a:extLst>
          </p:cNvPr>
          <p:cNvSpPr txBox="1"/>
          <p:nvPr/>
        </p:nvSpPr>
        <p:spPr>
          <a:xfrm>
            <a:off x="2748454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306" name="TextBox 2022">
            <a:extLst>
              <a:ext uri="{FF2B5EF4-FFF2-40B4-BE49-F238E27FC236}">
                <a16:creationId xmlns:a16="http://schemas.microsoft.com/office/drawing/2014/main" id="{8236C3F5-9143-6D18-891D-8564A90F01F3}"/>
              </a:ext>
            </a:extLst>
          </p:cNvPr>
          <p:cNvSpPr txBox="1"/>
          <p:nvPr/>
        </p:nvSpPr>
        <p:spPr>
          <a:xfrm>
            <a:off x="3038630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307" name="TextBox 2023">
            <a:extLst>
              <a:ext uri="{FF2B5EF4-FFF2-40B4-BE49-F238E27FC236}">
                <a16:creationId xmlns:a16="http://schemas.microsoft.com/office/drawing/2014/main" id="{B5BF78B5-56D6-6019-B99A-1CF88B231932}"/>
              </a:ext>
            </a:extLst>
          </p:cNvPr>
          <p:cNvSpPr txBox="1"/>
          <p:nvPr/>
        </p:nvSpPr>
        <p:spPr>
          <a:xfrm>
            <a:off x="3328806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308" name="TextBox 2024">
            <a:extLst>
              <a:ext uri="{FF2B5EF4-FFF2-40B4-BE49-F238E27FC236}">
                <a16:creationId xmlns:a16="http://schemas.microsoft.com/office/drawing/2014/main" id="{EE735E53-406C-5A7A-F66A-0113E1CA4A0D}"/>
              </a:ext>
            </a:extLst>
          </p:cNvPr>
          <p:cNvSpPr txBox="1"/>
          <p:nvPr/>
        </p:nvSpPr>
        <p:spPr>
          <a:xfrm>
            <a:off x="3183718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309" name="TextBox 2025">
            <a:extLst>
              <a:ext uri="{FF2B5EF4-FFF2-40B4-BE49-F238E27FC236}">
                <a16:creationId xmlns:a16="http://schemas.microsoft.com/office/drawing/2014/main" id="{D26F9FD6-DBD7-EB9A-9AC0-45AE239D79BC}"/>
              </a:ext>
            </a:extLst>
          </p:cNvPr>
          <p:cNvSpPr txBox="1"/>
          <p:nvPr/>
        </p:nvSpPr>
        <p:spPr>
          <a:xfrm>
            <a:off x="3618989" y="330475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310" name="TextBox 2026">
            <a:extLst>
              <a:ext uri="{FF2B5EF4-FFF2-40B4-BE49-F238E27FC236}">
                <a16:creationId xmlns:a16="http://schemas.microsoft.com/office/drawing/2014/main" id="{724F60F3-88EC-8C8B-68F0-864EAB1D735A}"/>
              </a:ext>
            </a:extLst>
          </p:cNvPr>
          <p:cNvSpPr txBox="1"/>
          <p:nvPr/>
        </p:nvSpPr>
        <p:spPr>
          <a:xfrm>
            <a:off x="3473894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311" name="TextBox 2028">
            <a:extLst>
              <a:ext uri="{FF2B5EF4-FFF2-40B4-BE49-F238E27FC236}">
                <a16:creationId xmlns:a16="http://schemas.microsoft.com/office/drawing/2014/main" id="{C7FBCA37-3A3A-A655-9C86-F19DBDFF28FF}"/>
              </a:ext>
            </a:extLst>
          </p:cNvPr>
          <p:cNvSpPr txBox="1"/>
          <p:nvPr/>
        </p:nvSpPr>
        <p:spPr>
          <a:xfrm>
            <a:off x="1076569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312" name="TextBox 2029">
            <a:extLst>
              <a:ext uri="{FF2B5EF4-FFF2-40B4-BE49-F238E27FC236}">
                <a16:creationId xmlns:a16="http://schemas.microsoft.com/office/drawing/2014/main" id="{555B770A-778C-F146-857C-1772EBE89641}"/>
              </a:ext>
            </a:extLst>
          </p:cNvPr>
          <p:cNvSpPr txBox="1"/>
          <p:nvPr/>
        </p:nvSpPr>
        <p:spPr>
          <a:xfrm>
            <a:off x="1221780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313" name="TextBox 2030">
            <a:extLst>
              <a:ext uri="{FF2B5EF4-FFF2-40B4-BE49-F238E27FC236}">
                <a16:creationId xmlns:a16="http://schemas.microsoft.com/office/drawing/2014/main" id="{EDABE9AF-E706-4BD6-EC8E-E01C9243C90E}"/>
              </a:ext>
            </a:extLst>
          </p:cNvPr>
          <p:cNvSpPr txBox="1"/>
          <p:nvPr/>
        </p:nvSpPr>
        <p:spPr>
          <a:xfrm>
            <a:off x="1366991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314" name="TextBox 2031">
            <a:extLst>
              <a:ext uri="{FF2B5EF4-FFF2-40B4-BE49-F238E27FC236}">
                <a16:creationId xmlns:a16="http://schemas.microsoft.com/office/drawing/2014/main" id="{5E5ABCC3-6916-49AA-DC48-D629EEBC43D1}"/>
              </a:ext>
            </a:extLst>
          </p:cNvPr>
          <p:cNvSpPr txBox="1"/>
          <p:nvPr/>
        </p:nvSpPr>
        <p:spPr>
          <a:xfrm>
            <a:off x="1512202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315" name="TextBox 2032">
            <a:extLst>
              <a:ext uri="{FF2B5EF4-FFF2-40B4-BE49-F238E27FC236}">
                <a16:creationId xmlns:a16="http://schemas.microsoft.com/office/drawing/2014/main" id="{223E3BB2-FF8E-BD92-8AB8-7EE2DAEDB3B1}"/>
              </a:ext>
            </a:extLst>
          </p:cNvPr>
          <p:cNvSpPr txBox="1"/>
          <p:nvPr/>
        </p:nvSpPr>
        <p:spPr>
          <a:xfrm>
            <a:off x="1657413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316" name="TextBox 2033">
            <a:extLst>
              <a:ext uri="{FF2B5EF4-FFF2-40B4-BE49-F238E27FC236}">
                <a16:creationId xmlns:a16="http://schemas.microsoft.com/office/drawing/2014/main" id="{CFEFC4E6-D5C3-8E52-B514-98DBCE6B5BD9}"/>
              </a:ext>
            </a:extLst>
          </p:cNvPr>
          <p:cNvSpPr txBox="1"/>
          <p:nvPr/>
        </p:nvSpPr>
        <p:spPr>
          <a:xfrm>
            <a:off x="1802624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317" name="TextBox 2034">
            <a:extLst>
              <a:ext uri="{FF2B5EF4-FFF2-40B4-BE49-F238E27FC236}">
                <a16:creationId xmlns:a16="http://schemas.microsoft.com/office/drawing/2014/main" id="{A77942BD-4767-54A8-4E67-A577A5C5009C}"/>
              </a:ext>
            </a:extLst>
          </p:cNvPr>
          <p:cNvSpPr txBox="1"/>
          <p:nvPr/>
        </p:nvSpPr>
        <p:spPr>
          <a:xfrm>
            <a:off x="1947835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318" name="TextBox 2035">
            <a:extLst>
              <a:ext uri="{FF2B5EF4-FFF2-40B4-BE49-F238E27FC236}">
                <a16:creationId xmlns:a16="http://schemas.microsoft.com/office/drawing/2014/main" id="{A9FD51BF-8F8B-3A19-27D9-0A6208C23848}"/>
              </a:ext>
            </a:extLst>
          </p:cNvPr>
          <p:cNvSpPr txBox="1"/>
          <p:nvPr/>
        </p:nvSpPr>
        <p:spPr>
          <a:xfrm>
            <a:off x="2093046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319" name="TextBox 2036">
            <a:extLst>
              <a:ext uri="{FF2B5EF4-FFF2-40B4-BE49-F238E27FC236}">
                <a16:creationId xmlns:a16="http://schemas.microsoft.com/office/drawing/2014/main" id="{755D9ACF-7316-3953-E9DD-6E45D7A4A45A}"/>
              </a:ext>
            </a:extLst>
          </p:cNvPr>
          <p:cNvSpPr txBox="1"/>
          <p:nvPr/>
        </p:nvSpPr>
        <p:spPr>
          <a:xfrm>
            <a:off x="2238257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320" name="TextBox 2037">
            <a:extLst>
              <a:ext uri="{FF2B5EF4-FFF2-40B4-BE49-F238E27FC236}">
                <a16:creationId xmlns:a16="http://schemas.microsoft.com/office/drawing/2014/main" id="{5458ACD2-A8CC-E3DC-2698-61C9571DB1B9}"/>
              </a:ext>
            </a:extLst>
          </p:cNvPr>
          <p:cNvSpPr txBox="1"/>
          <p:nvPr/>
        </p:nvSpPr>
        <p:spPr>
          <a:xfrm>
            <a:off x="2383468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321" name="TextBox 2038">
            <a:extLst>
              <a:ext uri="{FF2B5EF4-FFF2-40B4-BE49-F238E27FC236}">
                <a16:creationId xmlns:a16="http://schemas.microsoft.com/office/drawing/2014/main" id="{51D8A06A-8B76-0BD0-66EF-6D7F84425EEB}"/>
              </a:ext>
            </a:extLst>
          </p:cNvPr>
          <p:cNvSpPr txBox="1"/>
          <p:nvPr/>
        </p:nvSpPr>
        <p:spPr>
          <a:xfrm>
            <a:off x="2673890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322" name="TextBox 2039">
            <a:extLst>
              <a:ext uri="{FF2B5EF4-FFF2-40B4-BE49-F238E27FC236}">
                <a16:creationId xmlns:a16="http://schemas.microsoft.com/office/drawing/2014/main" id="{5A03A740-C80F-573A-CC64-D7AA3496C55E}"/>
              </a:ext>
            </a:extLst>
          </p:cNvPr>
          <p:cNvSpPr txBox="1"/>
          <p:nvPr/>
        </p:nvSpPr>
        <p:spPr>
          <a:xfrm>
            <a:off x="2964312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323" name="TextBox 2040">
            <a:extLst>
              <a:ext uri="{FF2B5EF4-FFF2-40B4-BE49-F238E27FC236}">
                <a16:creationId xmlns:a16="http://schemas.microsoft.com/office/drawing/2014/main" id="{577A6AF8-8A00-28B4-55A7-CCD083C70C63}"/>
              </a:ext>
            </a:extLst>
          </p:cNvPr>
          <p:cNvSpPr txBox="1"/>
          <p:nvPr/>
        </p:nvSpPr>
        <p:spPr>
          <a:xfrm>
            <a:off x="2528679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324" name="TextBox 2041">
            <a:extLst>
              <a:ext uri="{FF2B5EF4-FFF2-40B4-BE49-F238E27FC236}">
                <a16:creationId xmlns:a16="http://schemas.microsoft.com/office/drawing/2014/main" id="{CA1D126A-8EA4-D22C-B914-0EFD9BEAB187}"/>
              </a:ext>
            </a:extLst>
          </p:cNvPr>
          <p:cNvSpPr txBox="1"/>
          <p:nvPr/>
        </p:nvSpPr>
        <p:spPr>
          <a:xfrm>
            <a:off x="2819101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325" name="TextBox 2042">
            <a:extLst>
              <a:ext uri="{FF2B5EF4-FFF2-40B4-BE49-F238E27FC236}">
                <a16:creationId xmlns:a16="http://schemas.microsoft.com/office/drawing/2014/main" id="{649F24A9-E20B-612B-D32F-1BBE7AEC9AD3}"/>
              </a:ext>
            </a:extLst>
          </p:cNvPr>
          <p:cNvSpPr txBox="1"/>
          <p:nvPr/>
        </p:nvSpPr>
        <p:spPr>
          <a:xfrm>
            <a:off x="3109523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326" name="TextBox 2043">
            <a:extLst>
              <a:ext uri="{FF2B5EF4-FFF2-40B4-BE49-F238E27FC236}">
                <a16:creationId xmlns:a16="http://schemas.microsoft.com/office/drawing/2014/main" id="{26AB08B0-9968-A0A0-73FD-4FD9708250CF}"/>
              </a:ext>
            </a:extLst>
          </p:cNvPr>
          <p:cNvSpPr txBox="1"/>
          <p:nvPr/>
        </p:nvSpPr>
        <p:spPr>
          <a:xfrm>
            <a:off x="3399945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327" name="TextBox 2044">
            <a:extLst>
              <a:ext uri="{FF2B5EF4-FFF2-40B4-BE49-F238E27FC236}">
                <a16:creationId xmlns:a16="http://schemas.microsoft.com/office/drawing/2014/main" id="{98064F95-55FE-7A2F-2333-B2A665B6844B}"/>
              </a:ext>
            </a:extLst>
          </p:cNvPr>
          <p:cNvSpPr txBox="1"/>
          <p:nvPr/>
        </p:nvSpPr>
        <p:spPr>
          <a:xfrm>
            <a:off x="3254734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328" name="TextBox 2045">
            <a:extLst>
              <a:ext uri="{FF2B5EF4-FFF2-40B4-BE49-F238E27FC236}">
                <a16:creationId xmlns:a16="http://schemas.microsoft.com/office/drawing/2014/main" id="{7724C96A-C4C9-C98D-21C7-428F8C53B9BC}"/>
              </a:ext>
            </a:extLst>
          </p:cNvPr>
          <p:cNvSpPr txBox="1"/>
          <p:nvPr/>
        </p:nvSpPr>
        <p:spPr>
          <a:xfrm>
            <a:off x="3690367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329" name="TextBox 2046">
            <a:extLst>
              <a:ext uri="{FF2B5EF4-FFF2-40B4-BE49-F238E27FC236}">
                <a16:creationId xmlns:a16="http://schemas.microsoft.com/office/drawing/2014/main" id="{B2DDC4D4-108A-C0FF-A79A-D1177D39C150}"/>
              </a:ext>
            </a:extLst>
          </p:cNvPr>
          <p:cNvSpPr txBox="1"/>
          <p:nvPr/>
        </p:nvSpPr>
        <p:spPr>
          <a:xfrm>
            <a:off x="3545156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330" name="Straight Connector 2047">
            <a:extLst>
              <a:ext uri="{FF2B5EF4-FFF2-40B4-BE49-F238E27FC236}">
                <a16:creationId xmlns:a16="http://schemas.microsoft.com/office/drawing/2014/main" id="{78B16DF1-BDBA-4479-231B-55A0CB545655}"/>
              </a:ext>
            </a:extLst>
          </p:cNvPr>
          <p:cNvCxnSpPr>
            <a:cxnSpLocks/>
          </p:cNvCxnSpPr>
          <p:nvPr/>
        </p:nvCxnSpPr>
        <p:spPr>
          <a:xfrm flipH="1">
            <a:off x="1084180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" name="Straight Connector 2048">
            <a:extLst>
              <a:ext uri="{FF2B5EF4-FFF2-40B4-BE49-F238E27FC236}">
                <a16:creationId xmlns:a16="http://schemas.microsoft.com/office/drawing/2014/main" id="{E11B3793-0146-9061-5717-E414A213267A}"/>
              </a:ext>
            </a:extLst>
          </p:cNvPr>
          <p:cNvCxnSpPr>
            <a:cxnSpLocks/>
          </p:cNvCxnSpPr>
          <p:nvPr/>
        </p:nvCxnSpPr>
        <p:spPr>
          <a:xfrm flipH="1">
            <a:off x="1229139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2049">
            <a:extLst>
              <a:ext uri="{FF2B5EF4-FFF2-40B4-BE49-F238E27FC236}">
                <a16:creationId xmlns:a16="http://schemas.microsoft.com/office/drawing/2014/main" id="{D29185DA-F97B-67F8-A8CC-057C8C963BA9}"/>
              </a:ext>
            </a:extLst>
          </p:cNvPr>
          <p:cNvCxnSpPr>
            <a:cxnSpLocks/>
          </p:cNvCxnSpPr>
          <p:nvPr/>
        </p:nvCxnSpPr>
        <p:spPr>
          <a:xfrm flipH="1">
            <a:off x="1374098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3" name="Straight Connector 2050">
            <a:extLst>
              <a:ext uri="{FF2B5EF4-FFF2-40B4-BE49-F238E27FC236}">
                <a16:creationId xmlns:a16="http://schemas.microsoft.com/office/drawing/2014/main" id="{E6257E8D-DE87-CD51-DF49-0495B5D91BD9}"/>
              </a:ext>
            </a:extLst>
          </p:cNvPr>
          <p:cNvCxnSpPr>
            <a:cxnSpLocks/>
          </p:cNvCxnSpPr>
          <p:nvPr/>
        </p:nvCxnSpPr>
        <p:spPr>
          <a:xfrm flipH="1">
            <a:off x="1808975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2051">
            <a:extLst>
              <a:ext uri="{FF2B5EF4-FFF2-40B4-BE49-F238E27FC236}">
                <a16:creationId xmlns:a16="http://schemas.microsoft.com/office/drawing/2014/main" id="{21AF9903-1FAB-BD64-AC72-6970F26EB09D}"/>
              </a:ext>
            </a:extLst>
          </p:cNvPr>
          <p:cNvCxnSpPr>
            <a:cxnSpLocks/>
          </p:cNvCxnSpPr>
          <p:nvPr/>
        </p:nvCxnSpPr>
        <p:spPr>
          <a:xfrm flipH="1">
            <a:off x="2533770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2052">
            <a:extLst>
              <a:ext uri="{FF2B5EF4-FFF2-40B4-BE49-F238E27FC236}">
                <a16:creationId xmlns:a16="http://schemas.microsoft.com/office/drawing/2014/main" id="{7185ECA3-AD79-636A-E3E8-B0EE9F66D97D}"/>
              </a:ext>
            </a:extLst>
          </p:cNvPr>
          <p:cNvCxnSpPr>
            <a:cxnSpLocks/>
          </p:cNvCxnSpPr>
          <p:nvPr/>
        </p:nvCxnSpPr>
        <p:spPr>
          <a:xfrm flipH="1">
            <a:off x="2098893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2053">
            <a:extLst>
              <a:ext uri="{FF2B5EF4-FFF2-40B4-BE49-F238E27FC236}">
                <a16:creationId xmlns:a16="http://schemas.microsoft.com/office/drawing/2014/main" id="{783F4B71-68ED-04EB-72F9-37AA380917E3}"/>
              </a:ext>
            </a:extLst>
          </p:cNvPr>
          <p:cNvCxnSpPr>
            <a:cxnSpLocks/>
          </p:cNvCxnSpPr>
          <p:nvPr/>
        </p:nvCxnSpPr>
        <p:spPr>
          <a:xfrm flipH="1">
            <a:off x="2678729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" name="Straight Connector 2054">
            <a:extLst>
              <a:ext uri="{FF2B5EF4-FFF2-40B4-BE49-F238E27FC236}">
                <a16:creationId xmlns:a16="http://schemas.microsoft.com/office/drawing/2014/main" id="{3A3A1376-A9FD-9335-21E8-CFB15E97D058}"/>
              </a:ext>
            </a:extLst>
          </p:cNvPr>
          <p:cNvCxnSpPr>
            <a:cxnSpLocks/>
          </p:cNvCxnSpPr>
          <p:nvPr/>
        </p:nvCxnSpPr>
        <p:spPr>
          <a:xfrm flipH="1">
            <a:off x="1519057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2055">
            <a:extLst>
              <a:ext uri="{FF2B5EF4-FFF2-40B4-BE49-F238E27FC236}">
                <a16:creationId xmlns:a16="http://schemas.microsoft.com/office/drawing/2014/main" id="{A6776887-8179-703B-4D35-8BBDB1741B75}"/>
              </a:ext>
            </a:extLst>
          </p:cNvPr>
          <p:cNvCxnSpPr>
            <a:cxnSpLocks/>
          </p:cNvCxnSpPr>
          <p:nvPr/>
        </p:nvCxnSpPr>
        <p:spPr>
          <a:xfrm flipH="1">
            <a:off x="1664016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9" name="Straight Connector 2056">
            <a:extLst>
              <a:ext uri="{FF2B5EF4-FFF2-40B4-BE49-F238E27FC236}">
                <a16:creationId xmlns:a16="http://schemas.microsoft.com/office/drawing/2014/main" id="{4B808A5D-D9F2-CF73-6E2F-DE133201FEAC}"/>
              </a:ext>
            </a:extLst>
          </p:cNvPr>
          <p:cNvCxnSpPr>
            <a:cxnSpLocks/>
          </p:cNvCxnSpPr>
          <p:nvPr/>
        </p:nvCxnSpPr>
        <p:spPr>
          <a:xfrm flipH="1">
            <a:off x="2243852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2057">
            <a:extLst>
              <a:ext uri="{FF2B5EF4-FFF2-40B4-BE49-F238E27FC236}">
                <a16:creationId xmlns:a16="http://schemas.microsoft.com/office/drawing/2014/main" id="{B05E8A70-805D-46D4-16BF-09EE854B9192}"/>
              </a:ext>
            </a:extLst>
          </p:cNvPr>
          <p:cNvCxnSpPr>
            <a:cxnSpLocks/>
          </p:cNvCxnSpPr>
          <p:nvPr/>
        </p:nvCxnSpPr>
        <p:spPr>
          <a:xfrm flipH="1">
            <a:off x="1953934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Straight Connector 2058">
            <a:extLst>
              <a:ext uri="{FF2B5EF4-FFF2-40B4-BE49-F238E27FC236}">
                <a16:creationId xmlns:a16="http://schemas.microsoft.com/office/drawing/2014/main" id="{509AC463-C645-2AB8-DC3D-79C7E1D95CC4}"/>
              </a:ext>
            </a:extLst>
          </p:cNvPr>
          <p:cNvCxnSpPr>
            <a:cxnSpLocks/>
          </p:cNvCxnSpPr>
          <p:nvPr/>
        </p:nvCxnSpPr>
        <p:spPr>
          <a:xfrm flipH="1">
            <a:off x="2388811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2059">
            <a:extLst>
              <a:ext uri="{FF2B5EF4-FFF2-40B4-BE49-F238E27FC236}">
                <a16:creationId xmlns:a16="http://schemas.microsoft.com/office/drawing/2014/main" id="{E5064F11-012C-27F2-F3E1-100DD1F197CA}"/>
              </a:ext>
            </a:extLst>
          </p:cNvPr>
          <p:cNvCxnSpPr>
            <a:cxnSpLocks/>
          </p:cNvCxnSpPr>
          <p:nvPr/>
        </p:nvCxnSpPr>
        <p:spPr>
          <a:xfrm flipH="1">
            <a:off x="2823688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2060">
            <a:extLst>
              <a:ext uri="{FF2B5EF4-FFF2-40B4-BE49-F238E27FC236}">
                <a16:creationId xmlns:a16="http://schemas.microsoft.com/office/drawing/2014/main" id="{35B5983C-7AA8-B332-82D5-4A6F8D32D665}"/>
              </a:ext>
            </a:extLst>
          </p:cNvPr>
          <p:cNvCxnSpPr>
            <a:cxnSpLocks/>
          </p:cNvCxnSpPr>
          <p:nvPr/>
        </p:nvCxnSpPr>
        <p:spPr>
          <a:xfrm flipH="1">
            <a:off x="3113606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2062">
            <a:extLst>
              <a:ext uri="{FF2B5EF4-FFF2-40B4-BE49-F238E27FC236}">
                <a16:creationId xmlns:a16="http://schemas.microsoft.com/office/drawing/2014/main" id="{1A6F6118-E8AC-426D-B7DF-EF729C9E8885}"/>
              </a:ext>
            </a:extLst>
          </p:cNvPr>
          <p:cNvCxnSpPr>
            <a:cxnSpLocks/>
          </p:cNvCxnSpPr>
          <p:nvPr/>
        </p:nvCxnSpPr>
        <p:spPr>
          <a:xfrm flipH="1">
            <a:off x="3258565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5" name="Straight Connector 2063">
            <a:extLst>
              <a:ext uri="{FF2B5EF4-FFF2-40B4-BE49-F238E27FC236}">
                <a16:creationId xmlns:a16="http://schemas.microsoft.com/office/drawing/2014/main" id="{A24B0C7E-33B4-03E2-1079-38A0EBE490BF}"/>
              </a:ext>
            </a:extLst>
          </p:cNvPr>
          <p:cNvCxnSpPr>
            <a:cxnSpLocks/>
          </p:cNvCxnSpPr>
          <p:nvPr/>
        </p:nvCxnSpPr>
        <p:spPr>
          <a:xfrm flipH="1">
            <a:off x="3403524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2064">
            <a:extLst>
              <a:ext uri="{FF2B5EF4-FFF2-40B4-BE49-F238E27FC236}">
                <a16:creationId xmlns:a16="http://schemas.microsoft.com/office/drawing/2014/main" id="{41EF03C8-D706-FE28-B460-7245510E9C9D}"/>
              </a:ext>
            </a:extLst>
          </p:cNvPr>
          <p:cNvCxnSpPr>
            <a:cxnSpLocks/>
          </p:cNvCxnSpPr>
          <p:nvPr/>
        </p:nvCxnSpPr>
        <p:spPr>
          <a:xfrm flipH="1">
            <a:off x="3548483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7" name="Straight Connector 2065">
            <a:extLst>
              <a:ext uri="{FF2B5EF4-FFF2-40B4-BE49-F238E27FC236}">
                <a16:creationId xmlns:a16="http://schemas.microsoft.com/office/drawing/2014/main" id="{50AF389E-3C61-5BEF-407D-4E2FBC03CF3B}"/>
              </a:ext>
            </a:extLst>
          </p:cNvPr>
          <p:cNvCxnSpPr>
            <a:cxnSpLocks/>
          </p:cNvCxnSpPr>
          <p:nvPr/>
        </p:nvCxnSpPr>
        <p:spPr>
          <a:xfrm flipH="1">
            <a:off x="3693442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2066">
            <a:extLst>
              <a:ext uri="{FF2B5EF4-FFF2-40B4-BE49-F238E27FC236}">
                <a16:creationId xmlns:a16="http://schemas.microsoft.com/office/drawing/2014/main" id="{E96C29E4-4A71-E552-06BE-4893D3F3BD41}"/>
              </a:ext>
            </a:extLst>
          </p:cNvPr>
          <p:cNvCxnSpPr>
            <a:cxnSpLocks/>
          </p:cNvCxnSpPr>
          <p:nvPr/>
        </p:nvCxnSpPr>
        <p:spPr>
          <a:xfrm flipH="1">
            <a:off x="3838394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9" name="Straight Connector 2067">
            <a:extLst>
              <a:ext uri="{FF2B5EF4-FFF2-40B4-BE49-F238E27FC236}">
                <a16:creationId xmlns:a16="http://schemas.microsoft.com/office/drawing/2014/main" id="{A92F4A44-B030-C7B1-DAB8-F6025E31EF4C}"/>
              </a:ext>
            </a:extLst>
          </p:cNvPr>
          <p:cNvCxnSpPr>
            <a:cxnSpLocks/>
          </p:cNvCxnSpPr>
          <p:nvPr/>
        </p:nvCxnSpPr>
        <p:spPr>
          <a:xfrm flipH="1">
            <a:off x="101109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2068">
            <a:extLst>
              <a:ext uri="{FF2B5EF4-FFF2-40B4-BE49-F238E27FC236}">
                <a16:creationId xmlns:a16="http://schemas.microsoft.com/office/drawing/2014/main" id="{F9180E7E-0265-858A-B2E2-2C50E1FA2FD3}"/>
              </a:ext>
            </a:extLst>
          </p:cNvPr>
          <p:cNvCxnSpPr>
            <a:cxnSpLocks/>
          </p:cNvCxnSpPr>
          <p:nvPr/>
        </p:nvCxnSpPr>
        <p:spPr>
          <a:xfrm flipH="1">
            <a:off x="130118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" name="Straight Connector 2069">
            <a:extLst>
              <a:ext uri="{FF2B5EF4-FFF2-40B4-BE49-F238E27FC236}">
                <a16:creationId xmlns:a16="http://schemas.microsoft.com/office/drawing/2014/main" id="{BC151058-E605-F66D-413E-698ECC673C28}"/>
              </a:ext>
            </a:extLst>
          </p:cNvPr>
          <p:cNvCxnSpPr>
            <a:cxnSpLocks/>
          </p:cNvCxnSpPr>
          <p:nvPr/>
        </p:nvCxnSpPr>
        <p:spPr>
          <a:xfrm flipH="1">
            <a:off x="159127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2070">
            <a:extLst>
              <a:ext uri="{FF2B5EF4-FFF2-40B4-BE49-F238E27FC236}">
                <a16:creationId xmlns:a16="http://schemas.microsoft.com/office/drawing/2014/main" id="{64556501-9386-E36C-006B-EA0830CC1545}"/>
              </a:ext>
            </a:extLst>
          </p:cNvPr>
          <p:cNvCxnSpPr>
            <a:cxnSpLocks/>
          </p:cNvCxnSpPr>
          <p:nvPr/>
        </p:nvCxnSpPr>
        <p:spPr>
          <a:xfrm flipH="1">
            <a:off x="144623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3" name="Straight Connector 2071">
            <a:extLst>
              <a:ext uri="{FF2B5EF4-FFF2-40B4-BE49-F238E27FC236}">
                <a16:creationId xmlns:a16="http://schemas.microsoft.com/office/drawing/2014/main" id="{8627D920-4BAF-7324-C4BF-73CC6E64CEC7}"/>
              </a:ext>
            </a:extLst>
          </p:cNvPr>
          <p:cNvCxnSpPr>
            <a:cxnSpLocks/>
          </p:cNvCxnSpPr>
          <p:nvPr/>
        </p:nvCxnSpPr>
        <p:spPr>
          <a:xfrm flipH="1">
            <a:off x="173632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2072">
            <a:extLst>
              <a:ext uri="{FF2B5EF4-FFF2-40B4-BE49-F238E27FC236}">
                <a16:creationId xmlns:a16="http://schemas.microsoft.com/office/drawing/2014/main" id="{7B61C95A-F8F0-B147-7248-13AA53F98FDE}"/>
              </a:ext>
            </a:extLst>
          </p:cNvPr>
          <p:cNvCxnSpPr>
            <a:cxnSpLocks/>
          </p:cNvCxnSpPr>
          <p:nvPr/>
        </p:nvCxnSpPr>
        <p:spPr>
          <a:xfrm flipH="1">
            <a:off x="231650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Connector 2073">
            <a:extLst>
              <a:ext uri="{FF2B5EF4-FFF2-40B4-BE49-F238E27FC236}">
                <a16:creationId xmlns:a16="http://schemas.microsoft.com/office/drawing/2014/main" id="{122ABD38-96FA-041D-8B3B-84AC62331828}"/>
              </a:ext>
            </a:extLst>
          </p:cNvPr>
          <p:cNvCxnSpPr>
            <a:cxnSpLocks/>
          </p:cNvCxnSpPr>
          <p:nvPr/>
        </p:nvCxnSpPr>
        <p:spPr>
          <a:xfrm flipH="1">
            <a:off x="260659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2074">
            <a:extLst>
              <a:ext uri="{FF2B5EF4-FFF2-40B4-BE49-F238E27FC236}">
                <a16:creationId xmlns:a16="http://schemas.microsoft.com/office/drawing/2014/main" id="{8DC0DF47-64FD-4A9A-E27A-AC1A0B33E0B1}"/>
              </a:ext>
            </a:extLst>
          </p:cNvPr>
          <p:cNvCxnSpPr>
            <a:cxnSpLocks/>
          </p:cNvCxnSpPr>
          <p:nvPr/>
        </p:nvCxnSpPr>
        <p:spPr>
          <a:xfrm flipH="1">
            <a:off x="217146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Straight Connector 2075">
            <a:extLst>
              <a:ext uri="{FF2B5EF4-FFF2-40B4-BE49-F238E27FC236}">
                <a16:creationId xmlns:a16="http://schemas.microsoft.com/office/drawing/2014/main" id="{77D42EA5-2A74-50B0-9629-903881619255}"/>
              </a:ext>
            </a:extLst>
          </p:cNvPr>
          <p:cNvCxnSpPr>
            <a:cxnSpLocks/>
          </p:cNvCxnSpPr>
          <p:nvPr/>
        </p:nvCxnSpPr>
        <p:spPr>
          <a:xfrm flipH="1">
            <a:off x="115613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2076">
            <a:extLst>
              <a:ext uri="{FF2B5EF4-FFF2-40B4-BE49-F238E27FC236}">
                <a16:creationId xmlns:a16="http://schemas.microsoft.com/office/drawing/2014/main" id="{722687AF-78C0-D256-EA19-93A148416D9B}"/>
              </a:ext>
            </a:extLst>
          </p:cNvPr>
          <p:cNvCxnSpPr>
            <a:cxnSpLocks/>
          </p:cNvCxnSpPr>
          <p:nvPr/>
        </p:nvCxnSpPr>
        <p:spPr>
          <a:xfrm flipH="1">
            <a:off x="188136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9" name="Straight Connector 2077">
            <a:extLst>
              <a:ext uri="{FF2B5EF4-FFF2-40B4-BE49-F238E27FC236}">
                <a16:creationId xmlns:a16="http://schemas.microsoft.com/office/drawing/2014/main" id="{313C10CD-436A-73B7-81C1-1E721AE80FC7}"/>
              </a:ext>
            </a:extLst>
          </p:cNvPr>
          <p:cNvCxnSpPr>
            <a:cxnSpLocks/>
          </p:cNvCxnSpPr>
          <p:nvPr/>
        </p:nvCxnSpPr>
        <p:spPr>
          <a:xfrm flipH="1">
            <a:off x="202641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2078">
            <a:extLst>
              <a:ext uri="{FF2B5EF4-FFF2-40B4-BE49-F238E27FC236}">
                <a16:creationId xmlns:a16="http://schemas.microsoft.com/office/drawing/2014/main" id="{AFC60E44-4DC9-66F1-FF10-F35497833A4F}"/>
              </a:ext>
            </a:extLst>
          </p:cNvPr>
          <p:cNvCxnSpPr>
            <a:cxnSpLocks/>
          </p:cNvCxnSpPr>
          <p:nvPr/>
        </p:nvCxnSpPr>
        <p:spPr>
          <a:xfrm flipH="1">
            <a:off x="246155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Connector 2079">
            <a:extLst>
              <a:ext uri="{FF2B5EF4-FFF2-40B4-BE49-F238E27FC236}">
                <a16:creationId xmlns:a16="http://schemas.microsoft.com/office/drawing/2014/main" id="{A9DB8DF0-1506-1288-184F-AE71528F9040}"/>
              </a:ext>
            </a:extLst>
          </p:cNvPr>
          <p:cNvCxnSpPr>
            <a:cxnSpLocks/>
          </p:cNvCxnSpPr>
          <p:nvPr/>
        </p:nvCxnSpPr>
        <p:spPr>
          <a:xfrm flipH="1">
            <a:off x="275164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2080">
            <a:extLst>
              <a:ext uri="{FF2B5EF4-FFF2-40B4-BE49-F238E27FC236}">
                <a16:creationId xmlns:a16="http://schemas.microsoft.com/office/drawing/2014/main" id="{C32604CC-F1EC-556B-29AB-F82D2B7905ED}"/>
              </a:ext>
            </a:extLst>
          </p:cNvPr>
          <p:cNvCxnSpPr>
            <a:cxnSpLocks/>
          </p:cNvCxnSpPr>
          <p:nvPr/>
        </p:nvCxnSpPr>
        <p:spPr>
          <a:xfrm flipH="1">
            <a:off x="289669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3" name="Straight Connector 2081">
            <a:extLst>
              <a:ext uri="{FF2B5EF4-FFF2-40B4-BE49-F238E27FC236}">
                <a16:creationId xmlns:a16="http://schemas.microsoft.com/office/drawing/2014/main" id="{59D32AE4-5DE8-E761-B2D8-665C62D3E052}"/>
              </a:ext>
            </a:extLst>
          </p:cNvPr>
          <p:cNvCxnSpPr>
            <a:cxnSpLocks/>
          </p:cNvCxnSpPr>
          <p:nvPr/>
        </p:nvCxnSpPr>
        <p:spPr>
          <a:xfrm flipH="1">
            <a:off x="304173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2082">
            <a:extLst>
              <a:ext uri="{FF2B5EF4-FFF2-40B4-BE49-F238E27FC236}">
                <a16:creationId xmlns:a16="http://schemas.microsoft.com/office/drawing/2014/main" id="{1719314E-5B61-9633-4B7A-FDBB5A917397}"/>
              </a:ext>
            </a:extLst>
          </p:cNvPr>
          <p:cNvCxnSpPr>
            <a:cxnSpLocks/>
          </p:cNvCxnSpPr>
          <p:nvPr/>
        </p:nvCxnSpPr>
        <p:spPr>
          <a:xfrm flipH="1">
            <a:off x="318678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2083">
            <a:extLst>
              <a:ext uri="{FF2B5EF4-FFF2-40B4-BE49-F238E27FC236}">
                <a16:creationId xmlns:a16="http://schemas.microsoft.com/office/drawing/2014/main" id="{6FAAF59B-C6A7-01FC-E55E-34B495F6AC41}"/>
              </a:ext>
            </a:extLst>
          </p:cNvPr>
          <p:cNvCxnSpPr>
            <a:cxnSpLocks/>
          </p:cNvCxnSpPr>
          <p:nvPr/>
        </p:nvCxnSpPr>
        <p:spPr>
          <a:xfrm flipH="1">
            <a:off x="333182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2084">
            <a:extLst>
              <a:ext uri="{FF2B5EF4-FFF2-40B4-BE49-F238E27FC236}">
                <a16:creationId xmlns:a16="http://schemas.microsoft.com/office/drawing/2014/main" id="{163B4298-4AC1-6CB3-FA0C-310A94B0FFC3}"/>
              </a:ext>
            </a:extLst>
          </p:cNvPr>
          <p:cNvCxnSpPr>
            <a:cxnSpLocks/>
          </p:cNvCxnSpPr>
          <p:nvPr/>
        </p:nvCxnSpPr>
        <p:spPr>
          <a:xfrm flipH="1">
            <a:off x="347687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Connector 2085">
            <a:extLst>
              <a:ext uri="{FF2B5EF4-FFF2-40B4-BE49-F238E27FC236}">
                <a16:creationId xmlns:a16="http://schemas.microsoft.com/office/drawing/2014/main" id="{38EB0E24-D007-C77E-65CD-54854EF51E98}"/>
              </a:ext>
            </a:extLst>
          </p:cNvPr>
          <p:cNvCxnSpPr>
            <a:cxnSpLocks/>
          </p:cNvCxnSpPr>
          <p:nvPr/>
        </p:nvCxnSpPr>
        <p:spPr>
          <a:xfrm flipH="1">
            <a:off x="362192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2086">
            <a:extLst>
              <a:ext uri="{FF2B5EF4-FFF2-40B4-BE49-F238E27FC236}">
                <a16:creationId xmlns:a16="http://schemas.microsoft.com/office/drawing/2014/main" id="{0D69C004-8B56-B637-F338-3CF909539674}"/>
              </a:ext>
            </a:extLst>
          </p:cNvPr>
          <p:cNvCxnSpPr>
            <a:cxnSpLocks/>
          </p:cNvCxnSpPr>
          <p:nvPr/>
        </p:nvCxnSpPr>
        <p:spPr>
          <a:xfrm flipH="1">
            <a:off x="376696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9" name="TextBox 2087">
            <a:extLst>
              <a:ext uri="{FF2B5EF4-FFF2-40B4-BE49-F238E27FC236}">
                <a16:creationId xmlns:a16="http://schemas.microsoft.com/office/drawing/2014/main" id="{000DA1DE-0FB0-A95A-8D41-BB0F0381CED6}"/>
              </a:ext>
            </a:extLst>
          </p:cNvPr>
          <p:cNvSpPr txBox="1"/>
          <p:nvPr/>
        </p:nvSpPr>
        <p:spPr>
          <a:xfrm>
            <a:off x="862310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370" name="Straight Connector 2060">
            <a:extLst>
              <a:ext uri="{FF2B5EF4-FFF2-40B4-BE49-F238E27FC236}">
                <a16:creationId xmlns:a16="http://schemas.microsoft.com/office/drawing/2014/main" id="{AE36B03E-C6AF-DEC4-EDAE-09A7E3EADFA0}"/>
              </a:ext>
            </a:extLst>
          </p:cNvPr>
          <p:cNvCxnSpPr>
            <a:cxnSpLocks/>
          </p:cNvCxnSpPr>
          <p:nvPr/>
        </p:nvCxnSpPr>
        <p:spPr>
          <a:xfrm flipH="1">
            <a:off x="2968647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1" name="TextBox 2031">
            <a:extLst>
              <a:ext uri="{FF2B5EF4-FFF2-40B4-BE49-F238E27FC236}">
                <a16:creationId xmlns:a16="http://schemas.microsoft.com/office/drawing/2014/main" id="{8A166352-A9A9-4B42-9B75-0BEDB96C0BF7}"/>
              </a:ext>
            </a:extLst>
          </p:cNvPr>
          <p:cNvSpPr txBox="1"/>
          <p:nvPr/>
        </p:nvSpPr>
        <p:spPr>
          <a:xfrm>
            <a:off x="931358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1372" name="TextBox 2107">
            <a:extLst>
              <a:ext uri="{FF2B5EF4-FFF2-40B4-BE49-F238E27FC236}">
                <a16:creationId xmlns:a16="http://schemas.microsoft.com/office/drawing/2014/main" id="{2A60CDDB-3748-3772-9202-CAA0FE6F636F}"/>
              </a:ext>
            </a:extLst>
          </p:cNvPr>
          <p:cNvSpPr txBox="1"/>
          <p:nvPr/>
        </p:nvSpPr>
        <p:spPr>
          <a:xfrm>
            <a:off x="-14956" y="3648"/>
            <a:ext cx="7214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 Bias (FB)</a:t>
            </a:r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FA4D8E18-3F6A-3520-C4CE-202569DD539F}"/>
              </a:ext>
            </a:extLst>
          </p:cNvPr>
          <p:cNvSpPr/>
          <p:nvPr/>
        </p:nvSpPr>
        <p:spPr>
          <a:xfrm>
            <a:off x="3409156" y="295685"/>
            <a:ext cx="3261284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4" name="Rectangle 1373">
            <a:extLst>
              <a:ext uri="{FF2B5EF4-FFF2-40B4-BE49-F238E27FC236}">
                <a16:creationId xmlns:a16="http://schemas.microsoft.com/office/drawing/2014/main" id="{B5853BB1-21B9-5181-B6DF-C213A5F720C5}"/>
              </a:ext>
            </a:extLst>
          </p:cNvPr>
          <p:cNvSpPr/>
          <p:nvPr/>
        </p:nvSpPr>
        <p:spPr>
          <a:xfrm>
            <a:off x="988809" y="297390"/>
            <a:ext cx="191461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7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370</Words>
  <Application>Microsoft Office PowerPoint</Application>
  <PresentationFormat>Custom</PresentationFormat>
  <Paragraphs>242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2023-11-06T14:36:15Z</dcterms:created>
  <dcterms:modified xsi:type="dcterms:W3CDTF">2023-11-06T16:20:35Z</dcterms:modified>
</cp:coreProperties>
</file>