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E16589"/>
    <a:srgbClr val="3D1053"/>
    <a:srgbClr val="FF9933"/>
    <a:srgbClr val="3399FF"/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B9D8D-E6BA-4707-B7DF-25FF8C621829}" v="107" dt="2023-10-15T22:28:4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custSel addSld modSld">
      <pc:chgData name="Fatima Pillosu" userId="a6295d4dc9e22643" providerId="LiveId" clId="{5AFB9D8D-E6BA-4707-B7DF-25FF8C621829}" dt="2023-10-15T22:28:03.108" v="3708" actId="207"/>
      <pc:docMkLst>
        <pc:docMk/>
      </pc:docMkLst>
      <pc:sldChg chg="addSp delSp modSp mod">
        <pc:chgData name="Fatima Pillosu" userId="a6295d4dc9e22643" providerId="LiveId" clId="{5AFB9D8D-E6BA-4707-B7DF-25FF8C621829}" dt="2023-10-15T22:28:03.108" v="3708" actId="207"/>
        <pc:sldMkLst>
          <pc:docMk/>
          <pc:sldMk cId="2758204548" sldId="256"/>
        </pc:sldMkLst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0-15T22:27:50.999" v="3707" actId="14100"/>
          <ac:spMkLst>
            <pc:docMk/>
            <pc:sldMk cId="2758204548" sldId="256"/>
            <ac:spMk id="69" creationId="{02269A34-7B72-B89B-DDA9-728E8F58DBE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9" creationId="{21195992-E5D2-97B7-4B46-53A1ED393044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0-15T22:28:03.108" v="3708" actId="207"/>
          <ac:spMkLst>
            <pc:docMk/>
            <pc:sldMk cId="2758204548" sldId="256"/>
            <ac:spMk id="126" creationId="{982274CE-A600-1DF2-EA99-AF0DE2A35CDB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0-15T22:27:38.122" v="3705" actId="207"/>
          <ac:spMkLst>
            <pc:docMk/>
            <pc:sldMk cId="2758204548" sldId="256"/>
            <ac:spMk id="128" creationId="{212A8F7B-8FF2-8CC1-A035-5966729C153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63" creationId="{7D6EF7DD-5964-3B8C-12C7-EDBE392D5F2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4" creationId="{BB86B209-74D5-E395-4D6F-EA7CEA40B3CE}"/>
          </ac:spMkLst>
        </pc:spChg>
        <pc:spChg chg="add mod">
          <ac:chgData name="Fatima Pillosu" userId="a6295d4dc9e22643" providerId="LiveId" clId="{5AFB9D8D-E6BA-4707-B7DF-25FF8C621829}" dt="2023-10-15T22:27:38.122" v="3705" actId="207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7" creationId="{872A08B9-DA9F-627B-FE41-7613C32B604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21" creationId="{DFD49774-DB28-C7C9-0D92-79368907512D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0-15T22:28:03.108" v="3708" actId="207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0-15T22:28:03.108" v="3708" actId="207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0-15T22:28:03.108" v="3708" actId="207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0-15T22:28:03.108" v="3708" actId="207"/>
          <ac:spMkLst>
            <pc:docMk/>
            <pc:sldMk cId="2758204548" sldId="256"/>
            <ac:spMk id="272" creationId="{7E2E3B15-115F-25EC-DF17-BA6C53B15480}"/>
          </ac:spMkLst>
        </pc:sp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mod">
          <ac:chgData name="Fatima Pillosu" userId="a6295d4dc9e22643" providerId="LiveId" clId="{5AFB9D8D-E6BA-4707-B7DF-25FF8C621829}" dt="2023-10-15T21:14:55.843" v="3618" actId="1076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0-13T21:42:10.961" v="3321" actId="478"/>
          <ac:picMkLst>
            <pc:docMk/>
            <pc:sldMk cId="2758204548" sldId="256"/>
            <ac:picMk id="8" creationId="{B469AE19-25A7-DA0C-EF3D-9EAA824F8B92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15T22:27:32.165" v="3704" actId="103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mod">
          <ac:chgData name="Fatima Pillosu" userId="a6295d4dc9e22643" providerId="LiveId" clId="{5AFB9D8D-E6BA-4707-B7DF-25FF8C621829}" dt="2023-10-13T21:33:54.815" v="3290" actId="1036"/>
          <ac:picMkLst>
            <pc:docMk/>
            <pc:sldMk cId="2758204548" sldId="256"/>
            <ac:picMk id="130" creationId="{64682AA7-B6BA-3CB0-FF78-BF32D4487041}"/>
          </ac:picMkLst>
        </pc:picChg>
        <pc:picChg chg="add mod">
          <ac:chgData name="Fatima Pillosu" userId="a6295d4dc9e22643" providerId="LiveId" clId="{5AFB9D8D-E6BA-4707-B7DF-25FF8C621829}" dt="2023-10-13T21:33:47.749" v="3288" actId="1035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mod">
          <ac:chgData name="Fatima Pillosu" userId="a6295d4dc9e22643" providerId="LiveId" clId="{5AFB9D8D-E6BA-4707-B7DF-25FF8C621829}" dt="2023-10-13T17:37:30.574" v="2152" actId="1035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mod">
          <ac:chgData name="Fatima Pillosu" userId="a6295d4dc9e22643" providerId="LiveId" clId="{5AFB9D8D-E6BA-4707-B7DF-25FF8C621829}" dt="2023-10-15T21:20:11.024" v="3679" actId="1076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8" creationId="{D707A3C2-0548-4D34-4FEB-1997F2D80469}"/>
          </ac:picMkLst>
        </pc:picChg>
        <pc:picChg chg="add mod">
          <ac:chgData name="Fatima Pillosu" userId="a6295d4dc9e22643" providerId="LiveId" clId="{5AFB9D8D-E6BA-4707-B7DF-25FF8C621829}" dt="2023-10-13T21:33:47.749" v="3288" actId="1035"/>
          <ac:picMkLst>
            <pc:docMk/>
            <pc:sldMk cId="2758204548" sldId="256"/>
            <ac:picMk id="263" creationId="{B55C681F-EE48-04F9-721A-8011DD56D71B}"/>
          </ac:picMkLst>
        </pc:pic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0-13T21:34:10.165" v="3291" actId="14100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0-13T21:34:18.158" v="3292" actId="14100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mod">
          <ac:chgData name="Fatima Pillosu" userId="a6295d4dc9e22643" providerId="LiveId" clId="{5AFB9D8D-E6BA-4707-B7DF-25FF8C621829}" dt="2023-10-14T13:26:23.348" v="3535" actId="1035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0-13T20:55:38.331" v="2499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0-13T20:55:33.681" v="2498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0-13T20:26:30.924" v="2338" actId="14100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add mod">
          <ac:chgData name="Fatima Pillosu" userId="a6295d4dc9e22643" providerId="LiveId" clId="{5AFB9D8D-E6BA-4707-B7DF-25FF8C621829}" dt="2023-10-13T21:30:54.776" v="3243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0-15T21:18:27.888" v="3670" actId="1036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13T20:54:31.226" v="2489" actId="692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0-15T21:15:06.242" v="3619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0-13T20:16:35.857" v="2274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0-13T20:16:41.594" v="227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mod">
          <ac:chgData name="Fatima Pillosu" userId="a6295d4dc9e22643" providerId="LiveId" clId="{5AFB9D8D-E6BA-4707-B7DF-25FF8C621829}" dt="2023-10-13T21:20:04.486" v="2879" actId="14100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5AFB9D8D-E6BA-4707-B7DF-25FF8C621829}" dt="2023-10-13T21:31:29.810" v="3246" actId="14100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0-13T21:31:21.920" v="3244" actId="12788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0-13T21:32:31.266" v="3261" actId="1035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0-15T21:58:35.638" v="3691" actId="478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" creationId="{22177942-984F-1C23-EB78-DF751E23831F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" creationId="{517FEA51-EE35-E0A5-5140-C07FA71324F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" creationId="{ECEEFDFE-0B54-DB36-F2A1-CBC53C355C2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" creationId="{FC0217A4-5096-1B7E-7BBF-639DEBD2077E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0" creationId="{8FB8FFCC-7A6E-D133-CDBD-7D97BE0FD15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1" creationId="{43461467-E113-273C-C47D-806C8571CE83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2" creationId="{3D8B1680-27CE-1782-485B-00F2787B470F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3" creationId="{CF8E11AB-9AC3-758B-B700-11CCEC33AA2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4" creationId="{E972C389-B4F6-46CF-ECFB-90E9C164CC07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5" creationId="{ABEA0039-9984-7A55-5BE9-01CB5B428DD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6" creationId="{E567E31D-2A44-DD78-CBB0-E319A3D9CA1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7" creationId="{49676E71-844F-3F66-4C5C-07A09442811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8" creationId="{01E48F60-1511-C8E8-8986-7946BC279761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19" creationId="{4381C937-88E1-3481-3FF7-2E7CB48AB9D3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0" creationId="{9F67660E-3E70-667B-14CE-90527AF025F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1" creationId="{E0C37846-A16A-DC5E-256D-057E2657EB1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2" creationId="{E6440E71-BD72-E41A-3E69-027A4848B4F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3" creationId="{FC6D2DF9-6D29-2012-ED29-92897D06583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4" creationId="{B89D04A4-4502-F79B-99D2-223CAA0D1887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25" creationId="{67F72C85-FBB3-A04D-181D-AECFD38BB61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35" creationId="{A51F329E-9A7A-34CD-075C-FB2545E8D6E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36" creationId="{A1718A8A-63DE-86DA-CF76-7EED3EA42EC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37" creationId="{DE10D9BE-9C66-A18A-7109-A6EF14B9F13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38" creationId="{869694B0-AE9D-D9E4-5CBD-505F7D996B8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39" creationId="{047DFC7E-B653-0A6B-7497-D21A05D3710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0" creationId="{97B213A9-CD7E-96EF-D4DD-747D86440F7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1" creationId="{066BB68D-8EA2-41B0-36EF-80CA4D6DEA58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2" creationId="{018C3AF3-804E-4FF0-DA45-7A2477E88A4E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3" creationId="{09175DCE-FFC8-A396-65F7-A3A0257A384F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4" creationId="{DBA6AB07-324F-426A-E08D-721863EF339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5" creationId="{A0B97A1C-1FC6-EA68-008C-8E933C44A37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6" creationId="{CF34C3C2-89DF-8A62-62D8-69A16746639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7" creationId="{A29E0B1C-4C88-ADB4-5F18-EB88CAD8BB4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8" creationId="{992884CC-CB9E-88BA-1B5E-7963800F913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49" creationId="{FE88F845-8EB6-DD4F-81AE-82BC4607333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0" creationId="{30F644E7-7F31-FDDF-59FA-11AA59D20C2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1" creationId="{77806324-79AC-A00D-C3C6-071DA3999EF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2" creationId="{586948B3-D482-C916-7770-EE75C456D8F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3" creationId="{E4FF6C1E-8C7D-AFCB-7679-C4EC6B13D472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4" creationId="{2C465BC8-CFDD-68EC-2FEC-EC414D77D85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5" creationId="{BA228D0B-7BB8-03F6-CA4E-DC6598F0F0D3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6" creationId="{00F295DE-8660-9EAB-1730-12B58E7E4CA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7" creationId="{9D979F5B-749F-5218-C0B3-BC37C297612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8" creationId="{36F18C97-C97A-19E1-BB0F-634CFF70991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59" creationId="{52C58557-91C2-C421-5A26-B692E32EB3B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1" creationId="{4799CFC4-4D78-3C89-2EDC-7AF55E2FDE7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2" creationId="{8C1DBA92-F55E-0E4C-C64B-3672FA2668D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3" creationId="{AD1C9405-7A4C-F6FF-5215-7EF3F39CC1C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4" creationId="{DC7A995D-2567-7C2A-AA62-B72BDE490EE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6" creationId="{29D88019-FF83-A24D-E819-4C6196BD417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8" creationId="{EA408042-B6E9-97A1-6C08-A6D4B2E8E2DE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69" creationId="{6F78731D-3553-52E0-B553-F7191449A38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0" creationId="{AD61C0F0-8E07-51C6-B810-1BC88EF587E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1" creationId="{A627103C-70A0-88C0-204A-4CCACE05F06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2" creationId="{A6738CA0-8416-061D-0483-114418A058C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3" creationId="{66B40C7A-FD53-5ADB-1AB5-024A8BE9D8E3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4" creationId="{255FCA48-254D-1337-DFB8-1E5F30A6E95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5" creationId="{A2499796-43DD-906E-67FD-D4BCB983D1E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6" creationId="{41CEF0F2-E4FA-9E11-8366-D4DB428CC95F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7" creationId="{57B1F252-8294-956D-EADE-7342CBC8F48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8" creationId="{D9907BDE-29DA-919C-2558-7CDC3A5809B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79" creationId="{E2DEDAD9-1F2A-21FF-36E7-6FF131E92DF9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0" creationId="{A5DEF6BD-4127-24C9-8A5E-253E9C3378DE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1" creationId="{9F06773B-A85F-900D-FAC2-BA13B8A0797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2" creationId="{01F9B9EB-3701-EA50-0877-A8A9BE53AD7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3" creationId="{791FAAB4-5912-24F8-21C3-5986F6DB04F8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4" creationId="{722E1326-8557-5200-5C98-BE54D0CDBDD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5" creationId="{53409651-A573-B393-3FA5-2CAECA7E0F8A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6" creationId="{DA3F1615-AB27-73BF-7D0D-02CDECFC3BC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7" creationId="{CC845A93-F0DC-BD66-CD00-9E747608FC20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8" creationId="{AD7A76CC-7096-E42A-5F1E-516A9A97594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89" creationId="{43538B6F-6F9A-C7C1-E707-AA92B3C13756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0" creationId="{E8B88B1C-EAAB-E501-7D2E-8D0EFDEE20CD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1" creationId="{F5F9467F-4AF8-D875-A6AF-D55272BBFE27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2" creationId="{1B74DB8D-AED6-C5D5-BA50-AEB5D376F20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3" creationId="{21877F2E-E22B-EB66-A398-54B67EAC379B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4" creationId="{95EDB564-B3F8-AABD-49AC-A1275105F9A5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5" creationId="{9EC63ED8-09EB-B699-4788-2332572CA6DF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6" creationId="{303DD9BE-53E4-E47A-EE5D-207F7BF912DE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7" creationId="{7D08AFD9-FDD9-DDE5-E460-4408A091D1DC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8" creationId="{BC0BD403-49F6-3E50-06EB-051F7D8A5194}"/>
          </ac:spMkLst>
        </pc:spChg>
        <pc:spChg chg="mod">
          <ac:chgData name="Fatima Pillosu" userId="a6295d4dc9e22643" providerId="LiveId" clId="{5AFB9D8D-E6BA-4707-B7DF-25FF8C621829}" dt="2023-10-02T22:15:57.495" v="701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15T21:14:07.873" v="3609" actId="103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14T13:27:28.267" v="3540" actId="1076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15T21:14:26.559" v="3613" actId="2057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15T21:14:21.643" v="3611" actId="2057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grpChg chg="add mod">
          <ac:chgData name="Fatima Pillosu" userId="a6295d4dc9e22643" providerId="LiveId" clId="{5AFB9D8D-E6BA-4707-B7DF-25FF8C621829}" dt="2023-10-14T13:27:19.753" v="3538" actId="1076"/>
          <ac:grpSpMkLst>
            <pc:docMk/>
            <pc:sldMk cId="2369477478" sldId="257"/>
            <ac:grpSpMk id="4" creationId="{91709A1E-3D57-A84F-F9DB-CFA5FBB7CAF8}"/>
          </ac:grpSpMkLst>
        </pc:grpChg>
        <pc:grpChg chg="mod">
          <ac:chgData name="Fatima Pillosu" userId="a6295d4dc9e22643" providerId="LiveId" clId="{5AFB9D8D-E6BA-4707-B7DF-25FF8C621829}" dt="2023-10-02T22:15:57.495" v="701"/>
          <ac:grpSpMkLst>
            <pc:docMk/>
            <pc:sldMk cId="2369477478" sldId="257"/>
            <ac:grpSpMk id="60" creationId="{BF6E499E-588B-E98D-9402-BD79DF77F2BF}"/>
          </ac:grpSpMkLst>
        </pc:grpChg>
        <pc:grpChg chg="add mod">
          <ac:chgData name="Fatima Pillosu" userId="a6295d4dc9e22643" providerId="LiveId" clId="{5AFB9D8D-E6BA-4707-B7DF-25FF8C621829}" dt="2023-10-14T13:27:25.267" v="3539" actId="1076"/>
          <ac:grpSpMkLst>
            <pc:docMk/>
            <pc:sldMk cId="2369477478" sldId="257"/>
            <ac:grpSpMk id="65" creationId="{72CD4C1A-0DFB-8214-CB5B-02859DDED296}"/>
          </ac:grpSpMkLst>
        </pc:grp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5" creationId="{1C3D5DFE-5D93-3BFC-C1AF-89BE645B7639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26" creationId="{D6118776-3E7E-395F-114F-67D73C895138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27" creationId="{0F1878F9-42E9-C1FC-DE8A-2B4178BF4A36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28" creationId="{D6C659D2-43B2-F7AF-A14A-E3ADAF41E07B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29" creationId="{8F85EDB8-EC42-05E1-5727-34D965B59A61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30" creationId="{38A1C4F8-01A6-9BEE-266F-378B347CF214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31" creationId="{D8BF490D-1FE1-A1F9-DEC8-0120E73ED397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32" creationId="{96A4E141-C9D1-E657-63D5-22DC59DC4A3B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33" creationId="{EA977782-3F1D-E478-0E1A-F71069E13E4C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34" creationId="{B9135B8B-4146-9118-C993-DC1E6434BD9C}"/>
          </ac:cxnSpMkLst>
        </pc:cxnChg>
        <pc:cxnChg chg="mod">
          <ac:chgData name="Fatima Pillosu" userId="a6295d4dc9e22643" providerId="LiveId" clId="{5AFB9D8D-E6BA-4707-B7DF-25FF8C621829}" dt="2023-10-02T22:15:57.495" v="701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magine 202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587A07D-0D8C-CD89-65FD-FC18A664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39883" y="2640514"/>
            <a:ext cx="658800" cy="703602"/>
          </a:xfrm>
          <a:prstGeom prst="rect">
            <a:avLst/>
          </a:prstGeom>
        </p:spPr>
      </p:pic>
      <p:pic>
        <p:nvPicPr>
          <p:cNvPr id="204" name="Immagine 20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8C67E95D-EE15-8ACB-AD28-59798F791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75202" y="2673078"/>
            <a:ext cx="658800" cy="703602"/>
          </a:xfrm>
          <a:prstGeom prst="rect">
            <a:avLst/>
          </a:prstGeom>
        </p:spPr>
      </p:pic>
      <p:pic>
        <p:nvPicPr>
          <p:cNvPr id="198" name="Immagine 19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3D6DD49-2251-0E19-B931-FB89B9DB0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615997" y="2709265"/>
            <a:ext cx="658800" cy="703602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3857739" y="8314"/>
            <a:ext cx="1374964" cy="59086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3857739" y="778978"/>
            <a:ext cx="1374963" cy="396000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Are VRTs known?</a:t>
            </a: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743055" y="645257"/>
            <a:ext cx="1757681" cy="6707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1222165" y="738147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743697" y="1937627"/>
            <a:ext cx="1757681" cy="823945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point-rainfall observations (tp obs) associated with FFRs?</a:t>
            </a: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152857" y="2149072"/>
            <a:ext cx="1457990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tp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54064" y="2605764"/>
            <a:ext cx="1455576" cy="8320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distribution of tp obs associated with FFR and select percentiles P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and P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defining VRTs associated with moderately-severe (VRT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and severe (VRT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152857" y="3618231"/>
            <a:ext cx="1455576" cy="1302463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750244" y="3577418"/>
            <a:ext cx="1707331" cy="123907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5544509" y="830939"/>
            <a:ext cx="2536061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5544508" y="1294313"/>
            <a:ext cx="2536063" cy="563564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FFR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8384800" y="1039014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5798801" y="3622957"/>
            <a:ext cx="1208786" cy="52623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Estimation of calibration:</a:t>
            </a:r>
          </a:p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compute Frequency Bias for different VREs and accumulation periods. 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5544351" y="2132855"/>
            <a:ext cx="1298648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flash flood reports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6887414" y="2132853"/>
            <a:ext cx="1187858" cy="287999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FC1 and FC2.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5537067" y="2706928"/>
            <a:ext cx="1305927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6881209" y="2706928"/>
            <a:ext cx="1245665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079405" y="4462623"/>
            <a:ext cx="1209601" cy="1830929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7080507" y="3622958"/>
            <a:ext cx="2501530" cy="52507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Estimation of discrimination ability:</a:t>
            </a:r>
          </a:p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compute ROC curves for different VREs and accumulation periods, and Areas under the ROC curve (AROC) for different VREs.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8365029" y="4462055"/>
            <a:ext cx="1459820" cy="1598218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7673209" y="4148034"/>
            <a:ext cx="0" cy="30699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8967419" y="4148034"/>
            <a:ext cx="0" cy="31451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364165" y="6603704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4545220" y="5989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</p:cNvCxnSpPr>
          <p:nvPr/>
        </p:nvCxnSpPr>
        <p:spPr>
          <a:xfrm flipH="1">
            <a:off x="3490826" y="975309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rot="5400000">
            <a:off x="1583262" y="800621"/>
            <a:ext cx="0" cy="36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622166" y="1311617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</p:cNvCxnSpPr>
          <p:nvPr/>
        </p:nvCxnSpPr>
        <p:spPr>
          <a:xfrm rot="5400000">
            <a:off x="1575857" y="2166674"/>
            <a:ext cx="0" cy="36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622926" y="17711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881852" y="24370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622166" y="27614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5612E76F-92EE-2B93-461F-6A3D311632C6}"/>
              </a:ext>
            </a:extLst>
          </p:cNvPr>
          <p:cNvCxnSpPr>
            <a:cxnSpLocks/>
          </p:cNvCxnSpPr>
          <p:nvPr/>
        </p:nvCxnSpPr>
        <p:spPr>
          <a:xfrm>
            <a:off x="880645" y="344335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</p:cNvCxnSpPr>
          <p:nvPr/>
        </p:nvCxnSpPr>
        <p:spPr>
          <a:xfrm flipV="1">
            <a:off x="5232702" y="970646"/>
            <a:ext cx="565413" cy="20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190031" y="2432409"/>
            <a:ext cx="0" cy="274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485062" y="2420852"/>
            <a:ext cx="0" cy="2860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080570" y="1361205"/>
            <a:ext cx="222542" cy="21489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24286C7E-AF05-45CF-1AC1-4D088E49EC34}"/>
              </a:ext>
            </a:extLst>
          </p:cNvPr>
          <p:cNvCxnSpPr>
            <a:cxnSpLocks/>
            <a:stCxn id="67" idx="2"/>
            <a:endCxn id="75" idx="1"/>
          </p:cNvCxnSpPr>
          <p:nvPr/>
        </p:nvCxnSpPr>
        <p:spPr>
          <a:xfrm>
            <a:off x="6812540" y="1857877"/>
            <a:ext cx="668803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6812539" y="11143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180146" y="32578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7504042" y="32578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6407761" y="4316201"/>
            <a:ext cx="0" cy="144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5798114" y="4113932"/>
            <a:ext cx="1219293" cy="24639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D828958-01E2-07BB-5D4E-601C3D1796C3}"/>
              </a:ext>
            </a:extLst>
          </p:cNvPr>
          <p:cNvSpPr/>
          <p:nvPr/>
        </p:nvSpPr>
        <p:spPr>
          <a:xfrm>
            <a:off x="1670431" y="3423753"/>
            <a:ext cx="1863602" cy="3260255"/>
          </a:xfrm>
          <a:prstGeom prst="rect">
            <a:avLst/>
          </a:prstGeom>
          <a:noFill/>
          <a:ln w="3810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701238" y="4622465"/>
            <a:ext cx="1823486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E16589"/>
                </a:solidFill>
                <a:latin typeface="+mj-lt"/>
              </a:rPr>
              <a:t>Section 4.1 &amp; Figure 6</a:t>
            </a:r>
          </a:p>
        </p:txBody>
      </p:sp>
      <p:pic>
        <p:nvPicPr>
          <p:cNvPr id="130" name="Picture 17">
            <a:extLst>
              <a:ext uri="{FF2B5EF4-FFF2-40B4-BE49-F238E27FC236}">
                <a16:creationId xmlns:a16="http://schemas.microsoft.com/office/drawing/2014/main" id="{64682AA7-B6BA-3CB0-FF78-BF32D448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59" y="4810773"/>
            <a:ext cx="809944" cy="1028006"/>
          </a:xfrm>
          <a:prstGeom prst="rect">
            <a:avLst/>
          </a:prstGeom>
        </p:spPr>
      </p:pic>
      <p:pic>
        <p:nvPicPr>
          <p:cNvPr id="131" name="Picture 19">
            <a:extLst>
              <a:ext uri="{FF2B5EF4-FFF2-40B4-BE49-F238E27FC236}">
                <a16:creationId xmlns:a16="http://schemas.microsoft.com/office/drawing/2014/main" id="{D838F6EA-7D1E-B0B4-1A7B-DA77C2E3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62" y="4798417"/>
            <a:ext cx="1086651" cy="813061"/>
          </a:xfrm>
          <a:prstGeom prst="rect">
            <a:avLst/>
          </a:prstGeom>
        </p:spPr>
      </p:pic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3540370" y="744706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584005" y="1246277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5323383" y="741868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44EB331-805E-570E-2262-45293472F253}"/>
              </a:ext>
            </a:extLst>
          </p:cNvPr>
          <p:cNvSpPr/>
          <p:nvPr/>
        </p:nvSpPr>
        <p:spPr>
          <a:xfrm>
            <a:off x="1416516" y="754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424455" y="2276814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555810" y="2694029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733498" y="1483120"/>
            <a:ext cx="1774076" cy="288000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point FFRs for year X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1042620" y="1912525"/>
            <a:ext cx="65861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3b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658209" y="3426061"/>
            <a:ext cx="71922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2c &amp; d</a:t>
            </a:r>
          </a:p>
        </p:txBody>
      </p:sp>
      <p:sp>
        <p:nvSpPr>
          <p:cNvPr id="166" name="Documento 165">
            <a:extLst>
              <a:ext uri="{FF2B5EF4-FFF2-40B4-BE49-F238E27FC236}">
                <a16:creationId xmlns:a16="http://schemas.microsoft.com/office/drawing/2014/main" id="{C0282C00-B6F0-1731-7D49-6B4406136C38}"/>
              </a:ext>
            </a:extLst>
          </p:cNvPr>
          <p:cNvSpPr/>
          <p:nvPr/>
        </p:nvSpPr>
        <p:spPr>
          <a:xfrm>
            <a:off x="1759126" y="5016990"/>
            <a:ext cx="1666016" cy="1645721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620836" y="4815178"/>
            <a:ext cx="0" cy="1915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B9BB30F6-89F9-DAF6-501A-A636C9D2C30B}"/>
              </a:ext>
            </a:extLst>
          </p:cNvPr>
          <p:cNvCxnSpPr>
            <a:cxnSpLocks/>
          </p:cNvCxnSpPr>
          <p:nvPr/>
        </p:nvCxnSpPr>
        <p:spPr>
          <a:xfrm>
            <a:off x="2608466" y="6662711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77734" y="4834587"/>
            <a:ext cx="2911" cy="2002453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877734" y="6841484"/>
            <a:ext cx="4542598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420332" y="970180"/>
            <a:ext cx="0" cy="5871304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733498" y="2936173"/>
            <a:ext cx="1771264" cy="408002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short-range ecPoint rainfall forecasts  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2609464" y="3336928"/>
            <a:ext cx="0" cy="21859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783617" y="3555519"/>
            <a:ext cx="1651694" cy="29799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Define VRTs using short-range ecPoint-Rainfall forecasts.</a:t>
            </a:r>
          </a:p>
        </p:txBody>
      </p:sp>
      <p:pic>
        <p:nvPicPr>
          <p:cNvPr id="186" name="Immagine 18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C511DCC-33AD-7FD1-8387-6955FC585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56" y="5046485"/>
            <a:ext cx="1459547" cy="1190991"/>
          </a:xfrm>
          <a:prstGeom prst="rect">
            <a:avLst/>
          </a:prstGeom>
        </p:spPr>
      </p:pic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6FACDA01-1933-8929-65A5-979F4A66C622}"/>
              </a:ext>
            </a:extLst>
          </p:cNvPr>
          <p:cNvSpPr txBox="1"/>
          <p:nvPr/>
        </p:nvSpPr>
        <p:spPr>
          <a:xfrm>
            <a:off x="1767186" y="6200502"/>
            <a:ext cx="1013489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E16589"/>
                </a:solidFill>
                <a:latin typeface="+mj-lt"/>
              </a:rPr>
              <a:t>Section 5.1 &amp; Figure 7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0" y="8314"/>
            <a:ext cx="3835403" cy="590400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822968" y="67907"/>
            <a:ext cx="2189465" cy="461665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Definition of Verifying Rainfall Thresholds (VRTs)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255039" y="8314"/>
            <a:ext cx="4650962" cy="590400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137534" y="159239"/>
            <a:ext cx="3069181" cy="276999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 verification analysis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99" name="Immagine 198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A5CD8ED2-F990-3F14-85DC-6128D7539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649793" y="2738653"/>
            <a:ext cx="658800" cy="703602"/>
          </a:xfrm>
          <a:prstGeom prst="rect">
            <a:avLst/>
          </a:prstGeom>
        </p:spPr>
      </p:pic>
      <p:pic>
        <p:nvPicPr>
          <p:cNvPr id="161" name="Immagine 160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2952A91A-B334-3FA7-5339-EDB5B57399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688074" y="2773219"/>
            <a:ext cx="659491" cy="704304"/>
          </a:xfrm>
          <a:prstGeom prst="rect">
            <a:avLst/>
          </a:prstGeom>
        </p:spPr>
      </p:pic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7879808" y="1282071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60D94A2A-FA1F-E4D3-4051-2E1B76DB7E89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3675" y="1857877"/>
            <a:ext cx="618865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F9202CAC-85D5-8979-C028-AF1BD1DC5EE6}"/>
              </a:ext>
            </a:extLst>
          </p:cNvPr>
          <p:cNvSpPr/>
          <p:nvPr/>
        </p:nvSpPr>
        <p:spPr>
          <a:xfrm>
            <a:off x="6636201" y="1825348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172602" y="1658014"/>
            <a:ext cx="658800" cy="703602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13397" y="1694201"/>
            <a:ext cx="658800" cy="703602"/>
          </a:xfrm>
          <a:prstGeom prst="rect">
            <a:avLst/>
          </a:prstGeom>
        </p:spPr>
      </p:pic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872A08B9-DA9F-627B-FE41-7613C32B6047}"/>
              </a:ext>
            </a:extLst>
          </p:cNvPr>
          <p:cNvSpPr txBox="1"/>
          <p:nvPr/>
        </p:nvSpPr>
        <p:spPr>
          <a:xfrm>
            <a:off x="8172602" y="1453935"/>
            <a:ext cx="148667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2</a:t>
            </a:r>
          </a:p>
        </p:txBody>
      </p:sp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47193" y="1723589"/>
            <a:ext cx="658800" cy="703602"/>
          </a:xfrm>
          <a:prstGeom prst="rect">
            <a:avLst/>
          </a:prstGeom>
        </p:spPr>
      </p:pic>
      <p:pic>
        <p:nvPicPr>
          <p:cNvPr id="220" name="Immagine 219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BF37A2B8-5AB6-29D6-C77C-1AB43D75CF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" t="19571" r="42735" b="4699"/>
          <a:stretch/>
        </p:blipFill>
        <p:spPr>
          <a:xfrm>
            <a:off x="4796331" y="2666669"/>
            <a:ext cx="658619" cy="704305"/>
          </a:xfrm>
          <a:prstGeom prst="rect">
            <a:avLst/>
          </a:prstGeom>
        </p:spPr>
      </p:pic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DFD49774-DB28-C7C9-0D92-79368907512D}"/>
              </a:ext>
            </a:extLst>
          </p:cNvPr>
          <p:cNvSpPr txBox="1"/>
          <p:nvPr/>
        </p:nvSpPr>
        <p:spPr>
          <a:xfrm>
            <a:off x="4806685" y="3325067"/>
            <a:ext cx="65861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4</a:t>
            </a:r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15E262DB-6A85-E487-53CF-45F1F33986BC}"/>
              </a:ext>
            </a:extLst>
          </p:cNvPr>
          <p:cNvSpPr/>
          <p:nvPr/>
        </p:nvSpPr>
        <p:spPr>
          <a:xfrm>
            <a:off x="5506143" y="2529451"/>
            <a:ext cx="4401511" cy="3856607"/>
          </a:xfrm>
          <a:prstGeom prst="rect">
            <a:avLst/>
          </a:prstGeom>
          <a:noFill/>
          <a:ln w="3810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289007" y="1754068"/>
            <a:ext cx="658800" cy="705462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00472" y="1658014"/>
            <a:ext cx="658800" cy="703602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41267" y="1694201"/>
            <a:ext cx="658800" cy="703602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75063" y="1723589"/>
            <a:ext cx="658800" cy="703602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113344" y="1758155"/>
            <a:ext cx="659491" cy="704304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180146" y="3438992"/>
            <a:ext cx="215112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>
            <a:off x="6403194" y="343790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8331272" y="343790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5557587" y="4455148"/>
            <a:ext cx="1459820" cy="1598217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3" name="Picture 19">
            <a:extLst>
              <a:ext uri="{FF2B5EF4-FFF2-40B4-BE49-F238E27FC236}">
                <a16:creationId xmlns:a16="http://schemas.microsoft.com/office/drawing/2014/main" id="{B55C681F-EE48-04F9-721A-8011DD56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20" y="4791510"/>
            <a:ext cx="1086651" cy="813061"/>
          </a:xfrm>
          <a:prstGeom prst="rect">
            <a:avLst/>
          </a:prstGeom>
        </p:spPr>
      </p:pic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5490087" y="5614549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5.2.1 &amp; Figure 7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7070687" y="4113932"/>
            <a:ext cx="2501531" cy="2488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7014085" y="5795769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5.2.1 &amp; Figure 7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8336631" y="5595499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5.2.1 &amp; Figure 7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687701" y="6404881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1051796" y="1255072"/>
            <a:ext cx="658800" cy="70908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B0864E4-8C73-671C-E891-AE32C48C47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378" y="3622957"/>
            <a:ext cx="1162671" cy="1071123"/>
          </a:xfrm>
          <a:prstGeom prst="rect">
            <a:avLst/>
          </a:prstGeom>
        </p:spPr>
      </p:pic>
      <p:pic>
        <p:nvPicPr>
          <p:cNvPr id="85" name="Immagine 84">
            <a:extLst>
              <a:ext uri="{FF2B5EF4-FFF2-40B4-BE49-F238E27FC236}">
                <a16:creationId xmlns:a16="http://schemas.microsoft.com/office/drawing/2014/main" id="{AE10908A-2DBE-AE52-6C84-DB112FDB3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313" b="-1"/>
          <a:stretch/>
        </p:blipFill>
        <p:spPr>
          <a:xfrm>
            <a:off x="1906424" y="3865629"/>
            <a:ext cx="1392278" cy="7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1709A1E-3D57-A84F-F9DB-CFA5FBB7CAF8}"/>
              </a:ext>
            </a:extLst>
          </p:cNvPr>
          <p:cNvGrpSpPr/>
          <p:nvPr/>
        </p:nvGrpSpPr>
        <p:grpSpPr>
          <a:xfrm>
            <a:off x="5469497" y="3900519"/>
            <a:ext cx="2452195" cy="1553806"/>
            <a:chOff x="4865045" y="10431129"/>
            <a:chExt cx="2452195" cy="1553806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1C3D5DFE-5D93-3BFC-C1AF-89BE645B7639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14" y="11193436"/>
              <a:ext cx="1505787" cy="65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2177942-984F-1C23-EB78-DF751E23831F}"/>
                </a:ext>
              </a:extLst>
            </p:cNvPr>
            <p:cNvSpPr/>
            <p:nvPr/>
          </p:nvSpPr>
          <p:spPr>
            <a:xfrm>
              <a:off x="5345206" y="10747114"/>
              <a:ext cx="1512625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517FEA51-EE35-E0A5-5140-C07FA71324FB}"/>
                </a:ext>
              </a:extLst>
            </p:cNvPr>
            <p:cNvSpPr/>
            <p:nvPr/>
          </p:nvSpPr>
          <p:spPr>
            <a:xfrm>
              <a:off x="5328741" y="108557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CEEFDFE-0B54-DB36-F2A1-CBC53C355C2D}"/>
                </a:ext>
              </a:extLst>
            </p:cNvPr>
            <p:cNvSpPr/>
            <p:nvPr/>
          </p:nvSpPr>
          <p:spPr>
            <a:xfrm>
              <a:off x="5330677" y="1076622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C0217A4-5096-1B7E-7BBF-639DEBD2077E}"/>
                </a:ext>
              </a:extLst>
            </p:cNvPr>
            <p:cNvSpPr txBox="1"/>
            <p:nvPr/>
          </p:nvSpPr>
          <p:spPr>
            <a:xfrm>
              <a:off x="5287963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FB8FFCC-7A6E-D133-CDBD-7D97BE0FD159}"/>
                </a:ext>
              </a:extLst>
            </p:cNvPr>
            <p:cNvSpPr txBox="1"/>
            <p:nvPr/>
          </p:nvSpPr>
          <p:spPr>
            <a:xfrm>
              <a:off x="5242278" y="11537847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3461467-E113-273C-C47D-806C8571CE83}"/>
                </a:ext>
              </a:extLst>
            </p:cNvPr>
            <p:cNvSpPr txBox="1"/>
            <p:nvPr/>
          </p:nvSpPr>
          <p:spPr>
            <a:xfrm>
              <a:off x="5242278" y="10639392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D8B1680-27CE-1782-485B-00F2787B470F}"/>
                </a:ext>
              </a:extLst>
            </p:cNvPr>
            <p:cNvSpPr txBox="1"/>
            <p:nvPr/>
          </p:nvSpPr>
          <p:spPr>
            <a:xfrm>
              <a:off x="5082494" y="11059299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F8E11AB-9AC3-758B-B700-11CCEC33AA2D}"/>
                </a:ext>
              </a:extLst>
            </p:cNvPr>
            <p:cNvSpPr txBox="1"/>
            <p:nvPr/>
          </p:nvSpPr>
          <p:spPr>
            <a:xfrm>
              <a:off x="5345206" y="11769491"/>
              <a:ext cx="1512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Lead Times [LT, in days]</a:t>
              </a:r>
              <a:endParaRPr lang="en-GB" sz="800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972C389-B4F6-46CF-ECFB-90E9C164CC07}"/>
                </a:ext>
              </a:extLst>
            </p:cNvPr>
            <p:cNvSpPr txBox="1"/>
            <p:nvPr/>
          </p:nvSpPr>
          <p:spPr>
            <a:xfrm>
              <a:off x="4865045" y="10726046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AROC [-]</a:t>
              </a:r>
              <a:endParaRPr lang="en-GB" sz="800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BEA0039-9984-7A55-5BE9-01CB5B428DDB}"/>
                </a:ext>
              </a:extLst>
            </p:cNvPr>
            <p:cNvSpPr txBox="1"/>
            <p:nvPr/>
          </p:nvSpPr>
          <p:spPr>
            <a:xfrm>
              <a:off x="5030995" y="11164249"/>
              <a:ext cx="400110" cy="502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700" dirty="0"/>
                <a:t>No skilful forecasts</a:t>
              </a:r>
              <a:endParaRPr lang="en-GB" sz="7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567E31D-2A44-DD78-CBB0-E319A3D9CA1A}"/>
                </a:ext>
              </a:extLst>
            </p:cNvPr>
            <p:cNvSpPr txBox="1"/>
            <p:nvPr/>
          </p:nvSpPr>
          <p:spPr>
            <a:xfrm>
              <a:off x="5438045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9676E71-844F-3F66-4C5C-07A09442811A}"/>
                </a:ext>
              </a:extLst>
            </p:cNvPr>
            <p:cNvSpPr txBox="1"/>
            <p:nvPr/>
          </p:nvSpPr>
          <p:spPr>
            <a:xfrm>
              <a:off x="559405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2</a:t>
              </a:r>
              <a:endParaRPr lang="en-GB" sz="800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1E48F60-1511-C8E8-8986-7946BC279761}"/>
                </a:ext>
              </a:extLst>
            </p:cNvPr>
            <p:cNvSpPr txBox="1"/>
            <p:nvPr/>
          </p:nvSpPr>
          <p:spPr>
            <a:xfrm>
              <a:off x="5750059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3</a:t>
              </a:r>
              <a:endParaRPr lang="en-GB" sz="800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381C937-88E1-3481-3FF7-2E7CB48AB9D3}"/>
                </a:ext>
              </a:extLst>
            </p:cNvPr>
            <p:cNvSpPr txBox="1"/>
            <p:nvPr/>
          </p:nvSpPr>
          <p:spPr>
            <a:xfrm>
              <a:off x="589224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4</a:t>
              </a:r>
              <a:endParaRPr lang="en-GB" sz="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F67660E-3E70-667B-14CE-90527AF025F5}"/>
                </a:ext>
              </a:extLst>
            </p:cNvPr>
            <p:cNvSpPr txBox="1"/>
            <p:nvPr/>
          </p:nvSpPr>
          <p:spPr>
            <a:xfrm>
              <a:off x="6194380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6</a:t>
              </a:r>
              <a:endParaRPr lang="en-GB" sz="800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0C37846-A16A-DC5E-256D-057E2657EB16}"/>
                </a:ext>
              </a:extLst>
            </p:cNvPr>
            <p:cNvSpPr txBox="1"/>
            <p:nvPr/>
          </p:nvSpPr>
          <p:spPr>
            <a:xfrm>
              <a:off x="634446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7</a:t>
              </a:r>
              <a:endParaRPr lang="en-GB" sz="800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6440E71-BD72-E41A-3E69-027A4848B4F9}"/>
                </a:ext>
              </a:extLst>
            </p:cNvPr>
            <p:cNvSpPr txBox="1"/>
            <p:nvPr/>
          </p:nvSpPr>
          <p:spPr>
            <a:xfrm>
              <a:off x="6498494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8</a:t>
              </a:r>
              <a:endParaRPr lang="en-GB" sz="800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C6D2DF9-6D29-2012-ED29-92897D06583C}"/>
                </a:ext>
              </a:extLst>
            </p:cNvPr>
            <p:cNvSpPr txBox="1"/>
            <p:nvPr/>
          </p:nvSpPr>
          <p:spPr>
            <a:xfrm>
              <a:off x="665055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9</a:t>
              </a:r>
              <a:endParaRPr lang="en-GB" sz="800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B89D04A4-4502-F79B-99D2-223CAA0D1887}"/>
                </a:ext>
              </a:extLst>
            </p:cNvPr>
            <p:cNvSpPr txBox="1"/>
            <p:nvPr/>
          </p:nvSpPr>
          <p:spPr>
            <a:xfrm>
              <a:off x="6048248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5</a:t>
              </a:r>
              <a:endParaRPr lang="en-GB" sz="80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7F72C85-FBB3-A04D-181D-AECFD38BB615}"/>
                </a:ext>
              </a:extLst>
            </p:cNvPr>
            <p:cNvSpPr txBox="1"/>
            <p:nvPr/>
          </p:nvSpPr>
          <p:spPr>
            <a:xfrm>
              <a:off x="6715703" y="11600160"/>
              <a:ext cx="340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10</a:t>
              </a:r>
              <a:endParaRPr lang="en-GB" sz="800" dirty="0"/>
            </a:p>
          </p:txBody>
        </p: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D6118776-3E7E-395F-114F-67D73C895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96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1878F9-42E9-C1FC-DE8A-2B4178BF4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174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6C659D2-43B2-F7AF-A14A-E3ADAF41E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52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8F85EDB8-EC42-05E1-5727-34D965B59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4088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8A1C4F8-01A6-9BEE-266F-378B347CF2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330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D8BF490D-1FE1-A1F9-DEC8-0120E73ED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87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6A4E141-C9D1-E657-63D5-22DC59DC4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565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EA977782-3F1D-E478-0E1A-F71069E13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643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B9135B8B-4146-9118-C993-DC1E6434B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21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A51F329E-9A7A-34CD-075C-FB2545E8D6ED}"/>
                </a:ext>
              </a:extLst>
            </p:cNvPr>
            <p:cNvSpPr/>
            <p:nvPr/>
          </p:nvSpPr>
          <p:spPr>
            <a:xfrm>
              <a:off x="5351045" y="10757343"/>
              <a:ext cx="1510072" cy="673519"/>
            </a:xfrm>
            <a:custGeom>
              <a:avLst/>
              <a:gdLst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1833 w 1517850"/>
                <a:gd name="connsiteY0" fmla="*/ 2156 h 666808"/>
                <a:gd name="connsiteX1" fmla="*/ 147979 w 1517850"/>
                <a:gd name="connsiteY1" fmla="*/ 55479 h 666808"/>
                <a:gd name="connsiteX2" fmla="*/ 300049 w 1517850"/>
                <a:gd name="connsiteY2" fmla="*/ 126577 h 666808"/>
                <a:gd name="connsiteX3" fmla="*/ 444220 w 1517850"/>
                <a:gd name="connsiteY3" fmla="*/ 189776 h 666808"/>
                <a:gd name="connsiteX4" fmla="*/ 600241 w 1517850"/>
                <a:gd name="connsiteY4" fmla="*/ 235199 h 666808"/>
                <a:gd name="connsiteX5" fmla="*/ 748362 w 1517850"/>
                <a:gd name="connsiteY5" fmla="*/ 252974 h 666808"/>
                <a:gd name="connsiteX6" fmla="*/ 904383 w 1517850"/>
                <a:gd name="connsiteY6" fmla="*/ 247049 h 666808"/>
                <a:gd name="connsiteX7" fmla="*/ 1046579 w 1517850"/>
                <a:gd name="connsiteY7" fmla="*/ 231249 h 666808"/>
                <a:gd name="connsiteX8" fmla="*/ 1200625 w 1517850"/>
                <a:gd name="connsiteY8" fmla="*/ 213475 h 666808"/>
                <a:gd name="connsiteX9" fmla="*/ 1346771 w 1517850"/>
                <a:gd name="connsiteY9" fmla="*/ 209525 h 666808"/>
                <a:gd name="connsiteX10" fmla="*/ 1498842 w 1517850"/>
                <a:gd name="connsiteY10" fmla="*/ 179901 h 666808"/>
                <a:gd name="connsiteX11" fmla="*/ 1498842 w 1517850"/>
                <a:gd name="connsiteY11" fmla="*/ 620314 h 666808"/>
                <a:gd name="connsiteX12" fmla="*/ 1346771 w 1517850"/>
                <a:gd name="connsiteY12" fmla="*/ 647963 h 666808"/>
                <a:gd name="connsiteX13" fmla="*/ 1202600 w 1517850"/>
                <a:gd name="connsiteY13" fmla="*/ 568965 h 666808"/>
                <a:gd name="connsiteX14" fmla="*/ 1056454 w 1517850"/>
                <a:gd name="connsiteY14" fmla="*/ 547241 h 666808"/>
                <a:gd name="connsiteX15" fmla="*/ 904383 w 1517850"/>
                <a:gd name="connsiteY15" fmla="*/ 525516 h 666808"/>
                <a:gd name="connsiteX16" fmla="*/ 766137 w 1517850"/>
                <a:gd name="connsiteY16" fmla="*/ 472193 h 666808"/>
                <a:gd name="connsiteX17" fmla="*/ 598266 w 1517850"/>
                <a:gd name="connsiteY17" fmla="*/ 339871 h 666808"/>
                <a:gd name="connsiteX18" fmla="*/ 452120 w 1517850"/>
                <a:gd name="connsiteY18" fmla="*/ 290498 h 666808"/>
                <a:gd name="connsiteX19" fmla="*/ 298074 w 1517850"/>
                <a:gd name="connsiteY19" fmla="*/ 207550 h 666808"/>
                <a:gd name="connsiteX20" fmla="*/ 146004 w 1517850"/>
                <a:gd name="connsiteY20" fmla="*/ 130527 h 666808"/>
                <a:gd name="connsiteX21" fmla="*/ 70956 w 1517850"/>
                <a:gd name="connsiteY21" fmla="*/ 75229 h 666808"/>
                <a:gd name="connsiteX22" fmla="*/ 1833 w 1517850"/>
                <a:gd name="connsiteY22" fmla="*/ 2156 h 666808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16035 w 1532052"/>
                <a:gd name="connsiteY0" fmla="*/ 109 h 664761"/>
                <a:gd name="connsiteX1" fmla="*/ 162181 w 1532052"/>
                <a:gd name="connsiteY1" fmla="*/ 53432 h 664761"/>
                <a:gd name="connsiteX2" fmla="*/ 314251 w 1532052"/>
                <a:gd name="connsiteY2" fmla="*/ 124530 h 664761"/>
                <a:gd name="connsiteX3" fmla="*/ 458422 w 1532052"/>
                <a:gd name="connsiteY3" fmla="*/ 187729 h 664761"/>
                <a:gd name="connsiteX4" fmla="*/ 614443 w 1532052"/>
                <a:gd name="connsiteY4" fmla="*/ 233152 h 664761"/>
                <a:gd name="connsiteX5" fmla="*/ 762564 w 1532052"/>
                <a:gd name="connsiteY5" fmla="*/ 250927 h 664761"/>
                <a:gd name="connsiteX6" fmla="*/ 918585 w 1532052"/>
                <a:gd name="connsiteY6" fmla="*/ 245002 h 664761"/>
                <a:gd name="connsiteX7" fmla="*/ 1060781 w 1532052"/>
                <a:gd name="connsiteY7" fmla="*/ 229202 h 664761"/>
                <a:gd name="connsiteX8" fmla="*/ 1214827 w 1532052"/>
                <a:gd name="connsiteY8" fmla="*/ 211428 h 664761"/>
                <a:gd name="connsiteX9" fmla="*/ 1360973 w 1532052"/>
                <a:gd name="connsiteY9" fmla="*/ 207478 h 664761"/>
                <a:gd name="connsiteX10" fmla="*/ 1513044 w 1532052"/>
                <a:gd name="connsiteY10" fmla="*/ 177854 h 664761"/>
                <a:gd name="connsiteX11" fmla="*/ 1513044 w 1532052"/>
                <a:gd name="connsiteY11" fmla="*/ 618267 h 664761"/>
                <a:gd name="connsiteX12" fmla="*/ 1360973 w 1532052"/>
                <a:gd name="connsiteY12" fmla="*/ 645916 h 664761"/>
                <a:gd name="connsiteX13" fmla="*/ 1216802 w 1532052"/>
                <a:gd name="connsiteY13" fmla="*/ 566918 h 664761"/>
                <a:gd name="connsiteX14" fmla="*/ 1070656 w 1532052"/>
                <a:gd name="connsiteY14" fmla="*/ 545194 h 664761"/>
                <a:gd name="connsiteX15" fmla="*/ 918585 w 1532052"/>
                <a:gd name="connsiteY15" fmla="*/ 523469 h 664761"/>
                <a:gd name="connsiteX16" fmla="*/ 780339 w 1532052"/>
                <a:gd name="connsiteY16" fmla="*/ 470146 h 664761"/>
                <a:gd name="connsiteX17" fmla="*/ 612468 w 1532052"/>
                <a:gd name="connsiteY17" fmla="*/ 337824 h 664761"/>
                <a:gd name="connsiteX18" fmla="*/ 466322 w 1532052"/>
                <a:gd name="connsiteY18" fmla="*/ 288451 h 664761"/>
                <a:gd name="connsiteX19" fmla="*/ 312276 w 1532052"/>
                <a:gd name="connsiteY19" fmla="*/ 205503 h 664761"/>
                <a:gd name="connsiteX20" fmla="*/ 160206 w 1532052"/>
                <a:gd name="connsiteY20" fmla="*/ 128480 h 664761"/>
                <a:gd name="connsiteX21" fmla="*/ 19984 w 1532052"/>
                <a:gd name="connsiteY21" fmla="*/ 67257 h 664761"/>
                <a:gd name="connsiteX22" fmla="*/ 16035 w 1532052"/>
                <a:gd name="connsiteY22" fmla="*/ 109 h 664761"/>
                <a:gd name="connsiteX0" fmla="*/ 11860 w 1527877"/>
                <a:gd name="connsiteY0" fmla="*/ 109 h 664761"/>
                <a:gd name="connsiteX1" fmla="*/ 158006 w 1527877"/>
                <a:gd name="connsiteY1" fmla="*/ 53432 h 664761"/>
                <a:gd name="connsiteX2" fmla="*/ 310076 w 1527877"/>
                <a:gd name="connsiteY2" fmla="*/ 124530 h 664761"/>
                <a:gd name="connsiteX3" fmla="*/ 454247 w 1527877"/>
                <a:gd name="connsiteY3" fmla="*/ 187729 h 664761"/>
                <a:gd name="connsiteX4" fmla="*/ 610268 w 1527877"/>
                <a:gd name="connsiteY4" fmla="*/ 233152 h 664761"/>
                <a:gd name="connsiteX5" fmla="*/ 758389 w 1527877"/>
                <a:gd name="connsiteY5" fmla="*/ 250927 h 664761"/>
                <a:gd name="connsiteX6" fmla="*/ 914410 w 1527877"/>
                <a:gd name="connsiteY6" fmla="*/ 245002 h 664761"/>
                <a:gd name="connsiteX7" fmla="*/ 1056606 w 1527877"/>
                <a:gd name="connsiteY7" fmla="*/ 229202 h 664761"/>
                <a:gd name="connsiteX8" fmla="*/ 1210652 w 1527877"/>
                <a:gd name="connsiteY8" fmla="*/ 211428 h 664761"/>
                <a:gd name="connsiteX9" fmla="*/ 1356798 w 1527877"/>
                <a:gd name="connsiteY9" fmla="*/ 207478 h 664761"/>
                <a:gd name="connsiteX10" fmla="*/ 1508869 w 1527877"/>
                <a:gd name="connsiteY10" fmla="*/ 177854 h 664761"/>
                <a:gd name="connsiteX11" fmla="*/ 1508869 w 1527877"/>
                <a:gd name="connsiteY11" fmla="*/ 618267 h 664761"/>
                <a:gd name="connsiteX12" fmla="*/ 1356798 w 1527877"/>
                <a:gd name="connsiteY12" fmla="*/ 645916 h 664761"/>
                <a:gd name="connsiteX13" fmla="*/ 1212627 w 1527877"/>
                <a:gd name="connsiteY13" fmla="*/ 566918 h 664761"/>
                <a:gd name="connsiteX14" fmla="*/ 1066481 w 1527877"/>
                <a:gd name="connsiteY14" fmla="*/ 545194 h 664761"/>
                <a:gd name="connsiteX15" fmla="*/ 914410 w 1527877"/>
                <a:gd name="connsiteY15" fmla="*/ 523469 h 664761"/>
                <a:gd name="connsiteX16" fmla="*/ 776164 w 1527877"/>
                <a:gd name="connsiteY16" fmla="*/ 470146 h 664761"/>
                <a:gd name="connsiteX17" fmla="*/ 608293 w 1527877"/>
                <a:gd name="connsiteY17" fmla="*/ 337824 h 664761"/>
                <a:gd name="connsiteX18" fmla="*/ 462147 w 1527877"/>
                <a:gd name="connsiteY18" fmla="*/ 288451 h 664761"/>
                <a:gd name="connsiteX19" fmla="*/ 308101 w 1527877"/>
                <a:gd name="connsiteY19" fmla="*/ 205503 h 664761"/>
                <a:gd name="connsiteX20" fmla="*/ 156031 w 1527877"/>
                <a:gd name="connsiteY20" fmla="*/ 128480 h 664761"/>
                <a:gd name="connsiteX21" fmla="*/ 15809 w 1527877"/>
                <a:gd name="connsiteY21" fmla="*/ 67257 h 664761"/>
                <a:gd name="connsiteX22" fmla="*/ 11860 w 1527877"/>
                <a:gd name="connsiteY22" fmla="*/ 109 h 664761"/>
                <a:gd name="connsiteX0" fmla="*/ 11860 w 1519638"/>
                <a:gd name="connsiteY0" fmla="*/ 109 h 664761"/>
                <a:gd name="connsiteX1" fmla="*/ 158006 w 1519638"/>
                <a:gd name="connsiteY1" fmla="*/ 53432 h 664761"/>
                <a:gd name="connsiteX2" fmla="*/ 310076 w 1519638"/>
                <a:gd name="connsiteY2" fmla="*/ 124530 h 664761"/>
                <a:gd name="connsiteX3" fmla="*/ 454247 w 1519638"/>
                <a:gd name="connsiteY3" fmla="*/ 187729 h 664761"/>
                <a:gd name="connsiteX4" fmla="*/ 610268 w 1519638"/>
                <a:gd name="connsiteY4" fmla="*/ 233152 h 664761"/>
                <a:gd name="connsiteX5" fmla="*/ 758389 w 1519638"/>
                <a:gd name="connsiteY5" fmla="*/ 250927 h 664761"/>
                <a:gd name="connsiteX6" fmla="*/ 914410 w 1519638"/>
                <a:gd name="connsiteY6" fmla="*/ 245002 h 664761"/>
                <a:gd name="connsiteX7" fmla="*/ 1056606 w 1519638"/>
                <a:gd name="connsiteY7" fmla="*/ 229202 h 664761"/>
                <a:gd name="connsiteX8" fmla="*/ 1210652 w 1519638"/>
                <a:gd name="connsiteY8" fmla="*/ 211428 h 664761"/>
                <a:gd name="connsiteX9" fmla="*/ 1356798 w 1519638"/>
                <a:gd name="connsiteY9" fmla="*/ 207478 h 664761"/>
                <a:gd name="connsiteX10" fmla="*/ 1508869 w 1519638"/>
                <a:gd name="connsiteY10" fmla="*/ 177854 h 664761"/>
                <a:gd name="connsiteX11" fmla="*/ 1508869 w 1519638"/>
                <a:gd name="connsiteY11" fmla="*/ 618267 h 664761"/>
                <a:gd name="connsiteX12" fmla="*/ 1356798 w 1519638"/>
                <a:gd name="connsiteY12" fmla="*/ 645916 h 664761"/>
                <a:gd name="connsiteX13" fmla="*/ 1212627 w 1519638"/>
                <a:gd name="connsiteY13" fmla="*/ 566918 h 664761"/>
                <a:gd name="connsiteX14" fmla="*/ 1066481 w 1519638"/>
                <a:gd name="connsiteY14" fmla="*/ 545194 h 664761"/>
                <a:gd name="connsiteX15" fmla="*/ 914410 w 1519638"/>
                <a:gd name="connsiteY15" fmla="*/ 523469 h 664761"/>
                <a:gd name="connsiteX16" fmla="*/ 776164 w 1519638"/>
                <a:gd name="connsiteY16" fmla="*/ 470146 h 664761"/>
                <a:gd name="connsiteX17" fmla="*/ 608293 w 1519638"/>
                <a:gd name="connsiteY17" fmla="*/ 337824 h 664761"/>
                <a:gd name="connsiteX18" fmla="*/ 462147 w 1519638"/>
                <a:gd name="connsiteY18" fmla="*/ 288451 h 664761"/>
                <a:gd name="connsiteX19" fmla="*/ 308101 w 1519638"/>
                <a:gd name="connsiteY19" fmla="*/ 205503 h 664761"/>
                <a:gd name="connsiteX20" fmla="*/ 156031 w 1519638"/>
                <a:gd name="connsiteY20" fmla="*/ 128480 h 664761"/>
                <a:gd name="connsiteX21" fmla="*/ 15809 w 1519638"/>
                <a:gd name="connsiteY21" fmla="*/ 67257 h 664761"/>
                <a:gd name="connsiteX22" fmla="*/ 11860 w 1519638"/>
                <a:gd name="connsiteY22" fmla="*/ 109 h 664761"/>
                <a:gd name="connsiteX0" fmla="*/ 11860 w 1510072"/>
                <a:gd name="connsiteY0" fmla="*/ 109 h 664761"/>
                <a:gd name="connsiteX1" fmla="*/ 158006 w 1510072"/>
                <a:gd name="connsiteY1" fmla="*/ 53432 h 664761"/>
                <a:gd name="connsiteX2" fmla="*/ 310076 w 1510072"/>
                <a:gd name="connsiteY2" fmla="*/ 124530 h 664761"/>
                <a:gd name="connsiteX3" fmla="*/ 454247 w 1510072"/>
                <a:gd name="connsiteY3" fmla="*/ 187729 h 664761"/>
                <a:gd name="connsiteX4" fmla="*/ 610268 w 1510072"/>
                <a:gd name="connsiteY4" fmla="*/ 233152 h 664761"/>
                <a:gd name="connsiteX5" fmla="*/ 758389 w 1510072"/>
                <a:gd name="connsiteY5" fmla="*/ 250927 h 664761"/>
                <a:gd name="connsiteX6" fmla="*/ 914410 w 1510072"/>
                <a:gd name="connsiteY6" fmla="*/ 245002 h 664761"/>
                <a:gd name="connsiteX7" fmla="*/ 1056606 w 1510072"/>
                <a:gd name="connsiteY7" fmla="*/ 229202 h 664761"/>
                <a:gd name="connsiteX8" fmla="*/ 1210652 w 1510072"/>
                <a:gd name="connsiteY8" fmla="*/ 211428 h 664761"/>
                <a:gd name="connsiteX9" fmla="*/ 1356798 w 1510072"/>
                <a:gd name="connsiteY9" fmla="*/ 207478 h 664761"/>
                <a:gd name="connsiteX10" fmla="*/ 1508869 w 1510072"/>
                <a:gd name="connsiteY10" fmla="*/ 177854 h 664761"/>
                <a:gd name="connsiteX11" fmla="*/ 1508869 w 1510072"/>
                <a:gd name="connsiteY11" fmla="*/ 618267 h 664761"/>
                <a:gd name="connsiteX12" fmla="*/ 1356798 w 1510072"/>
                <a:gd name="connsiteY12" fmla="*/ 645916 h 664761"/>
                <a:gd name="connsiteX13" fmla="*/ 1212627 w 1510072"/>
                <a:gd name="connsiteY13" fmla="*/ 566918 h 664761"/>
                <a:gd name="connsiteX14" fmla="*/ 1066481 w 1510072"/>
                <a:gd name="connsiteY14" fmla="*/ 545194 h 664761"/>
                <a:gd name="connsiteX15" fmla="*/ 914410 w 1510072"/>
                <a:gd name="connsiteY15" fmla="*/ 523469 h 664761"/>
                <a:gd name="connsiteX16" fmla="*/ 776164 w 1510072"/>
                <a:gd name="connsiteY16" fmla="*/ 470146 h 664761"/>
                <a:gd name="connsiteX17" fmla="*/ 608293 w 1510072"/>
                <a:gd name="connsiteY17" fmla="*/ 337824 h 664761"/>
                <a:gd name="connsiteX18" fmla="*/ 462147 w 1510072"/>
                <a:gd name="connsiteY18" fmla="*/ 288451 h 664761"/>
                <a:gd name="connsiteX19" fmla="*/ 308101 w 1510072"/>
                <a:gd name="connsiteY19" fmla="*/ 205503 h 664761"/>
                <a:gd name="connsiteX20" fmla="*/ 156031 w 1510072"/>
                <a:gd name="connsiteY20" fmla="*/ 128480 h 664761"/>
                <a:gd name="connsiteX21" fmla="*/ 15809 w 1510072"/>
                <a:gd name="connsiteY21" fmla="*/ 67257 h 664761"/>
                <a:gd name="connsiteX22" fmla="*/ 11860 w 1510072"/>
                <a:gd name="connsiteY22" fmla="*/ 109 h 664761"/>
                <a:gd name="connsiteX0" fmla="*/ 11860 w 1510072"/>
                <a:gd name="connsiteY0" fmla="*/ 109 h 660251"/>
                <a:gd name="connsiteX1" fmla="*/ 158006 w 1510072"/>
                <a:gd name="connsiteY1" fmla="*/ 53432 h 660251"/>
                <a:gd name="connsiteX2" fmla="*/ 310076 w 1510072"/>
                <a:gd name="connsiteY2" fmla="*/ 124530 h 660251"/>
                <a:gd name="connsiteX3" fmla="*/ 454247 w 1510072"/>
                <a:gd name="connsiteY3" fmla="*/ 187729 h 660251"/>
                <a:gd name="connsiteX4" fmla="*/ 610268 w 1510072"/>
                <a:gd name="connsiteY4" fmla="*/ 233152 h 660251"/>
                <a:gd name="connsiteX5" fmla="*/ 758389 w 1510072"/>
                <a:gd name="connsiteY5" fmla="*/ 250927 h 660251"/>
                <a:gd name="connsiteX6" fmla="*/ 914410 w 1510072"/>
                <a:gd name="connsiteY6" fmla="*/ 245002 h 660251"/>
                <a:gd name="connsiteX7" fmla="*/ 1056606 w 1510072"/>
                <a:gd name="connsiteY7" fmla="*/ 229202 h 660251"/>
                <a:gd name="connsiteX8" fmla="*/ 1210652 w 1510072"/>
                <a:gd name="connsiteY8" fmla="*/ 211428 h 660251"/>
                <a:gd name="connsiteX9" fmla="*/ 1356798 w 1510072"/>
                <a:gd name="connsiteY9" fmla="*/ 207478 h 660251"/>
                <a:gd name="connsiteX10" fmla="*/ 1508869 w 1510072"/>
                <a:gd name="connsiteY10" fmla="*/ 177854 h 660251"/>
                <a:gd name="connsiteX11" fmla="*/ 1508869 w 1510072"/>
                <a:gd name="connsiteY11" fmla="*/ 618267 h 660251"/>
                <a:gd name="connsiteX12" fmla="*/ 1356798 w 1510072"/>
                <a:gd name="connsiteY12" fmla="*/ 645916 h 660251"/>
                <a:gd name="connsiteX13" fmla="*/ 1212627 w 1510072"/>
                <a:gd name="connsiteY13" fmla="*/ 566918 h 660251"/>
                <a:gd name="connsiteX14" fmla="*/ 1066481 w 1510072"/>
                <a:gd name="connsiteY14" fmla="*/ 545194 h 660251"/>
                <a:gd name="connsiteX15" fmla="*/ 914410 w 1510072"/>
                <a:gd name="connsiteY15" fmla="*/ 523469 h 660251"/>
                <a:gd name="connsiteX16" fmla="*/ 776164 w 1510072"/>
                <a:gd name="connsiteY16" fmla="*/ 470146 h 660251"/>
                <a:gd name="connsiteX17" fmla="*/ 608293 w 1510072"/>
                <a:gd name="connsiteY17" fmla="*/ 337824 h 660251"/>
                <a:gd name="connsiteX18" fmla="*/ 462147 w 1510072"/>
                <a:gd name="connsiteY18" fmla="*/ 288451 h 660251"/>
                <a:gd name="connsiteX19" fmla="*/ 308101 w 1510072"/>
                <a:gd name="connsiteY19" fmla="*/ 205503 h 660251"/>
                <a:gd name="connsiteX20" fmla="*/ 156031 w 1510072"/>
                <a:gd name="connsiteY20" fmla="*/ 128480 h 660251"/>
                <a:gd name="connsiteX21" fmla="*/ 15809 w 1510072"/>
                <a:gd name="connsiteY21" fmla="*/ 67257 h 660251"/>
                <a:gd name="connsiteX22" fmla="*/ 11860 w 1510072"/>
                <a:gd name="connsiteY22" fmla="*/ 109 h 660251"/>
                <a:gd name="connsiteX0" fmla="*/ 11860 w 1510072"/>
                <a:gd name="connsiteY0" fmla="*/ 109 h 675074"/>
                <a:gd name="connsiteX1" fmla="*/ 158006 w 1510072"/>
                <a:gd name="connsiteY1" fmla="*/ 53432 h 675074"/>
                <a:gd name="connsiteX2" fmla="*/ 310076 w 1510072"/>
                <a:gd name="connsiteY2" fmla="*/ 124530 h 675074"/>
                <a:gd name="connsiteX3" fmla="*/ 454247 w 1510072"/>
                <a:gd name="connsiteY3" fmla="*/ 187729 h 675074"/>
                <a:gd name="connsiteX4" fmla="*/ 610268 w 1510072"/>
                <a:gd name="connsiteY4" fmla="*/ 233152 h 675074"/>
                <a:gd name="connsiteX5" fmla="*/ 758389 w 1510072"/>
                <a:gd name="connsiteY5" fmla="*/ 250927 h 675074"/>
                <a:gd name="connsiteX6" fmla="*/ 914410 w 1510072"/>
                <a:gd name="connsiteY6" fmla="*/ 245002 h 675074"/>
                <a:gd name="connsiteX7" fmla="*/ 1056606 w 1510072"/>
                <a:gd name="connsiteY7" fmla="*/ 229202 h 675074"/>
                <a:gd name="connsiteX8" fmla="*/ 1210652 w 1510072"/>
                <a:gd name="connsiteY8" fmla="*/ 211428 h 675074"/>
                <a:gd name="connsiteX9" fmla="*/ 1356798 w 1510072"/>
                <a:gd name="connsiteY9" fmla="*/ 207478 h 675074"/>
                <a:gd name="connsiteX10" fmla="*/ 1508869 w 1510072"/>
                <a:gd name="connsiteY10" fmla="*/ 177854 h 675074"/>
                <a:gd name="connsiteX11" fmla="*/ 1508869 w 1510072"/>
                <a:gd name="connsiteY11" fmla="*/ 618267 h 675074"/>
                <a:gd name="connsiteX12" fmla="*/ 1356798 w 1510072"/>
                <a:gd name="connsiteY12" fmla="*/ 645916 h 675074"/>
                <a:gd name="connsiteX13" fmla="*/ 1212627 w 1510072"/>
                <a:gd name="connsiteY13" fmla="*/ 566918 h 675074"/>
                <a:gd name="connsiteX14" fmla="*/ 1066481 w 1510072"/>
                <a:gd name="connsiteY14" fmla="*/ 545194 h 675074"/>
                <a:gd name="connsiteX15" fmla="*/ 914410 w 1510072"/>
                <a:gd name="connsiteY15" fmla="*/ 523469 h 675074"/>
                <a:gd name="connsiteX16" fmla="*/ 776164 w 1510072"/>
                <a:gd name="connsiteY16" fmla="*/ 470146 h 675074"/>
                <a:gd name="connsiteX17" fmla="*/ 608293 w 1510072"/>
                <a:gd name="connsiteY17" fmla="*/ 337824 h 675074"/>
                <a:gd name="connsiteX18" fmla="*/ 462147 w 1510072"/>
                <a:gd name="connsiteY18" fmla="*/ 288451 h 675074"/>
                <a:gd name="connsiteX19" fmla="*/ 308101 w 1510072"/>
                <a:gd name="connsiteY19" fmla="*/ 205503 h 675074"/>
                <a:gd name="connsiteX20" fmla="*/ 156031 w 1510072"/>
                <a:gd name="connsiteY20" fmla="*/ 128480 h 675074"/>
                <a:gd name="connsiteX21" fmla="*/ 15809 w 1510072"/>
                <a:gd name="connsiteY21" fmla="*/ 67257 h 675074"/>
                <a:gd name="connsiteX22" fmla="*/ 11860 w 1510072"/>
                <a:gd name="connsiteY22" fmla="*/ 109 h 675074"/>
                <a:gd name="connsiteX0" fmla="*/ 11860 w 1510072"/>
                <a:gd name="connsiteY0" fmla="*/ 109 h 667555"/>
                <a:gd name="connsiteX1" fmla="*/ 158006 w 1510072"/>
                <a:gd name="connsiteY1" fmla="*/ 53432 h 667555"/>
                <a:gd name="connsiteX2" fmla="*/ 310076 w 1510072"/>
                <a:gd name="connsiteY2" fmla="*/ 124530 h 667555"/>
                <a:gd name="connsiteX3" fmla="*/ 454247 w 1510072"/>
                <a:gd name="connsiteY3" fmla="*/ 187729 h 667555"/>
                <a:gd name="connsiteX4" fmla="*/ 610268 w 1510072"/>
                <a:gd name="connsiteY4" fmla="*/ 233152 h 667555"/>
                <a:gd name="connsiteX5" fmla="*/ 758389 w 1510072"/>
                <a:gd name="connsiteY5" fmla="*/ 250927 h 667555"/>
                <a:gd name="connsiteX6" fmla="*/ 914410 w 1510072"/>
                <a:gd name="connsiteY6" fmla="*/ 245002 h 667555"/>
                <a:gd name="connsiteX7" fmla="*/ 1056606 w 1510072"/>
                <a:gd name="connsiteY7" fmla="*/ 229202 h 667555"/>
                <a:gd name="connsiteX8" fmla="*/ 1210652 w 1510072"/>
                <a:gd name="connsiteY8" fmla="*/ 211428 h 667555"/>
                <a:gd name="connsiteX9" fmla="*/ 1356798 w 1510072"/>
                <a:gd name="connsiteY9" fmla="*/ 207478 h 667555"/>
                <a:gd name="connsiteX10" fmla="*/ 1508869 w 1510072"/>
                <a:gd name="connsiteY10" fmla="*/ 177854 h 667555"/>
                <a:gd name="connsiteX11" fmla="*/ 1508869 w 1510072"/>
                <a:gd name="connsiteY11" fmla="*/ 618267 h 667555"/>
                <a:gd name="connsiteX12" fmla="*/ 1356798 w 1510072"/>
                <a:gd name="connsiteY12" fmla="*/ 645916 h 667555"/>
                <a:gd name="connsiteX13" fmla="*/ 1212627 w 1510072"/>
                <a:gd name="connsiteY13" fmla="*/ 566918 h 667555"/>
                <a:gd name="connsiteX14" fmla="*/ 1066481 w 1510072"/>
                <a:gd name="connsiteY14" fmla="*/ 545194 h 667555"/>
                <a:gd name="connsiteX15" fmla="*/ 914410 w 1510072"/>
                <a:gd name="connsiteY15" fmla="*/ 523469 h 667555"/>
                <a:gd name="connsiteX16" fmla="*/ 776164 w 1510072"/>
                <a:gd name="connsiteY16" fmla="*/ 470146 h 667555"/>
                <a:gd name="connsiteX17" fmla="*/ 608293 w 1510072"/>
                <a:gd name="connsiteY17" fmla="*/ 337824 h 667555"/>
                <a:gd name="connsiteX18" fmla="*/ 462147 w 1510072"/>
                <a:gd name="connsiteY18" fmla="*/ 288451 h 667555"/>
                <a:gd name="connsiteX19" fmla="*/ 308101 w 1510072"/>
                <a:gd name="connsiteY19" fmla="*/ 205503 h 667555"/>
                <a:gd name="connsiteX20" fmla="*/ 156031 w 1510072"/>
                <a:gd name="connsiteY20" fmla="*/ 128480 h 667555"/>
                <a:gd name="connsiteX21" fmla="*/ 15809 w 1510072"/>
                <a:gd name="connsiteY21" fmla="*/ 67257 h 667555"/>
                <a:gd name="connsiteX22" fmla="*/ 11860 w 1510072"/>
                <a:gd name="connsiteY22" fmla="*/ 109 h 667555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0072" h="673519">
                  <a:moveTo>
                    <a:pt x="11860" y="109"/>
                  </a:moveTo>
                  <a:cubicBezTo>
                    <a:pt x="35559" y="-2195"/>
                    <a:pt x="108303" y="32695"/>
                    <a:pt x="158006" y="53432"/>
                  </a:cubicBezTo>
                  <a:cubicBezTo>
                    <a:pt x="207709" y="74169"/>
                    <a:pt x="260703" y="102147"/>
                    <a:pt x="310076" y="124530"/>
                  </a:cubicBezTo>
                  <a:cubicBezTo>
                    <a:pt x="359449" y="146913"/>
                    <a:pt x="404215" y="169625"/>
                    <a:pt x="454247" y="187729"/>
                  </a:cubicBezTo>
                  <a:cubicBezTo>
                    <a:pt x="504279" y="205833"/>
                    <a:pt x="559578" y="222619"/>
                    <a:pt x="610268" y="233152"/>
                  </a:cubicBezTo>
                  <a:cubicBezTo>
                    <a:pt x="660958" y="243685"/>
                    <a:pt x="707699" y="248952"/>
                    <a:pt x="758389" y="250927"/>
                  </a:cubicBezTo>
                  <a:cubicBezTo>
                    <a:pt x="809079" y="252902"/>
                    <a:pt x="864707" y="248623"/>
                    <a:pt x="914410" y="245002"/>
                  </a:cubicBezTo>
                  <a:cubicBezTo>
                    <a:pt x="964113" y="241381"/>
                    <a:pt x="1056606" y="229202"/>
                    <a:pt x="1056606" y="229202"/>
                  </a:cubicBezTo>
                  <a:cubicBezTo>
                    <a:pt x="1105980" y="223606"/>
                    <a:pt x="1160620" y="215049"/>
                    <a:pt x="1210652" y="211428"/>
                  </a:cubicBezTo>
                  <a:cubicBezTo>
                    <a:pt x="1260684" y="207807"/>
                    <a:pt x="1307095" y="213074"/>
                    <a:pt x="1356798" y="207478"/>
                  </a:cubicBezTo>
                  <a:cubicBezTo>
                    <a:pt x="1406501" y="201882"/>
                    <a:pt x="1511173" y="93590"/>
                    <a:pt x="1508869" y="177854"/>
                  </a:cubicBezTo>
                  <a:cubicBezTo>
                    <a:pt x="1506565" y="262118"/>
                    <a:pt x="1512490" y="540257"/>
                    <a:pt x="1508869" y="618267"/>
                  </a:cubicBezTo>
                  <a:cubicBezTo>
                    <a:pt x="1505248" y="696277"/>
                    <a:pt x="1497019" y="678173"/>
                    <a:pt x="1356798" y="645916"/>
                  </a:cubicBezTo>
                  <a:cubicBezTo>
                    <a:pt x="1216577" y="613659"/>
                    <a:pt x="1249164" y="607405"/>
                    <a:pt x="1200778" y="590618"/>
                  </a:cubicBezTo>
                  <a:cubicBezTo>
                    <a:pt x="1152392" y="573831"/>
                    <a:pt x="1114209" y="556386"/>
                    <a:pt x="1066481" y="545194"/>
                  </a:cubicBezTo>
                  <a:cubicBezTo>
                    <a:pt x="1018753" y="534003"/>
                    <a:pt x="962796" y="535977"/>
                    <a:pt x="914410" y="523469"/>
                  </a:cubicBezTo>
                  <a:cubicBezTo>
                    <a:pt x="866024" y="510961"/>
                    <a:pt x="827183" y="501087"/>
                    <a:pt x="776164" y="470146"/>
                  </a:cubicBezTo>
                  <a:cubicBezTo>
                    <a:pt x="725145" y="439205"/>
                    <a:pt x="660629" y="368106"/>
                    <a:pt x="608293" y="337824"/>
                  </a:cubicBezTo>
                  <a:cubicBezTo>
                    <a:pt x="555957" y="307542"/>
                    <a:pt x="512179" y="310505"/>
                    <a:pt x="462147" y="288451"/>
                  </a:cubicBezTo>
                  <a:cubicBezTo>
                    <a:pt x="412115" y="266398"/>
                    <a:pt x="359120" y="232165"/>
                    <a:pt x="308101" y="205503"/>
                  </a:cubicBezTo>
                  <a:cubicBezTo>
                    <a:pt x="257082" y="178841"/>
                    <a:pt x="204746" y="151521"/>
                    <a:pt x="156031" y="128480"/>
                  </a:cubicBezTo>
                  <a:cubicBezTo>
                    <a:pt x="107316" y="105439"/>
                    <a:pt x="39837" y="88652"/>
                    <a:pt x="15809" y="67257"/>
                  </a:cubicBezTo>
                  <a:cubicBezTo>
                    <a:pt x="5606" y="45862"/>
                    <a:pt x="-11839" y="2413"/>
                    <a:pt x="11860" y="109"/>
                  </a:cubicBezTo>
                  <a:close/>
                </a:path>
              </a:pathLst>
            </a:custGeom>
            <a:solidFill>
              <a:srgbClr val="FF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A1718A8A-63DE-86DA-CF76-7EED3EA42ECB}"/>
                </a:ext>
              </a:extLst>
            </p:cNvPr>
            <p:cNvSpPr/>
            <p:nvPr/>
          </p:nvSpPr>
          <p:spPr>
            <a:xfrm>
              <a:off x="5345602" y="10777950"/>
              <a:ext cx="1506884" cy="400914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6884" h="400914">
                  <a:moveTo>
                    <a:pt x="0" y="0"/>
                  </a:moveTo>
                  <a:lnTo>
                    <a:pt x="156020" y="75048"/>
                  </a:lnTo>
                  <a:lnTo>
                    <a:pt x="308091" y="150096"/>
                  </a:lnTo>
                  <a:cubicBezTo>
                    <a:pt x="357794" y="174783"/>
                    <a:pt x="405193" y="200786"/>
                    <a:pt x="454237" y="223169"/>
                  </a:cubicBezTo>
                  <a:cubicBezTo>
                    <a:pt x="503282" y="245552"/>
                    <a:pt x="552326" y="267934"/>
                    <a:pt x="602358" y="284392"/>
                  </a:cubicBezTo>
                  <a:cubicBezTo>
                    <a:pt x="652390" y="300850"/>
                    <a:pt x="702751" y="311054"/>
                    <a:pt x="754429" y="321916"/>
                  </a:cubicBezTo>
                  <a:cubicBezTo>
                    <a:pt x="806107" y="332778"/>
                    <a:pt x="861735" y="341666"/>
                    <a:pt x="912425" y="349566"/>
                  </a:cubicBezTo>
                  <a:cubicBezTo>
                    <a:pt x="963115" y="357466"/>
                    <a:pt x="1009197" y="364049"/>
                    <a:pt x="1058571" y="369315"/>
                  </a:cubicBezTo>
                  <a:cubicBezTo>
                    <a:pt x="1107945" y="374581"/>
                    <a:pt x="1208667" y="381165"/>
                    <a:pt x="1208667" y="381165"/>
                  </a:cubicBezTo>
                  <a:lnTo>
                    <a:pt x="1356788" y="391039"/>
                  </a:lnTo>
                  <a:lnTo>
                    <a:pt x="1506884" y="400914"/>
                  </a:lnTo>
                </a:path>
              </a:pathLst>
            </a:custGeom>
            <a:noFill/>
            <a:ln w="95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DE10D9BE-9C66-A18A-7109-A6EF14B9F134}"/>
                </a:ext>
              </a:extLst>
            </p:cNvPr>
            <p:cNvSpPr/>
            <p:nvPr/>
          </p:nvSpPr>
          <p:spPr>
            <a:xfrm>
              <a:off x="5349500" y="10873749"/>
              <a:ext cx="1508858" cy="566809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391039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6212 w 1508858"/>
                <a:gd name="connsiteY3" fmla="*/ 25081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566809"/>
                <a:gd name="connsiteX1" fmla="*/ 150096 w 1508858"/>
                <a:gd name="connsiteY1" fmla="*/ 217244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4621 w 1508858"/>
                <a:gd name="connsiteY7" fmla="*/ 4818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8858" h="566809">
                  <a:moveTo>
                    <a:pt x="0" y="0"/>
                  </a:moveTo>
                  <a:lnTo>
                    <a:pt x="157996" y="132321"/>
                  </a:lnTo>
                  <a:lnTo>
                    <a:pt x="298217" y="203419"/>
                  </a:lnTo>
                  <a:cubicBezTo>
                    <a:pt x="347920" y="228106"/>
                    <a:pt x="396306" y="251477"/>
                    <a:pt x="446338" y="268593"/>
                  </a:cubicBezTo>
                  <a:cubicBezTo>
                    <a:pt x="496370" y="285709"/>
                    <a:pt x="548705" y="288013"/>
                    <a:pt x="598408" y="306116"/>
                  </a:cubicBezTo>
                  <a:cubicBezTo>
                    <a:pt x="648111" y="324220"/>
                    <a:pt x="693535" y="356806"/>
                    <a:pt x="744554" y="377214"/>
                  </a:cubicBezTo>
                  <a:cubicBezTo>
                    <a:pt x="795573" y="397622"/>
                    <a:pt x="852847" y="411118"/>
                    <a:pt x="904525" y="428563"/>
                  </a:cubicBezTo>
                  <a:cubicBezTo>
                    <a:pt x="956203" y="446008"/>
                    <a:pt x="1003931" y="466746"/>
                    <a:pt x="1054621" y="481887"/>
                  </a:cubicBezTo>
                  <a:cubicBezTo>
                    <a:pt x="1105311" y="497028"/>
                    <a:pt x="1156660" y="512170"/>
                    <a:pt x="1208667" y="519412"/>
                  </a:cubicBezTo>
                  <a:lnTo>
                    <a:pt x="1356788" y="537185"/>
                  </a:lnTo>
                  <a:cubicBezTo>
                    <a:pt x="1406820" y="540477"/>
                    <a:pt x="1454876" y="559567"/>
                    <a:pt x="1508858" y="566809"/>
                  </a:cubicBezTo>
                </a:path>
              </a:pathLst>
            </a:custGeom>
            <a:noFill/>
            <a:ln w="9525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869694B0-AE9D-D9E4-5CBD-505F7D996B84}"/>
                </a:ext>
              </a:extLst>
            </p:cNvPr>
            <p:cNvSpPr txBox="1"/>
            <p:nvPr/>
          </p:nvSpPr>
          <p:spPr>
            <a:xfrm>
              <a:off x="5043983" y="10856463"/>
              <a:ext cx="375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0.75</a:t>
              </a:r>
              <a:endParaRPr lang="en-GB" sz="800" dirty="0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047DFC7E-B653-0A6B-7497-D21A05D37105}"/>
                </a:ext>
              </a:extLst>
            </p:cNvPr>
            <p:cNvSpPr/>
            <p:nvPr/>
          </p:nvSpPr>
          <p:spPr>
            <a:xfrm>
              <a:off x="5332256" y="10859014"/>
              <a:ext cx="1525493" cy="731561"/>
            </a:xfrm>
            <a:custGeom>
              <a:avLst/>
              <a:gdLst>
                <a:gd name="connsiteX0" fmla="*/ 21822 w 1546573"/>
                <a:gd name="connsiteY0" fmla="*/ 62 h 669589"/>
                <a:gd name="connsiteX1" fmla="*/ 167968 w 1546573"/>
                <a:gd name="connsiteY1" fmla="*/ 71160 h 669589"/>
                <a:gd name="connsiteX2" fmla="*/ 323988 w 1546573"/>
                <a:gd name="connsiteY2" fmla="*/ 120534 h 669589"/>
                <a:gd name="connsiteX3" fmla="*/ 470134 w 1546573"/>
                <a:gd name="connsiteY3" fmla="*/ 163983 h 669589"/>
                <a:gd name="connsiteX4" fmla="*/ 618255 w 1546573"/>
                <a:gd name="connsiteY4" fmla="*/ 217306 h 669589"/>
                <a:gd name="connsiteX5" fmla="*/ 774276 w 1546573"/>
                <a:gd name="connsiteY5" fmla="*/ 201507 h 669589"/>
                <a:gd name="connsiteX6" fmla="*/ 922397 w 1546573"/>
                <a:gd name="connsiteY6" fmla="*/ 205456 h 669589"/>
                <a:gd name="connsiteX7" fmla="*/ 1078418 w 1546573"/>
                <a:gd name="connsiteY7" fmla="*/ 213356 h 669589"/>
                <a:gd name="connsiteX8" fmla="*/ 1218639 w 1546573"/>
                <a:gd name="connsiteY8" fmla="*/ 213356 h 669589"/>
                <a:gd name="connsiteX9" fmla="*/ 1372685 w 1546573"/>
                <a:gd name="connsiteY9" fmla="*/ 189657 h 669589"/>
                <a:gd name="connsiteX10" fmla="*/ 1522781 w 1546573"/>
                <a:gd name="connsiteY10" fmla="*/ 169907 h 669589"/>
                <a:gd name="connsiteX11" fmla="*/ 1546480 w 1546573"/>
                <a:gd name="connsiteY11" fmla="*/ 187682 h 669589"/>
                <a:gd name="connsiteX12" fmla="*/ 1526730 w 1546573"/>
                <a:gd name="connsiteY12" fmla="*/ 580696 h 669589"/>
                <a:gd name="connsiteX13" fmla="*/ 1491181 w 1546573"/>
                <a:gd name="connsiteY13" fmla="*/ 576746 h 669589"/>
                <a:gd name="connsiteX14" fmla="*/ 1378610 w 1546573"/>
                <a:gd name="connsiteY14" fmla="*/ 620195 h 669589"/>
                <a:gd name="connsiteX15" fmla="*/ 1210739 w 1546573"/>
                <a:gd name="connsiteY15" fmla="*/ 669569 h 669589"/>
                <a:gd name="connsiteX16" fmla="*/ 1062618 w 1546573"/>
                <a:gd name="connsiteY16" fmla="*/ 614270 h 669589"/>
                <a:gd name="connsiteX17" fmla="*/ 920422 w 1546573"/>
                <a:gd name="connsiteY17" fmla="*/ 558972 h 669589"/>
                <a:gd name="connsiteX18" fmla="*/ 764401 w 1546573"/>
                <a:gd name="connsiteY18" fmla="*/ 489849 h 669589"/>
                <a:gd name="connsiteX19" fmla="*/ 622205 w 1546573"/>
                <a:gd name="connsiteY19" fmla="*/ 432575 h 669589"/>
                <a:gd name="connsiteX20" fmla="*/ 476059 w 1546573"/>
                <a:gd name="connsiteY20" fmla="*/ 393076 h 669589"/>
                <a:gd name="connsiteX21" fmla="*/ 316089 w 1546573"/>
                <a:gd name="connsiteY21" fmla="*/ 276554 h 669589"/>
                <a:gd name="connsiteX22" fmla="*/ 167968 w 1546573"/>
                <a:gd name="connsiteY22" fmla="*/ 193607 h 669589"/>
                <a:gd name="connsiteX23" fmla="*/ 15897 w 1546573"/>
                <a:gd name="connsiteY23" fmla="*/ 61285 h 669589"/>
                <a:gd name="connsiteX24" fmla="*/ 21822 w 1546573"/>
                <a:gd name="connsiteY24" fmla="*/ 62 h 669589"/>
                <a:gd name="connsiteX0" fmla="*/ 21822 w 1546573"/>
                <a:gd name="connsiteY0" fmla="*/ 62 h 699574"/>
                <a:gd name="connsiteX1" fmla="*/ 167968 w 1546573"/>
                <a:gd name="connsiteY1" fmla="*/ 71160 h 699574"/>
                <a:gd name="connsiteX2" fmla="*/ 323988 w 1546573"/>
                <a:gd name="connsiteY2" fmla="*/ 120534 h 699574"/>
                <a:gd name="connsiteX3" fmla="*/ 470134 w 1546573"/>
                <a:gd name="connsiteY3" fmla="*/ 163983 h 699574"/>
                <a:gd name="connsiteX4" fmla="*/ 618255 w 1546573"/>
                <a:gd name="connsiteY4" fmla="*/ 217306 h 699574"/>
                <a:gd name="connsiteX5" fmla="*/ 774276 w 1546573"/>
                <a:gd name="connsiteY5" fmla="*/ 201507 h 699574"/>
                <a:gd name="connsiteX6" fmla="*/ 922397 w 1546573"/>
                <a:gd name="connsiteY6" fmla="*/ 205456 h 699574"/>
                <a:gd name="connsiteX7" fmla="*/ 1078418 w 1546573"/>
                <a:gd name="connsiteY7" fmla="*/ 213356 h 699574"/>
                <a:gd name="connsiteX8" fmla="*/ 1218639 w 1546573"/>
                <a:gd name="connsiteY8" fmla="*/ 213356 h 699574"/>
                <a:gd name="connsiteX9" fmla="*/ 1372685 w 1546573"/>
                <a:gd name="connsiteY9" fmla="*/ 189657 h 699574"/>
                <a:gd name="connsiteX10" fmla="*/ 1522781 w 1546573"/>
                <a:gd name="connsiteY10" fmla="*/ 169907 h 699574"/>
                <a:gd name="connsiteX11" fmla="*/ 1546480 w 1546573"/>
                <a:gd name="connsiteY11" fmla="*/ 187682 h 699574"/>
                <a:gd name="connsiteX12" fmla="*/ 1526730 w 1546573"/>
                <a:gd name="connsiteY12" fmla="*/ 580696 h 699574"/>
                <a:gd name="connsiteX13" fmla="*/ 1512906 w 1546573"/>
                <a:gd name="connsiteY13" fmla="*/ 699193 h 699574"/>
                <a:gd name="connsiteX14" fmla="*/ 1378610 w 1546573"/>
                <a:gd name="connsiteY14" fmla="*/ 620195 h 699574"/>
                <a:gd name="connsiteX15" fmla="*/ 1210739 w 1546573"/>
                <a:gd name="connsiteY15" fmla="*/ 669569 h 699574"/>
                <a:gd name="connsiteX16" fmla="*/ 1062618 w 1546573"/>
                <a:gd name="connsiteY16" fmla="*/ 614270 h 699574"/>
                <a:gd name="connsiteX17" fmla="*/ 920422 w 1546573"/>
                <a:gd name="connsiteY17" fmla="*/ 558972 h 699574"/>
                <a:gd name="connsiteX18" fmla="*/ 764401 w 1546573"/>
                <a:gd name="connsiteY18" fmla="*/ 489849 h 699574"/>
                <a:gd name="connsiteX19" fmla="*/ 622205 w 1546573"/>
                <a:gd name="connsiteY19" fmla="*/ 432575 h 699574"/>
                <a:gd name="connsiteX20" fmla="*/ 476059 w 1546573"/>
                <a:gd name="connsiteY20" fmla="*/ 393076 h 699574"/>
                <a:gd name="connsiteX21" fmla="*/ 316089 w 1546573"/>
                <a:gd name="connsiteY21" fmla="*/ 276554 h 699574"/>
                <a:gd name="connsiteX22" fmla="*/ 167968 w 1546573"/>
                <a:gd name="connsiteY22" fmla="*/ 193607 h 699574"/>
                <a:gd name="connsiteX23" fmla="*/ 15897 w 1546573"/>
                <a:gd name="connsiteY23" fmla="*/ 61285 h 699574"/>
                <a:gd name="connsiteX24" fmla="*/ 21822 w 1546573"/>
                <a:gd name="connsiteY24" fmla="*/ 62 h 699574"/>
                <a:gd name="connsiteX0" fmla="*/ 21822 w 1546573"/>
                <a:gd name="connsiteY0" fmla="*/ 62 h 711838"/>
                <a:gd name="connsiteX1" fmla="*/ 167968 w 1546573"/>
                <a:gd name="connsiteY1" fmla="*/ 71160 h 711838"/>
                <a:gd name="connsiteX2" fmla="*/ 323988 w 1546573"/>
                <a:gd name="connsiteY2" fmla="*/ 120534 h 711838"/>
                <a:gd name="connsiteX3" fmla="*/ 470134 w 1546573"/>
                <a:gd name="connsiteY3" fmla="*/ 163983 h 711838"/>
                <a:gd name="connsiteX4" fmla="*/ 618255 w 1546573"/>
                <a:gd name="connsiteY4" fmla="*/ 217306 h 711838"/>
                <a:gd name="connsiteX5" fmla="*/ 774276 w 1546573"/>
                <a:gd name="connsiteY5" fmla="*/ 201507 h 711838"/>
                <a:gd name="connsiteX6" fmla="*/ 922397 w 1546573"/>
                <a:gd name="connsiteY6" fmla="*/ 205456 h 711838"/>
                <a:gd name="connsiteX7" fmla="*/ 1078418 w 1546573"/>
                <a:gd name="connsiteY7" fmla="*/ 213356 h 711838"/>
                <a:gd name="connsiteX8" fmla="*/ 1218639 w 1546573"/>
                <a:gd name="connsiteY8" fmla="*/ 213356 h 711838"/>
                <a:gd name="connsiteX9" fmla="*/ 1372685 w 1546573"/>
                <a:gd name="connsiteY9" fmla="*/ 189657 h 711838"/>
                <a:gd name="connsiteX10" fmla="*/ 1522781 w 1546573"/>
                <a:gd name="connsiteY10" fmla="*/ 169907 h 711838"/>
                <a:gd name="connsiteX11" fmla="*/ 1546480 w 1546573"/>
                <a:gd name="connsiteY11" fmla="*/ 187682 h 711838"/>
                <a:gd name="connsiteX12" fmla="*/ 1526730 w 1546573"/>
                <a:gd name="connsiteY12" fmla="*/ 580696 h 711838"/>
                <a:gd name="connsiteX13" fmla="*/ 1512906 w 1546573"/>
                <a:gd name="connsiteY13" fmla="*/ 699193 h 711838"/>
                <a:gd name="connsiteX14" fmla="*/ 1378610 w 1546573"/>
                <a:gd name="connsiteY14" fmla="*/ 705118 h 711838"/>
                <a:gd name="connsiteX15" fmla="*/ 1210739 w 1546573"/>
                <a:gd name="connsiteY15" fmla="*/ 669569 h 711838"/>
                <a:gd name="connsiteX16" fmla="*/ 1062618 w 1546573"/>
                <a:gd name="connsiteY16" fmla="*/ 614270 h 711838"/>
                <a:gd name="connsiteX17" fmla="*/ 920422 w 1546573"/>
                <a:gd name="connsiteY17" fmla="*/ 558972 h 711838"/>
                <a:gd name="connsiteX18" fmla="*/ 764401 w 1546573"/>
                <a:gd name="connsiteY18" fmla="*/ 489849 h 711838"/>
                <a:gd name="connsiteX19" fmla="*/ 622205 w 1546573"/>
                <a:gd name="connsiteY19" fmla="*/ 432575 h 711838"/>
                <a:gd name="connsiteX20" fmla="*/ 476059 w 1546573"/>
                <a:gd name="connsiteY20" fmla="*/ 393076 h 711838"/>
                <a:gd name="connsiteX21" fmla="*/ 316089 w 1546573"/>
                <a:gd name="connsiteY21" fmla="*/ 276554 h 711838"/>
                <a:gd name="connsiteX22" fmla="*/ 167968 w 1546573"/>
                <a:gd name="connsiteY22" fmla="*/ 193607 h 711838"/>
                <a:gd name="connsiteX23" fmla="*/ 15897 w 1546573"/>
                <a:gd name="connsiteY23" fmla="*/ 61285 h 711838"/>
                <a:gd name="connsiteX24" fmla="*/ 21822 w 1546573"/>
                <a:gd name="connsiteY24" fmla="*/ 62 h 711838"/>
                <a:gd name="connsiteX0" fmla="*/ 21822 w 1546573"/>
                <a:gd name="connsiteY0" fmla="*/ 62 h 731834"/>
                <a:gd name="connsiteX1" fmla="*/ 167968 w 1546573"/>
                <a:gd name="connsiteY1" fmla="*/ 71160 h 731834"/>
                <a:gd name="connsiteX2" fmla="*/ 323988 w 1546573"/>
                <a:gd name="connsiteY2" fmla="*/ 120534 h 731834"/>
                <a:gd name="connsiteX3" fmla="*/ 470134 w 1546573"/>
                <a:gd name="connsiteY3" fmla="*/ 163983 h 731834"/>
                <a:gd name="connsiteX4" fmla="*/ 618255 w 1546573"/>
                <a:gd name="connsiteY4" fmla="*/ 217306 h 731834"/>
                <a:gd name="connsiteX5" fmla="*/ 774276 w 1546573"/>
                <a:gd name="connsiteY5" fmla="*/ 201507 h 731834"/>
                <a:gd name="connsiteX6" fmla="*/ 922397 w 1546573"/>
                <a:gd name="connsiteY6" fmla="*/ 205456 h 731834"/>
                <a:gd name="connsiteX7" fmla="*/ 1078418 w 1546573"/>
                <a:gd name="connsiteY7" fmla="*/ 213356 h 731834"/>
                <a:gd name="connsiteX8" fmla="*/ 1218639 w 1546573"/>
                <a:gd name="connsiteY8" fmla="*/ 213356 h 731834"/>
                <a:gd name="connsiteX9" fmla="*/ 1372685 w 1546573"/>
                <a:gd name="connsiteY9" fmla="*/ 189657 h 731834"/>
                <a:gd name="connsiteX10" fmla="*/ 1522781 w 1546573"/>
                <a:gd name="connsiteY10" fmla="*/ 169907 h 731834"/>
                <a:gd name="connsiteX11" fmla="*/ 1546480 w 1546573"/>
                <a:gd name="connsiteY11" fmla="*/ 187682 h 731834"/>
                <a:gd name="connsiteX12" fmla="*/ 1526730 w 1546573"/>
                <a:gd name="connsiteY12" fmla="*/ 580696 h 731834"/>
                <a:gd name="connsiteX13" fmla="*/ 1524755 w 1546573"/>
                <a:gd name="connsiteY13" fmla="*/ 724867 h 731834"/>
                <a:gd name="connsiteX14" fmla="*/ 1378610 w 1546573"/>
                <a:gd name="connsiteY14" fmla="*/ 705118 h 731834"/>
                <a:gd name="connsiteX15" fmla="*/ 1210739 w 1546573"/>
                <a:gd name="connsiteY15" fmla="*/ 669569 h 731834"/>
                <a:gd name="connsiteX16" fmla="*/ 1062618 w 1546573"/>
                <a:gd name="connsiteY16" fmla="*/ 614270 h 731834"/>
                <a:gd name="connsiteX17" fmla="*/ 920422 w 1546573"/>
                <a:gd name="connsiteY17" fmla="*/ 558972 h 731834"/>
                <a:gd name="connsiteX18" fmla="*/ 764401 w 1546573"/>
                <a:gd name="connsiteY18" fmla="*/ 489849 h 731834"/>
                <a:gd name="connsiteX19" fmla="*/ 622205 w 1546573"/>
                <a:gd name="connsiteY19" fmla="*/ 432575 h 731834"/>
                <a:gd name="connsiteX20" fmla="*/ 476059 w 1546573"/>
                <a:gd name="connsiteY20" fmla="*/ 393076 h 731834"/>
                <a:gd name="connsiteX21" fmla="*/ 316089 w 1546573"/>
                <a:gd name="connsiteY21" fmla="*/ 276554 h 731834"/>
                <a:gd name="connsiteX22" fmla="*/ 167968 w 1546573"/>
                <a:gd name="connsiteY22" fmla="*/ 193607 h 731834"/>
                <a:gd name="connsiteX23" fmla="*/ 15897 w 1546573"/>
                <a:gd name="connsiteY23" fmla="*/ 61285 h 731834"/>
                <a:gd name="connsiteX24" fmla="*/ 21822 w 1546573"/>
                <a:gd name="connsiteY24" fmla="*/ 62 h 731834"/>
                <a:gd name="connsiteX0" fmla="*/ 21822 w 1547724"/>
                <a:gd name="connsiteY0" fmla="*/ 62 h 724976"/>
                <a:gd name="connsiteX1" fmla="*/ 167968 w 1547724"/>
                <a:gd name="connsiteY1" fmla="*/ 71160 h 724976"/>
                <a:gd name="connsiteX2" fmla="*/ 323988 w 1547724"/>
                <a:gd name="connsiteY2" fmla="*/ 120534 h 724976"/>
                <a:gd name="connsiteX3" fmla="*/ 470134 w 1547724"/>
                <a:gd name="connsiteY3" fmla="*/ 163983 h 724976"/>
                <a:gd name="connsiteX4" fmla="*/ 618255 w 1547724"/>
                <a:gd name="connsiteY4" fmla="*/ 217306 h 724976"/>
                <a:gd name="connsiteX5" fmla="*/ 774276 w 1547724"/>
                <a:gd name="connsiteY5" fmla="*/ 201507 h 724976"/>
                <a:gd name="connsiteX6" fmla="*/ 922397 w 1547724"/>
                <a:gd name="connsiteY6" fmla="*/ 205456 h 724976"/>
                <a:gd name="connsiteX7" fmla="*/ 1078418 w 1547724"/>
                <a:gd name="connsiteY7" fmla="*/ 213356 h 724976"/>
                <a:gd name="connsiteX8" fmla="*/ 1218639 w 1547724"/>
                <a:gd name="connsiteY8" fmla="*/ 213356 h 724976"/>
                <a:gd name="connsiteX9" fmla="*/ 1372685 w 1547724"/>
                <a:gd name="connsiteY9" fmla="*/ 189657 h 724976"/>
                <a:gd name="connsiteX10" fmla="*/ 1522781 w 1547724"/>
                <a:gd name="connsiteY10" fmla="*/ 169907 h 724976"/>
                <a:gd name="connsiteX11" fmla="*/ 1546480 w 1547724"/>
                <a:gd name="connsiteY11" fmla="*/ 187682 h 724976"/>
                <a:gd name="connsiteX12" fmla="*/ 1526730 w 1547724"/>
                <a:gd name="connsiteY12" fmla="*/ 580696 h 724976"/>
                <a:gd name="connsiteX13" fmla="*/ 1524755 w 1547724"/>
                <a:gd name="connsiteY13" fmla="*/ 724867 h 724976"/>
                <a:gd name="connsiteX14" fmla="*/ 1378610 w 1547724"/>
                <a:gd name="connsiteY14" fmla="*/ 705118 h 724976"/>
                <a:gd name="connsiteX15" fmla="*/ 1210739 w 1547724"/>
                <a:gd name="connsiteY15" fmla="*/ 669569 h 724976"/>
                <a:gd name="connsiteX16" fmla="*/ 1062618 w 1547724"/>
                <a:gd name="connsiteY16" fmla="*/ 614270 h 724976"/>
                <a:gd name="connsiteX17" fmla="*/ 920422 w 1547724"/>
                <a:gd name="connsiteY17" fmla="*/ 558972 h 724976"/>
                <a:gd name="connsiteX18" fmla="*/ 764401 w 1547724"/>
                <a:gd name="connsiteY18" fmla="*/ 489849 h 724976"/>
                <a:gd name="connsiteX19" fmla="*/ 622205 w 1547724"/>
                <a:gd name="connsiteY19" fmla="*/ 432575 h 724976"/>
                <a:gd name="connsiteX20" fmla="*/ 476059 w 1547724"/>
                <a:gd name="connsiteY20" fmla="*/ 393076 h 724976"/>
                <a:gd name="connsiteX21" fmla="*/ 316089 w 1547724"/>
                <a:gd name="connsiteY21" fmla="*/ 276554 h 724976"/>
                <a:gd name="connsiteX22" fmla="*/ 167968 w 1547724"/>
                <a:gd name="connsiteY22" fmla="*/ 193607 h 724976"/>
                <a:gd name="connsiteX23" fmla="*/ 15897 w 1547724"/>
                <a:gd name="connsiteY23" fmla="*/ 61285 h 724976"/>
                <a:gd name="connsiteX24" fmla="*/ 21822 w 1547724"/>
                <a:gd name="connsiteY24" fmla="*/ 62 h 724976"/>
                <a:gd name="connsiteX0" fmla="*/ 21822 w 1546573"/>
                <a:gd name="connsiteY0" fmla="*/ 62 h 724879"/>
                <a:gd name="connsiteX1" fmla="*/ 167968 w 1546573"/>
                <a:gd name="connsiteY1" fmla="*/ 71160 h 724879"/>
                <a:gd name="connsiteX2" fmla="*/ 323988 w 1546573"/>
                <a:gd name="connsiteY2" fmla="*/ 120534 h 724879"/>
                <a:gd name="connsiteX3" fmla="*/ 470134 w 1546573"/>
                <a:gd name="connsiteY3" fmla="*/ 163983 h 724879"/>
                <a:gd name="connsiteX4" fmla="*/ 618255 w 1546573"/>
                <a:gd name="connsiteY4" fmla="*/ 217306 h 724879"/>
                <a:gd name="connsiteX5" fmla="*/ 774276 w 1546573"/>
                <a:gd name="connsiteY5" fmla="*/ 201507 h 724879"/>
                <a:gd name="connsiteX6" fmla="*/ 922397 w 1546573"/>
                <a:gd name="connsiteY6" fmla="*/ 205456 h 724879"/>
                <a:gd name="connsiteX7" fmla="*/ 1078418 w 1546573"/>
                <a:gd name="connsiteY7" fmla="*/ 213356 h 724879"/>
                <a:gd name="connsiteX8" fmla="*/ 1218639 w 1546573"/>
                <a:gd name="connsiteY8" fmla="*/ 213356 h 724879"/>
                <a:gd name="connsiteX9" fmla="*/ 1372685 w 1546573"/>
                <a:gd name="connsiteY9" fmla="*/ 189657 h 724879"/>
                <a:gd name="connsiteX10" fmla="*/ 1522781 w 1546573"/>
                <a:gd name="connsiteY10" fmla="*/ 169907 h 724879"/>
                <a:gd name="connsiteX11" fmla="*/ 1546480 w 1546573"/>
                <a:gd name="connsiteY11" fmla="*/ 187682 h 724879"/>
                <a:gd name="connsiteX12" fmla="*/ 1526730 w 1546573"/>
                <a:gd name="connsiteY12" fmla="*/ 580696 h 724879"/>
                <a:gd name="connsiteX13" fmla="*/ 1524755 w 1546573"/>
                <a:gd name="connsiteY13" fmla="*/ 724867 h 724879"/>
                <a:gd name="connsiteX14" fmla="*/ 1378610 w 1546573"/>
                <a:gd name="connsiteY14" fmla="*/ 705118 h 724879"/>
                <a:gd name="connsiteX15" fmla="*/ 1210739 w 1546573"/>
                <a:gd name="connsiteY15" fmla="*/ 669569 h 724879"/>
                <a:gd name="connsiteX16" fmla="*/ 1062618 w 1546573"/>
                <a:gd name="connsiteY16" fmla="*/ 614270 h 724879"/>
                <a:gd name="connsiteX17" fmla="*/ 920422 w 1546573"/>
                <a:gd name="connsiteY17" fmla="*/ 558972 h 724879"/>
                <a:gd name="connsiteX18" fmla="*/ 764401 w 1546573"/>
                <a:gd name="connsiteY18" fmla="*/ 489849 h 724879"/>
                <a:gd name="connsiteX19" fmla="*/ 622205 w 1546573"/>
                <a:gd name="connsiteY19" fmla="*/ 432575 h 724879"/>
                <a:gd name="connsiteX20" fmla="*/ 476059 w 1546573"/>
                <a:gd name="connsiteY20" fmla="*/ 393076 h 724879"/>
                <a:gd name="connsiteX21" fmla="*/ 316089 w 1546573"/>
                <a:gd name="connsiteY21" fmla="*/ 276554 h 724879"/>
                <a:gd name="connsiteX22" fmla="*/ 167968 w 1546573"/>
                <a:gd name="connsiteY22" fmla="*/ 193607 h 724879"/>
                <a:gd name="connsiteX23" fmla="*/ 15897 w 1546573"/>
                <a:gd name="connsiteY23" fmla="*/ 61285 h 724879"/>
                <a:gd name="connsiteX24" fmla="*/ 21822 w 1546573"/>
                <a:gd name="connsiteY24" fmla="*/ 62 h 724879"/>
                <a:gd name="connsiteX0" fmla="*/ 21822 w 1546713"/>
                <a:gd name="connsiteY0" fmla="*/ 62 h 731561"/>
                <a:gd name="connsiteX1" fmla="*/ 167968 w 1546713"/>
                <a:gd name="connsiteY1" fmla="*/ 71160 h 731561"/>
                <a:gd name="connsiteX2" fmla="*/ 323988 w 1546713"/>
                <a:gd name="connsiteY2" fmla="*/ 120534 h 731561"/>
                <a:gd name="connsiteX3" fmla="*/ 470134 w 1546713"/>
                <a:gd name="connsiteY3" fmla="*/ 163983 h 731561"/>
                <a:gd name="connsiteX4" fmla="*/ 618255 w 1546713"/>
                <a:gd name="connsiteY4" fmla="*/ 217306 h 731561"/>
                <a:gd name="connsiteX5" fmla="*/ 774276 w 1546713"/>
                <a:gd name="connsiteY5" fmla="*/ 201507 h 731561"/>
                <a:gd name="connsiteX6" fmla="*/ 922397 w 1546713"/>
                <a:gd name="connsiteY6" fmla="*/ 205456 h 731561"/>
                <a:gd name="connsiteX7" fmla="*/ 1078418 w 1546713"/>
                <a:gd name="connsiteY7" fmla="*/ 213356 h 731561"/>
                <a:gd name="connsiteX8" fmla="*/ 1218639 w 1546713"/>
                <a:gd name="connsiteY8" fmla="*/ 213356 h 731561"/>
                <a:gd name="connsiteX9" fmla="*/ 1372685 w 1546713"/>
                <a:gd name="connsiteY9" fmla="*/ 189657 h 731561"/>
                <a:gd name="connsiteX10" fmla="*/ 1522781 w 1546713"/>
                <a:gd name="connsiteY10" fmla="*/ 169907 h 731561"/>
                <a:gd name="connsiteX11" fmla="*/ 1546480 w 1546713"/>
                <a:gd name="connsiteY11" fmla="*/ 187682 h 731561"/>
                <a:gd name="connsiteX12" fmla="*/ 1524756 w 1546713"/>
                <a:gd name="connsiteY12" fmla="*/ 584646 h 731561"/>
                <a:gd name="connsiteX13" fmla="*/ 1524755 w 1546713"/>
                <a:gd name="connsiteY13" fmla="*/ 724867 h 731561"/>
                <a:gd name="connsiteX14" fmla="*/ 1378610 w 1546713"/>
                <a:gd name="connsiteY14" fmla="*/ 705118 h 731561"/>
                <a:gd name="connsiteX15" fmla="*/ 1210739 w 1546713"/>
                <a:gd name="connsiteY15" fmla="*/ 669569 h 731561"/>
                <a:gd name="connsiteX16" fmla="*/ 1062618 w 1546713"/>
                <a:gd name="connsiteY16" fmla="*/ 614270 h 731561"/>
                <a:gd name="connsiteX17" fmla="*/ 920422 w 1546713"/>
                <a:gd name="connsiteY17" fmla="*/ 558972 h 731561"/>
                <a:gd name="connsiteX18" fmla="*/ 764401 w 1546713"/>
                <a:gd name="connsiteY18" fmla="*/ 489849 h 731561"/>
                <a:gd name="connsiteX19" fmla="*/ 622205 w 1546713"/>
                <a:gd name="connsiteY19" fmla="*/ 432575 h 731561"/>
                <a:gd name="connsiteX20" fmla="*/ 476059 w 1546713"/>
                <a:gd name="connsiteY20" fmla="*/ 393076 h 731561"/>
                <a:gd name="connsiteX21" fmla="*/ 316089 w 1546713"/>
                <a:gd name="connsiteY21" fmla="*/ 276554 h 731561"/>
                <a:gd name="connsiteX22" fmla="*/ 167968 w 1546713"/>
                <a:gd name="connsiteY22" fmla="*/ 193607 h 731561"/>
                <a:gd name="connsiteX23" fmla="*/ 15897 w 1546713"/>
                <a:gd name="connsiteY23" fmla="*/ 61285 h 731561"/>
                <a:gd name="connsiteX24" fmla="*/ 21822 w 154671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2781 w 1535803"/>
                <a:gd name="connsiteY10" fmla="*/ 169907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4756 w 1535803"/>
                <a:gd name="connsiteY10" fmla="*/ 167932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25493"/>
                <a:gd name="connsiteY0" fmla="*/ 62 h 731561"/>
                <a:gd name="connsiteX1" fmla="*/ 167968 w 1525493"/>
                <a:gd name="connsiteY1" fmla="*/ 71160 h 731561"/>
                <a:gd name="connsiteX2" fmla="*/ 323988 w 1525493"/>
                <a:gd name="connsiteY2" fmla="*/ 120534 h 731561"/>
                <a:gd name="connsiteX3" fmla="*/ 470134 w 1525493"/>
                <a:gd name="connsiteY3" fmla="*/ 163983 h 731561"/>
                <a:gd name="connsiteX4" fmla="*/ 618255 w 1525493"/>
                <a:gd name="connsiteY4" fmla="*/ 217306 h 731561"/>
                <a:gd name="connsiteX5" fmla="*/ 774276 w 1525493"/>
                <a:gd name="connsiteY5" fmla="*/ 201507 h 731561"/>
                <a:gd name="connsiteX6" fmla="*/ 922397 w 1525493"/>
                <a:gd name="connsiteY6" fmla="*/ 205456 h 731561"/>
                <a:gd name="connsiteX7" fmla="*/ 1078418 w 1525493"/>
                <a:gd name="connsiteY7" fmla="*/ 213356 h 731561"/>
                <a:gd name="connsiteX8" fmla="*/ 1218639 w 1525493"/>
                <a:gd name="connsiteY8" fmla="*/ 213356 h 731561"/>
                <a:gd name="connsiteX9" fmla="*/ 1372685 w 1525493"/>
                <a:gd name="connsiteY9" fmla="*/ 189657 h 731561"/>
                <a:gd name="connsiteX10" fmla="*/ 1524756 w 1525493"/>
                <a:gd name="connsiteY10" fmla="*/ 167932 h 731561"/>
                <a:gd name="connsiteX11" fmla="*/ 1520806 w 1525493"/>
                <a:gd name="connsiteY11" fmla="*/ 286429 h 731561"/>
                <a:gd name="connsiteX12" fmla="*/ 1524756 w 1525493"/>
                <a:gd name="connsiteY12" fmla="*/ 584646 h 731561"/>
                <a:gd name="connsiteX13" fmla="*/ 1524755 w 1525493"/>
                <a:gd name="connsiteY13" fmla="*/ 724867 h 731561"/>
                <a:gd name="connsiteX14" fmla="*/ 1378610 w 1525493"/>
                <a:gd name="connsiteY14" fmla="*/ 705118 h 731561"/>
                <a:gd name="connsiteX15" fmla="*/ 1210739 w 1525493"/>
                <a:gd name="connsiteY15" fmla="*/ 669569 h 731561"/>
                <a:gd name="connsiteX16" fmla="*/ 1062618 w 1525493"/>
                <a:gd name="connsiteY16" fmla="*/ 614270 h 731561"/>
                <a:gd name="connsiteX17" fmla="*/ 920422 w 1525493"/>
                <a:gd name="connsiteY17" fmla="*/ 558972 h 731561"/>
                <a:gd name="connsiteX18" fmla="*/ 764401 w 1525493"/>
                <a:gd name="connsiteY18" fmla="*/ 489849 h 731561"/>
                <a:gd name="connsiteX19" fmla="*/ 622205 w 1525493"/>
                <a:gd name="connsiteY19" fmla="*/ 432575 h 731561"/>
                <a:gd name="connsiteX20" fmla="*/ 476059 w 1525493"/>
                <a:gd name="connsiteY20" fmla="*/ 393076 h 731561"/>
                <a:gd name="connsiteX21" fmla="*/ 316089 w 1525493"/>
                <a:gd name="connsiteY21" fmla="*/ 276554 h 731561"/>
                <a:gd name="connsiteX22" fmla="*/ 167968 w 1525493"/>
                <a:gd name="connsiteY22" fmla="*/ 193607 h 731561"/>
                <a:gd name="connsiteX23" fmla="*/ 15897 w 1525493"/>
                <a:gd name="connsiteY23" fmla="*/ 61285 h 731561"/>
                <a:gd name="connsiteX24" fmla="*/ 21822 w 1525493"/>
                <a:gd name="connsiteY24" fmla="*/ 62 h 73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5493" h="731561">
                  <a:moveTo>
                    <a:pt x="21822" y="62"/>
                  </a:moveTo>
                  <a:cubicBezTo>
                    <a:pt x="47167" y="1708"/>
                    <a:pt x="117607" y="51081"/>
                    <a:pt x="167968" y="71160"/>
                  </a:cubicBezTo>
                  <a:cubicBezTo>
                    <a:pt x="218329" y="91239"/>
                    <a:pt x="273627" y="105064"/>
                    <a:pt x="323988" y="120534"/>
                  </a:cubicBezTo>
                  <a:cubicBezTo>
                    <a:pt x="374349" y="136004"/>
                    <a:pt x="421089" y="147854"/>
                    <a:pt x="470134" y="163983"/>
                  </a:cubicBezTo>
                  <a:cubicBezTo>
                    <a:pt x="519179" y="180112"/>
                    <a:pt x="567565" y="211052"/>
                    <a:pt x="618255" y="217306"/>
                  </a:cubicBezTo>
                  <a:cubicBezTo>
                    <a:pt x="668945" y="223560"/>
                    <a:pt x="723586" y="203482"/>
                    <a:pt x="774276" y="201507"/>
                  </a:cubicBezTo>
                  <a:cubicBezTo>
                    <a:pt x="824966" y="199532"/>
                    <a:pt x="871707" y="203481"/>
                    <a:pt x="922397" y="205456"/>
                  </a:cubicBezTo>
                  <a:cubicBezTo>
                    <a:pt x="973087" y="207431"/>
                    <a:pt x="1029044" y="212039"/>
                    <a:pt x="1078418" y="213356"/>
                  </a:cubicBezTo>
                  <a:cubicBezTo>
                    <a:pt x="1127792" y="214673"/>
                    <a:pt x="1169595" y="217306"/>
                    <a:pt x="1218639" y="213356"/>
                  </a:cubicBezTo>
                  <a:cubicBezTo>
                    <a:pt x="1267683" y="209406"/>
                    <a:pt x="1321666" y="197228"/>
                    <a:pt x="1372685" y="189657"/>
                  </a:cubicBezTo>
                  <a:cubicBezTo>
                    <a:pt x="1423704" y="182086"/>
                    <a:pt x="1521794" y="132054"/>
                    <a:pt x="1524756" y="167932"/>
                  </a:cubicBezTo>
                  <a:cubicBezTo>
                    <a:pt x="1527718" y="203810"/>
                    <a:pt x="1520806" y="216977"/>
                    <a:pt x="1520806" y="286429"/>
                  </a:cubicBezTo>
                  <a:cubicBezTo>
                    <a:pt x="1520806" y="355881"/>
                    <a:pt x="1524098" y="511573"/>
                    <a:pt x="1524756" y="584646"/>
                  </a:cubicBezTo>
                  <a:cubicBezTo>
                    <a:pt x="1525414" y="657719"/>
                    <a:pt x="1525413" y="704788"/>
                    <a:pt x="1524755" y="724867"/>
                  </a:cubicBezTo>
                  <a:cubicBezTo>
                    <a:pt x="1524097" y="744946"/>
                    <a:pt x="1430946" y="714334"/>
                    <a:pt x="1378610" y="705118"/>
                  </a:cubicBezTo>
                  <a:cubicBezTo>
                    <a:pt x="1326274" y="695902"/>
                    <a:pt x="1263404" y="684710"/>
                    <a:pt x="1210739" y="669569"/>
                  </a:cubicBezTo>
                  <a:cubicBezTo>
                    <a:pt x="1158074" y="654428"/>
                    <a:pt x="1062618" y="614270"/>
                    <a:pt x="1062618" y="614270"/>
                  </a:cubicBezTo>
                  <a:cubicBezTo>
                    <a:pt x="1014232" y="595837"/>
                    <a:pt x="970125" y="579709"/>
                    <a:pt x="920422" y="558972"/>
                  </a:cubicBezTo>
                  <a:cubicBezTo>
                    <a:pt x="870719" y="538235"/>
                    <a:pt x="814104" y="510915"/>
                    <a:pt x="764401" y="489849"/>
                  </a:cubicBezTo>
                  <a:cubicBezTo>
                    <a:pt x="714698" y="468783"/>
                    <a:pt x="670262" y="448704"/>
                    <a:pt x="622205" y="432575"/>
                  </a:cubicBezTo>
                  <a:cubicBezTo>
                    <a:pt x="574148" y="416446"/>
                    <a:pt x="527078" y="419079"/>
                    <a:pt x="476059" y="393076"/>
                  </a:cubicBezTo>
                  <a:cubicBezTo>
                    <a:pt x="425040" y="367073"/>
                    <a:pt x="367437" y="309799"/>
                    <a:pt x="316089" y="276554"/>
                  </a:cubicBezTo>
                  <a:cubicBezTo>
                    <a:pt x="264741" y="243309"/>
                    <a:pt x="218000" y="229485"/>
                    <a:pt x="167968" y="193607"/>
                  </a:cubicBezTo>
                  <a:cubicBezTo>
                    <a:pt x="117936" y="157729"/>
                    <a:pt x="40255" y="93213"/>
                    <a:pt x="15897" y="61285"/>
                  </a:cubicBezTo>
                  <a:cubicBezTo>
                    <a:pt x="-8461" y="29357"/>
                    <a:pt x="-3523" y="-1584"/>
                    <a:pt x="21822" y="62"/>
                  </a:cubicBezTo>
                  <a:close/>
                </a:path>
              </a:pathLst>
            </a:custGeom>
            <a:solidFill>
              <a:srgbClr val="0099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97B213A9-CD7E-96EF-D4DD-747D86440F7C}"/>
                </a:ext>
              </a:extLst>
            </p:cNvPr>
            <p:cNvSpPr/>
            <p:nvPr/>
          </p:nvSpPr>
          <p:spPr>
            <a:xfrm>
              <a:off x="5479926" y="1097936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66BB68D-8EA2-41B0-36EF-80CA4D6DEA58}"/>
                </a:ext>
              </a:extLst>
            </p:cNvPr>
            <p:cNvSpPr/>
            <p:nvPr/>
          </p:nvSpPr>
          <p:spPr>
            <a:xfrm>
              <a:off x="5633541" y="1105982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018C3AF3-804E-4FF0-DA45-7A2477E88A4E}"/>
                </a:ext>
              </a:extLst>
            </p:cNvPr>
            <p:cNvSpPr/>
            <p:nvPr/>
          </p:nvSpPr>
          <p:spPr>
            <a:xfrm>
              <a:off x="5785941" y="111233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09175DCE-FFC8-A396-65F7-A3A0257A384F}"/>
                </a:ext>
              </a:extLst>
            </p:cNvPr>
            <p:cNvSpPr/>
            <p:nvPr/>
          </p:nvSpPr>
          <p:spPr>
            <a:xfrm>
              <a:off x="5938341" y="1115922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BA6AB07-324F-426A-E08D-721863EF3395}"/>
                </a:ext>
              </a:extLst>
            </p:cNvPr>
            <p:cNvSpPr/>
            <p:nvPr/>
          </p:nvSpPr>
          <p:spPr>
            <a:xfrm>
              <a:off x="6090741" y="1123657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A0B97A1C-1FC6-EA68-008C-8E933C44A37A}"/>
                </a:ext>
              </a:extLst>
            </p:cNvPr>
            <p:cNvSpPr/>
            <p:nvPr/>
          </p:nvSpPr>
          <p:spPr>
            <a:xfrm>
              <a:off x="6243141" y="1128628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CF34C3C2-89DF-8A62-62D8-69A167466394}"/>
                </a:ext>
              </a:extLst>
            </p:cNvPr>
            <p:cNvSpPr/>
            <p:nvPr/>
          </p:nvSpPr>
          <p:spPr>
            <a:xfrm>
              <a:off x="6387641" y="1133993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A29E0B1C-4C88-ADB4-5F18-EB88CAD8BB49}"/>
                </a:ext>
              </a:extLst>
            </p:cNvPr>
            <p:cNvSpPr/>
            <p:nvPr/>
          </p:nvSpPr>
          <p:spPr>
            <a:xfrm>
              <a:off x="6538066" y="11375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992884CC-CB9E-88BA-1B5E-7963800F9134}"/>
                </a:ext>
              </a:extLst>
            </p:cNvPr>
            <p:cNvSpPr/>
            <p:nvPr/>
          </p:nvSpPr>
          <p:spPr>
            <a:xfrm>
              <a:off x="6688479" y="11393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E88F845-8EB6-DD4F-81AE-82BC46073336}"/>
                </a:ext>
              </a:extLst>
            </p:cNvPr>
            <p:cNvSpPr/>
            <p:nvPr/>
          </p:nvSpPr>
          <p:spPr>
            <a:xfrm>
              <a:off x="6835550" y="1142128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30F644E7-7F31-FDDF-59FA-11AA59D20C26}"/>
                </a:ext>
              </a:extLst>
            </p:cNvPr>
            <p:cNvSpPr/>
            <p:nvPr/>
          </p:nvSpPr>
          <p:spPr>
            <a:xfrm>
              <a:off x="5485192" y="1083318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77806324-79AC-A00D-C3C6-071DA3999EFD}"/>
                </a:ext>
              </a:extLst>
            </p:cNvPr>
            <p:cNvSpPr/>
            <p:nvPr/>
          </p:nvSpPr>
          <p:spPr>
            <a:xfrm>
              <a:off x="5638807" y="1091365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586948B3-D482-C916-7770-EE75C456D8F0}"/>
                </a:ext>
              </a:extLst>
            </p:cNvPr>
            <p:cNvSpPr/>
            <p:nvPr/>
          </p:nvSpPr>
          <p:spPr>
            <a:xfrm>
              <a:off x="5789521" y="10987973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E4FF6C1E-8C7D-AFCB-7679-C4EC6B13D472}"/>
                </a:ext>
              </a:extLst>
            </p:cNvPr>
            <p:cNvSpPr/>
            <p:nvPr/>
          </p:nvSpPr>
          <p:spPr>
            <a:xfrm>
              <a:off x="5935306" y="110434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2C465BC8-CFDD-68EC-2FEC-EC414D77D850}"/>
                </a:ext>
              </a:extLst>
            </p:cNvPr>
            <p:cNvSpPr/>
            <p:nvPr/>
          </p:nvSpPr>
          <p:spPr>
            <a:xfrm>
              <a:off x="6086100" y="1108076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BA228D0B-7BB8-03F6-CA4E-DC6598F0F0D3}"/>
                </a:ext>
              </a:extLst>
            </p:cNvPr>
            <p:cNvSpPr/>
            <p:nvPr/>
          </p:nvSpPr>
          <p:spPr>
            <a:xfrm>
              <a:off x="6240614" y="11112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00F295DE-8660-9EAB-1730-12B58E7E4CA6}"/>
                </a:ext>
              </a:extLst>
            </p:cNvPr>
            <p:cNvSpPr/>
            <p:nvPr/>
          </p:nvSpPr>
          <p:spPr>
            <a:xfrm>
              <a:off x="6386982" y="11130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9D979F5B-749F-5218-C0B3-BC37C297612B}"/>
                </a:ext>
              </a:extLst>
            </p:cNvPr>
            <p:cNvSpPr/>
            <p:nvPr/>
          </p:nvSpPr>
          <p:spPr>
            <a:xfrm>
              <a:off x="6543332" y="1114273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36F18C97-C97A-19E1-BB0F-634CFF70991A}"/>
                </a:ext>
              </a:extLst>
            </p:cNvPr>
            <p:cNvSpPr/>
            <p:nvPr/>
          </p:nvSpPr>
          <p:spPr>
            <a:xfrm>
              <a:off x="6693745" y="1114888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52C58557-91C2-C421-5A26-B692E32EB3BD}"/>
                </a:ext>
              </a:extLst>
            </p:cNvPr>
            <p:cNvSpPr/>
            <p:nvPr/>
          </p:nvSpPr>
          <p:spPr>
            <a:xfrm>
              <a:off x="6840816" y="1115858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BF6E499E-588B-E98D-9402-BD79DF77F2BF}"/>
                </a:ext>
              </a:extLst>
            </p:cNvPr>
            <p:cNvGrpSpPr/>
            <p:nvPr/>
          </p:nvGrpSpPr>
          <p:grpSpPr>
            <a:xfrm>
              <a:off x="5205293" y="11323573"/>
              <a:ext cx="899259" cy="305510"/>
              <a:chOff x="5714840" y="9871588"/>
              <a:chExt cx="899259" cy="305510"/>
            </a:xfrm>
          </p:grpSpPr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8C1DBA92-F55E-0E4C-C64B-3672FA2668DA}"/>
                  </a:ext>
                </a:extLst>
              </p:cNvPr>
              <p:cNvSpPr/>
              <p:nvPr/>
            </p:nvSpPr>
            <p:spPr>
              <a:xfrm>
                <a:off x="5905150" y="9920715"/>
                <a:ext cx="522483" cy="209803"/>
              </a:xfrm>
              <a:prstGeom prst="rect">
                <a:avLst/>
              </a:prstGeom>
              <a:solidFill>
                <a:srgbClr val="D0CEC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AD1C9405-7A4C-F6FF-5215-7EF3F39CC1C9}"/>
                  </a:ext>
                </a:extLst>
              </p:cNvPr>
              <p:cNvSpPr txBox="1"/>
              <p:nvPr/>
            </p:nvSpPr>
            <p:spPr>
              <a:xfrm>
                <a:off x="5714840" y="9871588"/>
                <a:ext cx="896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FF00FF"/>
                    </a:solidFill>
                  </a:rPr>
                  <a:t>Forecast n.1</a:t>
                </a:r>
                <a:endParaRPr lang="en-GB" sz="8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DC7A995D-2567-7C2A-AA62-B72BDE490EEB}"/>
                  </a:ext>
                </a:extLst>
              </p:cNvPr>
              <p:cNvSpPr txBox="1"/>
              <p:nvPr/>
            </p:nvSpPr>
            <p:spPr>
              <a:xfrm>
                <a:off x="5717758" y="9961654"/>
                <a:ext cx="8963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0099CC"/>
                    </a:solidFill>
                  </a:rPr>
                  <a:t>Forecast n.2</a:t>
                </a:r>
                <a:endParaRPr lang="en-GB" sz="800" dirty="0">
                  <a:solidFill>
                    <a:srgbClr val="0099CC"/>
                  </a:solidFill>
                </a:endParaRPr>
              </a:p>
            </p:txBody>
          </p:sp>
        </p:grp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799CFC4-4D78-3C89-2EDC-7AF55E2FDE74}"/>
                </a:ext>
              </a:extLst>
            </p:cNvPr>
            <p:cNvSpPr txBox="1"/>
            <p:nvPr/>
          </p:nvSpPr>
          <p:spPr>
            <a:xfrm>
              <a:off x="4885796" y="10431129"/>
              <a:ext cx="2431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Area under the ROC Curve (AROC)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72CD4C1A-0DFB-8214-CB5B-02859DDED296}"/>
              </a:ext>
            </a:extLst>
          </p:cNvPr>
          <p:cNvGrpSpPr/>
          <p:nvPr/>
        </p:nvGrpSpPr>
        <p:grpSpPr>
          <a:xfrm>
            <a:off x="1730111" y="3712884"/>
            <a:ext cx="1579352" cy="1673568"/>
            <a:chOff x="3039203" y="9564065"/>
            <a:chExt cx="1579352" cy="1673568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29D88019-FF83-A24D-E819-4C6196BD4179}"/>
                </a:ext>
              </a:extLst>
            </p:cNvPr>
            <p:cNvSpPr txBox="1"/>
            <p:nvPr/>
          </p:nvSpPr>
          <p:spPr>
            <a:xfrm>
              <a:off x="3245743" y="9564065"/>
              <a:ext cx="1372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ROC Curve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C4AD3992-5396-C074-2C29-735B55276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579" y="9872002"/>
              <a:ext cx="900000" cy="90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EA408042-B6E9-97A1-6C08-A6D4B2E8E2DE}"/>
                </a:ext>
              </a:extLst>
            </p:cNvPr>
            <p:cNvSpPr/>
            <p:nvPr/>
          </p:nvSpPr>
          <p:spPr>
            <a:xfrm>
              <a:off x="3470776" y="9876702"/>
              <a:ext cx="900000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2251 w 892158"/>
                <a:gd name="connsiteY0" fmla="*/ 892629 h 892629"/>
                <a:gd name="connsiteX1" fmla="*/ 2249 w 892158"/>
                <a:gd name="connsiteY1" fmla="*/ 612321 h 892629"/>
                <a:gd name="connsiteX2" fmla="*/ 184586 w 892158"/>
                <a:gd name="connsiteY2" fmla="*/ 97971 h 892629"/>
                <a:gd name="connsiteX3" fmla="*/ 892158 w 892158"/>
                <a:gd name="connsiteY3" fmla="*/ 0 h 892629"/>
                <a:gd name="connsiteX0" fmla="*/ 764 w 890671"/>
                <a:gd name="connsiteY0" fmla="*/ 892629 h 892629"/>
                <a:gd name="connsiteX1" fmla="*/ 762 w 890671"/>
                <a:gd name="connsiteY1" fmla="*/ 612321 h 892629"/>
                <a:gd name="connsiteX2" fmla="*/ 183099 w 890671"/>
                <a:gd name="connsiteY2" fmla="*/ 97971 h 892629"/>
                <a:gd name="connsiteX3" fmla="*/ 890671 w 890671"/>
                <a:gd name="connsiteY3" fmla="*/ 0 h 892629"/>
                <a:gd name="connsiteX0" fmla="*/ 4009 w 893916"/>
                <a:gd name="connsiteY0" fmla="*/ 892629 h 892629"/>
                <a:gd name="connsiteX1" fmla="*/ 4007 w 893916"/>
                <a:gd name="connsiteY1" fmla="*/ 612321 h 892629"/>
                <a:gd name="connsiteX2" fmla="*/ 186344 w 893916"/>
                <a:gd name="connsiteY2" fmla="*/ 97971 h 892629"/>
                <a:gd name="connsiteX3" fmla="*/ 893916 w 893916"/>
                <a:gd name="connsiteY3" fmla="*/ 0 h 892629"/>
                <a:gd name="connsiteX0" fmla="*/ 2799 w 892706"/>
                <a:gd name="connsiteY0" fmla="*/ 892629 h 892629"/>
                <a:gd name="connsiteX1" fmla="*/ 5518 w 892706"/>
                <a:gd name="connsiteY1" fmla="*/ 517071 h 892629"/>
                <a:gd name="connsiteX2" fmla="*/ 185134 w 892706"/>
                <a:gd name="connsiteY2" fmla="*/ 97971 h 892629"/>
                <a:gd name="connsiteX3" fmla="*/ 892706 w 892706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06" h="892629">
                  <a:moveTo>
                    <a:pt x="2799" y="892629"/>
                  </a:moveTo>
                  <a:cubicBezTo>
                    <a:pt x="-1964" y="728436"/>
                    <a:pt x="-377" y="657679"/>
                    <a:pt x="5518" y="517071"/>
                  </a:cubicBezTo>
                  <a:cubicBezTo>
                    <a:pt x="11413" y="376463"/>
                    <a:pt x="54505" y="171903"/>
                    <a:pt x="185134" y="97971"/>
                  </a:cubicBezTo>
                  <a:cubicBezTo>
                    <a:pt x="315763" y="24039"/>
                    <a:pt x="792467" y="31750"/>
                    <a:pt x="892706" y="0"/>
                  </a:cubicBezTo>
                </a:path>
              </a:pathLst>
            </a:custGeom>
            <a:noFill/>
            <a:ln w="63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Figura a mano libera: forma 68">
              <a:extLst>
                <a:ext uri="{FF2B5EF4-FFF2-40B4-BE49-F238E27FC236}">
                  <a16:creationId xmlns:a16="http://schemas.microsoft.com/office/drawing/2014/main" id="{6F78731D-3553-52E0-B553-F7191449A38B}"/>
                </a:ext>
              </a:extLst>
            </p:cNvPr>
            <p:cNvSpPr/>
            <p:nvPr/>
          </p:nvSpPr>
          <p:spPr>
            <a:xfrm>
              <a:off x="3469137" y="9876702"/>
              <a:ext cx="902441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9048 w 889907"/>
                <a:gd name="connsiteY1" fmla="*/ 772887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13 w 889920"/>
                <a:gd name="connsiteY0" fmla="*/ 892629 h 892629"/>
                <a:gd name="connsiteX1" fmla="*/ 5454 w 889920"/>
                <a:gd name="connsiteY1" fmla="*/ 770165 h 892629"/>
                <a:gd name="connsiteX2" fmla="*/ 127919 w 889920"/>
                <a:gd name="connsiteY2" fmla="*/ 378278 h 892629"/>
                <a:gd name="connsiteX3" fmla="*/ 889920 w 889920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907" h="892629">
                  <a:moveTo>
                    <a:pt x="0" y="892629"/>
                  </a:moveTo>
                  <a:cubicBezTo>
                    <a:pt x="8844" y="690336"/>
                    <a:pt x="-2270" y="864054"/>
                    <a:pt x="5441" y="770165"/>
                  </a:cubicBezTo>
                  <a:cubicBezTo>
                    <a:pt x="13152" y="676276"/>
                    <a:pt x="-2723" y="452210"/>
                    <a:pt x="127906" y="378278"/>
                  </a:cubicBezTo>
                  <a:cubicBezTo>
                    <a:pt x="258535" y="304346"/>
                    <a:pt x="789668" y="31750"/>
                    <a:pt x="889907" y="0"/>
                  </a:cubicBezTo>
                </a:path>
              </a:pathLst>
            </a:custGeom>
            <a:noFill/>
            <a:ln w="6350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AD61C0F0-8E07-51C6-B810-1BC88EF587E9}"/>
                </a:ext>
              </a:extLst>
            </p:cNvPr>
            <p:cNvSpPr/>
            <p:nvPr/>
          </p:nvSpPr>
          <p:spPr>
            <a:xfrm>
              <a:off x="3471579" y="9876702"/>
              <a:ext cx="900000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A627103C-70A0-88C0-204A-4CCACE05F06A}"/>
                </a:ext>
              </a:extLst>
            </p:cNvPr>
            <p:cNvSpPr/>
            <p:nvPr/>
          </p:nvSpPr>
          <p:spPr>
            <a:xfrm>
              <a:off x="3555179" y="10258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A6738CA0-8416-061D-0483-114418A058C4}"/>
                </a:ext>
              </a:extLst>
            </p:cNvPr>
            <p:cNvSpPr/>
            <p:nvPr/>
          </p:nvSpPr>
          <p:spPr>
            <a:xfrm>
              <a:off x="3519179" y="10294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FF33"/>
                </a:solidFill>
              </a:endParaRPr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66B40C7A-FD53-5ADB-1AB5-024A8BE9D8E3}"/>
                </a:ext>
              </a:extLst>
            </p:cNvPr>
            <p:cNvSpPr/>
            <p:nvPr/>
          </p:nvSpPr>
          <p:spPr>
            <a:xfrm>
              <a:off x="3483179" y="1038025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255FCA48-254D-1337-DFB8-1E5F30A6E950}"/>
                </a:ext>
              </a:extLst>
            </p:cNvPr>
            <p:cNvSpPr/>
            <p:nvPr/>
          </p:nvSpPr>
          <p:spPr>
            <a:xfrm>
              <a:off x="3468335" y="1046597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A2499796-43DD-906E-67FD-D4BCB983D1E0}"/>
                </a:ext>
              </a:extLst>
            </p:cNvPr>
            <p:cNvSpPr/>
            <p:nvPr/>
          </p:nvSpPr>
          <p:spPr>
            <a:xfrm>
              <a:off x="3452341" y="105517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41CEF0F2-E4FA-9E11-8366-D4DB428CC95F}"/>
                </a:ext>
              </a:extLst>
            </p:cNvPr>
            <p:cNvSpPr/>
            <p:nvPr/>
          </p:nvSpPr>
          <p:spPr>
            <a:xfrm>
              <a:off x="3450335" y="106374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57B1F252-8294-956D-EADE-7342CBC8F489}"/>
                </a:ext>
              </a:extLst>
            </p:cNvPr>
            <p:cNvSpPr/>
            <p:nvPr/>
          </p:nvSpPr>
          <p:spPr>
            <a:xfrm>
              <a:off x="3450335" y="107526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D9907BDE-29DA-919C-2558-7CDC3A5809B0}"/>
                </a:ext>
              </a:extLst>
            </p:cNvPr>
            <p:cNvSpPr/>
            <p:nvPr/>
          </p:nvSpPr>
          <p:spPr>
            <a:xfrm>
              <a:off x="4344398" y="9866743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E2DEDAD9-1F2A-21FF-36E7-6FF131E92DF9}"/>
                </a:ext>
              </a:extLst>
            </p:cNvPr>
            <p:cNvSpPr/>
            <p:nvPr/>
          </p:nvSpPr>
          <p:spPr>
            <a:xfrm>
              <a:off x="3743623" y="9925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A5DEF6BD-4127-24C9-8A5E-253E9C3378DE}"/>
                </a:ext>
              </a:extLst>
            </p:cNvPr>
            <p:cNvSpPr/>
            <p:nvPr/>
          </p:nvSpPr>
          <p:spPr>
            <a:xfrm>
              <a:off x="3635623" y="9961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9F06773B-A85F-900D-FAC2-BA13B8A07976}"/>
                </a:ext>
              </a:extLst>
            </p:cNvPr>
            <p:cNvSpPr/>
            <p:nvPr/>
          </p:nvSpPr>
          <p:spPr>
            <a:xfrm>
              <a:off x="3573179" y="1001361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01F9B9EB-3701-EA50-0877-A8A9BE53AD70}"/>
                </a:ext>
              </a:extLst>
            </p:cNvPr>
            <p:cNvSpPr/>
            <p:nvPr/>
          </p:nvSpPr>
          <p:spPr>
            <a:xfrm>
              <a:off x="3519179" y="1010007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791FAAB4-5912-24F8-21C3-5986F6DB04F8}"/>
                </a:ext>
              </a:extLst>
            </p:cNvPr>
            <p:cNvSpPr/>
            <p:nvPr/>
          </p:nvSpPr>
          <p:spPr>
            <a:xfrm>
              <a:off x="3487662" y="1020093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722E1326-8557-5200-5C98-BE54D0CDBDDC}"/>
                </a:ext>
              </a:extLst>
            </p:cNvPr>
            <p:cNvSpPr/>
            <p:nvPr/>
          </p:nvSpPr>
          <p:spPr>
            <a:xfrm>
              <a:off x="3463958" y="1030466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53409651-A573-B393-3FA5-2CAECA7E0F8A}"/>
                </a:ext>
              </a:extLst>
            </p:cNvPr>
            <p:cNvSpPr/>
            <p:nvPr/>
          </p:nvSpPr>
          <p:spPr>
            <a:xfrm>
              <a:off x="3455419" y="103997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A3F1615-AB27-73BF-7D0D-02CDECFC3BCC}"/>
                </a:ext>
              </a:extLst>
            </p:cNvPr>
            <p:cNvSpPr/>
            <p:nvPr/>
          </p:nvSpPr>
          <p:spPr>
            <a:xfrm>
              <a:off x="3457720" y="1050667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CC845A93-F0DC-BD66-CD00-9E747608FC20}"/>
                </a:ext>
              </a:extLst>
            </p:cNvPr>
            <p:cNvSpPr/>
            <p:nvPr/>
          </p:nvSpPr>
          <p:spPr>
            <a:xfrm>
              <a:off x="3453093" y="1059363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AD7A76CC-7096-E42A-5F1E-516A9A975945}"/>
                </a:ext>
              </a:extLst>
            </p:cNvPr>
            <p:cNvSpPr/>
            <p:nvPr/>
          </p:nvSpPr>
          <p:spPr>
            <a:xfrm>
              <a:off x="3453429" y="1068913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43538B6F-6F9A-C7C1-E707-AA92B3C13756}"/>
                </a:ext>
              </a:extLst>
            </p:cNvPr>
            <p:cNvSpPr txBox="1"/>
            <p:nvPr/>
          </p:nvSpPr>
          <p:spPr>
            <a:xfrm>
              <a:off x="3414335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E8B88B1C-EAAB-E501-7D2E-8D0EFDEE20CD}"/>
                </a:ext>
              </a:extLst>
            </p:cNvPr>
            <p:cNvSpPr txBox="1"/>
            <p:nvPr/>
          </p:nvSpPr>
          <p:spPr>
            <a:xfrm>
              <a:off x="3751730" y="10752601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F5F9467F-4AF8-D875-A6AF-D55272BBFE27}"/>
                </a:ext>
              </a:extLst>
            </p:cNvPr>
            <p:cNvSpPr txBox="1"/>
            <p:nvPr/>
          </p:nvSpPr>
          <p:spPr>
            <a:xfrm>
              <a:off x="4309184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1B74DB8D-AED6-C5D5-BA50-AEB5D376F20C}"/>
                </a:ext>
              </a:extLst>
            </p:cNvPr>
            <p:cNvSpPr txBox="1"/>
            <p:nvPr/>
          </p:nvSpPr>
          <p:spPr>
            <a:xfrm>
              <a:off x="3326743" y="10655426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21877F2E-E22B-EB66-A398-54B67EAC379B}"/>
                </a:ext>
              </a:extLst>
            </p:cNvPr>
            <p:cNvSpPr txBox="1"/>
            <p:nvPr/>
          </p:nvSpPr>
          <p:spPr>
            <a:xfrm>
              <a:off x="3341886" y="976898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95EDB564-B3F8-AABD-49AC-A1275105F9A5}"/>
                </a:ext>
              </a:extLst>
            </p:cNvPr>
            <p:cNvSpPr txBox="1"/>
            <p:nvPr/>
          </p:nvSpPr>
          <p:spPr>
            <a:xfrm>
              <a:off x="3173107" y="10191040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9EC63ED8-09EB-B699-4788-2332572CA6DF}"/>
                </a:ext>
              </a:extLst>
            </p:cNvPr>
            <p:cNvSpPr txBox="1"/>
            <p:nvPr/>
          </p:nvSpPr>
          <p:spPr>
            <a:xfrm>
              <a:off x="3470316" y="10899079"/>
              <a:ext cx="896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False Alarm Rate (FAR)</a:t>
              </a:r>
              <a:endParaRPr lang="en-GB" sz="800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303DD9BE-53E4-E47A-EE5D-207F7BF912DE}"/>
                </a:ext>
              </a:extLst>
            </p:cNvPr>
            <p:cNvSpPr txBox="1"/>
            <p:nvPr/>
          </p:nvSpPr>
          <p:spPr>
            <a:xfrm>
              <a:off x="3039203" y="9856168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Hit Rate (HR)</a:t>
              </a:r>
              <a:endParaRPr lang="en-GB" sz="800" dirty="0"/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7D08AFD9-FDD9-DDE5-E460-4408A091D1DC}"/>
                </a:ext>
              </a:extLst>
            </p:cNvPr>
            <p:cNvSpPr/>
            <p:nvPr/>
          </p:nvSpPr>
          <p:spPr>
            <a:xfrm>
              <a:off x="3816926" y="10531597"/>
              <a:ext cx="522483" cy="209803"/>
            </a:xfrm>
            <a:prstGeom prst="rect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BC0BD403-49F6-3E50-06EB-051F7D8A5194}"/>
                </a:ext>
              </a:extLst>
            </p:cNvPr>
            <p:cNvSpPr txBox="1"/>
            <p:nvPr/>
          </p:nvSpPr>
          <p:spPr>
            <a:xfrm>
              <a:off x="3626616" y="10482470"/>
              <a:ext cx="8963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FF00FF"/>
                  </a:solidFill>
                </a:rPr>
                <a:t>Forecast n.1</a:t>
              </a:r>
              <a:endParaRPr lang="en-GB" sz="800" dirty="0">
                <a:solidFill>
                  <a:srgbClr val="FF00FF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F9E1CF68-F1D1-11C5-CC2C-80745954FAB4}"/>
                </a:ext>
              </a:extLst>
            </p:cNvPr>
            <p:cNvSpPr txBox="1"/>
            <p:nvPr/>
          </p:nvSpPr>
          <p:spPr>
            <a:xfrm>
              <a:off x="3629534" y="10572536"/>
              <a:ext cx="8963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0099CC"/>
                  </a:solidFill>
                </a:rPr>
                <a:t>Forecast n.2</a:t>
              </a:r>
              <a:endParaRPr lang="en-GB" sz="800" dirty="0">
                <a:solidFill>
                  <a:srgbClr val="0099CC"/>
                </a:solidFill>
              </a:endParaRPr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2341</TotalTime>
  <Words>357</Words>
  <Application>Microsoft Office PowerPoint</Application>
  <PresentationFormat>A4 (21x29,7 cm)</PresentationFormat>
  <Paragraphs>88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2023-10-02T21:08:04Z</dcterms:created>
  <dcterms:modified xsi:type="dcterms:W3CDTF">2023-10-15T22:28:49Z</dcterms:modified>
</cp:coreProperties>
</file>