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5472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B9531-B35B-4F76-8762-A23C9D2F4928}" v="6" dt="2023-11-08T22:36:2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4EB9531-B35B-4F76-8762-A23C9D2F4928}"/>
    <pc:docChg chg="undo custSel addSld delSld modSld">
      <pc:chgData name="Fatima Pillosu" userId="a6295d4dc9e22643" providerId="LiveId" clId="{E4EB9531-B35B-4F76-8762-A23C9D2F4928}" dt="2023-11-13T17:28:48.746" v="556" actId="20577"/>
      <pc:docMkLst>
        <pc:docMk/>
      </pc:docMkLst>
      <pc:sldChg chg="addSp delSp modSp mod">
        <pc:chgData name="Fatima Pillosu" userId="a6295d4dc9e22643" providerId="LiveId" clId="{E4EB9531-B35B-4F76-8762-A23C9D2F4928}" dt="2023-11-13T17:28:48.746" v="556" actId="20577"/>
        <pc:sldMkLst>
          <pc:docMk/>
          <pc:sldMk cId="1967199282" sldId="256"/>
        </pc:sldMkLst>
        <pc:spChg chg="add del">
          <ac:chgData name="Fatima Pillosu" userId="a6295d4dc9e22643" providerId="LiveId" clId="{E4EB9531-B35B-4F76-8762-A23C9D2F4928}" dt="2023-11-06T21:57:06.505" v="153" actId="478"/>
          <ac:spMkLst>
            <pc:docMk/>
            <pc:sldMk cId="1967199282" sldId="256"/>
            <ac:spMk id="2" creationId="{A24728DB-E206-93DB-C465-72D4DD09D6F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4" creationId="{AB54E720-C20E-8F3E-AF70-CB1FB43059F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5" creationId="{801FB2DD-1A84-9CBE-B24D-8B9B69E702E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6" creationId="{6A7CC62F-3A5C-4EC6-BA80-BCE5E015474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" creationId="{13F2EEF9-A30B-F4D0-E4C7-757A4A6534B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" creationId="{6C78F163-5F25-04A8-5D01-F3B77DD36EB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9" creationId="{4ECCE176-1E03-BF5E-2F99-30243AE9EBD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0" creationId="{091843D6-C832-6B75-55A3-D430B6B7D35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" creationId="{2DDD0243-2947-57EF-E689-E24D31D23DA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" creationId="{7937FF9A-EDCD-3A48-F1D9-763C94463B6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" creationId="{4CD0479F-4DFE-2426-85FB-265889E97BD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" creationId="{56364ACC-A4F5-4CE2-DFDB-9C46BC9875F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" creationId="{91517E9D-4215-3181-DD54-3BA52607C64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" creationId="{C0BF91D0-F0D4-E369-E1DB-025FE660A3F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" creationId="{8A0B78F6-F1DD-4E0D-8095-E69124D49C4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" creationId="{61CDFFA3-72C0-5E18-405C-1EE21EAB7EA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" creationId="{EDBD6A72-9349-7B41-A7DF-31F065303B6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" creationId="{725BDCA4-7332-2C7E-DA72-66AA4947F90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1" creationId="{49B94903-CE79-DE02-E85F-12707C044DFF}"/>
          </ac:spMkLst>
        </pc:spChg>
        <pc:spChg chg="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38" creationId="{0CCC6F76-7303-DB80-484E-75E6B20FC3E5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39" creationId="{AED7CF04-5E94-8CE0-D68E-E33564E9C74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0" creationId="{1D22D9EB-084A-74B3-80B6-7B200298C863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1" creationId="{83BFD281-C65A-9BF6-B827-7F14BBA947B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2" creationId="{B01B55BB-2F1C-A26B-DB2E-626ECD985BA4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3" creationId="{9EE58432-78C4-6A7B-74E9-98645BB828F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4" creationId="{4087D7AB-9953-25B4-294E-4AFD47BAD7E3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5" creationId="{93A695DE-30F0-04FB-CDDB-D5EA4BB1F2B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6" creationId="{7255404B-21E9-AD67-CD6F-54A240B8CFE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7" creationId="{6E1D5859-DFA1-839E-F0E7-38F8EA3AC7F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8" creationId="{8238DB04-5DC4-9929-1E2D-27B323EA4CD8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9" creationId="{E9B2D522-EE77-835C-13F7-76A7C7368B8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0" creationId="{6F020831-8BAA-1DF4-46D2-3D239C391980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1" creationId="{81E23FBD-D109-3435-ECAC-4DDAF0D8690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2" creationId="{60CBA982-E96F-3B86-AE71-F79A6B65D58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3" creationId="{51755F31-F7EC-6708-5DF2-D6ADDDAC94C9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4" creationId="{B75274CE-A7E9-88A6-AF30-A95E52F734B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5" creationId="{B2A05F15-9FF5-FD80-2D3F-B475AE66A9A9}"/>
          </ac:spMkLst>
        </pc:spChg>
        <pc:spChg chg="add mod">
          <ac:chgData name="Fatima Pillosu" userId="a6295d4dc9e22643" providerId="LiveId" clId="{E4EB9531-B35B-4F76-8762-A23C9D2F4928}" dt="2023-11-06T22:44:18.778" v="284"/>
          <ac:spMkLst>
            <pc:docMk/>
            <pc:sldMk cId="1967199282" sldId="256"/>
            <ac:spMk id="56" creationId="{FCEFBCE8-171D-E87B-DC81-E34F10A8238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7" creationId="{B3C5D16A-69B2-EBB4-E3C1-B0338C0DEB1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8" creationId="{6270E89B-9A0D-FF30-2923-D60C075D97E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9" creationId="{6F6E8A47-50C0-10C3-5A4C-8FFBC04C0C8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0" creationId="{2BD9F8D9-7EFB-F09A-DEB3-16C1EB4AD0E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1" creationId="{5DE907E0-2E7D-F254-7A71-02536F93202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2" creationId="{DCA94E30-2414-60C6-7A94-A3D3DF02885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3" creationId="{B0CFE8AF-F51C-F98B-10C9-A6493561DA8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4" creationId="{A8369516-2E90-B5D5-FB1C-F861A0BD7D8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5" creationId="{28341FD4-836F-9AD4-38E7-6CCDC5F89BA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6" creationId="{90CB108E-1435-6FF2-B188-01CD762CA68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7" creationId="{272A4FA2-C945-F6F0-A887-696A80BA43E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8" creationId="{07746A39-36B2-B734-FBC5-4F09A0BA4B4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9" creationId="{3EF69932-F9C1-80AB-6C96-F48BF69110C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0" creationId="{F9B3361C-9558-CBF8-5BD3-89CB01A5ABD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1" creationId="{B53B545D-11FF-E1C5-94DE-693A964757D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2" creationId="{F397E20A-A887-9C9D-E2F6-E1A8C617251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3" creationId="{EE34B42B-2D56-22EF-79B1-1A562FF7244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4" creationId="{DE6A99FF-B6F9-C748-E0B8-6CF2C9DE5F9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5" creationId="{D6EECE64-8207-327E-4F37-D312D0EEF1C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3" creationId="{8263B0FD-1EE4-CCF7-B341-E3F08B4BD3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4" creationId="{49EC1805-1EB3-B8DC-738C-2C704623B5E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5" creationId="{54C0EC6E-3E82-8701-4D81-ED3D5C2668D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6" creationId="{5524F565-F47D-5693-F09C-B874A38DE57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7" creationId="{33822347-EDD1-1F4E-9C71-2C0CDFC8391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8" creationId="{95DC0993-DEE0-5843-201F-97EC0FBFB2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9" creationId="{A91C447A-93AE-DD7E-1442-A60004952D5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0" creationId="{E1DB40E7-01C4-A5EF-DBC8-A397748074E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1" creationId="{911C4AA7-6504-3BC2-1F10-D1A21A5006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2" creationId="{7765C689-CEDF-1AA0-AD0A-EF9203168A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3" creationId="{55B61C12-6DD8-2902-93F6-E35E2CB8B59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4" creationId="{110313F3-7E9C-FDF5-BAC1-28D08DC5A77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5" creationId="{0E93BA1F-1A78-9E8E-80F3-57300006362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6" creationId="{DF63C1BB-6F21-6670-0081-D302CBE678C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7" creationId="{417FC3B4-B779-69D3-105C-5686598F39E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8" creationId="{5E6BFFBB-DA15-9C7F-F94F-74D3499D21B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9" creationId="{FB58A34D-1AF4-C78B-46EB-E2599CD8ECB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10" creationId="{FD8421BD-3A55-2BDB-5A74-EB445AB1190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11" creationId="{12C0E96D-8DA0-A29B-4255-DFC2EC6353B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5" creationId="{23EEF225-A2AF-35B2-50D7-3265516E7B5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6" creationId="{5AE22584-4CB1-9A61-0BAB-C782A0766919}"/>
          </ac:spMkLst>
        </pc:spChg>
        <pc:spChg chg="add mod">
          <ac:chgData name="Fatima Pillosu" userId="a6295d4dc9e22643" providerId="LiveId" clId="{E4EB9531-B35B-4F76-8762-A23C9D2F4928}" dt="2023-11-06T22:01:53.204" v="170" actId="1038"/>
          <ac:spMkLst>
            <pc:docMk/>
            <pc:sldMk cId="1967199282" sldId="256"/>
            <ac:spMk id="117" creationId="{8D80B2B8-2264-E0C1-1519-569001ECE62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8" creationId="{8362F97E-1CD9-B680-1D59-319EBC16C9F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9" creationId="{1AE9038A-D55C-833F-272D-F86D41D8EB5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0" creationId="{CA4C8C09-4A58-F8E3-6ABB-C916C334841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1" creationId="{56C654D0-97EB-B642-A5D3-AF08C787696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2" creationId="{8498373F-7CBE-7C55-9C2A-04F493A2BDE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3" creationId="{CD693DA3-2BE6-1820-4325-7CCC031FF69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4" creationId="{2197173E-AF8F-9C8D-CB8E-E793207A247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5" creationId="{6D26EED1-8158-E6DB-2B2E-6777CEDE0FA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6" creationId="{75A9867B-D7D0-4997-AE6E-9DF0C768067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7" creationId="{85FAB9D5-E24D-E971-B1DD-E2E4C9A28C2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7" creationId="{CC0E14E3-9E9E-1AF9-402F-D64C3751A3B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8" creationId="{7D790E9E-2495-9AC7-F513-295767E307E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9" creationId="{EC011EC1-D527-84CA-A5B0-9054E40BDEF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0" creationId="{D85F6A38-CC30-754D-DD84-8670518128A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1" creationId="{3DFEFE15-1D38-B9DE-AF2D-72684CCD70F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2" creationId="{7364D182-35F3-B30C-8E82-150304D41DD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3" creationId="{A1D609B1-AE65-D186-0F73-0DC46874394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4" creationId="{34C21D42-A207-042B-53E5-D711FDA16133}"/>
          </ac:spMkLst>
        </pc:spChg>
        <pc:spChg chg="add mod">
          <ac:chgData name="Fatima Pillosu" userId="a6295d4dc9e22643" providerId="LiveId" clId="{E4EB9531-B35B-4F76-8762-A23C9D2F4928}" dt="2023-11-06T22:05:14.691" v="191" actId="20577"/>
          <ac:spMkLst>
            <pc:docMk/>
            <pc:sldMk cId="1967199282" sldId="256"/>
            <ac:spMk id="145" creationId="{0FFA92DA-F947-4C14-01D2-B66E18AA2941}"/>
          </ac:spMkLst>
        </pc:spChg>
        <pc:spChg chg="add mod">
          <ac:chgData name="Fatima Pillosu" userId="a6295d4dc9e22643" providerId="LiveId" clId="{E4EB9531-B35B-4F76-8762-A23C9D2F4928}" dt="2023-11-06T22:05:18.262" v="192" actId="20577"/>
          <ac:spMkLst>
            <pc:docMk/>
            <pc:sldMk cId="1967199282" sldId="256"/>
            <ac:spMk id="146" creationId="{B52B7E78-B96D-34F8-DFE2-38DEC8D8B173}"/>
          </ac:spMkLst>
        </pc:spChg>
        <pc:spChg chg="add mod">
          <ac:chgData name="Fatima Pillosu" userId="a6295d4dc9e22643" providerId="LiveId" clId="{E4EB9531-B35B-4F76-8762-A23C9D2F4928}" dt="2023-11-06T22:05:04.914" v="189" actId="20577"/>
          <ac:spMkLst>
            <pc:docMk/>
            <pc:sldMk cId="1967199282" sldId="256"/>
            <ac:spMk id="147" creationId="{8C806E8A-AF7F-9FC3-AB2E-6E450502DF74}"/>
          </ac:spMkLst>
        </pc:spChg>
        <pc:spChg chg="add mod">
          <ac:chgData name="Fatima Pillosu" userId="a6295d4dc9e22643" providerId="LiveId" clId="{E4EB9531-B35B-4F76-8762-A23C9D2F4928}" dt="2023-11-06T22:05:08.806" v="190" actId="20577"/>
          <ac:spMkLst>
            <pc:docMk/>
            <pc:sldMk cId="1967199282" sldId="256"/>
            <ac:spMk id="148" creationId="{8F017204-CE2A-109A-7434-0D2418BCD89C}"/>
          </ac:spMkLst>
        </pc:spChg>
        <pc:spChg chg="add mod ord">
          <ac:chgData name="Fatima Pillosu" userId="a6295d4dc9e22643" providerId="LiveId" clId="{E4EB9531-B35B-4F76-8762-A23C9D2F4928}" dt="2023-11-08T22:37:27.979" v="477" actId="12789"/>
          <ac:spMkLst>
            <pc:docMk/>
            <pc:sldMk cId="1967199282" sldId="256"/>
            <ac:spMk id="149" creationId="{B2D9AE0E-D7BB-624F-E92F-9B8205F1044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0" creationId="{65D39ED4-F8A3-C14B-22AF-0DEE9CA3AFE3}"/>
          </ac:spMkLst>
        </pc:spChg>
        <pc:spChg chg="add mod ord">
          <ac:chgData name="Fatima Pillosu" userId="a6295d4dc9e22643" providerId="LiveId" clId="{E4EB9531-B35B-4F76-8762-A23C9D2F4928}" dt="2023-11-08T22:37:34.392" v="478" actId="12789"/>
          <ac:spMkLst>
            <pc:docMk/>
            <pc:sldMk cId="1967199282" sldId="256"/>
            <ac:spMk id="171" creationId="{D25BDD5B-14E5-0149-483D-A4306A0EC11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2" creationId="{42716142-9967-2203-97F0-06AE13E4D758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3" creationId="{966A2799-3AB0-A0F4-8A9F-EC06112BD07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4" creationId="{14B2776F-0E30-2844-68CE-22C634A38F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5" creationId="{ADFD0149-00D7-F2A5-3219-78AC3D4BE54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6" creationId="{4CF3F799-3D8C-B40D-F644-A0D1052D25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7" creationId="{DA2FB7CB-64EB-FDD2-DC71-4AFE78BC8F2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8" creationId="{2E2099F7-8694-FB42-8E9F-1D7A8F5F222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9" creationId="{A0F38D58-1F24-6403-C793-6F1E1C076B7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0" creationId="{FDA3EB20-4384-32BB-1F98-B88E5C9BB97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1" creationId="{38EFEFFA-B1E5-1114-AFE3-FE71DA6934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2" creationId="{76895109-08D7-4A0D-BFF4-50D998E1BD5C}"/>
          </ac:spMkLst>
        </pc:spChg>
        <pc:spChg chg="add mod ord">
          <ac:chgData name="Fatima Pillosu" userId="a6295d4dc9e22643" providerId="LiveId" clId="{E4EB9531-B35B-4F76-8762-A23C9D2F4928}" dt="2023-11-08T22:37:20.565" v="476" actId="12788"/>
          <ac:spMkLst>
            <pc:docMk/>
            <pc:sldMk cId="1967199282" sldId="256"/>
            <ac:spMk id="183" creationId="{A453E47F-3351-19E4-61A6-33A31FA0DB01}"/>
          </ac:spMkLst>
        </pc:spChg>
        <pc:spChg chg="add mod ord">
          <ac:chgData name="Fatima Pillosu" userId="a6295d4dc9e22643" providerId="LiveId" clId="{E4EB9531-B35B-4F76-8762-A23C9D2F4928}" dt="2023-11-08T22:37:11.552" v="475" actId="12788"/>
          <ac:spMkLst>
            <pc:docMk/>
            <pc:sldMk cId="1967199282" sldId="256"/>
            <ac:spMk id="184" creationId="{06B4CEE1-3430-9BA3-6998-16C2EBB3D9B0}"/>
          </ac:spMkLst>
        </pc:spChg>
        <pc:spChg chg="add mod ord">
          <ac:chgData name="Fatima Pillosu" userId="a6295d4dc9e22643" providerId="LiveId" clId="{E4EB9531-B35B-4F76-8762-A23C9D2F4928}" dt="2023-11-08T22:38:03.625" v="497" actId="1036"/>
          <ac:spMkLst>
            <pc:docMk/>
            <pc:sldMk cId="1967199282" sldId="256"/>
            <ac:spMk id="185" creationId="{B5948A02-D18B-5E23-304A-5AB957798DB1}"/>
          </ac:spMkLst>
        </pc:spChg>
        <pc:spChg chg="add mod ord">
          <ac:chgData name="Fatima Pillosu" userId="a6295d4dc9e22643" providerId="LiveId" clId="{E4EB9531-B35B-4F76-8762-A23C9D2F4928}" dt="2023-11-08T22:37:55.834" v="491" actId="1036"/>
          <ac:spMkLst>
            <pc:docMk/>
            <pc:sldMk cId="1967199282" sldId="256"/>
            <ac:spMk id="186" creationId="{18AFC9C9-ED8B-D886-DAC0-623CF8736934}"/>
          </ac:spMkLst>
        </pc:spChg>
        <pc:spChg chg="add mod ord">
          <ac:chgData name="Fatima Pillosu" userId="a6295d4dc9e22643" providerId="LiveId" clId="{E4EB9531-B35B-4F76-8762-A23C9D2F4928}" dt="2023-11-08T22:38:11.079" v="509" actId="1037"/>
          <ac:spMkLst>
            <pc:docMk/>
            <pc:sldMk cId="1967199282" sldId="256"/>
            <ac:spMk id="187" creationId="{35202108-D28B-BD0D-CB90-3B190EAE4087}"/>
          </ac:spMkLst>
        </pc:spChg>
        <pc:spChg chg="add mod ord">
          <ac:chgData name="Fatima Pillosu" userId="a6295d4dc9e22643" providerId="LiveId" clId="{E4EB9531-B35B-4F76-8762-A23C9D2F4928}" dt="2023-11-08T22:38:19.835" v="515" actId="1037"/>
          <ac:spMkLst>
            <pc:docMk/>
            <pc:sldMk cId="1967199282" sldId="256"/>
            <ac:spMk id="188" creationId="{16140944-A7C1-A32B-8390-D386B3C88A3C}"/>
          </ac:spMkLst>
        </pc:spChg>
        <pc:spChg chg="add del mod">
          <ac:chgData name="Fatima Pillosu" userId="a6295d4dc9e22643" providerId="LiveId" clId="{E4EB9531-B35B-4F76-8762-A23C9D2F4928}" dt="2023-11-08T22:31:05.876" v="285" actId="478"/>
          <ac:spMkLst>
            <pc:docMk/>
            <pc:sldMk cId="1967199282" sldId="256"/>
            <ac:spMk id="189" creationId="{1D92883C-F747-A861-D0CF-F992EF569F00}"/>
          </ac:spMkLst>
        </pc:spChg>
        <pc:spChg chg="add del mod">
          <ac:chgData name="Fatima Pillosu" userId="a6295d4dc9e22643" providerId="LiveId" clId="{E4EB9531-B35B-4F76-8762-A23C9D2F4928}" dt="2023-11-08T22:31:07.747" v="286" actId="478"/>
          <ac:spMkLst>
            <pc:docMk/>
            <pc:sldMk cId="1967199282" sldId="256"/>
            <ac:spMk id="190" creationId="{1350C275-A6B7-25AF-80F7-AA1FB58163C2}"/>
          </ac:spMkLst>
        </pc:spChg>
        <pc:spChg chg="add mod">
          <ac:chgData name="Fatima Pillosu" userId="a6295d4dc9e22643" providerId="LiveId" clId="{E4EB9531-B35B-4F76-8762-A23C9D2F4928}" dt="2023-11-06T22:04:55.583" v="187" actId="20577"/>
          <ac:spMkLst>
            <pc:docMk/>
            <pc:sldMk cId="1967199282" sldId="256"/>
            <ac:spMk id="191" creationId="{C343795A-D142-7780-E8FD-873226AF1498}"/>
          </ac:spMkLst>
        </pc:spChg>
        <pc:spChg chg="add mod">
          <ac:chgData name="Fatima Pillosu" userId="a6295d4dc9e22643" providerId="LiveId" clId="{E4EB9531-B35B-4F76-8762-A23C9D2F4928}" dt="2023-11-06T22:04:58.798" v="188" actId="20577"/>
          <ac:spMkLst>
            <pc:docMk/>
            <pc:sldMk cId="1967199282" sldId="256"/>
            <ac:spMk id="192" creationId="{334701FB-F37F-59D7-16A5-C3FCEDD6EFE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93" creationId="{9F3980BC-F57E-5B04-DFE2-10D351524428}"/>
          </ac:spMkLst>
        </pc:spChg>
        <pc:spChg chg="add mod">
          <ac:chgData name="Fatima Pillosu" userId="a6295d4dc9e22643" providerId="LiveId" clId="{E4EB9531-B35B-4F76-8762-A23C9D2F4928}" dt="2023-11-06T22:04:44.097" v="185" actId="20577"/>
          <ac:spMkLst>
            <pc:docMk/>
            <pc:sldMk cId="1967199282" sldId="256"/>
            <ac:spMk id="194" creationId="{605DDB0C-3D44-64B2-C042-AEE20DB4992A}"/>
          </ac:spMkLst>
        </pc:spChg>
        <pc:spChg chg="add mod">
          <ac:chgData name="Fatima Pillosu" userId="a6295d4dc9e22643" providerId="LiveId" clId="{E4EB9531-B35B-4F76-8762-A23C9D2F4928}" dt="2023-11-06T22:04:51.281" v="186" actId="20577"/>
          <ac:spMkLst>
            <pc:docMk/>
            <pc:sldMk cId="1967199282" sldId="256"/>
            <ac:spMk id="195" creationId="{1F31019E-E1EA-0DC9-13A6-01B9B6FC23B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96" creationId="{904A04A7-F9EC-3E5F-6FDA-6ADE37B3AEB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97" creationId="{EC01617F-732E-9D71-9CD0-9D2A18EEA27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2" creationId="{0908367B-CB7D-DE33-34B0-FCF15457A03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4" creationId="{9D45E2E3-73F2-F901-120B-64DF112945F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6" creationId="{1347BA48-9623-DC3B-5B6A-0F7557D8D0D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7" creationId="{8166618B-EE67-66F3-B5C2-4AC76545658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9" creationId="{5CAA5678-E621-66FD-4C54-1823DEDAE08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1" creationId="{AA4F8BC5-6199-927C-AFCF-194F3EE87B56}"/>
          </ac:spMkLst>
        </pc:spChg>
        <pc:spChg chg="add mod">
          <ac:chgData name="Fatima Pillosu" userId="a6295d4dc9e22643" providerId="LiveId" clId="{E4EB9531-B35B-4F76-8762-A23C9D2F4928}" dt="2023-11-06T22:19:50.996" v="252" actId="20577"/>
          <ac:spMkLst>
            <pc:docMk/>
            <pc:sldMk cId="1967199282" sldId="256"/>
            <ac:spMk id="213" creationId="{96819079-C410-571A-23BA-1255B3406EB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4" creationId="{FD660FE0-B155-ECEE-F878-158B3D176F9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5" creationId="{F1687572-8FDF-FBEB-C6E2-2C57F38769A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6" creationId="{817DBE9C-B6CF-7BA8-69A2-0D67D16B129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7" creationId="{D985EC4B-FCC1-B499-0272-A088EDDF0EE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8" creationId="{5E2CF87B-B8C7-EF73-D1CB-3C34E6D53E9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9" creationId="{FEFC8D04-5FEE-9018-3257-E2DE5461EB2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0" creationId="{33610B7E-7EE0-B4D2-16CF-A3F1836646C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1" creationId="{12A06669-7737-8D97-FFB9-B5874BF3C18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2" creationId="{A3696A1C-06D1-5092-425F-68C6DDCD3E3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3" creationId="{994F977A-166E-9A29-550B-9F1CF9C2AE9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4" creationId="{26A7E600-A472-B544-4700-8FF9F440A6D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5" creationId="{A8AF641A-60E5-74F6-20E7-21D72FBC0C4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6" creationId="{919BDD2A-6741-BEB2-50F7-9F66A79E73F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7" creationId="{F87B32F0-10BB-7906-E66D-6DC50C8A69F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8" creationId="{C377B023-BE74-E4B3-668D-910593D85F1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9" creationId="{724968AA-6C60-4DF7-759A-CFFE6B1FAB0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0" creationId="{976CB684-B768-9BA2-A408-45760BF62D6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1" creationId="{1579A008-2D87-8C02-8C25-8FDAC31C16D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2" creationId="{8BFC2C92-09A6-4D86-210D-61C0B1A8EB9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3" creationId="{16F53EE7-4241-43C5-8227-15E653609E1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4" creationId="{0B45ACD5-E320-98D7-0149-BCBD90B505B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5" creationId="{39BF293F-DF52-61BA-416A-5195AA32E4A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6" creationId="{DF56D9EA-9DD1-FD36-96FB-4CC4F503381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7" creationId="{618BABE2-380F-6EEC-A58A-9E5757536952}"/>
          </ac:spMkLst>
        </pc:spChg>
        <pc:spChg chg="add mod">
          <ac:chgData name="Fatima Pillosu" userId="a6295d4dc9e22643" providerId="LiveId" clId="{E4EB9531-B35B-4F76-8762-A23C9D2F4928}" dt="2023-11-06T22:20:01.082" v="270" actId="20577"/>
          <ac:spMkLst>
            <pc:docMk/>
            <pc:sldMk cId="1967199282" sldId="256"/>
            <ac:spMk id="238" creationId="{B5C86E7B-F2E1-8CC8-71D1-1660F634D91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9" creationId="{E6ECB808-CE47-1B2E-936A-3C8126CACE6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0" creationId="{54C69D8F-D08D-94E2-573D-B33990C5F55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1" creationId="{E14407A9-E0C0-14C7-4127-548017D2C93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2" creationId="{F6BD6F39-4FDD-6BA4-1949-37ACBAF2F22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3" creationId="{09EAFF7B-6826-C5E9-2AD1-DD484098C5A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4" creationId="{739AADE5-A6E7-4E30-1EEF-EF3297E1738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5" creationId="{227BDC41-DAB0-F94F-5357-D9310BADDE4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6" creationId="{776F067F-81D1-BD8F-3DE6-C4AED0D1047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7" creationId="{C35FBDE3-802C-2914-538A-241070C9B5E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8" creationId="{890A47F5-3735-EEBF-2B6B-CAD90190099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9" creationId="{9CAEA0B3-C65A-CCFA-0F76-97F2D3B3E47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0" creationId="{D078396E-A377-5A71-73C8-936698F4CD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1" creationId="{D5C22EE7-D54B-CF9B-E085-D69C02A05A1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2" creationId="{374D5227-B8F4-57B7-8B84-3E3E74E4897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3" creationId="{0BE0D2A8-C151-4A2C-B3EF-8C81AFF0BA3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4" creationId="{0E48E4EC-C16D-86BA-6B5F-5BE870A5F89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5" creationId="{EB567113-64AD-A75E-82C3-AC8DCF388F3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6" creationId="{B62BEE55-838F-0DEE-4C9C-9A043DAF50D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7" creationId="{D5201F61-8DC6-DC55-555C-2AA6472F2DF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0" creationId="{1E5BA1C2-2028-5318-7810-4B48EA78FEE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1" creationId="{2451CFC0-DC5E-FEDA-C5D0-8DD328643A7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2" creationId="{21FE2E6D-5E01-4F48-E3E9-740DAA4C7A4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4" creationId="{78F31C95-F3D0-6ADA-D4CF-AC0BA5D58FC8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7" creationId="{A528C180-F9E4-ADA5-CB22-0F1DDAC7456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8" creationId="{DA892BFD-0AF2-8478-BD33-1ED7E8FD046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9" creationId="{BFAEBAF0-FCD8-5141-B043-736D20F16E4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0" creationId="{A8786CD5-04A2-817C-19B6-DEBC50A16D0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1" creationId="{5AC9C89B-BA5A-E6D0-9B29-C896DCBCED6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2" creationId="{E351EFDD-3FE1-F190-8AB6-624E250C6ED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3" creationId="{D654CA22-146C-71EB-0731-8DC06B7AEE3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4" creationId="{7EE71E49-043F-82D8-2A0C-B76C1DA664F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5" creationId="{48767C8C-3E90-3188-FD4F-E142AB62976E}"/>
          </ac:spMkLst>
        </pc:spChg>
        <pc:spChg chg="add mod">
          <ac:chgData name="Fatima Pillosu" userId="a6295d4dc9e22643" providerId="LiveId" clId="{E4EB9531-B35B-4F76-8762-A23C9D2F4928}" dt="2023-11-06T22:19:36.932" v="234" actId="20577"/>
          <ac:spMkLst>
            <pc:docMk/>
            <pc:sldMk cId="1967199282" sldId="256"/>
            <ac:spMk id="276" creationId="{9C07D085-9018-45D7-4E21-4213FB6AD6E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78" creationId="{134F1432-58E2-3A01-EC87-C158ECC7EA92}"/>
          </ac:spMkLst>
        </pc:spChg>
        <pc:spChg chg="add mod">
          <ac:chgData name="Fatima Pillosu" userId="a6295d4dc9e22643" providerId="LiveId" clId="{E4EB9531-B35B-4F76-8762-A23C9D2F4928}" dt="2023-11-13T17:28:48.746" v="556" actId="20577"/>
          <ac:spMkLst>
            <pc:docMk/>
            <pc:sldMk cId="1967199282" sldId="256"/>
            <ac:spMk id="279" creationId="{2C76209A-2D0C-968F-F97E-6580D4415058}"/>
          </ac:spMkLst>
        </pc:spChg>
        <pc:spChg chg="add mod">
          <ac:chgData name="Fatima Pillosu" userId="a6295d4dc9e22643" providerId="LiveId" clId="{E4EB9531-B35B-4F76-8762-A23C9D2F4928}" dt="2023-11-06T22:04:16.191" v="180" actId="1037"/>
          <ac:spMkLst>
            <pc:docMk/>
            <pc:sldMk cId="1967199282" sldId="256"/>
            <ac:spMk id="280" creationId="{8256DB2A-21F0-E6FC-329B-1CC83DEC0508}"/>
          </ac:spMkLst>
        </pc:spChg>
        <pc:spChg chg="add mod">
          <ac:chgData name="Fatima Pillosu" userId="a6295d4dc9e22643" providerId="LiveId" clId="{E4EB9531-B35B-4F76-8762-A23C9D2F4928}" dt="2023-11-06T22:04:37.850" v="184" actId="20577"/>
          <ac:spMkLst>
            <pc:docMk/>
            <pc:sldMk cId="1967199282" sldId="256"/>
            <ac:spMk id="281" creationId="{776A0576-D1DD-B5FC-C124-C607C10464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7" creationId="{893DD166-FCFE-99BD-8354-D51EDB4A5B5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8" creationId="{FF6D6E54-4578-1F15-26A8-1CDF8CA7192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1" creationId="{B3EF9DB2-0589-D352-144E-CBAA69BF804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4" creationId="{C2567B5D-3244-B285-30F0-3B70682554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7" creationId="{240E4601-DB99-B41F-5308-F22C11FE944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2" creationId="{6131505F-AEF5-29D5-04BE-5CAE1DB075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3" creationId="{60A688CF-971B-C719-8CF4-526FA6A77A5D}"/>
          </ac:spMkLst>
        </pc:spChg>
        <pc:spChg chg="del">
          <ac:chgData name="Fatima Pillosu" userId="a6295d4dc9e22643" providerId="LiveId" clId="{E4EB9531-B35B-4F76-8762-A23C9D2F4928}" dt="2023-11-06T21:49:33.776" v="0" actId="478"/>
          <ac:spMkLst>
            <pc:docMk/>
            <pc:sldMk cId="1967199282" sldId="256"/>
            <ac:spMk id="326" creationId="{79991183-304F-0CCB-7960-046363D541DC}"/>
          </ac:spMkLst>
        </pc:spChg>
        <pc:grpChg chg="del mod">
          <ac:chgData name="Fatima Pillosu" userId="a6295d4dc9e22643" providerId="LiveId" clId="{E4EB9531-B35B-4F76-8762-A23C9D2F4928}" dt="2023-11-06T21:57:08.574" v="154" actId="21"/>
          <ac:grpSpMkLst>
            <pc:docMk/>
            <pc:sldMk cId="1967199282" sldId="256"/>
            <ac:grpSpMk id="13" creationId="{4EA91131-6739-FE6C-A89E-78D0B0076B4D}"/>
          </ac:grpSpMkLst>
        </pc:grpChg>
        <pc:grpChg chg="add mod">
          <ac:chgData name="Fatima Pillosu" userId="a6295d4dc9e22643" providerId="LiveId" clId="{E4EB9531-B35B-4F76-8762-A23C9D2F4928}" dt="2023-11-06T22:21:24.114" v="282" actId="1036"/>
          <ac:grpSpMkLst>
            <pc:docMk/>
            <pc:sldMk cId="1967199282" sldId="256"/>
            <ac:grpSpMk id="36" creationId="{1914378B-984F-B5A3-9E2B-31FD458CFA2A}"/>
          </ac:grpSpMkLst>
        </pc:grpChg>
        <pc:picChg chg="add mod">
          <ac:chgData name="Fatima Pillosu" userId="a6295d4dc9e22643" providerId="LiveId" clId="{E4EB9531-B35B-4F76-8762-A23C9D2F4928}" dt="2023-11-08T22:37:27.979" v="477" actId="12789"/>
          <ac:picMkLst>
            <pc:docMk/>
            <pc:sldMk cId="1967199282" sldId="256"/>
            <ac:picMk id="2" creationId="{EDC92F73-5EDE-AEE4-BC75-0B0EE9B0CB52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" creationId="{392F3036-B83B-30C1-790B-85F8A21BF8DE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4" creationId="{69C24990-49AE-B502-DF36-C3E900726EAD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5" creationId="{2EBCC8F8-83E3-FC50-6ABC-02508DAE2C9F}"/>
          </ac:picMkLst>
        </pc:picChg>
        <pc:picChg chg="add mod">
          <ac:chgData name="Fatima Pillosu" userId="a6295d4dc9e22643" providerId="LiveId" clId="{E4EB9531-B35B-4F76-8762-A23C9D2F4928}" dt="2023-11-08T22:37:34.392" v="478" actId="12789"/>
          <ac:picMkLst>
            <pc:docMk/>
            <pc:sldMk cId="1967199282" sldId="256"/>
            <ac:picMk id="5" creationId="{F4BBE349-03C5-ABDC-674E-DBEE4E686C32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6" creationId="{BF1C67DD-E253-D4B6-4E28-390727A5F0B0}"/>
          </ac:picMkLst>
        </pc:picChg>
        <pc:picChg chg="add mod">
          <ac:chgData name="Fatima Pillosu" userId="a6295d4dc9e22643" providerId="LiveId" clId="{E4EB9531-B35B-4F76-8762-A23C9D2F4928}" dt="2023-11-08T22:37:27.979" v="477" actId="12789"/>
          <ac:picMkLst>
            <pc:docMk/>
            <pc:sldMk cId="1967199282" sldId="256"/>
            <ac:picMk id="7" creationId="{32449396-FC05-D33F-7D1F-EE4676157768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7" creationId="{664FF87C-EBE5-8CA0-010F-2B96C7F680F8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8" creationId="{14F90887-92B1-B98F-4D64-0130213747FA}"/>
          </ac:picMkLst>
        </pc:picChg>
        <pc:picChg chg="add mod">
          <ac:chgData name="Fatima Pillosu" userId="a6295d4dc9e22643" providerId="LiveId" clId="{E4EB9531-B35B-4F76-8762-A23C9D2F4928}" dt="2023-11-08T22:37:34.392" v="478" actId="12789"/>
          <ac:picMkLst>
            <pc:docMk/>
            <pc:sldMk cId="1967199282" sldId="256"/>
            <ac:picMk id="8" creationId="{33243045-1C82-47E1-8D1F-A571BAAB13A7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9" creationId="{F8DE1550-3CE6-1126-AD15-6AC1EF0C3312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10" creationId="{45133C27-89CB-ED5A-D656-80B5BCC403F2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11" creationId="{1D03567F-3B79-9E74-21E1-8169A8EE17D1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12" creationId="{DE7B9C16-A990-D9C3-F1B4-1D0E9D40B09B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34" creationId="{74F9DAF7-BF60-D8FC-9548-B6928E06E782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35" creationId="{70AA2EBD-7C91-2DF7-3629-C8114A7C2ACE}"/>
          </ac:picMkLst>
        </pc:picChg>
        <pc:picChg chg="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7" creationId="{8B810B99-165C-5E3A-D95C-CBED81A44613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17" creationId="{04E02EA6-D283-B849-B55E-0B0E9A7D7D1B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19" creationId="{E8622614-3FE2-2407-1897-F0B84918C976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1" creationId="{9ADDB7B3-1014-83BC-4027-577A59C7BE12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3" creationId="{2CF121BF-87E5-CF7B-CDFE-0D17B3DCC4E9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5" creationId="{89B20BA6-3D9D-F3B9-007E-41C0057B08A5}"/>
          </ac:picMkLst>
        </pc:pic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6" creationId="{197FE2B6-46A1-91F8-BF78-0DB6D62DDC12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7" creationId="{D4F244F2-637E-B121-D5F8-D09087705F3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8" creationId="{6DF9FC94-8F33-9183-83FF-56D421BF177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9" creationId="{63C1E6DB-C2D5-D30E-01C8-3DEA0CCA4DAA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0" creationId="{8EA9759A-15A0-1D65-7BB2-389C12637D38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1" creationId="{EC01B7EE-054E-9408-10F2-645407E8B16C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2" creationId="{A3E6D702-E39C-6A53-BF69-EE4C154D5A3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3" creationId="{52BDDD38-E8E1-AEB6-15A6-22B70CE8641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4" creationId="{80223BD6-2997-D2AA-B41D-3909B8AD871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5" creationId="{73390D3F-4891-7C89-546E-44B138C88A0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6" creationId="{FF395ECC-066C-C792-972E-69754C71004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7" creationId="{A813C4DB-5CF0-D250-3FAE-9F2B1670E43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8" creationId="{84B7045D-879F-82BE-7E86-4A20318A085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9" creationId="{0F000D72-EA49-7F2A-782D-1A6D87793BE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0" creationId="{E0CE495E-73AE-568B-FD30-90C607FD5C36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1" creationId="{F214E99E-1106-954B-4649-C30A0F0B168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2" creationId="{917936B5-9A27-8460-AF20-24FB521B0429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2" creationId="{FC3B35EB-6498-EC15-3E2E-18D8563D09B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3" creationId="{AEC006DC-8CD0-7326-DF2C-9AACE0602883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4" creationId="{2642BFB2-F8BA-DE1A-AFCF-147A3224373F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28" creationId="{0F1CF7E1-FC17-E3B0-6E5F-4AB12AC00213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29" creationId="{C28E1058-113E-AADD-D3F8-BF8879AC209A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0" creationId="{BFC519B1-AFB3-15E2-35F7-3E2F9FC12B7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1" creationId="{F3620F06-1C67-576F-03C0-F1AC8E711CF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2" creationId="{76037F9D-F5FF-E56A-DE6B-795EB7C64110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3" creationId="{3178DCA1-619C-7A7B-AE74-316F7DDAFCA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4" creationId="{AB2105C0-BC6E-AB2D-82B5-53C12D61103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5" creationId="{E8FA2846-8F29-BFAE-3FA0-AE41FE1C180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6" creationId="{0A500DF4-D33D-6ED9-1EEB-42DAB73C832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0" creationId="{515CFBCA-207F-9F0C-6EB7-75ECA84FEC6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1" creationId="{841F56C5-13F5-C261-0918-4BDEB11FB433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2" creationId="{7E0E0813-D1C1-D0D6-61C6-ADE26442CE7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3" creationId="{55F802B7-F228-9C16-40B0-62C9B93128D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4" creationId="{BE18ACC6-901C-E609-BE43-F2967650D66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5" creationId="{33948D3E-FB75-03B0-B1B3-B3278D69B27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6" creationId="{9B661557-E3F2-88B4-4873-EA2A23F7057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7" creationId="{8EE70893-1041-3402-4524-AD56E2569672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8" creationId="{EAC5F9E1-F7E7-DE6C-6BA4-66C389DC78D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9" creationId="{87FC4C6C-82D9-9EFE-80E0-45E48733A6B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0" creationId="{D35F77B4-B029-8A62-99C5-362F3B85E87D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1" creationId="{18E4DBD7-8268-3DE2-850C-AC36CA06EF89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2" creationId="{F4840A12-D4ED-A87F-697C-0C8F84AC179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3" creationId="{6E933951-D185-D579-A55C-DC2B0C8D57E2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4" creationId="{0C469482-B381-E870-48CB-72F5AA5C784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5" creationId="{68C25F11-19AD-533A-0736-9CA4B228B1B5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6" creationId="{B7AAFBBB-EFF7-78C6-9978-8D3ED63C3975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7" creationId="{65744D60-8211-3719-71C7-B7A49BF464D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8" creationId="{1C82B52A-B8B1-36EB-7DFC-8FC7B86CC33D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9" creationId="{2BC1E51E-8090-8392-CE11-C58F2F34DBD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98" creationId="{3F788C23-4752-7128-E6AF-9F604B32606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99" creationId="{0BECD341-2852-2754-0BC9-89DFFA644CF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0" creationId="{AE811453-AAC3-51AD-E825-C62B6CCD2F7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1" creationId="{D6F5427E-D27A-677B-3DD2-D9B5E81E413B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3" creationId="{A86519DB-D77C-5640-9F52-AB02F9FC0006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5" creationId="{44AD264B-C55D-E82C-8356-6C3BEEECF73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8" creationId="{C2A49612-1D79-D211-9548-427494F97A5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10" creationId="{480B1FEE-2769-26D0-99E2-65689C15105C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12" creationId="{D5A81AD4-B30B-A14E-AFFC-B2114305ED3B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58" creationId="{AA6AD609-13E8-03BB-3654-2F6E1F4323B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59" creationId="{9271386F-23FF-689C-D69A-8FB14EDD051F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3" creationId="{73F0C8A4-0F6C-F2B4-8D2A-C140A8A7FBD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5" creationId="{EB797FB9-9E91-DEF7-A08E-FA88FB2FB6A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6" creationId="{13F88A7A-BF8C-D0ED-3193-74DC0EB590C8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77" creationId="{A0305E98-A962-40A3-43CD-5E5B6C300D4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85" creationId="{3A585870-BB03-01D0-56B0-F20BFF6F417B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86" creationId="{4E255F5B-61B9-30DB-8B31-30C92C7E8D1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3" creationId="{9573DD8E-7D9E-0CBE-E383-E894071EEAC1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5" creationId="{953E5247-F4F3-07F6-F884-32A04ADF3E38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6" creationId="{9D32E49C-399C-696C-5F7F-6DA5E6DAD301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8" creationId="{F85B95E0-6CBE-BF1D-2F81-B710A8E93A58}"/>
          </ac:cxnSpMkLst>
        </pc:cxnChg>
        <pc:cxnChg chg="del mod">
          <ac:chgData name="Fatima Pillosu" userId="a6295d4dc9e22643" providerId="LiveId" clId="{E4EB9531-B35B-4F76-8762-A23C9D2F4928}" dt="2023-11-06T21:49:33.776" v="0" actId="478"/>
          <ac:cxnSpMkLst>
            <pc:docMk/>
            <pc:sldMk cId="1967199282" sldId="256"/>
            <ac:cxnSpMk id="328" creationId="{D48924F0-86E5-3F9A-C2E6-FCE9E0124033}"/>
          </ac:cxnSpMkLst>
        </pc:cxnChg>
        <pc:cxnChg chg="del mod">
          <ac:chgData name="Fatima Pillosu" userId="a6295d4dc9e22643" providerId="LiveId" clId="{E4EB9531-B35B-4F76-8762-A23C9D2F4928}" dt="2023-11-06T21:49:33.776" v="0" actId="478"/>
          <ac:cxnSpMkLst>
            <pc:docMk/>
            <pc:sldMk cId="1967199282" sldId="256"/>
            <ac:cxnSpMk id="329" creationId="{9024DCD9-76A5-1567-680D-BD80318DD9D9}"/>
          </ac:cxnSpMkLst>
        </pc:cxnChg>
      </pc:sldChg>
      <pc:sldChg chg="addSp delSp modSp new del mod">
        <pc:chgData name="Fatima Pillosu" userId="a6295d4dc9e22643" providerId="LiveId" clId="{E4EB9531-B35B-4F76-8762-A23C9D2F4928}" dt="2023-11-08T22:39:33.949" v="516" actId="47"/>
        <pc:sldMkLst>
          <pc:docMk/>
          <pc:sldMk cId="3728957230" sldId="257"/>
        </pc:sldMkLst>
        <pc:spChg chg="del">
          <ac:chgData name="Fatima Pillosu" userId="a6295d4dc9e22643" providerId="LiveId" clId="{E4EB9531-B35B-4F76-8762-A23C9D2F4928}" dt="2023-11-08T22:32:34.512" v="342" actId="478"/>
          <ac:spMkLst>
            <pc:docMk/>
            <pc:sldMk cId="3728957230" sldId="257"/>
            <ac:spMk id="2" creationId="{6EA90036-94C4-A27A-A2AE-ABBEB324566D}"/>
          </ac:spMkLst>
        </pc:spChg>
        <pc:spChg chg="del">
          <ac:chgData name="Fatima Pillosu" userId="a6295d4dc9e22643" providerId="LiveId" clId="{E4EB9531-B35B-4F76-8762-A23C9D2F4928}" dt="2023-11-08T22:32:33.666" v="341" actId="478"/>
          <ac:spMkLst>
            <pc:docMk/>
            <pc:sldMk cId="3728957230" sldId="257"/>
            <ac:spMk id="3" creationId="{9C01E079-6DA8-918B-EC92-6A2C233FD4B4}"/>
          </ac:spMkLst>
        </pc:sp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5" creationId="{2BFE55C8-D67D-09F3-B67B-233B738106F0}"/>
          </ac:picMkLst>
        </pc:pic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7" creationId="{B6D9A484-A5BD-2796-D426-5C0A0B0139C7}"/>
          </ac:picMkLst>
        </pc:pic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9" creationId="{5B34E00C-6ADF-3450-0A3A-7E56188A5835}"/>
          </ac:picMkLst>
        </pc:pic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11" creationId="{B3A75781-8123-2362-881B-D90F4CF49D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95552"/>
            <a:ext cx="5508149" cy="190510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74127"/>
            <a:ext cx="4860131" cy="132116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35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8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91339"/>
            <a:ext cx="1397288" cy="46373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91339"/>
            <a:ext cx="4110861" cy="463736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85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64230"/>
            <a:ext cx="5589151" cy="227624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62011"/>
            <a:ext cx="5589151" cy="1197024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56697"/>
            <a:ext cx="2754074" cy="34720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56697"/>
            <a:ext cx="2754074" cy="34720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91340"/>
            <a:ext cx="5589151" cy="105768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41428"/>
            <a:ext cx="2741417" cy="65741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98841"/>
            <a:ext cx="2741417" cy="29399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41428"/>
            <a:ext cx="2754918" cy="65741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98841"/>
            <a:ext cx="2754918" cy="29399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6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5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4808"/>
            <a:ext cx="2090025" cy="12768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87884"/>
            <a:ext cx="3280589" cy="3888747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41634"/>
            <a:ext cx="2090025" cy="304133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4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4808"/>
            <a:ext cx="2090025" cy="12768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87884"/>
            <a:ext cx="3280589" cy="3888747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41634"/>
            <a:ext cx="2090025" cy="304133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9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91340"/>
            <a:ext cx="5589151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56697"/>
            <a:ext cx="5589151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71839"/>
            <a:ext cx="145803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BE40-8B0C-4A52-BD4D-0C8256116241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71839"/>
            <a:ext cx="218705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71839"/>
            <a:ext cx="145803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graph showing the number of numbers and the number of the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92F3036-B83B-30C1-790B-85F8A21BF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1" t="11747" r="9646" b="10572"/>
          <a:stretch/>
        </p:blipFill>
        <p:spPr>
          <a:xfrm>
            <a:off x="431486" y="858027"/>
            <a:ext cx="2821968" cy="1800000"/>
          </a:xfrm>
          <a:prstGeom prst="rect">
            <a:avLst/>
          </a:prstGeom>
        </p:spPr>
      </p:pic>
      <p:pic>
        <p:nvPicPr>
          <p:cNvPr id="4" name="Picture 6" descr="A graph showing the average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69C24990-49AE-B502-DF36-C3E900726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11747" r="9645" b="10572"/>
          <a:stretch/>
        </p:blipFill>
        <p:spPr>
          <a:xfrm>
            <a:off x="420979" y="2716022"/>
            <a:ext cx="2832475" cy="1800000"/>
          </a:xfrm>
          <a:prstGeom prst="rect">
            <a:avLst/>
          </a:prstGeom>
        </p:spPr>
      </p:pic>
      <p:grpSp>
        <p:nvGrpSpPr>
          <p:cNvPr id="36" name="Group 126">
            <a:extLst>
              <a:ext uri="{FF2B5EF4-FFF2-40B4-BE49-F238E27FC236}">
                <a16:creationId xmlns:a16="http://schemas.microsoft.com/office/drawing/2014/main" id="{1914378B-984F-B5A3-9E2B-31FD458CFA2A}"/>
              </a:ext>
            </a:extLst>
          </p:cNvPr>
          <p:cNvGrpSpPr/>
          <p:nvPr/>
        </p:nvGrpSpPr>
        <p:grpSpPr>
          <a:xfrm>
            <a:off x="3646448" y="1382626"/>
            <a:ext cx="2717492" cy="86981"/>
            <a:chOff x="537274" y="1310350"/>
            <a:chExt cx="6120000" cy="202441"/>
          </a:xfrm>
        </p:grpSpPr>
        <p:pic>
          <p:nvPicPr>
            <p:cNvPr id="37" name="Graphic 145">
              <a:extLst>
                <a:ext uri="{FF2B5EF4-FFF2-40B4-BE49-F238E27FC236}">
                  <a16:creationId xmlns:a16="http://schemas.microsoft.com/office/drawing/2014/main" id="{8B810B99-165C-5E3A-D95C-CBED81A44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0099" t="16484" r="45974" b="81562"/>
            <a:stretch/>
          </p:blipFill>
          <p:spPr>
            <a:xfrm>
              <a:off x="537274" y="1320398"/>
              <a:ext cx="6120000" cy="192387"/>
            </a:xfrm>
            <a:prstGeom prst="rect">
              <a:avLst/>
            </a:prstGeom>
          </p:spPr>
        </p:pic>
        <p:sp>
          <p:nvSpPr>
            <p:cNvPr id="38" name="Rectangle 146">
              <a:extLst>
                <a:ext uri="{FF2B5EF4-FFF2-40B4-BE49-F238E27FC236}">
                  <a16:creationId xmlns:a16="http://schemas.microsoft.com/office/drawing/2014/main" id="{0CCC6F76-7303-DB80-484E-75E6B20FC3E5}"/>
                </a:ext>
              </a:extLst>
            </p:cNvPr>
            <p:cNvSpPr/>
            <p:nvPr/>
          </p:nvSpPr>
          <p:spPr>
            <a:xfrm>
              <a:off x="537274" y="1310350"/>
              <a:ext cx="6120000" cy="202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127">
            <a:extLst>
              <a:ext uri="{FF2B5EF4-FFF2-40B4-BE49-F238E27FC236}">
                <a16:creationId xmlns:a16="http://schemas.microsoft.com/office/drawing/2014/main" id="{AED7CF04-5E94-8CE0-D68E-E33564E9C74B}"/>
              </a:ext>
            </a:extLst>
          </p:cNvPr>
          <p:cNvSpPr txBox="1"/>
          <p:nvPr/>
        </p:nvSpPr>
        <p:spPr>
          <a:xfrm rot="16200000">
            <a:off x="615776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</a:p>
        </p:txBody>
      </p:sp>
      <p:sp>
        <p:nvSpPr>
          <p:cNvPr id="40" name="TextBox 128">
            <a:extLst>
              <a:ext uri="{FF2B5EF4-FFF2-40B4-BE49-F238E27FC236}">
                <a16:creationId xmlns:a16="http://schemas.microsoft.com/office/drawing/2014/main" id="{1D22D9EB-084A-74B3-80B6-7B200298C863}"/>
              </a:ext>
            </a:extLst>
          </p:cNvPr>
          <p:cNvSpPr txBox="1"/>
          <p:nvPr/>
        </p:nvSpPr>
        <p:spPr>
          <a:xfrm rot="16200000">
            <a:off x="602327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</a:t>
            </a:r>
          </a:p>
        </p:txBody>
      </p:sp>
      <p:sp>
        <p:nvSpPr>
          <p:cNvPr id="41" name="TextBox 129">
            <a:extLst>
              <a:ext uri="{FF2B5EF4-FFF2-40B4-BE49-F238E27FC236}">
                <a16:creationId xmlns:a16="http://schemas.microsoft.com/office/drawing/2014/main" id="{83BFD281-C65A-9BF6-B827-7F14BBA947B6}"/>
              </a:ext>
            </a:extLst>
          </p:cNvPr>
          <p:cNvSpPr txBox="1"/>
          <p:nvPr/>
        </p:nvSpPr>
        <p:spPr>
          <a:xfrm rot="16200000">
            <a:off x="5852817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42" name="TextBox 130">
            <a:extLst>
              <a:ext uri="{FF2B5EF4-FFF2-40B4-BE49-F238E27FC236}">
                <a16:creationId xmlns:a16="http://schemas.microsoft.com/office/drawing/2014/main" id="{B01B55BB-2F1C-A26B-DB2E-626ECD985BA4}"/>
              </a:ext>
            </a:extLst>
          </p:cNvPr>
          <p:cNvSpPr txBox="1"/>
          <p:nvPr/>
        </p:nvSpPr>
        <p:spPr>
          <a:xfrm rot="16200000">
            <a:off x="380735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3" name="TextBox 131">
            <a:extLst>
              <a:ext uri="{FF2B5EF4-FFF2-40B4-BE49-F238E27FC236}">
                <a16:creationId xmlns:a16="http://schemas.microsoft.com/office/drawing/2014/main" id="{9EE58432-78C4-6A7B-74E9-98645BB828F6}"/>
              </a:ext>
            </a:extLst>
          </p:cNvPr>
          <p:cNvSpPr txBox="1"/>
          <p:nvPr/>
        </p:nvSpPr>
        <p:spPr>
          <a:xfrm rot="16200000">
            <a:off x="363690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4" name="TextBox 132">
            <a:extLst>
              <a:ext uri="{FF2B5EF4-FFF2-40B4-BE49-F238E27FC236}">
                <a16:creationId xmlns:a16="http://schemas.microsoft.com/office/drawing/2014/main" id="{4087D7AB-9953-25B4-294E-4AFD47BAD7E3}"/>
              </a:ext>
            </a:extLst>
          </p:cNvPr>
          <p:cNvSpPr txBox="1"/>
          <p:nvPr/>
        </p:nvSpPr>
        <p:spPr>
          <a:xfrm rot="16200000">
            <a:off x="500054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</a:p>
        </p:txBody>
      </p:sp>
      <p:sp>
        <p:nvSpPr>
          <p:cNvPr id="45" name="TextBox 133">
            <a:extLst>
              <a:ext uri="{FF2B5EF4-FFF2-40B4-BE49-F238E27FC236}">
                <a16:creationId xmlns:a16="http://schemas.microsoft.com/office/drawing/2014/main" id="{93A695DE-30F0-04FB-CDDB-D5EA4BB1F2BB}"/>
              </a:ext>
            </a:extLst>
          </p:cNvPr>
          <p:cNvSpPr txBox="1"/>
          <p:nvPr/>
        </p:nvSpPr>
        <p:spPr>
          <a:xfrm rot="16200000">
            <a:off x="431872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46" name="TextBox 134">
            <a:extLst>
              <a:ext uri="{FF2B5EF4-FFF2-40B4-BE49-F238E27FC236}">
                <a16:creationId xmlns:a16="http://schemas.microsoft.com/office/drawing/2014/main" id="{7255404B-21E9-AD67-CD6F-54A240B8CFEB}"/>
              </a:ext>
            </a:extLst>
          </p:cNvPr>
          <p:cNvSpPr txBox="1"/>
          <p:nvPr/>
        </p:nvSpPr>
        <p:spPr>
          <a:xfrm rot="16200000">
            <a:off x="414826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47" name="TextBox 135">
            <a:extLst>
              <a:ext uri="{FF2B5EF4-FFF2-40B4-BE49-F238E27FC236}">
                <a16:creationId xmlns:a16="http://schemas.microsoft.com/office/drawing/2014/main" id="{6E1D5859-DFA1-839E-F0E7-38F8EA3AC7FB}"/>
              </a:ext>
            </a:extLst>
          </p:cNvPr>
          <p:cNvSpPr txBox="1"/>
          <p:nvPr/>
        </p:nvSpPr>
        <p:spPr>
          <a:xfrm rot="16200000">
            <a:off x="397781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48" name="TextBox 136">
            <a:extLst>
              <a:ext uri="{FF2B5EF4-FFF2-40B4-BE49-F238E27FC236}">
                <a16:creationId xmlns:a16="http://schemas.microsoft.com/office/drawing/2014/main" id="{8238DB04-5DC4-9929-1E2D-27B323EA4CD8}"/>
              </a:ext>
            </a:extLst>
          </p:cNvPr>
          <p:cNvSpPr txBox="1"/>
          <p:nvPr/>
        </p:nvSpPr>
        <p:spPr>
          <a:xfrm rot="16200000">
            <a:off x="483008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</p:txBody>
      </p:sp>
      <p:sp>
        <p:nvSpPr>
          <p:cNvPr id="49" name="TextBox 137">
            <a:extLst>
              <a:ext uri="{FF2B5EF4-FFF2-40B4-BE49-F238E27FC236}">
                <a16:creationId xmlns:a16="http://schemas.microsoft.com/office/drawing/2014/main" id="{E9B2D522-EE77-835C-13F7-76A7C7368B86}"/>
              </a:ext>
            </a:extLst>
          </p:cNvPr>
          <p:cNvSpPr txBox="1"/>
          <p:nvPr/>
        </p:nvSpPr>
        <p:spPr>
          <a:xfrm rot="16200000">
            <a:off x="465963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6F020831-8BAA-1DF4-46D2-3D239C391980}"/>
              </a:ext>
            </a:extLst>
          </p:cNvPr>
          <p:cNvSpPr txBox="1"/>
          <p:nvPr/>
        </p:nvSpPr>
        <p:spPr>
          <a:xfrm rot="16200000">
            <a:off x="448917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</a:p>
        </p:txBody>
      </p:sp>
      <p:sp>
        <p:nvSpPr>
          <p:cNvPr id="51" name="TextBox 139">
            <a:extLst>
              <a:ext uri="{FF2B5EF4-FFF2-40B4-BE49-F238E27FC236}">
                <a16:creationId xmlns:a16="http://schemas.microsoft.com/office/drawing/2014/main" id="{81E23FBD-D109-3435-ECAC-4DDAF0D8690B}"/>
              </a:ext>
            </a:extLst>
          </p:cNvPr>
          <p:cNvSpPr txBox="1"/>
          <p:nvPr/>
        </p:nvSpPr>
        <p:spPr>
          <a:xfrm rot="16200000">
            <a:off x="551190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</a:t>
            </a:r>
          </a:p>
        </p:txBody>
      </p:sp>
      <p:sp>
        <p:nvSpPr>
          <p:cNvPr id="52" name="TextBox 140">
            <a:extLst>
              <a:ext uri="{FF2B5EF4-FFF2-40B4-BE49-F238E27FC236}">
                <a16:creationId xmlns:a16="http://schemas.microsoft.com/office/drawing/2014/main" id="{60CBA982-E96F-3B86-AE71-F79A6B65D58B}"/>
              </a:ext>
            </a:extLst>
          </p:cNvPr>
          <p:cNvSpPr txBox="1"/>
          <p:nvPr/>
        </p:nvSpPr>
        <p:spPr>
          <a:xfrm rot="16200000">
            <a:off x="534145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</a:p>
        </p:txBody>
      </p:sp>
      <p:sp>
        <p:nvSpPr>
          <p:cNvPr id="53" name="TextBox 141">
            <a:extLst>
              <a:ext uri="{FF2B5EF4-FFF2-40B4-BE49-F238E27FC236}">
                <a16:creationId xmlns:a16="http://schemas.microsoft.com/office/drawing/2014/main" id="{51755F31-F7EC-6708-5DF2-D6ADDDAC94C9}"/>
              </a:ext>
            </a:extLst>
          </p:cNvPr>
          <p:cNvSpPr txBox="1"/>
          <p:nvPr/>
        </p:nvSpPr>
        <p:spPr>
          <a:xfrm rot="16200000">
            <a:off x="517099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</a:p>
        </p:txBody>
      </p:sp>
      <p:sp>
        <p:nvSpPr>
          <p:cNvPr id="54" name="TextBox 142">
            <a:extLst>
              <a:ext uri="{FF2B5EF4-FFF2-40B4-BE49-F238E27FC236}">
                <a16:creationId xmlns:a16="http://schemas.microsoft.com/office/drawing/2014/main" id="{B75274CE-A7E9-88A6-AF30-A95E52F734B6}"/>
              </a:ext>
            </a:extLst>
          </p:cNvPr>
          <p:cNvSpPr txBox="1"/>
          <p:nvPr/>
        </p:nvSpPr>
        <p:spPr>
          <a:xfrm rot="16200000">
            <a:off x="3486994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5" name="TextBox 143">
            <a:extLst>
              <a:ext uri="{FF2B5EF4-FFF2-40B4-BE49-F238E27FC236}">
                <a16:creationId xmlns:a16="http://schemas.microsoft.com/office/drawing/2014/main" id="{B2A05F15-9FF5-FD80-2D3F-B475AE66A9A9}"/>
              </a:ext>
            </a:extLst>
          </p:cNvPr>
          <p:cNvSpPr txBox="1"/>
          <p:nvPr/>
        </p:nvSpPr>
        <p:spPr>
          <a:xfrm rot="16200000">
            <a:off x="568236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</a:t>
            </a:r>
          </a:p>
        </p:txBody>
      </p:sp>
      <p:sp>
        <p:nvSpPr>
          <p:cNvPr id="56" name="TextBox 144">
            <a:extLst>
              <a:ext uri="{FF2B5EF4-FFF2-40B4-BE49-F238E27FC236}">
                <a16:creationId xmlns:a16="http://schemas.microsoft.com/office/drawing/2014/main" id="{FCEFBCE8-171D-E87B-DC81-E34F10A8238C}"/>
              </a:ext>
            </a:extLst>
          </p:cNvPr>
          <p:cNvSpPr txBox="1"/>
          <p:nvPr/>
        </p:nvSpPr>
        <p:spPr>
          <a:xfrm>
            <a:off x="3646446" y="977464"/>
            <a:ext cx="2717492" cy="22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Spatial distribution of rainfall average [mm/12h]</a:t>
            </a:r>
          </a:p>
        </p:txBody>
      </p:sp>
      <p:sp>
        <p:nvSpPr>
          <p:cNvPr id="57" name="TextBox 2008">
            <a:extLst>
              <a:ext uri="{FF2B5EF4-FFF2-40B4-BE49-F238E27FC236}">
                <a16:creationId xmlns:a16="http://schemas.microsoft.com/office/drawing/2014/main" id="{B3C5D16A-69B2-EBB4-E3C1-B0338C0DEB14}"/>
              </a:ext>
            </a:extLst>
          </p:cNvPr>
          <p:cNvSpPr txBox="1"/>
          <p:nvPr/>
        </p:nvSpPr>
        <p:spPr>
          <a:xfrm>
            <a:off x="441445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58" name="TextBox 2009">
            <a:extLst>
              <a:ext uri="{FF2B5EF4-FFF2-40B4-BE49-F238E27FC236}">
                <a16:creationId xmlns:a16="http://schemas.microsoft.com/office/drawing/2014/main" id="{6270E89B-9A0D-FF30-2923-D60C075D97E3}"/>
              </a:ext>
            </a:extLst>
          </p:cNvPr>
          <p:cNvSpPr txBox="1"/>
          <p:nvPr/>
        </p:nvSpPr>
        <p:spPr>
          <a:xfrm>
            <a:off x="587826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59" name="TextBox 2010">
            <a:extLst>
              <a:ext uri="{FF2B5EF4-FFF2-40B4-BE49-F238E27FC236}">
                <a16:creationId xmlns:a16="http://schemas.microsoft.com/office/drawing/2014/main" id="{6F6E8A47-50C0-10C3-5A4C-8FFBC04C0C80}"/>
              </a:ext>
            </a:extLst>
          </p:cNvPr>
          <p:cNvSpPr txBox="1"/>
          <p:nvPr/>
        </p:nvSpPr>
        <p:spPr>
          <a:xfrm>
            <a:off x="734207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60" name="TextBox 2011">
            <a:extLst>
              <a:ext uri="{FF2B5EF4-FFF2-40B4-BE49-F238E27FC236}">
                <a16:creationId xmlns:a16="http://schemas.microsoft.com/office/drawing/2014/main" id="{2BD9F8D9-7EFB-F09A-DEB3-16C1EB4AD0E9}"/>
              </a:ext>
            </a:extLst>
          </p:cNvPr>
          <p:cNvSpPr txBox="1"/>
          <p:nvPr/>
        </p:nvSpPr>
        <p:spPr>
          <a:xfrm>
            <a:off x="880588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61" name="TextBox 2012">
            <a:extLst>
              <a:ext uri="{FF2B5EF4-FFF2-40B4-BE49-F238E27FC236}">
                <a16:creationId xmlns:a16="http://schemas.microsoft.com/office/drawing/2014/main" id="{5DE907E0-2E7D-F254-7A71-02536F932026}"/>
              </a:ext>
            </a:extLst>
          </p:cNvPr>
          <p:cNvSpPr txBox="1"/>
          <p:nvPr/>
        </p:nvSpPr>
        <p:spPr>
          <a:xfrm>
            <a:off x="1026969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62" name="TextBox 2013">
            <a:extLst>
              <a:ext uri="{FF2B5EF4-FFF2-40B4-BE49-F238E27FC236}">
                <a16:creationId xmlns:a16="http://schemas.microsoft.com/office/drawing/2014/main" id="{DCA94E30-2414-60C6-7A94-A3D3DF02885F}"/>
              </a:ext>
            </a:extLst>
          </p:cNvPr>
          <p:cNvSpPr txBox="1"/>
          <p:nvPr/>
        </p:nvSpPr>
        <p:spPr>
          <a:xfrm>
            <a:off x="1173350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63" name="TextBox 2014">
            <a:extLst>
              <a:ext uri="{FF2B5EF4-FFF2-40B4-BE49-F238E27FC236}">
                <a16:creationId xmlns:a16="http://schemas.microsoft.com/office/drawing/2014/main" id="{B0CFE8AF-F51C-F98B-10C9-A6493561DA8E}"/>
              </a:ext>
            </a:extLst>
          </p:cNvPr>
          <p:cNvSpPr txBox="1"/>
          <p:nvPr/>
        </p:nvSpPr>
        <p:spPr>
          <a:xfrm>
            <a:off x="131973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64" name="TextBox 2015">
            <a:extLst>
              <a:ext uri="{FF2B5EF4-FFF2-40B4-BE49-F238E27FC236}">
                <a16:creationId xmlns:a16="http://schemas.microsoft.com/office/drawing/2014/main" id="{A8369516-2E90-B5D5-FB1C-F861A0BD7D83}"/>
              </a:ext>
            </a:extLst>
          </p:cNvPr>
          <p:cNvSpPr txBox="1"/>
          <p:nvPr/>
        </p:nvSpPr>
        <p:spPr>
          <a:xfrm>
            <a:off x="1466112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65" name="TextBox 2016">
            <a:extLst>
              <a:ext uri="{FF2B5EF4-FFF2-40B4-BE49-F238E27FC236}">
                <a16:creationId xmlns:a16="http://schemas.microsoft.com/office/drawing/2014/main" id="{28341FD4-836F-9AD4-38E7-6CCDC5F89BAE}"/>
              </a:ext>
            </a:extLst>
          </p:cNvPr>
          <p:cNvSpPr txBox="1"/>
          <p:nvPr/>
        </p:nvSpPr>
        <p:spPr>
          <a:xfrm>
            <a:off x="1612493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66" name="TextBox 2017">
            <a:extLst>
              <a:ext uri="{FF2B5EF4-FFF2-40B4-BE49-F238E27FC236}">
                <a16:creationId xmlns:a16="http://schemas.microsoft.com/office/drawing/2014/main" id="{90CB108E-1435-6FF2-B188-01CD762CA688}"/>
              </a:ext>
            </a:extLst>
          </p:cNvPr>
          <p:cNvSpPr txBox="1"/>
          <p:nvPr/>
        </p:nvSpPr>
        <p:spPr>
          <a:xfrm>
            <a:off x="1758874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67" name="TextBox 2018">
            <a:extLst>
              <a:ext uri="{FF2B5EF4-FFF2-40B4-BE49-F238E27FC236}">
                <a16:creationId xmlns:a16="http://schemas.microsoft.com/office/drawing/2014/main" id="{272A4FA2-C945-F6F0-A887-696A80BA43EC}"/>
              </a:ext>
            </a:extLst>
          </p:cNvPr>
          <p:cNvSpPr txBox="1"/>
          <p:nvPr/>
        </p:nvSpPr>
        <p:spPr>
          <a:xfrm>
            <a:off x="2051636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68" name="TextBox 2019">
            <a:extLst>
              <a:ext uri="{FF2B5EF4-FFF2-40B4-BE49-F238E27FC236}">
                <a16:creationId xmlns:a16="http://schemas.microsoft.com/office/drawing/2014/main" id="{07746A39-36B2-B734-FBC5-4F09A0BA4B48}"/>
              </a:ext>
            </a:extLst>
          </p:cNvPr>
          <p:cNvSpPr txBox="1"/>
          <p:nvPr/>
        </p:nvSpPr>
        <p:spPr>
          <a:xfrm>
            <a:off x="2344398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69" name="TextBox 2020">
            <a:extLst>
              <a:ext uri="{FF2B5EF4-FFF2-40B4-BE49-F238E27FC236}">
                <a16:creationId xmlns:a16="http://schemas.microsoft.com/office/drawing/2014/main" id="{3EF69932-F9C1-80AB-6C96-F48BF69110CD}"/>
              </a:ext>
            </a:extLst>
          </p:cNvPr>
          <p:cNvSpPr txBox="1"/>
          <p:nvPr/>
        </p:nvSpPr>
        <p:spPr>
          <a:xfrm>
            <a:off x="1905255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70" name="TextBox 2021">
            <a:extLst>
              <a:ext uri="{FF2B5EF4-FFF2-40B4-BE49-F238E27FC236}">
                <a16:creationId xmlns:a16="http://schemas.microsoft.com/office/drawing/2014/main" id="{F9B3361C-9558-CBF8-5BD3-89CB01A5ABD3}"/>
              </a:ext>
            </a:extLst>
          </p:cNvPr>
          <p:cNvSpPr txBox="1"/>
          <p:nvPr/>
        </p:nvSpPr>
        <p:spPr>
          <a:xfrm>
            <a:off x="2198017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71" name="TextBox 2022">
            <a:extLst>
              <a:ext uri="{FF2B5EF4-FFF2-40B4-BE49-F238E27FC236}">
                <a16:creationId xmlns:a16="http://schemas.microsoft.com/office/drawing/2014/main" id="{B53B545D-11FF-E1C5-94DE-693A964757D9}"/>
              </a:ext>
            </a:extLst>
          </p:cNvPr>
          <p:cNvSpPr txBox="1"/>
          <p:nvPr/>
        </p:nvSpPr>
        <p:spPr>
          <a:xfrm>
            <a:off x="2490779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72" name="TextBox 2023">
            <a:extLst>
              <a:ext uri="{FF2B5EF4-FFF2-40B4-BE49-F238E27FC236}">
                <a16:creationId xmlns:a16="http://schemas.microsoft.com/office/drawing/2014/main" id="{F397E20A-A887-9C9D-E2F6-E1A8C617251D}"/>
              </a:ext>
            </a:extLst>
          </p:cNvPr>
          <p:cNvSpPr txBox="1"/>
          <p:nvPr/>
        </p:nvSpPr>
        <p:spPr>
          <a:xfrm>
            <a:off x="278354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73" name="TextBox 2024">
            <a:extLst>
              <a:ext uri="{FF2B5EF4-FFF2-40B4-BE49-F238E27FC236}">
                <a16:creationId xmlns:a16="http://schemas.microsoft.com/office/drawing/2014/main" id="{EE34B42B-2D56-22EF-79B1-1A562FF72445}"/>
              </a:ext>
            </a:extLst>
          </p:cNvPr>
          <p:cNvSpPr txBox="1"/>
          <p:nvPr/>
        </p:nvSpPr>
        <p:spPr>
          <a:xfrm>
            <a:off x="2637160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74" name="TextBox 2025">
            <a:extLst>
              <a:ext uri="{FF2B5EF4-FFF2-40B4-BE49-F238E27FC236}">
                <a16:creationId xmlns:a16="http://schemas.microsoft.com/office/drawing/2014/main" id="{DE6A99FF-B6F9-C748-E0B8-6CF2C9DE5F9D}"/>
              </a:ext>
            </a:extLst>
          </p:cNvPr>
          <p:cNvSpPr txBox="1"/>
          <p:nvPr/>
        </p:nvSpPr>
        <p:spPr>
          <a:xfrm>
            <a:off x="307698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75" name="TextBox 2026">
            <a:extLst>
              <a:ext uri="{FF2B5EF4-FFF2-40B4-BE49-F238E27FC236}">
                <a16:creationId xmlns:a16="http://schemas.microsoft.com/office/drawing/2014/main" id="{D6EECE64-8207-327E-4F37-D312D0EEF1C0}"/>
              </a:ext>
            </a:extLst>
          </p:cNvPr>
          <p:cNvSpPr txBox="1"/>
          <p:nvPr/>
        </p:nvSpPr>
        <p:spPr>
          <a:xfrm>
            <a:off x="2929922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cxnSp>
        <p:nvCxnSpPr>
          <p:cNvPr id="76" name="Straight Connector 2067">
            <a:extLst>
              <a:ext uri="{FF2B5EF4-FFF2-40B4-BE49-F238E27FC236}">
                <a16:creationId xmlns:a16="http://schemas.microsoft.com/office/drawing/2014/main" id="{197FE2B6-46A1-91F8-BF78-0DB6D62DDC12}"/>
              </a:ext>
            </a:extLst>
          </p:cNvPr>
          <p:cNvCxnSpPr>
            <a:cxnSpLocks/>
          </p:cNvCxnSpPr>
          <p:nvPr/>
        </p:nvCxnSpPr>
        <p:spPr>
          <a:xfrm flipH="1">
            <a:off x="44951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2068">
            <a:extLst>
              <a:ext uri="{FF2B5EF4-FFF2-40B4-BE49-F238E27FC236}">
                <a16:creationId xmlns:a16="http://schemas.microsoft.com/office/drawing/2014/main" id="{D4F244F2-637E-B121-D5F8-D09087705F3D}"/>
              </a:ext>
            </a:extLst>
          </p:cNvPr>
          <p:cNvCxnSpPr>
            <a:cxnSpLocks/>
          </p:cNvCxnSpPr>
          <p:nvPr/>
        </p:nvCxnSpPr>
        <p:spPr>
          <a:xfrm flipH="1">
            <a:off x="74205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069">
            <a:extLst>
              <a:ext uri="{FF2B5EF4-FFF2-40B4-BE49-F238E27FC236}">
                <a16:creationId xmlns:a16="http://schemas.microsoft.com/office/drawing/2014/main" id="{6DF9FC94-8F33-9183-83FF-56D421BF1774}"/>
              </a:ext>
            </a:extLst>
          </p:cNvPr>
          <p:cNvCxnSpPr>
            <a:cxnSpLocks/>
          </p:cNvCxnSpPr>
          <p:nvPr/>
        </p:nvCxnSpPr>
        <p:spPr>
          <a:xfrm flipH="1">
            <a:off x="103459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2070">
            <a:extLst>
              <a:ext uri="{FF2B5EF4-FFF2-40B4-BE49-F238E27FC236}">
                <a16:creationId xmlns:a16="http://schemas.microsoft.com/office/drawing/2014/main" id="{63C1E6DB-C2D5-D30E-01C8-3DEA0CCA4DAA}"/>
              </a:ext>
            </a:extLst>
          </p:cNvPr>
          <p:cNvCxnSpPr>
            <a:cxnSpLocks/>
          </p:cNvCxnSpPr>
          <p:nvPr/>
        </p:nvCxnSpPr>
        <p:spPr>
          <a:xfrm flipH="1">
            <a:off x="88832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2071">
            <a:extLst>
              <a:ext uri="{FF2B5EF4-FFF2-40B4-BE49-F238E27FC236}">
                <a16:creationId xmlns:a16="http://schemas.microsoft.com/office/drawing/2014/main" id="{8EA9759A-15A0-1D65-7BB2-389C12637D38}"/>
              </a:ext>
            </a:extLst>
          </p:cNvPr>
          <p:cNvCxnSpPr>
            <a:cxnSpLocks/>
          </p:cNvCxnSpPr>
          <p:nvPr/>
        </p:nvCxnSpPr>
        <p:spPr>
          <a:xfrm flipH="1">
            <a:off x="118086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2072">
            <a:extLst>
              <a:ext uri="{FF2B5EF4-FFF2-40B4-BE49-F238E27FC236}">
                <a16:creationId xmlns:a16="http://schemas.microsoft.com/office/drawing/2014/main" id="{EC01B7EE-054E-9408-10F2-645407E8B16C}"/>
              </a:ext>
            </a:extLst>
          </p:cNvPr>
          <p:cNvCxnSpPr>
            <a:cxnSpLocks/>
          </p:cNvCxnSpPr>
          <p:nvPr/>
        </p:nvCxnSpPr>
        <p:spPr>
          <a:xfrm flipH="1">
            <a:off x="176594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073">
            <a:extLst>
              <a:ext uri="{FF2B5EF4-FFF2-40B4-BE49-F238E27FC236}">
                <a16:creationId xmlns:a16="http://schemas.microsoft.com/office/drawing/2014/main" id="{A3E6D702-E39C-6A53-BF69-EE4C154D5A35}"/>
              </a:ext>
            </a:extLst>
          </p:cNvPr>
          <p:cNvCxnSpPr>
            <a:cxnSpLocks/>
          </p:cNvCxnSpPr>
          <p:nvPr/>
        </p:nvCxnSpPr>
        <p:spPr>
          <a:xfrm flipH="1">
            <a:off x="205848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2074">
            <a:extLst>
              <a:ext uri="{FF2B5EF4-FFF2-40B4-BE49-F238E27FC236}">
                <a16:creationId xmlns:a16="http://schemas.microsoft.com/office/drawing/2014/main" id="{52BDDD38-E8E1-AEB6-15A6-22B70CE86415}"/>
              </a:ext>
            </a:extLst>
          </p:cNvPr>
          <p:cNvCxnSpPr>
            <a:cxnSpLocks/>
          </p:cNvCxnSpPr>
          <p:nvPr/>
        </p:nvCxnSpPr>
        <p:spPr>
          <a:xfrm flipH="1">
            <a:off x="161967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075">
            <a:extLst>
              <a:ext uri="{FF2B5EF4-FFF2-40B4-BE49-F238E27FC236}">
                <a16:creationId xmlns:a16="http://schemas.microsoft.com/office/drawing/2014/main" id="{80223BD6-2997-D2AA-B41D-3909B8AD871D}"/>
              </a:ext>
            </a:extLst>
          </p:cNvPr>
          <p:cNvCxnSpPr>
            <a:cxnSpLocks/>
          </p:cNvCxnSpPr>
          <p:nvPr/>
        </p:nvCxnSpPr>
        <p:spPr>
          <a:xfrm flipH="1">
            <a:off x="59578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076">
            <a:extLst>
              <a:ext uri="{FF2B5EF4-FFF2-40B4-BE49-F238E27FC236}">
                <a16:creationId xmlns:a16="http://schemas.microsoft.com/office/drawing/2014/main" id="{73390D3F-4891-7C89-546E-44B138C88A01}"/>
              </a:ext>
            </a:extLst>
          </p:cNvPr>
          <p:cNvCxnSpPr>
            <a:cxnSpLocks/>
          </p:cNvCxnSpPr>
          <p:nvPr/>
        </p:nvCxnSpPr>
        <p:spPr>
          <a:xfrm flipH="1">
            <a:off x="132713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077">
            <a:extLst>
              <a:ext uri="{FF2B5EF4-FFF2-40B4-BE49-F238E27FC236}">
                <a16:creationId xmlns:a16="http://schemas.microsoft.com/office/drawing/2014/main" id="{FF395ECC-066C-C792-972E-69754C71004E}"/>
              </a:ext>
            </a:extLst>
          </p:cNvPr>
          <p:cNvCxnSpPr>
            <a:cxnSpLocks/>
          </p:cNvCxnSpPr>
          <p:nvPr/>
        </p:nvCxnSpPr>
        <p:spPr>
          <a:xfrm flipH="1">
            <a:off x="147340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078">
            <a:extLst>
              <a:ext uri="{FF2B5EF4-FFF2-40B4-BE49-F238E27FC236}">
                <a16:creationId xmlns:a16="http://schemas.microsoft.com/office/drawing/2014/main" id="{A813C4DB-5CF0-D250-3FAE-9F2B1670E434}"/>
              </a:ext>
            </a:extLst>
          </p:cNvPr>
          <p:cNvCxnSpPr>
            <a:cxnSpLocks/>
          </p:cNvCxnSpPr>
          <p:nvPr/>
        </p:nvCxnSpPr>
        <p:spPr>
          <a:xfrm flipH="1">
            <a:off x="191221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2079">
            <a:extLst>
              <a:ext uri="{FF2B5EF4-FFF2-40B4-BE49-F238E27FC236}">
                <a16:creationId xmlns:a16="http://schemas.microsoft.com/office/drawing/2014/main" id="{84B7045D-879F-82BE-7E86-4A20318A0851}"/>
              </a:ext>
            </a:extLst>
          </p:cNvPr>
          <p:cNvCxnSpPr>
            <a:cxnSpLocks/>
          </p:cNvCxnSpPr>
          <p:nvPr/>
        </p:nvCxnSpPr>
        <p:spPr>
          <a:xfrm flipH="1">
            <a:off x="220475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2080">
            <a:extLst>
              <a:ext uri="{FF2B5EF4-FFF2-40B4-BE49-F238E27FC236}">
                <a16:creationId xmlns:a16="http://schemas.microsoft.com/office/drawing/2014/main" id="{0F000D72-EA49-7F2A-782D-1A6D87793BE7}"/>
              </a:ext>
            </a:extLst>
          </p:cNvPr>
          <p:cNvCxnSpPr>
            <a:cxnSpLocks/>
          </p:cNvCxnSpPr>
          <p:nvPr/>
        </p:nvCxnSpPr>
        <p:spPr>
          <a:xfrm flipH="1">
            <a:off x="235102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081">
            <a:extLst>
              <a:ext uri="{FF2B5EF4-FFF2-40B4-BE49-F238E27FC236}">
                <a16:creationId xmlns:a16="http://schemas.microsoft.com/office/drawing/2014/main" id="{E0CE495E-73AE-568B-FD30-90C607FD5C36}"/>
              </a:ext>
            </a:extLst>
          </p:cNvPr>
          <p:cNvCxnSpPr>
            <a:cxnSpLocks/>
          </p:cNvCxnSpPr>
          <p:nvPr/>
        </p:nvCxnSpPr>
        <p:spPr>
          <a:xfrm flipH="1">
            <a:off x="249729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082">
            <a:extLst>
              <a:ext uri="{FF2B5EF4-FFF2-40B4-BE49-F238E27FC236}">
                <a16:creationId xmlns:a16="http://schemas.microsoft.com/office/drawing/2014/main" id="{F214E99E-1106-954B-4649-C30A0F0B168E}"/>
              </a:ext>
            </a:extLst>
          </p:cNvPr>
          <p:cNvCxnSpPr>
            <a:cxnSpLocks/>
          </p:cNvCxnSpPr>
          <p:nvPr/>
        </p:nvCxnSpPr>
        <p:spPr>
          <a:xfrm flipH="1">
            <a:off x="264356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083">
            <a:extLst>
              <a:ext uri="{FF2B5EF4-FFF2-40B4-BE49-F238E27FC236}">
                <a16:creationId xmlns:a16="http://schemas.microsoft.com/office/drawing/2014/main" id="{917936B5-9A27-8460-AF20-24FB521B0429}"/>
              </a:ext>
            </a:extLst>
          </p:cNvPr>
          <p:cNvCxnSpPr>
            <a:cxnSpLocks/>
          </p:cNvCxnSpPr>
          <p:nvPr/>
        </p:nvCxnSpPr>
        <p:spPr>
          <a:xfrm flipH="1">
            <a:off x="278983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2084">
            <a:extLst>
              <a:ext uri="{FF2B5EF4-FFF2-40B4-BE49-F238E27FC236}">
                <a16:creationId xmlns:a16="http://schemas.microsoft.com/office/drawing/2014/main" id="{FC3B35EB-6498-EC15-3E2E-18D8563D09B1}"/>
              </a:ext>
            </a:extLst>
          </p:cNvPr>
          <p:cNvCxnSpPr>
            <a:cxnSpLocks/>
          </p:cNvCxnSpPr>
          <p:nvPr/>
        </p:nvCxnSpPr>
        <p:spPr>
          <a:xfrm flipH="1">
            <a:off x="293610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085">
            <a:extLst>
              <a:ext uri="{FF2B5EF4-FFF2-40B4-BE49-F238E27FC236}">
                <a16:creationId xmlns:a16="http://schemas.microsoft.com/office/drawing/2014/main" id="{AEC006DC-8CD0-7326-DF2C-9AACE0602883}"/>
              </a:ext>
            </a:extLst>
          </p:cNvPr>
          <p:cNvCxnSpPr>
            <a:cxnSpLocks/>
          </p:cNvCxnSpPr>
          <p:nvPr/>
        </p:nvCxnSpPr>
        <p:spPr>
          <a:xfrm flipH="1">
            <a:off x="308237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2086">
            <a:extLst>
              <a:ext uri="{FF2B5EF4-FFF2-40B4-BE49-F238E27FC236}">
                <a16:creationId xmlns:a16="http://schemas.microsoft.com/office/drawing/2014/main" id="{2642BFB2-F8BA-DE1A-AFCF-147A3224373F}"/>
              </a:ext>
            </a:extLst>
          </p:cNvPr>
          <p:cNvCxnSpPr>
            <a:cxnSpLocks/>
          </p:cNvCxnSpPr>
          <p:nvPr/>
        </p:nvCxnSpPr>
        <p:spPr>
          <a:xfrm flipH="1">
            <a:off x="3228638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2087">
            <a:extLst>
              <a:ext uri="{FF2B5EF4-FFF2-40B4-BE49-F238E27FC236}">
                <a16:creationId xmlns:a16="http://schemas.microsoft.com/office/drawing/2014/main" id="{23EEF225-A2AF-35B2-50D7-3265516E7B5F}"/>
              </a:ext>
            </a:extLst>
          </p:cNvPr>
          <p:cNvSpPr txBox="1"/>
          <p:nvPr/>
        </p:nvSpPr>
        <p:spPr>
          <a:xfrm>
            <a:off x="295064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16" name="TextBox 171">
            <a:extLst>
              <a:ext uri="{FF2B5EF4-FFF2-40B4-BE49-F238E27FC236}">
                <a16:creationId xmlns:a16="http://schemas.microsoft.com/office/drawing/2014/main" id="{5AE22584-4CB1-9A61-0BAB-C782A0766919}"/>
              </a:ext>
            </a:extLst>
          </p:cNvPr>
          <p:cNvSpPr txBox="1"/>
          <p:nvPr/>
        </p:nvSpPr>
        <p:spPr>
          <a:xfrm>
            <a:off x="371825" y="4779317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17" name="TextBox 172">
            <a:extLst>
              <a:ext uri="{FF2B5EF4-FFF2-40B4-BE49-F238E27FC236}">
                <a16:creationId xmlns:a16="http://schemas.microsoft.com/office/drawing/2014/main" id="{8D80B2B8-2264-E0C1-1519-569001ECE620}"/>
              </a:ext>
            </a:extLst>
          </p:cNvPr>
          <p:cNvSpPr txBox="1"/>
          <p:nvPr/>
        </p:nvSpPr>
        <p:spPr>
          <a:xfrm>
            <a:off x="2795846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18" name="TextBox 173">
            <a:extLst>
              <a:ext uri="{FF2B5EF4-FFF2-40B4-BE49-F238E27FC236}">
                <a16:creationId xmlns:a16="http://schemas.microsoft.com/office/drawing/2014/main" id="{8362F97E-1CD9-B680-1D59-319EBC16C9F2}"/>
              </a:ext>
            </a:extLst>
          </p:cNvPr>
          <p:cNvSpPr txBox="1"/>
          <p:nvPr/>
        </p:nvSpPr>
        <p:spPr>
          <a:xfrm>
            <a:off x="2473295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19" name="TextBox 174">
            <a:extLst>
              <a:ext uri="{FF2B5EF4-FFF2-40B4-BE49-F238E27FC236}">
                <a16:creationId xmlns:a16="http://schemas.microsoft.com/office/drawing/2014/main" id="{1AE9038A-D55C-833F-272D-F86D41D8EB54}"/>
              </a:ext>
            </a:extLst>
          </p:cNvPr>
          <p:cNvSpPr txBox="1"/>
          <p:nvPr/>
        </p:nvSpPr>
        <p:spPr>
          <a:xfrm>
            <a:off x="420979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20" name="TextBox 175">
            <a:extLst>
              <a:ext uri="{FF2B5EF4-FFF2-40B4-BE49-F238E27FC236}">
                <a16:creationId xmlns:a16="http://schemas.microsoft.com/office/drawing/2014/main" id="{CA4C8C09-4A58-F8E3-6ABB-C916C334841A}"/>
              </a:ext>
            </a:extLst>
          </p:cNvPr>
          <p:cNvSpPr txBox="1"/>
          <p:nvPr/>
        </p:nvSpPr>
        <p:spPr>
          <a:xfrm>
            <a:off x="714167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21" name="TextBox 176">
            <a:extLst>
              <a:ext uri="{FF2B5EF4-FFF2-40B4-BE49-F238E27FC236}">
                <a16:creationId xmlns:a16="http://schemas.microsoft.com/office/drawing/2014/main" id="{56C654D0-97EB-B642-A5D3-AF08C787696C}"/>
              </a:ext>
            </a:extLst>
          </p:cNvPr>
          <p:cNvSpPr txBox="1"/>
          <p:nvPr/>
        </p:nvSpPr>
        <p:spPr>
          <a:xfrm>
            <a:off x="1007355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22" name="TextBox 177">
            <a:extLst>
              <a:ext uri="{FF2B5EF4-FFF2-40B4-BE49-F238E27FC236}">
                <a16:creationId xmlns:a16="http://schemas.microsoft.com/office/drawing/2014/main" id="{8498373F-7CBE-7C55-9C2A-04F493A2BDE8}"/>
              </a:ext>
            </a:extLst>
          </p:cNvPr>
          <p:cNvSpPr txBox="1"/>
          <p:nvPr/>
        </p:nvSpPr>
        <p:spPr>
          <a:xfrm>
            <a:off x="1300543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23" name="TextBox 178">
            <a:extLst>
              <a:ext uri="{FF2B5EF4-FFF2-40B4-BE49-F238E27FC236}">
                <a16:creationId xmlns:a16="http://schemas.microsoft.com/office/drawing/2014/main" id="{CD693DA3-2BE6-1820-4325-7CCC031FF69A}"/>
              </a:ext>
            </a:extLst>
          </p:cNvPr>
          <p:cNvSpPr txBox="1"/>
          <p:nvPr/>
        </p:nvSpPr>
        <p:spPr>
          <a:xfrm>
            <a:off x="1593731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24" name="TextBox 179">
            <a:extLst>
              <a:ext uri="{FF2B5EF4-FFF2-40B4-BE49-F238E27FC236}">
                <a16:creationId xmlns:a16="http://schemas.microsoft.com/office/drawing/2014/main" id="{2197173E-AF8F-9C8D-CB8E-E793207A2475}"/>
              </a:ext>
            </a:extLst>
          </p:cNvPr>
          <p:cNvSpPr txBox="1"/>
          <p:nvPr/>
        </p:nvSpPr>
        <p:spPr>
          <a:xfrm>
            <a:off x="1886919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25" name="TextBox 180">
            <a:extLst>
              <a:ext uri="{FF2B5EF4-FFF2-40B4-BE49-F238E27FC236}">
                <a16:creationId xmlns:a16="http://schemas.microsoft.com/office/drawing/2014/main" id="{6D26EED1-8158-E6DB-2B2E-6777CEDE0FA3}"/>
              </a:ext>
            </a:extLst>
          </p:cNvPr>
          <p:cNvSpPr txBox="1"/>
          <p:nvPr/>
        </p:nvSpPr>
        <p:spPr>
          <a:xfrm>
            <a:off x="2180107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26" name="TextBox 181">
            <a:extLst>
              <a:ext uri="{FF2B5EF4-FFF2-40B4-BE49-F238E27FC236}">
                <a16:creationId xmlns:a16="http://schemas.microsoft.com/office/drawing/2014/main" id="{75A9867B-D7D0-4997-AE6E-9DF0C7680671}"/>
              </a:ext>
            </a:extLst>
          </p:cNvPr>
          <p:cNvSpPr txBox="1"/>
          <p:nvPr/>
        </p:nvSpPr>
        <p:spPr>
          <a:xfrm>
            <a:off x="398598" y="5255773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27" name="TextBox 192">
            <a:extLst>
              <a:ext uri="{FF2B5EF4-FFF2-40B4-BE49-F238E27FC236}">
                <a16:creationId xmlns:a16="http://schemas.microsoft.com/office/drawing/2014/main" id="{85FAB9D5-E24D-E971-B1DD-E2E4C9A28C21}"/>
              </a:ext>
            </a:extLst>
          </p:cNvPr>
          <p:cNvSpPr txBox="1"/>
          <p:nvPr/>
        </p:nvSpPr>
        <p:spPr>
          <a:xfrm>
            <a:off x="146843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cxnSp>
        <p:nvCxnSpPr>
          <p:cNvPr id="128" name="Straight Connector 2070">
            <a:extLst>
              <a:ext uri="{FF2B5EF4-FFF2-40B4-BE49-F238E27FC236}">
                <a16:creationId xmlns:a16="http://schemas.microsoft.com/office/drawing/2014/main" id="{0F1CF7E1-FC17-E3B0-6E5F-4AB12AC00213}"/>
              </a:ext>
            </a:extLst>
          </p:cNvPr>
          <p:cNvCxnSpPr>
            <a:cxnSpLocks/>
          </p:cNvCxnSpPr>
          <p:nvPr/>
        </p:nvCxnSpPr>
        <p:spPr>
          <a:xfrm flipH="1">
            <a:off x="88344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2071">
            <a:extLst>
              <a:ext uri="{FF2B5EF4-FFF2-40B4-BE49-F238E27FC236}">
                <a16:creationId xmlns:a16="http://schemas.microsoft.com/office/drawing/2014/main" id="{C28E1058-113E-AADD-D3F8-BF8879AC209A}"/>
              </a:ext>
            </a:extLst>
          </p:cNvPr>
          <p:cNvCxnSpPr>
            <a:cxnSpLocks/>
          </p:cNvCxnSpPr>
          <p:nvPr/>
        </p:nvCxnSpPr>
        <p:spPr>
          <a:xfrm flipH="1">
            <a:off x="117598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2072">
            <a:extLst>
              <a:ext uri="{FF2B5EF4-FFF2-40B4-BE49-F238E27FC236}">
                <a16:creationId xmlns:a16="http://schemas.microsoft.com/office/drawing/2014/main" id="{BFC519B1-AFB3-15E2-35F7-3E2F9FC12B74}"/>
              </a:ext>
            </a:extLst>
          </p:cNvPr>
          <p:cNvCxnSpPr>
            <a:cxnSpLocks/>
          </p:cNvCxnSpPr>
          <p:nvPr/>
        </p:nvCxnSpPr>
        <p:spPr>
          <a:xfrm flipH="1">
            <a:off x="176106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2073">
            <a:extLst>
              <a:ext uri="{FF2B5EF4-FFF2-40B4-BE49-F238E27FC236}">
                <a16:creationId xmlns:a16="http://schemas.microsoft.com/office/drawing/2014/main" id="{F3620F06-1C67-576F-03C0-F1AC8E711CF7}"/>
              </a:ext>
            </a:extLst>
          </p:cNvPr>
          <p:cNvCxnSpPr>
            <a:cxnSpLocks/>
          </p:cNvCxnSpPr>
          <p:nvPr/>
        </p:nvCxnSpPr>
        <p:spPr>
          <a:xfrm flipH="1">
            <a:off x="205360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2075">
            <a:extLst>
              <a:ext uri="{FF2B5EF4-FFF2-40B4-BE49-F238E27FC236}">
                <a16:creationId xmlns:a16="http://schemas.microsoft.com/office/drawing/2014/main" id="{76037F9D-F5FF-E56A-DE6B-795EB7C64110}"/>
              </a:ext>
            </a:extLst>
          </p:cNvPr>
          <p:cNvCxnSpPr>
            <a:cxnSpLocks/>
          </p:cNvCxnSpPr>
          <p:nvPr/>
        </p:nvCxnSpPr>
        <p:spPr>
          <a:xfrm flipH="1">
            <a:off x="595956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77">
            <a:extLst>
              <a:ext uri="{FF2B5EF4-FFF2-40B4-BE49-F238E27FC236}">
                <a16:creationId xmlns:a16="http://schemas.microsoft.com/office/drawing/2014/main" id="{3178DCA1-619C-7A7B-AE74-316F7DDAFCA7}"/>
              </a:ext>
            </a:extLst>
          </p:cNvPr>
          <p:cNvCxnSpPr>
            <a:cxnSpLocks/>
          </p:cNvCxnSpPr>
          <p:nvPr/>
        </p:nvCxnSpPr>
        <p:spPr>
          <a:xfrm flipH="1">
            <a:off x="146852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2080">
            <a:extLst>
              <a:ext uri="{FF2B5EF4-FFF2-40B4-BE49-F238E27FC236}">
                <a16:creationId xmlns:a16="http://schemas.microsoft.com/office/drawing/2014/main" id="{AB2105C0-BC6E-AB2D-82B5-53C12D611035}"/>
              </a:ext>
            </a:extLst>
          </p:cNvPr>
          <p:cNvCxnSpPr>
            <a:cxnSpLocks/>
          </p:cNvCxnSpPr>
          <p:nvPr/>
        </p:nvCxnSpPr>
        <p:spPr>
          <a:xfrm flipH="1">
            <a:off x="234614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2082">
            <a:extLst>
              <a:ext uri="{FF2B5EF4-FFF2-40B4-BE49-F238E27FC236}">
                <a16:creationId xmlns:a16="http://schemas.microsoft.com/office/drawing/2014/main" id="{E8FA2846-8F29-BFAE-3FA0-AE41FE1C180D}"/>
              </a:ext>
            </a:extLst>
          </p:cNvPr>
          <p:cNvCxnSpPr>
            <a:cxnSpLocks/>
          </p:cNvCxnSpPr>
          <p:nvPr/>
        </p:nvCxnSpPr>
        <p:spPr>
          <a:xfrm flipH="1">
            <a:off x="263868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2084">
            <a:extLst>
              <a:ext uri="{FF2B5EF4-FFF2-40B4-BE49-F238E27FC236}">
                <a16:creationId xmlns:a16="http://schemas.microsoft.com/office/drawing/2014/main" id="{0A500DF4-D33D-6ED9-1EEB-42DAB73C832A}"/>
              </a:ext>
            </a:extLst>
          </p:cNvPr>
          <p:cNvCxnSpPr>
            <a:cxnSpLocks/>
          </p:cNvCxnSpPr>
          <p:nvPr/>
        </p:nvCxnSpPr>
        <p:spPr>
          <a:xfrm flipH="1">
            <a:off x="293122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2103">
            <a:extLst>
              <a:ext uri="{FF2B5EF4-FFF2-40B4-BE49-F238E27FC236}">
                <a16:creationId xmlns:a16="http://schemas.microsoft.com/office/drawing/2014/main" id="{CC0E14E3-9E9E-1AF9-402F-D64C3751A3B5}"/>
              </a:ext>
            </a:extLst>
          </p:cNvPr>
          <p:cNvSpPr/>
          <p:nvPr/>
        </p:nvSpPr>
        <p:spPr>
          <a:xfrm>
            <a:off x="1441717" y="448243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TextBox 2104">
            <a:extLst>
              <a:ext uri="{FF2B5EF4-FFF2-40B4-BE49-F238E27FC236}">
                <a16:creationId xmlns:a16="http://schemas.microsoft.com/office/drawing/2014/main" id="{7D790E9E-2495-9AC7-F513-295767E307E8}"/>
              </a:ext>
            </a:extLst>
          </p:cNvPr>
          <p:cNvSpPr txBox="1"/>
          <p:nvPr/>
        </p:nvSpPr>
        <p:spPr>
          <a:xfrm>
            <a:off x="1476263" y="374381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LT), Nighttime</a:t>
            </a:r>
          </a:p>
        </p:txBody>
      </p:sp>
      <p:sp>
        <p:nvSpPr>
          <p:cNvPr id="139" name="TextBox 2107">
            <a:extLst>
              <a:ext uri="{FF2B5EF4-FFF2-40B4-BE49-F238E27FC236}">
                <a16:creationId xmlns:a16="http://schemas.microsoft.com/office/drawing/2014/main" id="{EC011EC1-D527-84CA-A5B0-9054E40BDEF0}"/>
              </a:ext>
            </a:extLst>
          </p:cNvPr>
          <p:cNvSpPr txBox="1"/>
          <p:nvPr/>
        </p:nvSpPr>
        <p:spPr>
          <a:xfrm>
            <a:off x="1531717" y="213581"/>
            <a:ext cx="1896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140" name="Oval 2131">
            <a:extLst>
              <a:ext uri="{FF2B5EF4-FFF2-40B4-BE49-F238E27FC236}">
                <a16:creationId xmlns:a16="http://schemas.microsoft.com/office/drawing/2014/main" id="{D85F6A38-CC30-754D-DD84-8670518128A3}"/>
              </a:ext>
            </a:extLst>
          </p:cNvPr>
          <p:cNvSpPr/>
          <p:nvPr/>
        </p:nvSpPr>
        <p:spPr>
          <a:xfrm>
            <a:off x="1444422" y="589245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2104">
            <a:extLst>
              <a:ext uri="{FF2B5EF4-FFF2-40B4-BE49-F238E27FC236}">
                <a16:creationId xmlns:a16="http://schemas.microsoft.com/office/drawing/2014/main" id="{3DFEFE15-1D38-B9DE-AF2D-72684CCD70FB}"/>
              </a:ext>
            </a:extLst>
          </p:cNvPr>
          <p:cNvSpPr txBox="1"/>
          <p:nvPr/>
        </p:nvSpPr>
        <p:spPr>
          <a:xfrm>
            <a:off x="1476263" y="519699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LT), Daytime</a:t>
            </a:r>
          </a:p>
        </p:txBody>
      </p:sp>
      <p:sp>
        <p:nvSpPr>
          <p:cNvPr id="142" name="Rectangle 225">
            <a:extLst>
              <a:ext uri="{FF2B5EF4-FFF2-40B4-BE49-F238E27FC236}">
                <a16:creationId xmlns:a16="http://schemas.microsoft.com/office/drawing/2014/main" id="{7364D182-35F3-B30C-8E82-150304D41DD4}"/>
              </a:ext>
            </a:extLst>
          </p:cNvPr>
          <p:cNvSpPr/>
          <p:nvPr/>
        </p:nvSpPr>
        <p:spPr>
          <a:xfrm>
            <a:off x="1382521" y="224804"/>
            <a:ext cx="2084981" cy="50808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TextBox 1760">
            <a:extLst>
              <a:ext uri="{FF2B5EF4-FFF2-40B4-BE49-F238E27FC236}">
                <a16:creationId xmlns:a16="http://schemas.microsoft.com/office/drawing/2014/main" id="{A1D609B1-AE65-D186-0F73-0DC46874394B}"/>
              </a:ext>
            </a:extLst>
          </p:cNvPr>
          <p:cNvSpPr txBox="1"/>
          <p:nvPr/>
        </p:nvSpPr>
        <p:spPr>
          <a:xfrm>
            <a:off x="420980" y="868884"/>
            <a:ext cx="2823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144" name="TextBox 1761">
            <a:extLst>
              <a:ext uri="{FF2B5EF4-FFF2-40B4-BE49-F238E27FC236}">
                <a16:creationId xmlns:a16="http://schemas.microsoft.com/office/drawing/2014/main" id="{34C21D42-A207-042B-53E5-D711FDA16133}"/>
              </a:ext>
            </a:extLst>
          </p:cNvPr>
          <p:cNvSpPr txBox="1"/>
          <p:nvPr/>
        </p:nvSpPr>
        <p:spPr>
          <a:xfrm>
            <a:off x="431486" y="2723691"/>
            <a:ext cx="2806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45" name="TextBox 229">
            <a:extLst>
              <a:ext uri="{FF2B5EF4-FFF2-40B4-BE49-F238E27FC236}">
                <a16:creationId xmlns:a16="http://schemas.microsoft.com/office/drawing/2014/main" id="{0FFA92DA-F947-4C14-01D2-B66E18AA2941}"/>
              </a:ext>
            </a:extLst>
          </p:cNvPr>
          <p:cNvSpPr txBox="1"/>
          <p:nvPr/>
        </p:nvSpPr>
        <p:spPr>
          <a:xfrm>
            <a:off x="918969" y="38384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46" name="TextBox 230">
            <a:extLst>
              <a:ext uri="{FF2B5EF4-FFF2-40B4-BE49-F238E27FC236}">
                <a16:creationId xmlns:a16="http://schemas.microsoft.com/office/drawing/2014/main" id="{B52B7E78-B96D-34F8-DFE2-38DEC8D8B173}"/>
              </a:ext>
            </a:extLst>
          </p:cNvPr>
          <p:cNvSpPr txBox="1"/>
          <p:nvPr/>
        </p:nvSpPr>
        <p:spPr>
          <a:xfrm>
            <a:off x="1061257" y="325672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47" name="TextBox 231">
            <a:extLst>
              <a:ext uri="{FF2B5EF4-FFF2-40B4-BE49-F238E27FC236}">
                <a16:creationId xmlns:a16="http://schemas.microsoft.com/office/drawing/2014/main" id="{8C806E8A-AF7F-9FC3-AB2E-6E450502DF74}"/>
              </a:ext>
            </a:extLst>
          </p:cNvPr>
          <p:cNvSpPr txBox="1"/>
          <p:nvPr/>
        </p:nvSpPr>
        <p:spPr>
          <a:xfrm>
            <a:off x="918969" y="362938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48" name="TextBox 232">
            <a:extLst>
              <a:ext uri="{FF2B5EF4-FFF2-40B4-BE49-F238E27FC236}">
                <a16:creationId xmlns:a16="http://schemas.microsoft.com/office/drawing/2014/main" id="{8F017204-CE2A-109A-7434-0D2418BCD89C}"/>
              </a:ext>
            </a:extLst>
          </p:cNvPr>
          <p:cNvSpPr txBox="1"/>
          <p:nvPr/>
        </p:nvSpPr>
        <p:spPr>
          <a:xfrm>
            <a:off x="1067984" y="282792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91" name="TextBox 244">
            <a:extLst>
              <a:ext uri="{FF2B5EF4-FFF2-40B4-BE49-F238E27FC236}">
                <a16:creationId xmlns:a16="http://schemas.microsoft.com/office/drawing/2014/main" id="{C343795A-D142-7780-E8FD-873226AF1498}"/>
              </a:ext>
            </a:extLst>
          </p:cNvPr>
          <p:cNvSpPr txBox="1"/>
          <p:nvPr/>
        </p:nvSpPr>
        <p:spPr>
          <a:xfrm>
            <a:off x="918969" y="19699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92" name="TextBox 245">
            <a:extLst>
              <a:ext uri="{FF2B5EF4-FFF2-40B4-BE49-F238E27FC236}">
                <a16:creationId xmlns:a16="http://schemas.microsoft.com/office/drawing/2014/main" id="{334701FB-F37F-59D7-16A5-C3FCEDD6EFE9}"/>
              </a:ext>
            </a:extLst>
          </p:cNvPr>
          <p:cNvSpPr txBox="1"/>
          <p:nvPr/>
        </p:nvSpPr>
        <p:spPr>
          <a:xfrm>
            <a:off x="1061257" y="214226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94" name="TextBox 246">
            <a:extLst>
              <a:ext uri="{FF2B5EF4-FFF2-40B4-BE49-F238E27FC236}">
                <a16:creationId xmlns:a16="http://schemas.microsoft.com/office/drawing/2014/main" id="{605DDB0C-3D44-64B2-C042-AEE20DB4992A}"/>
              </a:ext>
            </a:extLst>
          </p:cNvPr>
          <p:cNvSpPr txBox="1"/>
          <p:nvPr/>
        </p:nvSpPr>
        <p:spPr>
          <a:xfrm>
            <a:off x="918969" y="155977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95" name="TextBox 247">
            <a:extLst>
              <a:ext uri="{FF2B5EF4-FFF2-40B4-BE49-F238E27FC236}">
                <a16:creationId xmlns:a16="http://schemas.microsoft.com/office/drawing/2014/main" id="{1F31019E-E1EA-0DC9-13A6-01B9B6FC23B3}"/>
              </a:ext>
            </a:extLst>
          </p:cNvPr>
          <p:cNvSpPr txBox="1"/>
          <p:nvPr/>
        </p:nvSpPr>
        <p:spPr>
          <a:xfrm>
            <a:off x="1061257" y="182948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96" name="TextBox 248">
            <a:extLst>
              <a:ext uri="{FF2B5EF4-FFF2-40B4-BE49-F238E27FC236}">
                <a16:creationId xmlns:a16="http://schemas.microsoft.com/office/drawing/2014/main" id="{904A04A7-F9EC-3E5F-6FDA-6ADE37B3AEBF}"/>
              </a:ext>
            </a:extLst>
          </p:cNvPr>
          <p:cNvSpPr txBox="1"/>
          <p:nvPr/>
        </p:nvSpPr>
        <p:spPr>
          <a:xfrm>
            <a:off x="260033" y="79283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97" name="TextBox 249">
            <a:extLst>
              <a:ext uri="{FF2B5EF4-FFF2-40B4-BE49-F238E27FC236}">
                <a16:creationId xmlns:a16="http://schemas.microsoft.com/office/drawing/2014/main" id="{EC01617F-732E-9D71-9CD0-9D2A18EEA276}"/>
              </a:ext>
            </a:extLst>
          </p:cNvPr>
          <p:cNvSpPr txBox="1"/>
          <p:nvPr/>
        </p:nvSpPr>
        <p:spPr>
          <a:xfrm>
            <a:off x="260033" y="100622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02" name="TextBox 250">
            <a:extLst>
              <a:ext uri="{FF2B5EF4-FFF2-40B4-BE49-F238E27FC236}">
                <a16:creationId xmlns:a16="http://schemas.microsoft.com/office/drawing/2014/main" id="{0908367B-CB7D-DE33-34B0-FCF15457A03E}"/>
              </a:ext>
            </a:extLst>
          </p:cNvPr>
          <p:cNvSpPr txBox="1"/>
          <p:nvPr/>
        </p:nvSpPr>
        <p:spPr>
          <a:xfrm>
            <a:off x="260033" y="126215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04" name="TextBox 251">
            <a:extLst>
              <a:ext uri="{FF2B5EF4-FFF2-40B4-BE49-F238E27FC236}">
                <a16:creationId xmlns:a16="http://schemas.microsoft.com/office/drawing/2014/main" id="{9D45E2E3-73F2-F901-120B-64DF112945F0}"/>
              </a:ext>
            </a:extLst>
          </p:cNvPr>
          <p:cNvSpPr txBox="1"/>
          <p:nvPr/>
        </p:nvSpPr>
        <p:spPr>
          <a:xfrm>
            <a:off x="260033" y="151807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06" name="TextBox 252">
            <a:extLst>
              <a:ext uri="{FF2B5EF4-FFF2-40B4-BE49-F238E27FC236}">
                <a16:creationId xmlns:a16="http://schemas.microsoft.com/office/drawing/2014/main" id="{1347BA48-9623-DC3B-5B6A-0F7557D8D0D1}"/>
              </a:ext>
            </a:extLst>
          </p:cNvPr>
          <p:cNvSpPr txBox="1"/>
          <p:nvPr/>
        </p:nvSpPr>
        <p:spPr>
          <a:xfrm>
            <a:off x="260033" y="17740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07" name="TextBox 253">
            <a:extLst>
              <a:ext uri="{FF2B5EF4-FFF2-40B4-BE49-F238E27FC236}">
                <a16:creationId xmlns:a16="http://schemas.microsoft.com/office/drawing/2014/main" id="{8166618B-EE67-66F3-B5C2-4AC765456585}"/>
              </a:ext>
            </a:extLst>
          </p:cNvPr>
          <p:cNvSpPr txBox="1"/>
          <p:nvPr/>
        </p:nvSpPr>
        <p:spPr>
          <a:xfrm>
            <a:off x="260033" y="202992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09" name="TextBox 254">
            <a:extLst>
              <a:ext uri="{FF2B5EF4-FFF2-40B4-BE49-F238E27FC236}">
                <a16:creationId xmlns:a16="http://schemas.microsoft.com/office/drawing/2014/main" id="{5CAA5678-E621-66FD-4C54-1823DEDAE08A}"/>
              </a:ext>
            </a:extLst>
          </p:cNvPr>
          <p:cNvSpPr txBox="1"/>
          <p:nvPr/>
        </p:nvSpPr>
        <p:spPr>
          <a:xfrm>
            <a:off x="260033" y="228584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11" name="TextBox 255">
            <a:extLst>
              <a:ext uri="{FF2B5EF4-FFF2-40B4-BE49-F238E27FC236}">
                <a16:creationId xmlns:a16="http://schemas.microsoft.com/office/drawing/2014/main" id="{AA4F8BC5-6199-927C-AFCF-194F3EE87B56}"/>
              </a:ext>
            </a:extLst>
          </p:cNvPr>
          <p:cNvSpPr txBox="1"/>
          <p:nvPr/>
        </p:nvSpPr>
        <p:spPr>
          <a:xfrm>
            <a:off x="260033" y="250987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13" name="TextBox 115">
            <a:extLst>
              <a:ext uri="{FF2B5EF4-FFF2-40B4-BE49-F238E27FC236}">
                <a16:creationId xmlns:a16="http://schemas.microsoft.com/office/drawing/2014/main" id="{96819079-C410-571A-23BA-1255B3406EBA}"/>
              </a:ext>
            </a:extLst>
          </p:cNvPr>
          <p:cNvSpPr txBox="1"/>
          <p:nvPr/>
        </p:nvSpPr>
        <p:spPr>
          <a:xfrm rot="16200000">
            <a:off x="-678278" y="1650306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average [mm/12h]</a:t>
            </a:r>
          </a:p>
        </p:txBody>
      </p:sp>
      <p:sp>
        <p:nvSpPr>
          <p:cNvPr id="214" name="TextBox 266">
            <a:extLst>
              <a:ext uri="{FF2B5EF4-FFF2-40B4-BE49-F238E27FC236}">
                <a16:creationId xmlns:a16="http://schemas.microsoft.com/office/drawing/2014/main" id="{FD660FE0-B155-ECEE-F878-158B3D176F9E}"/>
              </a:ext>
            </a:extLst>
          </p:cNvPr>
          <p:cNvSpPr txBox="1"/>
          <p:nvPr/>
        </p:nvSpPr>
        <p:spPr>
          <a:xfrm>
            <a:off x="265542" y="263103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217" name="TextBox 267">
            <a:extLst>
              <a:ext uri="{FF2B5EF4-FFF2-40B4-BE49-F238E27FC236}">
                <a16:creationId xmlns:a16="http://schemas.microsoft.com/office/drawing/2014/main" id="{D985EC4B-FCC1-B499-0272-A088EDDF0EE3}"/>
              </a:ext>
            </a:extLst>
          </p:cNvPr>
          <p:cNvSpPr txBox="1"/>
          <p:nvPr/>
        </p:nvSpPr>
        <p:spPr>
          <a:xfrm>
            <a:off x="265542" y="287101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18" name="TextBox 268">
            <a:extLst>
              <a:ext uri="{FF2B5EF4-FFF2-40B4-BE49-F238E27FC236}">
                <a16:creationId xmlns:a16="http://schemas.microsoft.com/office/drawing/2014/main" id="{5E2CF87B-B8C7-EF73-D1CB-3C34E6D53E90}"/>
              </a:ext>
            </a:extLst>
          </p:cNvPr>
          <p:cNvSpPr txBox="1"/>
          <p:nvPr/>
        </p:nvSpPr>
        <p:spPr>
          <a:xfrm>
            <a:off x="265542" y="312693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21" name="TextBox 269">
            <a:extLst>
              <a:ext uri="{FF2B5EF4-FFF2-40B4-BE49-F238E27FC236}">
                <a16:creationId xmlns:a16="http://schemas.microsoft.com/office/drawing/2014/main" id="{12A06669-7737-8D97-FFB9-B5874BF3C186}"/>
              </a:ext>
            </a:extLst>
          </p:cNvPr>
          <p:cNvSpPr txBox="1"/>
          <p:nvPr/>
        </p:nvSpPr>
        <p:spPr>
          <a:xfrm>
            <a:off x="265542" y="338285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23" name="TextBox 270">
            <a:extLst>
              <a:ext uri="{FF2B5EF4-FFF2-40B4-BE49-F238E27FC236}">
                <a16:creationId xmlns:a16="http://schemas.microsoft.com/office/drawing/2014/main" id="{994F977A-166E-9A29-550B-9F1CF9C2AE92}"/>
              </a:ext>
            </a:extLst>
          </p:cNvPr>
          <p:cNvSpPr txBox="1"/>
          <p:nvPr/>
        </p:nvSpPr>
        <p:spPr>
          <a:xfrm>
            <a:off x="265542" y="363878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24" name="TextBox 271">
            <a:extLst>
              <a:ext uri="{FF2B5EF4-FFF2-40B4-BE49-F238E27FC236}">
                <a16:creationId xmlns:a16="http://schemas.microsoft.com/office/drawing/2014/main" id="{26A7E600-A472-B544-4700-8FF9F440A6D2}"/>
              </a:ext>
            </a:extLst>
          </p:cNvPr>
          <p:cNvSpPr txBox="1"/>
          <p:nvPr/>
        </p:nvSpPr>
        <p:spPr>
          <a:xfrm>
            <a:off x="265542" y="389470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25" name="TextBox 272">
            <a:extLst>
              <a:ext uri="{FF2B5EF4-FFF2-40B4-BE49-F238E27FC236}">
                <a16:creationId xmlns:a16="http://schemas.microsoft.com/office/drawing/2014/main" id="{A8AF641A-60E5-74F6-20E7-21D72FBC0C4B}"/>
              </a:ext>
            </a:extLst>
          </p:cNvPr>
          <p:cNvSpPr txBox="1"/>
          <p:nvPr/>
        </p:nvSpPr>
        <p:spPr>
          <a:xfrm>
            <a:off x="265542" y="415063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29" name="TextBox 273">
            <a:extLst>
              <a:ext uri="{FF2B5EF4-FFF2-40B4-BE49-F238E27FC236}">
                <a16:creationId xmlns:a16="http://schemas.microsoft.com/office/drawing/2014/main" id="{724968AA-6C60-4DF7-759A-CFFE6B1FAB0C}"/>
              </a:ext>
            </a:extLst>
          </p:cNvPr>
          <p:cNvSpPr txBox="1"/>
          <p:nvPr/>
        </p:nvSpPr>
        <p:spPr>
          <a:xfrm>
            <a:off x="265542" y="437997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38" name="TextBox 115">
            <a:extLst>
              <a:ext uri="{FF2B5EF4-FFF2-40B4-BE49-F238E27FC236}">
                <a16:creationId xmlns:a16="http://schemas.microsoft.com/office/drawing/2014/main" id="{B5C86E7B-F2E1-8CC8-71D1-1660F634D915}"/>
              </a:ext>
            </a:extLst>
          </p:cNvPr>
          <p:cNvSpPr txBox="1"/>
          <p:nvPr/>
        </p:nvSpPr>
        <p:spPr>
          <a:xfrm rot="16200000">
            <a:off x="-672769" y="3515087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average [mm/12h]</a:t>
            </a:r>
          </a:p>
        </p:txBody>
      </p:sp>
      <p:cxnSp>
        <p:nvCxnSpPr>
          <p:cNvPr id="258" name="Straight Connector 1713">
            <a:extLst>
              <a:ext uri="{FF2B5EF4-FFF2-40B4-BE49-F238E27FC236}">
                <a16:creationId xmlns:a16="http://schemas.microsoft.com/office/drawing/2014/main" id="{AA6AD609-13E8-03BB-3654-2F6E1F4323BD}"/>
              </a:ext>
            </a:extLst>
          </p:cNvPr>
          <p:cNvCxnSpPr>
            <a:cxnSpLocks/>
          </p:cNvCxnSpPr>
          <p:nvPr/>
        </p:nvCxnSpPr>
        <p:spPr>
          <a:xfrm>
            <a:off x="416034" y="576664"/>
            <a:ext cx="360000" cy="0"/>
          </a:xfrm>
          <a:prstGeom prst="line">
            <a:avLst/>
          </a:prstGeom>
          <a:ln w="1905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1714">
            <a:extLst>
              <a:ext uri="{FF2B5EF4-FFF2-40B4-BE49-F238E27FC236}">
                <a16:creationId xmlns:a16="http://schemas.microsoft.com/office/drawing/2014/main" id="{9271386F-23FF-689C-D69A-8FB14EDD051F}"/>
              </a:ext>
            </a:extLst>
          </p:cNvPr>
          <p:cNvCxnSpPr>
            <a:cxnSpLocks/>
          </p:cNvCxnSpPr>
          <p:nvPr/>
        </p:nvCxnSpPr>
        <p:spPr>
          <a:xfrm>
            <a:off x="416034" y="458520"/>
            <a:ext cx="360000" cy="0"/>
          </a:xfrm>
          <a:prstGeom prst="line">
            <a:avLst/>
          </a:prstGeom>
          <a:ln w="1905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1715">
            <a:extLst>
              <a:ext uri="{FF2B5EF4-FFF2-40B4-BE49-F238E27FC236}">
                <a16:creationId xmlns:a16="http://schemas.microsoft.com/office/drawing/2014/main" id="{1E5BA1C2-2028-5318-7810-4B48EA78FEEA}"/>
              </a:ext>
            </a:extLst>
          </p:cNvPr>
          <p:cNvSpPr txBox="1"/>
          <p:nvPr/>
        </p:nvSpPr>
        <p:spPr>
          <a:xfrm>
            <a:off x="-296638" y="350798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61" name="TextBox 1716">
            <a:extLst>
              <a:ext uri="{FF2B5EF4-FFF2-40B4-BE49-F238E27FC236}">
                <a16:creationId xmlns:a16="http://schemas.microsoft.com/office/drawing/2014/main" id="{2451CFC0-DC5E-FEDA-C5D0-8DD328643A73}"/>
              </a:ext>
            </a:extLst>
          </p:cNvPr>
          <p:cNvSpPr txBox="1"/>
          <p:nvPr/>
        </p:nvSpPr>
        <p:spPr>
          <a:xfrm>
            <a:off x="-595627" y="468942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62" name="TextBox 428">
            <a:extLst>
              <a:ext uri="{FF2B5EF4-FFF2-40B4-BE49-F238E27FC236}">
                <a16:creationId xmlns:a16="http://schemas.microsoft.com/office/drawing/2014/main" id="{21FE2E6D-5E01-4F48-E3E9-740DAA4C7A43}"/>
              </a:ext>
            </a:extLst>
          </p:cNvPr>
          <p:cNvSpPr txBox="1"/>
          <p:nvPr/>
        </p:nvSpPr>
        <p:spPr>
          <a:xfrm>
            <a:off x="241881" y="127436"/>
            <a:ext cx="73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Diurnal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cycle</a:t>
            </a:r>
          </a:p>
        </p:txBody>
      </p:sp>
      <p:cxnSp>
        <p:nvCxnSpPr>
          <p:cNvPr id="263" name="Straight Connector 1713">
            <a:extLst>
              <a:ext uri="{FF2B5EF4-FFF2-40B4-BE49-F238E27FC236}">
                <a16:creationId xmlns:a16="http://schemas.microsoft.com/office/drawing/2014/main" id="{73F0C8A4-0F6C-F2B4-8D2A-C140A8A7FBD4}"/>
              </a:ext>
            </a:extLst>
          </p:cNvPr>
          <p:cNvCxnSpPr>
            <a:cxnSpLocks/>
          </p:cNvCxnSpPr>
          <p:nvPr/>
        </p:nvCxnSpPr>
        <p:spPr>
          <a:xfrm>
            <a:off x="416034" y="693868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1716">
            <a:extLst>
              <a:ext uri="{FF2B5EF4-FFF2-40B4-BE49-F238E27FC236}">
                <a16:creationId xmlns:a16="http://schemas.microsoft.com/office/drawing/2014/main" id="{78F31C95-F3D0-6ADA-D4CF-AC0BA5D58FC8}"/>
              </a:ext>
            </a:extLst>
          </p:cNvPr>
          <p:cNvSpPr txBox="1"/>
          <p:nvPr/>
        </p:nvSpPr>
        <p:spPr>
          <a:xfrm>
            <a:off x="-595627" y="586146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</a:t>
            </a:r>
          </a:p>
        </p:txBody>
      </p:sp>
      <p:cxnSp>
        <p:nvCxnSpPr>
          <p:cNvPr id="265" name="Straight Connector 1713">
            <a:extLst>
              <a:ext uri="{FF2B5EF4-FFF2-40B4-BE49-F238E27FC236}">
                <a16:creationId xmlns:a16="http://schemas.microsoft.com/office/drawing/2014/main" id="{EB797FB9-9E91-DEF7-A08E-FA88FB2FB6AE}"/>
              </a:ext>
            </a:extLst>
          </p:cNvPr>
          <p:cNvCxnSpPr>
            <a:cxnSpLocks/>
          </p:cNvCxnSpPr>
          <p:nvPr/>
        </p:nvCxnSpPr>
        <p:spPr>
          <a:xfrm>
            <a:off x="847316" y="576664"/>
            <a:ext cx="360000" cy="0"/>
          </a:xfrm>
          <a:prstGeom prst="line">
            <a:avLst/>
          </a:prstGeom>
          <a:ln w="19050">
            <a:solidFill>
              <a:srgbClr val="055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1714">
            <a:extLst>
              <a:ext uri="{FF2B5EF4-FFF2-40B4-BE49-F238E27FC236}">
                <a16:creationId xmlns:a16="http://schemas.microsoft.com/office/drawing/2014/main" id="{13F88A7A-BF8C-D0ED-3193-74DC0EB590C8}"/>
              </a:ext>
            </a:extLst>
          </p:cNvPr>
          <p:cNvCxnSpPr>
            <a:cxnSpLocks/>
          </p:cNvCxnSpPr>
          <p:nvPr/>
        </p:nvCxnSpPr>
        <p:spPr>
          <a:xfrm>
            <a:off x="847316" y="458520"/>
            <a:ext cx="360000" cy="0"/>
          </a:xfrm>
          <a:prstGeom prst="line">
            <a:avLst/>
          </a:prstGeom>
          <a:ln w="19050">
            <a:solidFill>
              <a:srgbClr val="EF4E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428">
            <a:extLst>
              <a:ext uri="{FF2B5EF4-FFF2-40B4-BE49-F238E27FC236}">
                <a16:creationId xmlns:a16="http://schemas.microsoft.com/office/drawing/2014/main" id="{9C07D085-9018-45D7-4E21-4213FB6AD6E4}"/>
              </a:ext>
            </a:extLst>
          </p:cNvPr>
          <p:cNvSpPr txBox="1"/>
          <p:nvPr/>
        </p:nvSpPr>
        <p:spPr>
          <a:xfrm>
            <a:off x="754024" y="208732"/>
            <a:ext cx="54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</a:t>
            </a:r>
          </a:p>
        </p:txBody>
      </p:sp>
      <p:cxnSp>
        <p:nvCxnSpPr>
          <p:cNvPr id="277" name="Straight Connector 1713">
            <a:extLst>
              <a:ext uri="{FF2B5EF4-FFF2-40B4-BE49-F238E27FC236}">
                <a16:creationId xmlns:a16="http://schemas.microsoft.com/office/drawing/2014/main" id="{A0305E98-A962-40A3-43CD-5E5B6C300D44}"/>
              </a:ext>
            </a:extLst>
          </p:cNvPr>
          <p:cNvCxnSpPr>
            <a:cxnSpLocks/>
          </p:cNvCxnSpPr>
          <p:nvPr/>
        </p:nvCxnSpPr>
        <p:spPr>
          <a:xfrm>
            <a:off x="847316" y="693868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301">
            <a:extLst>
              <a:ext uri="{FF2B5EF4-FFF2-40B4-BE49-F238E27FC236}">
                <a16:creationId xmlns:a16="http://schemas.microsoft.com/office/drawing/2014/main" id="{134F1432-58E2-3A01-EC87-C158ECC7EA92}"/>
              </a:ext>
            </a:extLst>
          </p:cNvPr>
          <p:cNvSpPr/>
          <p:nvPr/>
        </p:nvSpPr>
        <p:spPr>
          <a:xfrm>
            <a:off x="32180" y="162942"/>
            <a:ext cx="1222535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Box 2106">
            <a:extLst>
              <a:ext uri="{FF2B5EF4-FFF2-40B4-BE49-F238E27FC236}">
                <a16:creationId xmlns:a16="http://schemas.microsoft.com/office/drawing/2014/main" id="{2C76209A-2D0C-968F-F97E-6580D4415058}"/>
              </a:ext>
            </a:extLst>
          </p:cNvPr>
          <p:cNvSpPr txBox="1"/>
          <p:nvPr/>
        </p:nvSpPr>
        <p:spPr>
          <a:xfrm>
            <a:off x="-106680" y="-41367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of 2020’s 12-hourly rainfall from forecasts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and SYNOP observations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TextBox 238">
            <a:extLst>
              <a:ext uri="{FF2B5EF4-FFF2-40B4-BE49-F238E27FC236}">
                <a16:creationId xmlns:a16="http://schemas.microsoft.com/office/drawing/2014/main" id="{8256DB2A-21F0-E6FC-329B-1CC83DEC0508}"/>
              </a:ext>
            </a:extLst>
          </p:cNvPr>
          <p:cNvSpPr txBox="1"/>
          <p:nvPr/>
        </p:nvSpPr>
        <p:spPr>
          <a:xfrm>
            <a:off x="2975190" y="894078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81" name="TextBox 238">
            <a:extLst>
              <a:ext uri="{FF2B5EF4-FFF2-40B4-BE49-F238E27FC236}">
                <a16:creationId xmlns:a16="http://schemas.microsoft.com/office/drawing/2014/main" id="{776A0576-D1DD-B5FC-C124-C607C10464CA}"/>
              </a:ext>
            </a:extLst>
          </p:cNvPr>
          <p:cNvSpPr txBox="1"/>
          <p:nvPr/>
        </p:nvSpPr>
        <p:spPr>
          <a:xfrm>
            <a:off x="2978867" y="2761193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magine 1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DC92F73-5EDE-AEE4-BC75-0B0EE9B0CB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t="16915" r="39657" b="4407"/>
          <a:stretch/>
        </p:blipFill>
        <p:spPr>
          <a:xfrm>
            <a:off x="5140888" y="1818365"/>
            <a:ext cx="1300804" cy="1364400"/>
          </a:xfrm>
          <a:prstGeom prst="rect">
            <a:avLst/>
          </a:prstGeom>
        </p:spPr>
      </p:pic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4BBE349-03C5-ABDC-674E-DBEE4E686C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t="19149" r="39657" b="2173"/>
          <a:stretch/>
        </p:blipFill>
        <p:spPr>
          <a:xfrm>
            <a:off x="5140888" y="3192896"/>
            <a:ext cx="1300804" cy="1364400"/>
          </a:xfrm>
          <a:prstGeom prst="rect">
            <a:avLst/>
          </a:prstGeom>
        </p:spPr>
      </p:pic>
      <p:pic>
        <p:nvPicPr>
          <p:cNvPr id="7" name="Immagine 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2449396-FC05-D33F-7D1F-EE46761577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6915" r="42564" b="4407"/>
          <a:stretch/>
        </p:blipFill>
        <p:spPr>
          <a:xfrm>
            <a:off x="3808263" y="1818365"/>
            <a:ext cx="1315011" cy="1364400"/>
          </a:xfrm>
          <a:prstGeom prst="rect">
            <a:avLst/>
          </a:prstGeom>
        </p:spPr>
      </p:pic>
      <p:pic>
        <p:nvPicPr>
          <p:cNvPr id="8" name="Immagine 7" descr="Immagine che contiene testo, diagramma, schermata, Policromia&#10;&#10;Descrizione generata automaticamente">
            <a:extLst>
              <a:ext uri="{FF2B5EF4-FFF2-40B4-BE49-F238E27FC236}">
                <a16:creationId xmlns:a16="http://schemas.microsoft.com/office/drawing/2014/main" id="{33243045-1C82-47E1-8D1F-A571BAAB13A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9149" r="42564" b="2173"/>
          <a:stretch/>
        </p:blipFill>
        <p:spPr>
          <a:xfrm>
            <a:off x="3808263" y="3192896"/>
            <a:ext cx="1315011" cy="1364400"/>
          </a:xfrm>
          <a:prstGeom prst="rect">
            <a:avLst/>
          </a:prstGeom>
        </p:spPr>
      </p:pic>
      <p:sp>
        <p:nvSpPr>
          <p:cNvPr id="149" name="TextBox 115">
            <a:extLst>
              <a:ext uri="{FF2B5EF4-FFF2-40B4-BE49-F238E27FC236}">
                <a16:creationId xmlns:a16="http://schemas.microsoft.com/office/drawing/2014/main" id="{B2D9AE0E-D7BB-624F-E92F-9B8205F1044A}"/>
              </a:ext>
            </a:extLst>
          </p:cNvPr>
          <p:cNvSpPr txBox="1"/>
          <p:nvPr/>
        </p:nvSpPr>
        <p:spPr>
          <a:xfrm rot="16200000">
            <a:off x="3120763" y="2392844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T+60, Nighttime</a:t>
            </a:r>
          </a:p>
        </p:txBody>
      </p:sp>
      <p:sp>
        <p:nvSpPr>
          <p:cNvPr id="171" name="TextBox 116">
            <a:extLst>
              <a:ext uri="{FF2B5EF4-FFF2-40B4-BE49-F238E27FC236}">
                <a16:creationId xmlns:a16="http://schemas.microsoft.com/office/drawing/2014/main" id="{D25BDD5B-14E5-0149-483D-A4306A0EC11C}"/>
              </a:ext>
            </a:extLst>
          </p:cNvPr>
          <p:cNvSpPr txBox="1"/>
          <p:nvPr/>
        </p:nvSpPr>
        <p:spPr>
          <a:xfrm rot="16200000">
            <a:off x="3120762" y="3767374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T+72, Daytime</a:t>
            </a:r>
          </a:p>
        </p:txBody>
      </p:sp>
      <p:sp>
        <p:nvSpPr>
          <p:cNvPr id="183" name="TextBox 113">
            <a:extLst>
              <a:ext uri="{FF2B5EF4-FFF2-40B4-BE49-F238E27FC236}">
                <a16:creationId xmlns:a16="http://schemas.microsoft.com/office/drawing/2014/main" id="{A453E47F-3351-19E4-61A6-33A31FA0DB01}"/>
              </a:ext>
            </a:extLst>
          </p:cNvPr>
          <p:cNvSpPr txBox="1"/>
          <p:nvPr/>
        </p:nvSpPr>
        <p:spPr>
          <a:xfrm>
            <a:off x="5492072" y="1549591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84" name="TextBox 117">
            <a:extLst>
              <a:ext uri="{FF2B5EF4-FFF2-40B4-BE49-F238E27FC236}">
                <a16:creationId xmlns:a16="http://schemas.microsoft.com/office/drawing/2014/main" id="{06B4CEE1-3430-9BA3-6998-16C2EBB3D9B0}"/>
              </a:ext>
            </a:extLst>
          </p:cNvPr>
          <p:cNvSpPr txBox="1"/>
          <p:nvPr/>
        </p:nvSpPr>
        <p:spPr>
          <a:xfrm>
            <a:off x="4166550" y="1554891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85" name="TextBox 238">
            <a:extLst>
              <a:ext uri="{FF2B5EF4-FFF2-40B4-BE49-F238E27FC236}">
                <a16:creationId xmlns:a16="http://schemas.microsoft.com/office/drawing/2014/main" id="{B5948A02-D18B-5E23-304A-5AB957798DB1}"/>
              </a:ext>
            </a:extLst>
          </p:cNvPr>
          <p:cNvSpPr txBox="1"/>
          <p:nvPr/>
        </p:nvSpPr>
        <p:spPr>
          <a:xfrm>
            <a:off x="4878530" y="29323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86" name="TextBox 239">
            <a:extLst>
              <a:ext uri="{FF2B5EF4-FFF2-40B4-BE49-F238E27FC236}">
                <a16:creationId xmlns:a16="http://schemas.microsoft.com/office/drawing/2014/main" id="{18AFC9C9-ED8B-D886-DAC0-623CF8736934}"/>
              </a:ext>
            </a:extLst>
          </p:cNvPr>
          <p:cNvSpPr txBox="1"/>
          <p:nvPr/>
        </p:nvSpPr>
        <p:spPr>
          <a:xfrm>
            <a:off x="6115631" y="29323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7" name="TextBox 240">
            <a:extLst>
              <a:ext uri="{FF2B5EF4-FFF2-40B4-BE49-F238E27FC236}">
                <a16:creationId xmlns:a16="http://schemas.microsoft.com/office/drawing/2014/main" id="{35202108-D28B-BD0D-CB90-3B190EAE4087}"/>
              </a:ext>
            </a:extLst>
          </p:cNvPr>
          <p:cNvSpPr txBox="1"/>
          <p:nvPr/>
        </p:nvSpPr>
        <p:spPr>
          <a:xfrm>
            <a:off x="4878530" y="426883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241">
            <a:extLst>
              <a:ext uri="{FF2B5EF4-FFF2-40B4-BE49-F238E27FC236}">
                <a16:creationId xmlns:a16="http://schemas.microsoft.com/office/drawing/2014/main" id="{16140944-A7C1-A32B-8390-D386B3C88A3C}"/>
              </a:ext>
            </a:extLst>
          </p:cNvPr>
          <p:cNvSpPr txBox="1"/>
          <p:nvPr/>
        </p:nvSpPr>
        <p:spPr>
          <a:xfrm>
            <a:off x="6115631" y="426883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6719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</TotalTime>
  <Words>185</Words>
  <Application>Microsoft Office PowerPoint</Application>
  <PresentationFormat>Personalizzato</PresentationFormat>
  <Paragraphs>99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2023-11-06T16:34:56Z</dcterms:created>
  <dcterms:modified xsi:type="dcterms:W3CDTF">2023-11-13T17:28:50Z</dcterms:modified>
</cp:coreProperties>
</file>