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7559675" cy="71278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0CEC51-9342-4C1D-825D-F582BA36AA52}" v="20" dt="2023-11-13T10:56:38.2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90" d="100"/>
          <a:sy n="90" d="100"/>
        </p:scale>
        <p:origin x="1714" y="-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D5D6DA70-F8E1-445C-B560-B27E5CB77BDD}"/>
    <pc:docChg chg="undo custSel modSld">
      <pc:chgData name="Fatima Pillosu" userId="a6295d4dc9e22643" providerId="LiveId" clId="{D5D6DA70-F8E1-445C-B560-B27E5CB77BDD}" dt="2023-11-06T16:20:26.485" v="2670" actId="20577"/>
      <pc:docMkLst>
        <pc:docMk/>
      </pc:docMkLst>
      <pc:sldChg chg="addSp delSp modSp mod">
        <pc:chgData name="Fatima Pillosu" userId="a6295d4dc9e22643" providerId="LiveId" clId="{D5D6DA70-F8E1-445C-B560-B27E5CB77BDD}" dt="2023-11-06T16:20:26.485" v="2670" actId="20577"/>
        <pc:sldMkLst>
          <pc:docMk/>
          <pc:sldMk cId="3823373272" sldId="256"/>
        </pc:sldMkLst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12" creationId="{4D31D349-A570-3546-AE29-7BFA848A18A7}"/>
          </ac:spMkLst>
        </pc:spChg>
        <pc:spChg chg="add del mod">
          <ac:chgData name="Fatima Pillosu" userId="a6295d4dc9e22643" providerId="LiveId" clId="{D5D6DA70-F8E1-445C-B560-B27E5CB77BDD}" dt="2023-11-06T14:44:54.047" v="24" actId="478"/>
          <ac:spMkLst>
            <pc:docMk/>
            <pc:sldMk cId="3823373272" sldId="256"/>
            <ac:spMk id="13" creationId="{7257DA5E-1CC2-76D7-9D48-74101A4280B8}"/>
          </ac:spMkLst>
        </pc:spChg>
        <pc:spChg chg="add del mod">
          <ac:chgData name="Fatima Pillosu" userId="a6295d4dc9e22643" providerId="LiveId" clId="{D5D6DA70-F8E1-445C-B560-B27E5CB77BDD}" dt="2023-11-06T14:44:54.047" v="24" actId="478"/>
          <ac:spMkLst>
            <pc:docMk/>
            <pc:sldMk cId="3823373272" sldId="256"/>
            <ac:spMk id="14" creationId="{B6898CB6-9B4E-43B0-B208-B9E665686A8E}"/>
          </ac:spMkLst>
        </pc:spChg>
        <pc:spChg chg="add del mod">
          <ac:chgData name="Fatima Pillosu" userId="a6295d4dc9e22643" providerId="LiveId" clId="{D5D6DA70-F8E1-445C-B560-B27E5CB77BDD}" dt="2023-11-06T14:44:54.047" v="24" actId="478"/>
          <ac:spMkLst>
            <pc:docMk/>
            <pc:sldMk cId="3823373272" sldId="256"/>
            <ac:spMk id="15" creationId="{7E6452E4-9226-4F75-B592-D23F95492980}"/>
          </ac:spMkLst>
        </pc:spChg>
        <pc:spChg chg="add del mod">
          <ac:chgData name="Fatima Pillosu" userId="a6295d4dc9e22643" providerId="LiveId" clId="{D5D6DA70-F8E1-445C-B560-B27E5CB77BDD}" dt="2023-11-06T14:44:54.047" v="24" actId="478"/>
          <ac:spMkLst>
            <pc:docMk/>
            <pc:sldMk cId="3823373272" sldId="256"/>
            <ac:spMk id="16" creationId="{AE2E90C5-1BDD-5AE0-65E0-885B3520E907}"/>
          </ac:spMkLst>
        </pc:spChg>
        <pc:spChg chg="add del mod">
          <ac:chgData name="Fatima Pillosu" userId="a6295d4dc9e22643" providerId="LiveId" clId="{D5D6DA70-F8E1-445C-B560-B27E5CB77BDD}" dt="2023-11-06T14:44:54.047" v="24" actId="478"/>
          <ac:spMkLst>
            <pc:docMk/>
            <pc:sldMk cId="3823373272" sldId="256"/>
            <ac:spMk id="17" creationId="{E54D07C6-9255-7244-32AC-CCC4DBEAEBB5}"/>
          </ac:spMkLst>
        </pc:spChg>
        <pc:spChg chg="add del mod">
          <ac:chgData name="Fatima Pillosu" userId="a6295d4dc9e22643" providerId="LiveId" clId="{D5D6DA70-F8E1-445C-B560-B27E5CB77BDD}" dt="2023-11-06T14:44:54.047" v="24" actId="478"/>
          <ac:spMkLst>
            <pc:docMk/>
            <pc:sldMk cId="3823373272" sldId="256"/>
            <ac:spMk id="18" creationId="{BA15FD8E-737F-9753-DE8A-434E87257097}"/>
          </ac:spMkLst>
        </pc:spChg>
        <pc:spChg chg="add del mod">
          <ac:chgData name="Fatima Pillosu" userId="a6295d4dc9e22643" providerId="LiveId" clId="{D5D6DA70-F8E1-445C-B560-B27E5CB77BDD}" dt="2023-11-06T14:44:54.047" v="24" actId="478"/>
          <ac:spMkLst>
            <pc:docMk/>
            <pc:sldMk cId="3823373272" sldId="256"/>
            <ac:spMk id="19" creationId="{5640A033-E0DE-C3E0-FBF2-78123437DD6D}"/>
          </ac:spMkLst>
        </pc:spChg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23" creationId="{0EC5D110-1D1A-7854-F2FB-E4998C200D49}"/>
          </ac:spMkLst>
        </pc:spChg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24" creationId="{9E2AAE55-BFB2-DD6D-9371-D6800D5A9441}"/>
          </ac:spMkLst>
        </pc:spChg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25" creationId="{A9285B92-85BB-991C-76F0-242CA6A21C9B}"/>
          </ac:spMkLst>
        </pc:spChg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26" creationId="{09A59619-D36D-078E-0152-E80A36D85C87}"/>
          </ac:spMkLst>
        </pc:spChg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27" creationId="{0365B71A-B52F-A187-C76B-A35E5190C8CD}"/>
          </ac:spMkLst>
        </pc:spChg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28" creationId="{59CCBAC3-2639-436B-D86D-6224BE23B78B}"/>
          </ac:spMkLst>
        </pc:spChg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29" creationId="{8F9C4541-970A-E255-270C-8AFE7D438A26}"/>
          </ac:spMkLst>
        </pc:spChg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30" creationId="{085A2012-BE48-BE97-F05B-2A2A237FE213}"/>
          </ac:spMkLst>
        </pc:spChg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31" creationId="{31416CE4-BE10-7282-9809-90ACA6BE6527}"/>
          </ac:spMkLst>
        </pc:spChg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32" creationId="{62454E34-5B2E-9E3E-5623-6708C8E01F71}"/>
          </ac:spMkLst>
        </pc:spChg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33" creationId="{CF712B1F-4EBC-3C03-D7BD-9434676B79E8}"/>
          </ac:spMkLst>
        </pc:spChg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34" creationId="{8F705594-1F05-2126-21AB-DD73495945F8}"/>
          </ac:spMkLst>
        </pc:spChg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35" creationId="{36538791-6274-7713-5416-F559E1974527}"/>
          </ac:spMkLst>
        </pc:spChg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36" creationId="{048C9E01-9836-915A-E1AE-A41D184DA8B0}"/>
          </ac:spMkLst>
        </pc:spChg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37" creationId="{73925F6F-5C3C-7DBA-01AD-2B55E8324F51}"/>
          </ac:spMkLst>
        </pc:spChg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38" creationId="{FAD8801D-DD0B-4887-4CFF-967208E32C05}"/>
          </ac:spMkLst>
        </pc:spChg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39" creationId="{544A5C5A-3F54-CEA1-8FAD-442F77D7DF41}"/>
          </ac:spMkLst>
        </pc:spChg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40" creationId="{5D0FF8CA-48B0-291B-DF70-0021F8710758}"/>
          </ac:spMkLst>
        </pc:spChg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41" creationId="{53863F95-DF93-761B-2C24-EC669795F938}"/>
          </ac:spMkLst>
        </pc:spChg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42" creationId="{9AE1F648-BB13-1FD1-F494-447775C93FCA}"/>
          </ac:spMkLst>
        </pc:spChg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43" creationId="{34C476B2-59BC-DC47-7689-F3FA2421C937}"/>
          </ac:spMkLst>
        </pc:spChg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44" creationId="{74782EAB-3A81-DCFB-5B3A-064726570417}"/>
          </ac:spMkLst>
        </pc:spChg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45" creationId="{ABA21595-9FDB-9C86-D28E-90BAC019CA23}"/>
          </ac:spMkLst>
        </pc:spChg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46" creationId="{3EB3D49B-6D11-B1EB-E3ED-7086BFC84C70}"/>
          </ac:spMkLst>
        </pc:spChg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47" creationId="{4D37B924-584B-91B1-5B9D-7B4E8EB548BA}"/>
          </ac:spMkLst>
        </pc:spChg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48" creationId="{EEA169A4-6936-8AB3-F567-634ACFE5E0AE}"/>
          </ac:spMkLst>
        </pc:spChg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49" creationId="{160A267E-FBB4-BAF3-6D77-8342E906632C}"/>
          </ac:spMkLst>
        </pc:spChg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50" creationId="{6CE73EF8-DBD8-D7E6-71E4-3CE4BA7D0101}"/>
          </ac:spMkLst>
        </pc:spChg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51" creationId="{2BD14FB9-EC9C-16C7-4C0F-58E0681187B8}"/>
          </ac:spMkLst>
        </pc:spChg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52" creationId="{8DFEFA73-1074-520E-AF19-24F601A3143E}"/>
          </ac:spMkLst>
        </pc:spChg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53" creationId="{D65B0388-31F8-0F0B-C4FB-D117FC7E084E}"/>
          </ac:spMkLst>
        </pc:spChg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54" creationId="{32352651-D42F-48DB-B9CF-4B8862FF75FF}"/>
          </ac:spMkLst>
        </pc:spChg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55" creationId="{02CBA5F0-2E5C-BCC9-41EA-DCCEBDDD76E0}"/>
          </ac:spMkLst>
        </pc:spChg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56" creationId="{B9BB564D-9A9E-DB70-BA2F-514D9171DE48}"/>
          </ac:spMkLst>
        </pc:spChg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57" creationId="{C40B8905-91F0-E2CC-BD8D-F1969937A1A9}"/>
          </ac:spMkLst>
        </pc:spChg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58" creationId="{8CD8639E-CEFE-DAA6-FCA6-218495BC717D}"/>
          </ac:spMkLst>
        </pc:spChg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59" creationId="{06F0F50F-8222-51E0-D7D0-C58E7F64547C}"/>
          </ac:spMkLst>
        </pc:spChg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60" creationId="{6BC5631C-0023-8D16-84B6-4DE892A59512}"/>
          </ac:spMkLst>
        </pc:spChg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61" creationId="{754A37A1-D936-4EDD-8575-085F8A5FF8E8}"/>
          </ac:spMkLst>
        </pc:spChg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101" creationId="{BE1BA81D-1209-DAFC-B232-5B4C026D63A4}"/>
          </ac:spMkLst>
        </pc:spChg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103" creationId="{D7F1051A-A129-025B-1970-F8DBDD2F5D1A}"/>
          </ac:spMkLst>
        </pc:spChg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104" creationId="{6993F6BB-4ABC-3C4C-A61B-933652946242}"/>
          </ac:spMkLst>
        </pc:spChg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105" creationId="{30651054-2FE3-E68D-334B-3A559A2421A0}"/>
          </ac:spMkLst>
        </pc:spChg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106" creationId="{D73CC801-4214-DF0B-A7E3-4C8965793CE6}"/>
          </ac:spMkLst>
        </pc:spChg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107" creationId="{AE021A64-1AD9-7958-CD36-58990F298F90}"/>
          </ac:spMkLst>
        </pc:spChg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108" creationId="{355EDD11-275A-7E79-DA01-1FAEBBB1DF44}"/>
          </ac:spMkLst>
        </pc:spChg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109" creationId="{C0B05A3C-D672-08DC-493F-22F5C88A0A86}"/>
          </ac:spMkLst>
        </pc:spChg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110" creationId="{B8370828-C98B-9B1B-E525-FF36F9B13971}"/>
          </ac:spMkLst>
        </pc:spChg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111" creationId="{75946069-0818-BCAC-9665-161396E1EFD6}"/>
          </ac:spMkLst>
        </pc:spChg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112" creationId="{91A70557-C9FA-31C1-2B28-3FE1FBC1A687}"/>
          </ac:spMkLst>
        </pc:spChg>
        <pc:spChg chg="add del mod">
          <ac:chgData name="Fatima Pillosu" userId="a6295d4dc9e22643" providerId="LiveId" clId="{D5D6DA70-F8E1-445C-B560-B27E5CB77BDD}" dt="2023-11-06T14:59:00.993" v="151" actId="478"/>
          <ac:spMkLst>
            <pc:docMk/>
            <pc:sldMk cId="3823373272" sldId="256"/>
            <ac:spMk id="113" creationId="{9A2D2ECD-F732-FCAE-C461-A488A4EB669A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139" creationId="{C4FDD83B-FD82-D85F-7645-FA8DAE99741C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140" creationId="{8C35DF04-FB31-7A68-5F38-DF32F54763E4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141" creationId="{B0E5F6D9-A10F-8D1F-5B68-A7EF94A26EBE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142" creationId="{4EDEA4D5-E953-CF3D-8DA1-3A538DF161D7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143" creationId="{BAE9B7E1-8748-0648-57C8-7907FEB97658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144" creationId="{7FEED3F9-B7D2-FBD0-BF2B-737D1B80095F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145" creationId="{5557783E-307F-8506-068D-15C04C5E6BE3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146" creationId="{AC09B673-A081-17DA-4C41-D9EA16A0242F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147" creationId="{BD28E66E-21E0-DD81-CDA8-8DEA4AA58D33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148" creationId="{C7F74FF1-E27D-660C-D058-82AB290A1680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149" creationId="{2F51B73F-73E8-DFEA-061E-3830C780B2E8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150" creationId="{EFD7528D-3FE8-8C2A-B496-53EA3B6BFDC3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151" creationId="{8124D406-0232-6875-8A9D-FAB91A585512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152" creationId="{A2B4B752-3207-0547-0DF7-B8D43DBE81FA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153" creationId="{4AA9F10A-E408-4EE4-811A-BEC8E1243CC7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154" creationId="{1F2A9BE0-2266-9486-D5A0-EC211E58A6EE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155" creationId="{A9B67A4C-3FFF-C5E5-3EA2-ABD41400319F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156" creationId="{1414D068-8D56-7FA4-54C5-0449DFAECAA3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157" creationId="{21A0C990-AE86-A2ED-5CC0-90D24F2BAB13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158" creationId="{66395A5F-0291-66E4-F706-4DEB18D470EE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159" creationId="{10C5840D-F582-E2E4-5AC5-FF926DCEBAA6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160" creationId="{6113DA8F-3B4E-2ECB-D064-5B883D6B50D8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161" creationId="{36D4956C-CC13-6FF4-8399-A333467E1D6D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162" creationId="{283589A6-0BC0-7829-221B-3EA456CF161A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163" creationId="{DE275AAF-2B4F-47F5-3916-8A240DD364BB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164" creationId="{8EC096BA-15AA-9DD7-C958-394B1C9BA2EE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165" creationId="{F3FC04B2-8169-224F-A546-0372158745CC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166" creationId="{C0ED2B00-B473-F825-B4DE-B3B2C3E1616B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167" creationId="{1A14188B-A05B-3594-8D9B-FFA9FC46DE0A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168" creationId="{33E8ED65-059E-02EC-D011-2A1B226925BD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169" creationId="{2C86C471-BDF1-15B2-760C-3A2F9872BD48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170" creationId="{A84ADFD0-D73B-033B-4441-115CA597ED27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171" creationId="{A07EF5F6-6C9F-B7CA-6D84-6D8FB45B413E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172" creationId="{773D449F-ADCE-48C5-359F-76713A6D8CBF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173" creationId="{32DB111D-7C5B-E0CA-8294-884AF3D987DD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174" creationId="{328C293A-1B42-88FB-4EDB-DA2AA01833A6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175" creationId="{9245959A-98B1-1FBE-52D5-8D28679BD810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176" creationId="{835905CA-1233-30AA-FD1C-2C212BFED23A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216" creationId="{C04050AD-7E34-99EB-DC2C-F991C8B5A652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218" creationId="{5B65EF3F-FE67-22B9-D6AB-D9400D0AC344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219" creationId="{0E2121CF-DE02-9C7C-960B-45CE08C7EF84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220" creationId="{E8E7761A-C403-2305-DAC9-43AAE11DA8E2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221" creationId="{4B09B777-0F2C-F70C-C17D-CE5489FEA572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222" creationId="{EE4FDDD0-F3EE-474E-7DA7-25AF713A9A9A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223" creationId="{4328EC66-B064-7EC1-907C-30DB4F326E07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224" creationId="{FF74491C-8CA4-4613-F362-03638943388F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225" creationId="{DC459330-7005-8140-1E47-43EEAB826F4E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226" creationId="{22F400EF-4207-0B4A-A014-D48030136232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227" creationId="{BE8DFF2D-B1D4-0726-6F7F-77691F60F687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228" creationId="{2C92AF21-0473-299D-12E2-3C83C4CA1EED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238" creationId="{45C3F17F-3ACB-F2B9-6AF5-F27BD0FFDEC9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239" creationId="{EDEF1601-307F-5653-176D-4092D87C4E2F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240" creationId="{59308AFC-E835-FE3C-0404-715C6526034E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241" creationId="{7F451B91-0ADE-1911-F2F8-AB2674DE44DF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242" creationId="{73A61654-BD1D-63FC-5B2D-5D69FCDB7BA5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243" creationId="{8436A02A-EEB5-2BF9-5E91-2D2C57750900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244" creationId="{3FD35EBB-8A94-A493-2D9F-06E33A676BAA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245" creationId="{8528C4F4-1307-1EAF-C015-9604A4CE05B8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246" creationId="{7C8F17CF-73B4-BEC3-1537-E897CCEA5D55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247" creationId="{9CC3B821-B6E4-AE25-10F7-05854E65ED3F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248" creationId="{DB4E7F31-A0C4-DFDE-4CE7-22FECB74CB78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249" creationId="{E52737A4-F75B-2666-5DFD-17F294DF2ED0}"/>
          </ac:spMkLst>
        </pc:spChg>
        <pc:spChg chg="add del mod">
          <ac:chgData name="Fatima Pillosu" userId="a6295d4dc9e22643" providerId="LiveId" clId="{D5D6DA70-F8E1-445C-B560-B27E5CB77BDD}" dt="2023-11-06T15:08:50.661" v="455" actId="21"/>
          <ac:spMkLst>
            <pc:docMk/>
            <pc:sldMk cId="3823373272" sldId="256"/>
            <ac:spMk id="250" creationId="{0F08A2FE-88C5-5650-A105-590C40E70721}"/>
          </ac:spMkLst>
        </pc:spChg>
        <pc:spChg chg="add del mod">
          <ac:chgData name="Fatima Pillosu" userId="a6295d4dc9e22643" providerId="LiveId" clId="{D5D6DA70-F8E1-445C-B560-B27E5CB77BDD}" dt="2023-11-06T15:07:38.552" v="349" actId="478"/>
          <ac:spMkLst>
            <pc:docMk/>
            <pc:sldMk cId="3823373272" sldId="256"/>
            <ac:spMk id="251" creationId="{918E78DF-B638-BCDF-6949-1D67494212FB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256" creationId="{F2D39E7A-6639-36FA-7348-79FA4DE9DCD2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257" creationId="{21F6BAB0-35C6-4640-40AC-F764786BF694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258" creationId="{6BC4ABF4-7EC1-FD3E-FE5B-D194E99D9305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259" creationId="{E7560995-BA7F-7B30-FB31-1705A6F68EC6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260" creationId="{3AF31D9B-BE59-EEA1-2A66-CCB51BD15C7C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261" creationId="{CA2CD2AE-D8BD-F1A3-1494-5D992071F03E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262" creationId="{F7B1AE72-97EA-3D21-9D9F-8E9B61A914C4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263" creationId="{6C1A8CC3-8D1E-90BF-7B36-3325AE4B9FE6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264" creationId="{E6678E34-A6CA-2045-CF40-2ED6EADC3AA7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265" creationId="{F13014A2-A0E4-FB8C-0622-6008809E4509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266" creationId="{AA614B2F-0298-6847-9286-C575A46C6B97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267" creationId="{12CC3FFF-0599-1DF2-3E99-EC9AF5B020D5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268" creationId="{2E4D6B6D-61F3-688F-16C5-33D6F7F5862E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269" creationId="{7557A43C-FD4D-28CD-3285-1C628638B6A9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270" creationId="{5AE8367F-C7CF-F239-993E-A2973ED6E7C0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271" creationId="{3FA0F5EB-92FE-596D-E428-3EADB4A885DE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272" creationId="{11B00C26-8FE3-6945-F655-3DAFDFFE8F58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273" creationId="{6AE4C65D-303C-3707-5A07-8B48188B829F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274" creationId="{6E6FCD9D-C38F-1CF6-66C3-1E5FA8983FB4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275" creationId="{CE26EE89-58AF-E5CA-0053-1AA3A53C5CED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276" creationId="{C4982FFE-3312-6595-666C-E926A7E236D4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277" creationId="{2BBE08A8-E2FE-A42C-31BA-0B574DC939BB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278" creationId="{8C79A227-BF49-67C0-AAC9-34ABAC19D53E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279" creationId="{6CAA10D1-2758-E8F9-5DF0-C8DF40CBE487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280" creationId="{939C0891-72D6-A6C1-13A8-7B0E0798055D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281" creationId="{4CE0A06D-288B-C861-C981-8AD33DC8586F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282" creationId="{2CB6A5DA-0F7D-9B3B-1F81-16FE102B839D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283" creationId="{8475A826-12F3-6B11-2054-E85953F2F500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284" creationId="{AF2FA669-5DD2-1133-344D-DDC129FDFCEF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285" creationId="{0A168B8D-F70B-0F73-9690-4A220D120FD3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286" creationId="{42507186-8165-334E-7F9A-A9BF803D8FEB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287" creationId="{0EB5FFC1-F30C-E278-488F-57C437871E10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288" creationId="{56A3B296-F97A-19E0-827E-29E7D81DDD0F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289" creationId="{635A7BB1-9C76-F430-E73F-006A3C55DAE1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290" creationId="{1F004C23-9780-A1AD-2729-ACD08CA7735F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291" creationId="{A615ED91-E3AD-AEF3-4780-5E064A091550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292" creationId="{4A4290E2-FA2B-9760-4C18-BAA81B5AD31C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293" creationId="{801086F5-BC22-5FFF-0C14-9E72A727F061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333" creationId="{BA0111C6-76D1-CD4A-6F8E-467B692F8F20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335" creationId="{106F9419-E474-791C-6266-4338E28EC71E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336" creationId="{7677887A-35A4-0F6F-BF78-F351EF21BE8D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337" creationId="{36F25E55-FCE0-2D80-51F0-987F80026BBA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338" creationId="{8D467830-6DF6-4AE3-B9F1-C6342F58049D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339" creationId="{E8BB38DB-94A9-2DD5-FF95-2B89D3825EEB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340" creationId="{4323E09E-2DDD-30AA-7D81-DBBEC91ADB1C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341" creationId="{DA8DCF56-C528-BBB9-2842-0B8AABB9738F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342" creationId="{7C96997D-F3D2-60CF-7F98-B6A41116B468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343" creationId="{C0054AEB-2DC5-3C3D-E7FC-38FC0C7ED59E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344" creationId="{B90CCB50-39D8-17AD-6E90-420A2D6D6B90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345" creationId="{30217217-986C-D279-9BD2-71959C4F85F5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355" creationId="{E3786DC2-39BC-9799-9264-87C0DD84EE00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356" creationId="{2E00B708-F091-8D6C-D7AB-1B8FA833D02F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357" creationId="{3E2116D4-9D9D-41D9-6364-8B970B92C4DC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358" creationId="{9E72E681-E0AE-8D6E-3FD0-58EEBDD2763F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359" creationId="{B9914DA0-6BE3-BC1D-1027-06D43F5FE2D5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360" creationId="{397E667F-DC34-BD29-4158-CA69B38087A3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361" creationId="{494F6863-D805-3DC5-52B4-B4AB6C6C1A6D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362" creationId="{DAC32EB1-62F9-3825-6D98-346B6197FBD6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363" creationId="{88C18055-33F7-3AA4-4042-81A682795E8F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364" creationId="{7B3FA2F6-C363-A851-8CEE-503432380163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365" creationId="{B0CDEBB5-6EC6-5ADE-F404-D28CC7397EBE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366" creationId="{5E0132B9-BE11-4204-4D3E-E2B75DEBD1D0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367" creationId="{04C54943-9A7A-6F85-6704-460C1E3F2A2F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368" creationId="{79CEDDF8-91BD-6E67-EB40-726B082767CB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369" creationId="{47C034AC-1E5B-8746-2500-54498DCFE508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370" creationId="{5616571D-AF01-8D04-478C-F6DE16171E7C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371" creationId="{C5E350EE-93D9-1D45-EE85-CCB06858638C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372" creationId="{C02134B1-42C3-5B99-368C-68DA4061C4E0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373" creationId="{C090D49C-8401-363A-5BD1-48AC4A645C43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374" creationId="{7909DB03-4B80-F150-7270-8ADF5E0F154B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375" creationId="{79A9CBB0-1F6C-2083-606F-DBE435669EA6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376" creationId="{17A45AFF-53E5-0D2A-CCFF-00415BBF5544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377" creationId="{7C5B7842-C10D-2757-0C58-4043BF93F161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378" creationId="{EDE6E7DF-92E3-598E-D6A6-FF37D8814B76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379" creationId="{129C5BEA-50D1-18AB-350E-3B424053F9C2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380" creationId="{717011C0-DC7C-7649-01D0-8D04E2DF6D7D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381" creationId="{D6E22E7F-F0A1-1C67-0290-F4F63D8FC26E}"/>
          </ac:spMkLst>
        </pc:spChg>
        <pc:spChg chg="add del mod">
          <ac:chgData name="Fatima Pillosu" userId="a6295d4dc9e22643" providerId="LiveId" clId="{D5D6DA70-F8E1-445C-B560-B27E5CB77BDD}" dt="2023-11-06T15:23:07.143" v="1401"/>
          <ac:spMkLst>
            <pc:docMk/>
            <pc:sldMk cId="3823373272" sldId="256"/>
            <ac:spMk id="382" creationId="{75B574A0-5CA3-2485-BB7E-963684E9D279}"/>
          </ac:spMkLst>
        </pc:spChg>
        <pc:spChg chg="add del mod">
          <ac:chgData name="Fatima Pillosu" userId="a6295d4dc9e22643" providerId="LiveId" clId="{D5D6DA70-F8E1-445C-B560-B27E5CB77BDD}" dt="2023-11-06T15:23:07.143" v="1401"/>
          <ac:spMkLst>
            <pc:docMk/>
            <pc:sldMk cId="3823373272" sldId="256"/>
            <ac:spMk id="383" creationId="{464C84A3-AE7E-0728-8AF0-668EFD89B5D6}"/>
          </ac:spMkLst>
        </pc:spChg>
        <pc:spChg chg="add del mod">
          <ac:chgData name="Fatima Pillosu" userId="a6295d4dc9e22643" providerId="LiveId" clId="{D5D6DA70-F8E1-445C-B560-B27E5CB77BDD}" dt="2023-11-06T15:23:07.143" v="1401"/>
          <ac:spMkLst>
            <pc:docMk/>
            <pc:sldMk cId="3823373272" sldId="256"/>
            <ac:spMk id="384" creationId="{702223A3-D582-DB51-31A7-2EF2647A4F70}"/>
          </ac:spMkLst>
        </pc:spChg>
        <pc:spChg chg="add del mod">
          <ac:chgData name="Fatima Pillosu" userId="a6295d4dc9e22643" providerId="LiveId" clId="{D5D6DA70-F8E1-445C-B560-B27E5CB77BDD}" dt="2023-11-06T15:23:07.143" v="1401"/>
          <ac:spMkLst>
            <pc:docMk/>
            <pc:sldMk cId="3823373272" sldId="256"/>
            <ac:spMk id="385" creationId="{12A2B787-29ED-0CC4-90D6-E11823463C3F}"/>
          </ac:spMkLst>
        </pc:spChg>
        <pc:spChg chg="add del mod">
          <ac:chgData name="Fatima Pillosu" userId="a6295d4dc9e22643" providerId="LiveId" clId="{D5D6DA70-F8E1-445C-B560-B27E5CB77BDD}" dt="2023-11-06T15:23:07.143" v="1401"/>
          <ac:spMkLst>
            <pc:docMk/>
            <pc:sldMk cId="3823373272" sldId="256"/>
            <ac:spMk id="386" creationId="{80663405-1E31-DF9E-5DD0-D12FF799A7D9}"/>
          </ac:spMkLst>
        </pc:spChg>
        <pc:spChg chg="add del mod">
          <ac:chgData name="Fatima Pillosu" userId="a6295d4dc9e22643" providerId="LiveId" clId="{D5D6DA70-F8E1-445C-B560-B27E5CB77BDD}" dt="2023-11-06T15:23:07.143" v="1401"/>
          <ac:spMkLst>
            <pc:docMk/>
            <pc:sldMk cId="3823373272" sldId="256"/>
            <ac:spMk id="387" creationId="{95131139-FA31-CCA5-051E-29D3D4853A25}"/>
          </ac:spMkLst>
        </pc:spChg>
        <pc:spChg chg="add del mod">
          <ac:chgData name="Fatima Pillosu" userId="a6295d4dc9e22643" providerId="LiveId" clId="{D5D6DA70-F8E1-445C-B560-B27E5CB77BDD}" dt="2023-11-06T15:23:07.143" v="1401"/>
          <ac:spMkLst>
            <pc:docMk/>
            <pc:sldMk cId="3823373272" sldId="256"/>
            <ac:spMk id="388" creationId="{ECA6917D-DA3A-A895-7F70-F74CECC2A306}"/>
          </ac:spMkLst>
        </pc:spChg>
        <pc:spChg chg="add del mod">
          <ac:chgData name="Fatima Pillosu" userId="a6295d4dc9e22643" providerId="LiveId" clId="{D5D6DA70-F8E1-445C-B560-B27E5CB77BDD}" dt="2023-11-06T15:23:07.143" v="1401"/>
          <ac:spMkLst>
            <pc:docMk/>
            <pc:sldMk cId="3823373272" sldId="256"/>
            <ac:spMk id="389" creationId="{AA9B2EAF-297C-2DA1-0D2C-E1E0A7867360}"/>
          </ac:spMkLst>
        </pc:spChg>
        <pc:spChg chg="add del mod">
          <ac:chgData name="Fatima Pillosu" userId="a6295d4dc9e22643" providerId="LiveId" clId="{D5D6DA70-F8E1-445C-B560-B27E5CB77BDD}" dt="2023-11-06T15:23:07.143" v="1401"/>
          <ac:spMkLst>
            <pc:docMk/>
            <pc:sldMk cId="3823373272" sldId="256"/>
            <ac:spMk id="390" creationId="{FE789936-7AE8-AA86-7AEB-2E63EF835273}"/>
          </ac:spMkLst>
        </pc:spChg>
        <pc:spChg chg="add del mod">
          <ac:chgData name="Fatima Pillosu" userId="a6295d4dc9e22643" providerId="LiveId" clId="{D5D6DA70-F8E1-445C-B560-B27E5CB77BDD}" dt="2023-11-06T15:23:07.143" v="1401"/>
          <ac:spMkLst>
            <pc:docMk/>
            <pc:sldMk cId="3823373272" sldId="256"/>
            <ac:spMk id="391" creationId="{CCFE598F-9DC6-233D-90E3-A55D7F16AF53}"/>
          </ac:spMkLst>
        </pc:spChg>
        <pc:spChg chg="add del mod">
          <ac:chgData name="Fatima Pillosu" userId="a6295d4dc9e22643" providerId="LiveId" clId="{D5D6DA70-F8E1-445C-B560-B27E5CB77BDD}" dt="2023-11-06T15:23:07.143" v="1401"/>
          <ac:spMkLst>
            <pc:docMk/>
            <pc:sldMk cId="3823373272" sldId="256"/>
            <ac:spMk id="392" creationId="{121D8D45-76CB-3288-0422-6B1AC8786657}"/>
          </ac:spMkLst>
        </pc:spChg>
        <pc:spChg chg="add del mod">
          <ac:chgData name="Fatima Pillosu" userId="a6295d4dc9e22643" providerId="LiveId" clId="{D5D6DA70-F8E1-445C-B560-B27E5CB77BDD}" dt="2023-11-06T15:23:07.143" v="1401"/>
          <ac:spMkLst>
            <pc:docMk/>
            <pc:sldMk cId="3823373272" sldId="256"/>
            <ac:spMk id="393" creationId="{3B99984F-CDCF-696F-117A-697DE7311B6F}"/>
          </ac:spMkLst>
        </pc:spChg>
        <pc:spChg chg="add del mod">
          <ac:chgData name="Fatima Pillosu" userId="a6295d4dc9e22643" providerId="LiveId" clId="{D5D6DA70-F8E1-445C-B560-B27E5CB77BDD}" dt="2023-11-06T15:23:07.143" v="1401"/>
          <ac:spMkLst>
            <pc:docMk/>
            <pc:sldMk cId="3823373272" sldId="256"/>
            <ac:spMk id="394" creationId="{0ED6012C-22ED-11CE-C012-186B4C37B406}"/>
          </ac:spMkLst>
        </pc:spChg>
        <pc:spChg chg="add del mod">
          <ac:chgData name="Fatima Pillosu" userId="a6295d4dc9e22643" providerId="LiveId" clId="{D5D6DA70-F8E1-445C-B560-B27E5CB77BDD}" dt="2023-11-06T15:23:07.143" v="1401"/>
          <ac:spMkLst>
            <pc:docMk/>
            <pc:sldMk cId="3823373272" sldId="256"/>
            <ac:spMk id="395" creationId="{600A18B6-8CC3-CA64-A79F-3B07F6E13E3E}"/>
          </ac:spMkLst>
        </pc:spChg>
        <pc:spChg chg="add del mod">
          <ac:chgData name="Fatima Pillosu" userId="a6295d4dc9e22643" providerId="LiveId" clId="{D5D6DA70-F8E1-445C-B560-B27E5CB77BDD}" dt="2023-11-06T15:23:07.143" v="1401"/>
          <ac:spMkLst>
            <pc:docMk/>
            <pc:sldMk cId="3823373272" sldId="256"/>
            <ac:spMk id="396" creationId="{873D1B68-7271-ABC7-A36A-84B79620A054}"/>
          </ac:spMkLst>
        </pc:spChg>
        <pc:spChg chg="add del mod">
          <ac:chgData name="Fatima Pillosu" userId="a6295d4dc9e22643" providerId="LiveId" clId="{D5D6DA70-F8E1-445C-B560-B27E5CB77BDD}" dt="2023-11-06T15:23:07.143" v="1401"/>
          <ac:spMkLst>
            <pc:docMk/>
            <pc:sldMk cId="3823373272" sldId="256"/>
            <ac:spMk id="397" creationId="{9B191297-32E3-3004-C999-FEA4E2A68DA6}"/>
          </ac:spMkLst>
        </pc:spChg>
        <pc:spChg chg="add del mod">
          <ac:chgData name="Fatima Pillosu" userId="a6295d4dc9e22643" providerId="LiveId" clId="{D5D6DA70-F8E1-445C-B560-B27E5CB77BDD}" dt="2023-11-06T15:23:07.143" v="1401"/>
          <ac:spMkLst>
            <pc:docMk/>
            <pc:sldMk cId="3823373272" sldId="256"/>
            <ac:spMk id="398" creationId="{5DBD41E8-2E61-B5DF-6067-6D556769E53A}"/>
          </ac:spMkLst>
        </pc:spChg>
        <pc:spChg chg="add del mod">
          <ac:chgData name="Fatima Pillosu" userId="a6295d4dc9e22643" providerId="LiveId" clId="{D5D6DA70-F8E1-445C-B560-B27E5CB77BDD}" dt="2023-11-06T15:23:07.143" v="1401"/>
          <ac:spMkLst>
            <pc:docMk/>
            <pc:sldMk cId="3823373272" sldId="256"/>
            <ac:spMk id="399" creationId="{9D8B3E3D-D9E2-C2DF-DD0B-D547EFF787A0}"/>
          </ac:spMkLst>
        </pc:spChg>
        <pc:spChg chg="add del mod">
          <ac:chgData name="Fatima Pillosu" userId="a6295d4dc9e22643" providerId="LiveId" clId="{D5D6DA70-F8E1-445C-B560-B27E5CB77BDD}" dt="2023-11-06T15:23:07.143" v="1401"/>
          <ac:spMkLst>
            <pc:docMk/>
            <pc:sldMk cId="3823373272" sldId="256"/>
            <ac:spMk id="400" creationId="{13AED453-E26B-0C8A-20C8-353AC71EEA1E}"/>
          </ac:spMkLst>
        </pc:spChg>
        <pc:spChg chg="add del mod">
          <ac:chgData name="Fatima Pillosu" userId="a6295d4dc9e22643" providerId="LiveId" clId="{D5D6DA70-F8E1-445C-B560-B27E5CB77BDD}" dt="2023-11-06T15:23:07.143" v="1401"/>
          <ac:spMkLst>
            <pc:docMk/>
            <pc:sldMk cId="3823373272" sldId="256"/>
            <ac:spMk id="401" creationId="{992FE5B5-8A65-4CAD-F48E-1FB1934A6937}"/>
          </ac:spMkLst>
        </pc:spChg>
        <pc:spChg chg="add del mod">
          <ac:chgData name="Fatima Pillosu" userId="a6295d4dc9e22643" providerId="LiveId" clId="{D5D6DA70-F8E1-445C-B560-B27E5CB77BDD}" dt="2023-11-06T15:23:07.143" v="1401"/>
          <ac:spMkLst>
            <pc:docMk/>
            <pc:sldMk cId="3823373272" sldId="256"/>
            <ac:spMk id="402" creationId="{B6A9588F-3C4C-7A57-1FAB-B02D485F5E94}"/>
          </ac:spMkLst>
        </pc:spChg>
        <pc:spChg chg="add del mod">
          <ac:chgData name="Fatima Pillosu" userId="a6295d4dc9e22643" providerId="LiveId" clId="{D5D6DA70-F8E1-445C-B560-B27E5CB77BDD}" dt="2023-11-06T15:23:07.143" v="1401"/>
          <ac:spMkLst>
            <pc:docMk/>
            <pc:sldMk cId="3823373272" sldId="256"/>
            <ac:spMk id="403" creationId="{E6E31EC5-2D1A-383C-EB0E-27CE8D93169E}"/>
          </ac:spMkLst>
        </pc:spChg>
        <pc:spChg chg="add del mod">
          <ac:chgData name="Fatima Pillosu" userId="a6295d4dc9e22643" providerId="LiveId" clId="{D5D6DA70-F8E1-445C-B560-B27E5CB77BDD}" dt="2023-11-06T15:23:07.143" v="1401"/>
          <ac:spMkLst>
            <pc:docMk/>
            <pc:sldMk cId="3823373272" sldId="256"/>
            <ac:spMk id="404" creationId="{ACED25B3-CBBA-6E40-D24B-1AC84B8EFA6C}"/>
          </ac:spMkLst>
        </pc:spChg>
        <pc:spChg chg="add del mod">
          <ac:chgData name="Fatima Pillosu" userId="a6295d4dc9e22643" providerId="LiveId" clId="{D5D6DA70-F8E1-445C-B560-B27E5CB77BDD}" dt="2023-11-06T15:23:07.143" v="1401"/>
          <ac:spMkLst>
            <pc:docMk/>
            <pc:sldMk cId="3823373272" sldId="256"/>
            <ac:spMk id="405" creationId="{C572DF42-DADE-0C66-2C50-4D4A9405349F}"/>
          </ac:spMkLst>
        </pc:spChg>
        <pc:spChg chg="add del mod">
          <ac:chgData name="Fatima Pillosu" userId="a6295d4dc9e22643" providerId="LiveId" clId="{D5D6DA70-F8E1-445C-B560-B27E5CB77BDD}" dt="2023-11-06T15:23:07.143" v="1401"/>
          <ac:spMkLst>
            <pc:docMk/>
            <pc:sldMk cId="3823373272" sldId="256"/>
            <ac:spMk id="406" creationId="{5F930522-6242-3B6F-AC74-651221935D05}"/>
          </ac:spMkLst>
        </pc:spChg>
        <pc:spChg chg="add del mod">
          <ac:chgData name="Fatima Pillosu" userId="a6295d4dc9e22643" providerId="LiveId" clId="{D5D6DA70-F8E1-445C-B560-B27E5CB77BDD}" dt="2023-11-06T15:23:07.143" v="1401"/>
          <ac:spMkLst>
            <pc:docMk/>
            <pc:sldMk cId="3823373272" sldId="256"/>
            <ac:spMk id="407" creationId="{9B6B3254-3B44-467A-2BEC-8540537E5046}"/>
          </ac:spMkLst>
        </pc:spChg>
        <pc:spChg chg="add del mod">
          <ac:chgData name="Fatima Pillosu" userId="a6295d4dc9e22643" providerId="LiveId" clId="{D5D6DA70-F8E1-445C-B560-B27E5CB77BDD}" dt="2023-11-06T15:23:07.143" v="1401"/>
          <ac:spMkLst>
            <pc:docMk/>
            <pc:sldMk cId="3823373272" sldId="256"/>
            <ac:spMk id="408" creationId="{5550DCA4-9DA0-269A-8882-B72A46B8F867}"/>
          </ac:spMkLst>
        </pc:spChg>
        <pc:spChg chg="add del mod">
          <ac:chgData name="Fatima Pillosu" userId="a6295d4dc9e22643" providerId="LiveId" clId="{D5D6DA70-F8E1-445C-B560-B27E5CB77BDD}" dt="2023-11-06T15:23:07.143" v="1401"/>
          <ac:spMkLst>
            <pc:docMk/>
            <pc:sldMk cId="3823373272" sldId="256"/>
            <ac:spMk id="409" creationId="{4DB6BCF6-C439-1E4B-527A-04FAA12E09EB}"/>
          </ac:spMkLst>
        </pc:spChg>
        <pc:spChg chg="add del mod">
          <ac:chgData name="Fatima Pillosu" userId="a6295d4dc9e22643" providerId="LiveId" clId="{D5D6DA70-F8E1-445C-B560-B27E5CB77BDD}" dt="2023-11-06T15:23:07.143" v="1401"/>
          <ac:spMkLst>
            <pc:docMk/>
            <pc:sldMk cId="3823373272" sldId="256"/>
            <ac:spMk id="410" creationId="{A7E8D755-C319-2E94-B482-B2CCF7FCE7DA}"/>
          </ac:spMkLst>
        </pc:spChg>
        <pc:spChg chg="add del mod">
          <ac:chgData name="Fatima Pillosu" userId="a6295d4dc9e22643" providerId="LiveId" clId="{D5D6DA70-F8E1-445C-B560-B27E5CB77BDD}" dt="2023-11-06T15:23:07.143" v="1401"/>
          <ac:spMkLst>
            <pc:docMk/>
            <pc:sldMk cId="3823373272" sldId="256"/>
            <ac:spMk id="411" creationId="{36F42FB0-D568-3C5E-B7B3-EDFA0841DB96}"/>
          </ac:spMkLst>
        </pc:spChg>
        <pc:spChg chg="add del mod">
          <ac:chgData name="Fatima Pillosu" userId="a6295d4dc9e22643" providerId="LiveId" clId="{D5D6DA70-F8E1-445C-B560-B27E5CB77BDD}" dt="2023-11-06T15:23:07.143" v="1401"/>
          <ac:spMkLst>
            <pc:docMk/>
            <pc:sldMk cId="3823373272" sldId="256"/>
            <ac:spMk id="412" creationId="{734BEE2E-08A9-B887-FE4E-63EE7F511C85}"/>
          </ac:spMkLst>
        </pc:spChg>
        <pc:spChg chg="add del mod">
          <ac:chgData name="Fatima Pillosu" userId="a6295d4dc9e22643" providerId="LiveId" clId="{D5D6DA70-F8E1-445C-B560-B27E5CB77BDD}" dt="2023-11-06T15:23:07.143" v="1401"/>
          <ac:spMkLst>
            <pc:docMk/>
            <pc:sldMk cId="3823373272" sldId="256"/>
            <ac:spMk id="413" creationId="{26768A0B-24C8-A197-8517-D871B6FAE541}"/>
          </ac:spMkLst>
        </pc:spChg>
        <pc:spChg chg="add del mod">
          <ac:chgData name="Fatima Pillosu" userId="a6295d4dc9e22643" providerId="LiveId" clId="{D5D6DA70-F8E1-445C-B560-B27E5CB77BDD}" dt="2023-11-06T15:23:07.143" v="1401"/>
          <ac:spMkLst>
            <pc:docMk/>
            <pc:sldMk cId="3823373272" sldId="256"/>
            <ac:spMk id="414" creationId="{5ABBE7EB-73E9-92BB-44B7-A26DBD1E1C79}"/>
          </ac:spMkLst>
        </pc:spChg>
        <pc:spChg chg="add del mod">
          <ac:chgData name="Fatima Pillosu" userId="a6295d4dc9e22643" providerId="LiveId" clId="{D5D6DA70-F8E1-445C-B560-B27E5CB77BDD}" dt="2023-11-06T15:23:07.143" v="1401"/>
          <ac:spMkLst>
            <pc:docMk/>
            <pc:sldMk cId="3823373272" sldId="256"/>
            <ac:spMk id="415" creationId="{80D40731-B1BB-692B-CFF7-226EB6D11E43}"/>
          </ac:spMkLst>
        </pc:spChg>
        <pc:spChg chg="add del mod">
          <ac:chgData name="Fatima Pillosu" userId="a6295d4dc9e22643" providerId="LiveId" clId="{D5D6DA70-F8E1-445C-B560-B27E5CB77BDD}" dt="2023-11-06T15:23:07.143" v="1401"/>
          <ac:spMkLst>
            <pc:docMk/>
            <pc:sldMk cId="3823373272" sldId="256"/>
            <ac:spMk id="416" creationId="{0FC9BFB8-8CCD-AAA0-C686-A2E609684ABB}"/>
          </ac:spMkLst>
        </pc:spChg>
        <pc:spChg chg="add del mod">
          <ac:chgData name="Fatima Pillosu" userId="a6295d4dc9e22643" providerId="LiveId" clId="{D5D6DA70-F8E1-445C-B560-B27E5CB77BDD}" dt="2023-11-06T15:23:07.143" v="1401"/>
          <ac:spMkLst>
            <pc:docMk/>
            <pc:sldMk cId="3823373272" sldId="256"/>
            <ac:spMk id="417" creationId="{A7AADB42-B26A-4CB3-D429-B212DA4136FE}"/>
          </ac:spMkLst>
        </pc:spChg>
        <pc:spChg chg="add del mod">
          <ac:chgData name="Fatima Pillosu" userId="a6295d4dc9e22643" providerId="LiveId" clId="{D5D6DA70-F8E1-445C-B560-B27E5CB77BDD}" dt="2023-11-06T15:23:07.143" v="1401"/>
          <ac:spMkLst>
            <pc:docMk/>
            <pc:sldMk cId="3823373272" sldId="256"/>
            <ac:spMk id="418" creationId="{FFDC3743-7CA1-8EEB-CA50-6383F4797A52}"/>
          </ac:spMkLst>
        </pc:spChg>
        <pc:spChg chg="add del mod">
          <ac:chgData name="Fatima Pillosu" userId="a6295d4dc9e22643" providerId="LiveId" clId="{D5D6DA70-F8E1-445C-B560-B27E5CB77BDD}" dt="2023-11-06T15:23:07.143" v="1401"/>
          <ac:spMkLst>
            <pc:docMk/>
            <pc:sldMk cId="3823373272" sldId="256"/>
            <ac:spMk id="419" creationId="{48E8E60B-E187-4F58-5613-581F899FA4A9}"/>
          </ac:spMkLst>
        </pc:spChg>
        <pc:spChg chg="add del mod">
          <ac:chgData name="Fatima Pillosu" userId="a6295d4dc9e22643" providerId="LiveId" clId="{D5D6DA70-F8E1-445C-B560-B27E5CB77BDD}" dt="2023-11-06T15:23:07.143" v="1401"/>
          <ac:spMkLst>
            <pc:docMk/>
            <pc:sldMk cId="3823373272" sldId="256"/>
            <ac:spMk id="459" creationId="{0F0585B6-B16E-1844-C883-1248502114A5}"/>
          </ac:spMkLst>
        </pc:spChg>
        <pc:spChg chg="add del mod">
          <ac:chgData name="Fatima Pillosu" userId="a6295d4dc9e22643" providerId="LiveId" clId="{D5D6DA70-F8E1-445C-B560-B27E5CB77BDD}" dt="2023-11-06T15:23:07.143" v="1401"/>
          <ac:spMkLst>
            <pc:docMk/>
            <pc:sldMk cId="3823373272" sldId="256"/>
            <ac:spMk id="461" creationId="{2FE1D1A5-20B3-D680-C019-FD19C71779E4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02" creationId="{FE1823F9-E0D0-459E-2C97-D3BD7F2D0104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03" creationId="{5884C8F4-D423-3015-33CE-D968A93334E9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04" creationId="{09F44CEA-75FF-6C67-369E-30884190E918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05" creationId="{D90460E6-8EE9-F33D-C842-2B03B96DF943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06" creationId="{96943570-43AC-A90D-F246-DECC88A8A818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07" creationId="{51DD2F56-0932-F9D6-4841-17F0E3CC7C76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08" creationId="{D533B72B-6F87-719F-1DAF-D7D27C190E6B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09" creationId="{4060A5EE-91D6-B4EA-A735-E5596AA0477E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10" creationId="{0E90AB20-4D72-C69C-3695-5FC8248B6110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11" creationId="{82E679D3-3751-BC07-FB08-96FE15680874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12" creationId="{A2DB6A87-0837-7F82-95BF-2D611D58F8F8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13" creationId="{3955947A-285A-C4B4-2E20-7603A87AA608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14" creationId="{A38B51E9-15EF-2F70-4F80-CB31F94BBB25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15" creationId="{EF4AAE64-D6FF-01F9-1ED7-891C8E212354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16" creationId="{03B17227-06F8-A73E-3156-7EB348302B52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17" creationId="{355BE274-B260-C399-DB70-36CC8C4785D1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18" creationId="{28834397-C130-9F69-8D00-8F7989D148BE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19" creationId="{3A38A3AE-1F67-7B87-1BD3-43CC7E70543A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20" creationId="{BF97A78F-3FE6-0B0F-5D17-50E3CFABB490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21" creationId="{AE2F49FA-0EF9-C321-2C19-725BAF9FA8AE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22" creationId="{1472DCC9-861C-1CD2-C472-DBE6367C61C1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23" creationId="{5E013559-DA26-BBC7-BAB9-9976964B491C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24" creationId="{D907ACE1-2D2D-4659-CFA0-6688A9A1EF6C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25" creationId="{AE4CE0F8-B934-308C-113B-13999714ECDB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26" creationId="{011EDCA4-3DB8-9BD6-9415-BA606D5D3C4B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27" creationId="{91A396AE-4FD5-4067-E170-38FED2242C64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28" creationId="{E259122D-4952-C717-32AC-1E221A8C4D25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29" creationId="{8D0FB8E1-B4EB-031E-31B6-0F72354D4402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30" creationId="{A7B16202-A12A-83C7-F745-B56C42A898CF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31" creationId="{5A4D7AE0-7AE1-F404-FDC0-9FC70486E2D8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32" creationId="{6919A633-03A1-3592-5F56-D545C0AE7586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33" creationId="{78067B08-A302-AC24-25B5-0215935B96EB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34" creationId="{26085FB2-C6F5-8C4C-E2A6-D466BD9168EC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35" creationId="{B355F116-5C51-7445-6A2C-6254374D3508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36" creationId="{F1614C1D-E7FD-2AC5-6335-1E993425CCB2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37" creationId="{0EBF7466-1C22-1BE4-F644-56BCDEE1F16B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38" creationId="{86784900-C8CC-BD6A-D335-52DE42662E22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39" creationId="{8DC271F3-1C34-7203-66B5-9F31E55D09AE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40" creationId="{B8BE25E7-2287-F02E-B4EF-C9B31654C349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80" creationId="{D5F8E40D-BCBE-C1F7-AB8D-56856F091D75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82" creationId="{EF31CCCE-428E-471A-7AA9-0B7D398A3959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83" creationId="{91937A28-1BCC-DADF-4543-3C5118AC54B4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84" creationId="{53AFC8C1-9484-0728-1F01-F31773DF14F0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85" creationId="{F7EC0B15-C491-3EA1-022E-CF23088621D0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86" creationId="{23D34746-0227-D164-7CFA-672C9CFDBFA8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87" creationId="{645C4B48-5F13-671B-32A1-FF65E4239D72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88" creationId="{4E220F60-E44A-D634-5CAC-3F09459CECE2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89" creationId="{C710AEC9-25C8-06BE-1DE0-2D38FC698436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90" creationId="{2B34616D-3D6C-8989-12F2-4193BF10130E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91" creationId="{BE777B14-BC08-0E04-2936-D6386DC45B46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92" creationId="{740D6B0B-F5F5-A404-C7F6-349F3331D7A2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593" creationId="{0E9039B8-EAEE-8059-7A7F-9163A2D0C029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603" creationId="{91F088DD-E2D6-17D7-24BB-7C3C8252D3FE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607" creationId="{FCBD9C0D-E09B-27CA-FD83-3854C7F1AC04}"/>
          </ac:spMkLst>
        </pc:spChg>
        <pc:spChg chg="add del mod">
          <ac:chgData name="Fatima Pillosu" userId="a6295d4dc9e22643" providerId="LiveId" clId="{D5D6DA70-F8E1-445C-B560-B27E5CB77BDD}" dt="2023-11-06T15:30:07.491" v="1803" actId="478"/>
          <ac:spMkLst>
            <pc:docMk/>
            <pc:sldMk cId="3823373272" sldId="256"/>
            <ac:spMk id="608" creationId="{97A61744-E4B8-495E-51A0-7E83BC556995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614" creationId="{E43A4593-6680-59FB-5713-CB2F63823798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617" creationId="{31D1B6B4-6883-0462-963C-AC140C57F01A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620" creationId="{D2AFADA3-4E9A-BD45-4780-B378ACE36DA3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621" creationId="{362E6EDA-4BDB-410A-1EA4-89721FD89288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625" creationId="{54EAFB99-E75A-D283-8943-41C37D6E84F4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626" creationId="{CB87BF70-BB25-DA40-E870-670157F187FE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627" creationId="{F1C4365E-0294-86B3-9C62-E45EC0905CCD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628" creationId="{28E4C73E-15DC-A2BD-61AA-3B30CB41FD44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629" creationId="{1B4B61DE-17E0-74BD-D113-C1DBEC7C6608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630" creationId="{A8FCEEAD-C3E3-89A6-400F-8A782E318BC3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631" creationId="{46805CC2-5124-58EF-2691-6D5A7006C7CA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632" creationId="{268258DB-2E73-7B00-48A2-2DD4A07F52AA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633" creationId="{8DE971EC-800E-5E05-FA9C-7077DCFF9CBE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634" creationId="{F16E2616-BD8A-5626-68F3-CC1004308526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635" creationId="{F1F48243-8D5B-14DE-F700-A58490DA7F33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636" creationId="{AF092B6D-9883-38A9-E778-252F0CB557AD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637" creationId="{1C790BEB-CC21-43DF-E88A-5AC0521EFC75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638" creationId="{628D7F9F-1814-4603-8268-86556CCB7F82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639" creationId="{2B74021A-9304-C40C-67A8-528ADA06F44F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640" creationId="{0832662E-B553-3A03-1993-F0EF0DC2E155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641" creationId="{156BCC56-1CD4-C43A-68E8-CB5EA273126A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642" creationId="{554238BB-C4E2-31A0-B336-721129BDFA92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643" creationId="{F00B0B9C-5E09-9EA5-F0ED-F4CF6588BE00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645" creationId="{2AED8A18-098B-720B-128A-2D18FE7E4773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647" creationId="{261CFED9-4D36-260B-172E-E56B9B504538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648" creationId="{9748172D-2891-32D1-579A-94B2B0823D6B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649" creationId="{2F050AC0-48BA-2984-91E1-F0F8E24B55AF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650" creationId="{95C1086C-1E46-F289-1204-81D8E6B28B35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651" creationId="{872C14C5-9E08-1A7A-82A7-DF0ABD71E587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652" creationId="{8673AD1C-FAEC-F531-D6A9-9620E9C74AAC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653" creationId="{D5342301-F845-D5B0-9A5C-94A13F403105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654" creationId="{452CA6D0-60DB-183E-B22B-BDEB53D02C63}"/>
          </ac:spMkLst>
        </pc:spChg>
        <pc:spChg chg="add del mod">
          <ac:chgData name="Fatima Pillosu" userId="a6295d4dc9e22643" providerId="LiveId" clId="{D5D6DA70-F8E1-445C-B560-B27E5CB77BDD}" dt="2023-11-06T15:49:00.890" v="2400"/>
          <ac:spMkLst>
            <pc:docMk/>
            <pc:sldMk cId="3823373272" sldId="256"/>
            <ac:spMk id="655" creationId="{E2D7543F-7B61-F33C-FE84-5451062CEF21}"/>
          </ac:spMkLst>
        </pc:spChg>
        <pc:spChg chg="add del mod">
          <ac:chgData name="Fatima Pillosu" userId="a6295d4dc9e22643" providerId="LiveId" clId="{D5D6DA70-F8E1-445C-B560-B27E5CB77BDD}" dt="2023-11-06T15:49:00.890" v="2400"/>
          <ac:spMkLst>
            <pc:docMk/>
            <pc:sldMk cId="3823373272" sldId="256"/>
            <ac:spMk id="656" creationId="{39540278-ADDE-E43A-1E7E-4350352F64C9}"/>
          </ac:spMkLst>
        </pc:spChg>
        <pc:spChg chg="add del mod">
          <ac:chgData name="Fatima Pillosu" userId="a6295d4dc9e22643" providerId="LiveId" clId="{D5D6DA70-F8E1-445C-B560-B27E5CB77BDD}" dt="2023-11-06T15:49:00.890" v="2400"/>
          <ac:spMkLst>
            <pc:docMk/>
            <pc:sldMk cId="3823373272" sldId="256"/>
            <ac:spMk id="657" creationId="{29A3EC2F-30DD-AB6A-7FD0-B184BC5F743B}"/>
          </ac:spMkLst>
        </pc:spChg>
        <pc:spChg chg="add del mod">
          <ac:chgData name="Fatima Pillosu" userId="a6295d4dc9e22643" providerId="LiveId" clId="{D5D6DA70-F8E1-445C-B560-B27E5CB77BDD}" dt="2023-11-06T15:49:00.890" v="2400"/>
          <ac:spMkLst>
            <pc:docMk/>
            <pc:sldMk cId="3823373272" sldId="256"/>
            <ac:spMk id="658" creationId="{F5491A98-B9D8-AA2A-ED79-537D1F20BF33}"/>
          </ac:spMkLst>
        </pc:spChg>
        <pc:spChg chg="add del mod">
          <ac:chgData name="Fatima Pillosu" userId="a6295d4dc9e22643" providerId="LiveId" clId="{D5D6DA70-F8E1-445C-B560-B27E5CB77BDD}" dt="2023-11-06T15:49:00.890" v="2400"/>
          <ac:spMkLst>
            <pc:docMk/>
            <pc:sldMk cId="3823373272" sldId="256"/>
            <ac:spMk id="659" creationId="{45CFDD3F-66E1-CCB4-89CB-E9538D917FBF}"/>
          </ac:spMkLst>
        </pc:spChg>
        <pc:spChg chg="add del mod">
          <ac:chgData name="Fatima Pillosu" userId="a6295d4dc9e22643" providerId="LiveId" clId="{D5D6DA70-F8E1-445C-B560-B27E5CB77BDD}" dt="2023-11-06T15:49:00.890" v="2400"/>
          <ac:spMkLst>
            <pc:docMk/>
            <pc:sldMk cId="3823373272" sldId="256"/>
            <ac:spMk id="660" creationId="{543A7540-3133-EC47-76E2-D818DF57B257}"/>
          </ac:spMkLst>
        </pc:spChg>
        <pc:spChg chg="add del mod">
          <ac:chgData name="Fatima Pillosu" userId="a6295d4dc9e22643" providerId="LiveId" clId="{D5D6DA70-F8E1-445C-B560-B27E5CB77BDD}" dt="2023-11-06T15:49:00.890" v="2400"/>
          <ac:spMkLst>
            <pc:docMk/>
            <pc:sldMk cId="3823373272" sldId="256"/>
            <ac:spMk id="661" creationId="{5411074B-F37E-B8FC-FAED-2B9A8CDDC204}"/>
          </ac:spMkLst>
        </pc:spChg>
        <pc:spChg chg="add del mod">
          <ac:chgData name="Fatima Pillosu" userId="a6295d4dc9e22643" providerId="LiveId" clId="{D5D6DA70-F8E1-445C-B560-B27E5CB77BDD}" dt="2023-11-06T15:49:00.890" v="2400"/>
          <ac:spMkLst>
            <pc:docMk/>
            <pc:sldMk cId="3823373272" sldId="256"/>
            <ac:spMk id="662" creationId="{712B7170-D2CA-C37D-AE28-49DCC9781729}"/>
          </ac:spMkLst>
        </pc:spChg>
        <pc:spChg chg="add del mod">
          <ac:chgData name="Fatima Pillosu" userId="a6295d4dc9e22643" providerId="LiveId" clId="{D5D6DA70-F8E1-445C-B560-B27E5CB77BDD}" dt="2023-11-06T15:49:00.890" v="2400"/>
          <ac:spMkLst>
            <pc:docMk/>
            <pc:sldMk cId="3823373272" sldId="256"/>
            <ac:spMk id="663" creationId="{4C75E4E9-D836-911C-000E-6767A6866975}"/>
          </ac:spMkLst>
        </pc:spChg>
        <pc:spChg chg="add del mod">
          <ac:chgData name="Fatima Pillosu" userId="a6295d4dc9e22643" providerId="LiveId" clId="{D5D6DA70-F8E1-445C-B560-B27E5CB77BDD}" dt="2023-11-06T15:49:00.890" v="2400"/>
          <ac:spMkLst>
            <pc:docMk/>
            <pc:sldMk cId="3823373272" sldId="256"/>
            <ac:spMk id="664" creationId="{5F2D488B-35F9-2E9E-9EEE-9F69296C282D}"/>
          </ac:spMkLst>
        </pc:spChg>
        <pc:spChg chg="add del mod">
          <ac:chgData name="Fatima Pillosu" userId="a6295d4dc9e22643" providerId="LiveId" clId="{D5D6DA70-F8E1-445C-B560-B27E5CB77BDD}" dt="2023-11-06T15:49:00.890" v="2400"/>
          <ac:spMkLst>
            <pc:docMk/>
            <pc:sldMk cId="3823373272" sldId="256"/>
            <ac:spMk id="665" creationId="{83B65BE5-6D47-137F-8649-DDCA83EAD554}"/>
          </ac:spMkLst>
        </pc:spChg>
        <pc:spChg chg="add del mod">
          <ac:chgData name="Fatima Pillosu" userId="a6295d4dc9e22643" providerId="LiveId" clId="{D5D6DA70-F8E1-445C-B560-B27E5CB77BDD}" dt="2023-11-06T15:49:00.890" v="2400"/>
          <ac:spMkLst>
            <pc:docMk/>
            <pc:sldMk cId="3823373272" sldId="256"/>
            <ac:spMk id="666" creationId="{24F9AAF2-FFEA-6E13-CCE5-28370A49C98B}"/>
          </ac:spMkLst>
        </pc:spChg>
        <pc:spChg chg="add del mod">
          <ac:chgData name="Fatima Pillosu" userId="a6295d4dc9e22643" providerId="LiveId" clId="{D5D6DA70-F8E1-445C-B560-B27E5CB77BDD}" dt="2023-11-06T15:49:00.890" v="2400"/>
          <ac:spMkLst>
            <pc:docMk/>
            <pc:sldMk cId="3823373272" sldId="256"/>
            <ac:spMk id="667" creationId="{53ABE3E1-38DA-649E-42B4-01EFD3FA1BDF}"/>
          </ac:spMkLst>
        </pc:spChg>
        <pc:spChg chg="add del mod">
          <ac:chgData name="Fatima Pillosu" userId="a6295d4dc9e22643" providerId="LiveId" clId="{D5D6DA70-F8E1-445C-B560-B27E5CB77BDD}" dt="2023-11-06T15:49:00.890" v="2400"/>
          <ac:spMkLst>
            <pc:docMk/>
            <pc:sldMk cId="3823373272" sldId="256"/>
            <ac:spMk id="668" creationId="{4EE044CB-9021-43AB-6D2D-B255A98CC61E}"/>
          </ac:spMkLst>
        </pc:spChg>
        <pc:spChg chg="add del mod">
          <ac:chgData name="Fatima Pillosu" userId="a6295d4dc9e22643" providerId="LiveId" clId="{D5D6DA70-F8E1-445C-B560-B27E5CB77BDD}" dt="2023-11-06T15:49:00.890" v="2400"/>
          <ac:spMkLst>
            <pc:docMk/>
            <pc:sldMk cId="3823373272" sldId="256"/>
            <ac:spMk id="669" creationId="{1FA00018-A0A5-F429-C039-CD2480A72A8F}"/>
          </ac:spMkLst>
        </pc:spChg>
        <pc:spChg chg="add del mod">
          <ac:chgData name="Fatima Pillosu" userId="a6295d4dc9e22643" providerId="LiveId" clId="{D5D6DA70-F8E1-445C-B560-B27E5CB77BDD}" dt="2023-11-06T15:49:00.890" v="2400"/>
          <ac:spMkLst>
            <pc:docMk/>
            <pc:sldMk cId="3823373272" sldId="256"/>
            <ac:spMk id="670" creationId="{E5381F65-3879-9981-D73D-92E751CA8908}"/>
          </ac:spMkLst>
        </pc:spChg>
        <pc:spChg chg="add del mod">
          <ac:chgData name="Fatima Pillosu" userId="a6295d4dc9e22643" providerId="LiveId" clId="{D5D6DA70-F8E1-445C-B560-B27E5CB77BDD}" dt="2023-11-06T15:49:00.890" v="2400"/>
          <ac:spMkLst>
            <pc:docMk/>
            <pc:sldMk cId="3823373272" sldId="256"/>
            <ac:spMk id="671" creationId="{E44D067A-652E-339A-F013-C5B323D7D541}"/>
          </ac:spMkLst>
        </pc:spChg>
        <pc:spChg chg="add del mod">
          <ac:chgData name="Fatima Pillosu" userId="a6295d4dc9e22643" providerId="LiveId" clId="{D5D6DA70-F8E1-445C-B560-B27E5CB77BDD}" dt="2023-11-06T15:49:00.890" v="2400"/>
          <ac:spMkLst>
            <pc:docMk/>
            <pc:sldMk cId="3823373272" sldId="256"/>
            <ac:spMk id="672" creationId="{17AFE9B0-5F22-787F-A736-20A7206C49EA}"/>
          </ac:spMkLst>
        </pc:spChg>
        <pc:spChg chg="add del mod">
          <ac:chgData name="Fatima Pillosu" userId="a6295d4dc9e22643" providerId="LiveId" clId="{D5D6DA70-F8E1-445C-B560-B27E5CB77BDD}" dt="2023-11-06T15:49:00.890" v="2400"/>
          <ac:spMkLst>
            <pc:docMk/>
            <pc:sldMk cId="3823373272" sldId="256"/>
            <ac:spMk id="673" creationId="{A5AAAE2F-331A-CE37-EAF4-256C2680EAA1}"/>
          </ac:spMkLst>
        </pc:spChg>
        <pc:spChg chg="add del mod">
          <ac:chgData name="Fatima Pillosu" userId="a6295d4dc9e22643" providerId="LiveId" clId="{D5D6DA70-F8E1-445C-B560-B27E5CB77BDD}" dt="2023-11-06T15:49:00.890" v="2400"/>
          <ac:spMkLst>
            <pc:docMk/>
            <pc:sldMk cId="3823373272" sldId="256"/>
            <ac:spMk id="713" creationId="{E85FF017-CBD6-250A-3025-1D1D2A25B69D}"/>
          </ac:spMkLst>
        </pc:spChg>
        <pc:spChg chg="add del mod">
          <ac:chgData name="Fatima Pillosu" userId="a6295d4dc9e22643" providerId="LiveId" clId="{D5D6DA70-F8E1-445C-B560-B27E5CB77BDD}" dt="2023-11-06T15:49:00.890" v="2400"/>
          <ac:spMkLst>
            <pc:docMk/>
            <pc:sldMk cId="3823373272" sldId="256"/>
            <ac:spMk id="715" creationId="{F797A5AE-9B28-63F7-D5B6-18395928487E}"/>
          </ac:spMkLst>
        </pc:spChg>
        <pc:spChg chg="add del mod">
          <ac:chgData name="Fatima Pillosu" userId="a6295d4dc9e22643" providerId="LiveId" clId="{D5D6DA70-F8E1-445C-B560-B27E5CB77BDD}" dt="2023-11-06T15:49:00.890" v="2400"/>
          <ac:spMkLst>
            <pc:docMk/>
            <pc:sldMk cId="3823373272" sldId="256"/>
            <ac:spMk id="716" creationId="{452338D4-30EE-F728-D17B-1DB5560E4255}"/>
          </ac:spMkLst>
        </pc:spChg>
        <pc:spChg chg="add del mod">
          <ac:chgData name="Fatima Pillosu" userId="a6295d4dc9e22643" providerId="LiveId" clId="{D5D6DA70-F8E1-445C-B560-B27E5CB77BDD}" dt="2023-11-06T15:49:00.890" v="2400"/>
          <ac:spMkLst>
            <pc:docMk/>
            <pc:sldMk cId="3823373272" sldId="256"/>
            <ac:spMk id="717" creationId="{27D99D2E-D661-A9ED-EAB6-AE55B2C71F52}"/>
          </ac:spMkLst>
        </pc:spChg>
        <pc:spChg chg="add del mod">
          <ac:chgData name="Fatima Pillosu" userId="a6295d4dc9e22643" providerId="LiveId" clId="{D5D6DA70-F8E1-445C-B560-B27E5CB77BDD}" dt="2023-11-06T15:49:00.890" v="2400"/>
          <ac:spMkLst>
            <pc:docMk/>
            <pc:sldMk cId="3823373272" sldId="256"/>
            <ac:spMk id="718" creationId="{0488B661-8148-111E-7B35-6785556E53AC}"/>
          </ac:spMkLst>
        </pc:spChg>
        <pc:spChg chg="add del mod">
          <ac:chgData name="Fatima Pillosu" userId="a6295d4dc9e22643" providerId="LiveId" clId="{D5D6DA70-F8E1-445C-B560-B27E5CB77BDD}" dt="2023-11-06T15:49:00.890" v="2400"/>
          <ac:spMkLst>
            <pc:docMk/>
            <pc:sldMk cId="3823373272" sldId="256"/>
            <ac:spMk id="719" creationId="{95821069-D1DD-FD77-982B-E160A72DB82F}"/>
          </ac:spMkLst>
        </pc:spChg>
        <pc:spChg chg="add del mod">
          <ac:chgData name="Fatima Pillosu" userId="a6295d4dc9e22643" providerId="LiveId" clId="{D5D6DA70-F8E1-445C-B560-B27E5CB77BDD}" dt="2023-11-06T15:49:00.890" v="2400"/>
          <ac:spMkLst>
            <pc:docMk/>
            <pc:sldMk cId="3823373272" sldId="256"/>
            <ac:spMk id="720" creationId="{EC2D2C11-CBE9-511D-215A-C2F94CDEBFDB}"/>
          </ac:spMkLst>
        </pc:spChg>
        <pc:spChg chg="add del mod">
          <ac:chgData name="Fatima Pillosu" userId="a6295d4dc9e22643" providerId="LiveId" clId="{D5D6DA70-F8E1-445C-B560-B27E5CB77BDD}" dt="2023-11-06T15:49:00.890" v="2400"/>
          <ac:spMkLst>
            <pc:docMk/>
            <pc:sldMk cId="3823373272" sldId="256"/>
            <ac:spMk id="721" creationId="{75F9A2EF-0956-9030-1C9E-1A1BDB8C45B1}"/>
          </ac:spMkLst>
        </pc:spChg>
        <pc:spChg chg="add del mod">
          <ac:chgData name="Fatima Pillosu" userId="a6295d4dc9e22643" providerId="LiveId" clId="{D5D6DA70-F8E1-445C-B560-B27E5CB77BDD}" dt="2023-11-06T15:49:00.890" v="2400"/>
          <ac:spMkLst>
            <pc:docMk/>
            <pc:sldMk cId="3823373272" sldId="256"/>
            <ac:spMk id="722" creationId="{1C25E3F2-B914-6FF9-E051-4A266473B810}"/>
          </ac:spMkLst>
        </pc:spChg>
        <pc:spChg chg="add del mod">
          <ac:chgData name="Fatima Pillosu" userId="a6295d4dc9e22643" providerId="LiveId" clId="{D5D6DA70-F8E1-445C-B560-B27E5CB77BDD}" dt="2023-11-06T15:49:00.890" v="2400"/>
          <ac:spMkLst>
            <pc:docMk/>
            <pc:sldMk cId="3823373272" sldId="256"/>
            <ac:spMk id="723" creationId="{F3230C6D-F1C4-9385-AAED-D35D9BD001F9}"/>
          </ac:spMkLst>
        </pc:spChg>
        <pc:spChg chg="add del mod">
          <ac:chgData name="Fatima Pillosu" userId="a6295d4dc9e22643" providerId="LiveId" clId="{D5D6DA70-F8E1-445C-B560-B27E5CB77BDD}" dt="2023-11-06T15:49:00.890" v="2400"/>
          <ac:spMkLst>
            <pc:docMk/>
            <pc:sldMk cId="3823373272" sldId="256"/>
            <ac:spMk id="724" creationId="{B1FEE225-02DB-2E89-4748-35DF02E1DEDB}"/>
          </ac:spMkLst>
        </pc:spChg>
        <pc:spChg chg="add del mod">
          <ac:chgData name="Fatima Pillosu" userId="a6295d4dc9e22643" providerId="LiveId" clId="{D5D6DA70-F8E1-445C-B560-B27E5CB77BDD}" dt="2023-11-06T15:49:00.890" v="2400"/>
          <ac:spMkLst>
            <pc:docMk/>
            <pc:sldMk cId="3823373272" sldId="256"/>
            <ac:spMk id="725" creationId="{8961C730-C9D5-DDD3-44DF-AF4A0FA5A2B4}"/>
          </ac:spMkLst>
        </pc:spChg>
        <pc:spChg chg="add del mod">
          <ac:chgData name="Fatima Pillosu" userId="a6295d4dc9e22643" providerId="LiveId" clId="{D5D6DA70-F8E1-445C-B560-B27E5CB77BDD}" dt="2023-11-06T15:49:00.890" v="2400"/>
          <ac:spMkLst>
            <pc:docMk/>
            <pc:sldMk cId="3823373272" sldId="256"/>
            <ac:spMk id="726" creationId="{2796C56E-C0DA-FCA1-4D9B-77DCC8D21926}"/>
          </ac:spMkLst>
        </pc:spChg>
        <pc:spChg chg="add del mod">
          <ac:chgData name="Fatima Pillosu" userId="a6295d4dc9e22643" providerId="LiveId" clId="{D5D6DA70-F8E1-445C-B560-B27E5CB77BDD}" dt="2023-11-06T15:49:00.890" v="2400"/>
          <ac:spMkLst>
            <pc:docMk/>
            <pc:sldMk cId="3823373272" sldId="256"/>
            <ac:spMk id="727" creationId="{0C48FDC2-E12D-6B24-2160-F6B913F1A878}"/>
          </ac:spMkLst>
        </pc:spChg>
        <pc:spChg chg="add del mod">
          <ac:chgData name="Fatima Pillosu" userId="a6295d4dc9e22643" providerId="LiveId" clId="{D5D6DA70-F8E1-445C-B560-B27E5CB77BDD}" dt="2023-11-06T15:49:00.890" v="2400"/>
          <ac:spMkLst>
            <pc:docMk/>
            <pc:sldMk cId="3823373272" sldId="256"/>
            <ac:spMk id="728" creationId="{81D80259-2C38-9B45-01E2-B80F82F3ACF1}"/>
          </ac:spMkLst>
        </pc:spChg>
        <pc:spChg chg="add del mod">
          <ac:chgData name="Fatima Pillosu" userId="a6295d4dc9e22643" providerId="LiveId" clId="{D5D6DA70-F8E1-445C-B560-B27E5CB77BDD}" dt="2023-11-06T15:49:00.890" v="2400"/>
          <ac:spMkLst>
            <pc:docMk/>
            <pc:sldMk cId="3823373272" sldId="256"/>
            <ac:spMk id="729" creationId="{9613F15A-FFE0-D738-3456-7EF4B4320D85}"/>
          </ac:spMkLst>
        </pc:spChg>
        <pc:spChg chg="add del mod">
          <ac:chgData name="Fatima Pillosu" userId="a6295d4dc9e22643" providerId="LiveId" clId="{D5D6DA70-F8E1-445C-B560-B27E5CB77BDD}" dt="2023-11-06T15:49:00.890" v="2400"/>
          <ac:spMkLst>
            <pc:docMk/>
            <pc:sldMk cId="3823373272" sldId="256"/>
            <ac:spMk id="730" creationId="{9409E337-7BF1-9A52-0CFA-CB6C70A175F2}"/>
          </ac:spMkLst>
        </pc:spChg>
        <pc:spChg chg="add del mod">
          <ac:chgData name="Fatima Pillosu" userId="a6295d4dc9e22643" providerId="LiveId" clId="{D5D6DA70-F8E1-445C-B560-B27E5CB77BDD}" dt="2023-11-06T15:49:00.890" v="2400"/>
          <ac:spMkLst>
            <pc:docMk/>
            <pc:sldMk cId="3823373272" sldId="256"/>
            <ac:spMk id="731" creationId="{E20BD880-E5C0-FA07-A81D-1C770CA85A47}"/>
          </ac:spMkLst>
        </pc:spChg>
        <pc:spChg chg="add del mod">
          <ac:chgData name="Fatima Pillosu" userId="a6295d4dc9e22643" providerId="LiveId" clId="{D5D6DA70-F8E1-445C-B560-B27E5CB77BDD}" dt="2023-11-06T15:49:00.890" v="2400"/>
          <ac:spMkLst>
            <pc:docMk/>
            <pc:sldMk cId="3823373272" sldId="256"/>
            <ac:spMk id="732" creationId="{C98A28A7-917D-98FD-57AC-A838D468C6F1}"/>
          </ac:spMkLst>
        </pc:spChg>
        <pc:spChg chg="add del mod">
          <ac:chgData name="Fatima Pillosu" userId="a6295d4dc9e22643" providerId="LiveId" clId="{D5D6DA70-F8E1-445C-B560-B27E5CB77BDD}" dt="2023-11-06T15:49:00.890" v="2400"/>
          <ac:spMkLst>
            <pc:docMk/>
            <pc:sldMk cId="3823373272" sldId="256"/>
            <ac:spMk id="733" creationId="{19968838-6B3F-9FFB-0E66-A955408965E6}"/>
          </ac:spMkLst>
        </pc:spChg>
        <pc:spChg chg="add del mod">
          <ac:chgData name="Fatima Pillosu" userId="a6295d4dc9e22643" providerId="LiveId" clId="{D5D6DA70-F8E1-445C-B560-B27E5CB77BDD}" dt="2023-11-06T15:49:00.890" v="2400"/>
          <ac:spMkLst>
            <pc:docMk/>
            <pc:sldMk cId="3823373272" sldId="256"/>
            <ac:spMk id="773" creationId="{07C301C3-DE1D-55FF-E854-CF791BAB8E94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775" creationId="{C932713C-CC50-BD31-C204-DD91F4FD9937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776" creationId="{41E7A62E-5FFC-9844-9A75-F33634294D78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777" creationId="{D081A849-7975-2970-21A4-C61BB890CB65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778" creationId="{10CB44DD-93FB-0BD6-F6F9-DBB2510F1879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779" creationId="{F41276A4-E11A-D335-6252-AF928C377E6D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780" creationId="{BE95A918-AB93-5F25-37A9-C9D4208212EA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781" creationId="{34170434-4475-E7E0-F268-E456857ABCAD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782" creationId="{AABB060F-7305-2080-0226-0BF56EAEA96D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783" creationId="{3D435E03-12B5-1884-4E1B-87D4E8FAEA5C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784" creationId="{B30CEADA-6830-5256-0DAA-B89245946C9D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785" creationId="{369BD3D5-4A03-2317-51FC-C5E7005F7AEB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786" creationId="{7111D6DB-B028-F954-B348-1A9BDCA1D945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787" creationId="{4BD2D02D-2677-485F-9266-D64BDFEBCB69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788" creationId="{D20FEE13-33CF-345C-0BFC-033863031869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789" creationId="{4940C810-49B2-F685-9D3A-AE3897A34FA2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790" creationId="{1DE4A3AB-6C91-58BF-45BC-F9FA527788D3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791" creationId="{66C12753-C2A9-219D-A54E-FAA8DBB716E3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792" creationId="{1F96AB1A-150B-449B-F431-4DBCDE9FB1E0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793" creationId="{14A78F76-9845-C24C-DB88-99ECE1C9867B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794" creationId="{0B01E582-9401-6BF7-97F0-EE7B45F99D87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795" creationId="{5B5810DE-75B0-8FEB-3D5E-E787E90099DD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796" creationId="{4C6B6AB2-A4C6-EA4B-B74C-CB432D224E01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797" creationId="{1DC66637-C87E-9FB6-07DC-6713DA9C2C8A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798" creationId="{DB3C5ABA-79EF-045A-5F3C-972B2874347E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799" creationId="{C63F5763-E989-14C4-9BF7-4E00F2414707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00" creationId="{76235C8D-5E3A-5E5D-EC08-833FCD5C2B7D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01" creationId="{611BC3D0-CC73-4D7C-1054-77EB61062DE9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02" creationId="{A945FFA8-B109-EECA-58F0-41DFB66774C5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03" creationId="{BEE36444-9647-55D8-4BA6-355FBECA5C2C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04" creationId="{44F40C39-31DC-BEDA-8030-AA3AF770FB41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05" creationId="{55937629-DB37-EC44-9B63-C48EF67E5DAA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06" creationId="{34A59057-975B-3421-AADF-9FFFAB8275B1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07" creationId="{4CD2E879-FA71-6B64-B75F-F42F93B451B0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08" creationId="{2865D557-62EC-5E50-843A-A962E45460E2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09" creationId="{EC092009-EF25-1AC5-0009-C74A211B33E3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10" creationId="{74ADA2A0-A6E1-D28D-49FD-1BB0AF1B8DE2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11" creationId="{7E3D6A92-EA97-9949-6FB4-A7E40D9AB9A7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12" creationId="{0EC92623-EFD7-7D7F-C8BB-B0373CBF12AE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52" creationId="{6882B4D3-71FE-F64F-D928-BF73167F76A5}"/>
          </ac:spMkLst>
        </pc:spChg>
        <pc:spChg chg="add del mod">
          <ac:chgData name="Fatima Pillosu" userId="a6295d4dc9e22643" providerId="LiveId" clId="{D5D6DA70-F8E1-445C-B560-B27E5CB77BDD}" dt="2023-11-06T15:49:27.171" v="2405" actId="478"/>
          <ac:spMkLst>
            <pc:docMk/>
            <pc:sldMk cId="3823373272" sldId="256"/>
            <ac:spMk id="854" creationId="{082F2E93-DB53-C294-DB2C-3B9C5759BFAA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55" creationId="{BBC07A67-2490-4FBA-F62A-8A47A5A68A85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56" creationId="{C5234AB4-3F4D-9B53-0F45-B44D72E9E1CA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57" creationId="{94750DFE-6AC7-56B8-30B2-C4C1D9DB67FC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58" creationId="{CB39EFD1-86BE-DF38-8562-57FF9565818F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59" creationId="{0FAD60D3-00A7-995E-ACBA-B75C1099F631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60" creationId="{B56D19D8-8631-C831-4F90-3F2334A9DA42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61" creationId="{EE72D46A-D3E2-545F-45EE-C0BA15A573DF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62" creationId="{2B79934A-0F09-E2F2-0A77-C79E71FE7BAA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63" creationId="{66479A4B-9AD4-EB19-1566-0C693E202964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64" creationId="{6784E93E-394E-DB53-2144-07E111783AFE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65" creationId="{3DB5AD5B-468E-BDFF-1492-A390F1F86440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66" creationId="{7C9BCCB0-2585-769A-CF77-2F0CB1438252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67" creationId="{C0FAFD82-D6E2-791E-1253-F05D28864989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68" creationId="{2D83B016-068E-5899-A635-2EF1D3A0D822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69" creationId="{4A0DC386-05A9-040C-FE3F-F91D0501B4CA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70" creationId="{D61A346E-40E0-7605-950E-6881767A44A1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71" creationId="{1AB08B3F-D047-49AB-519A-2A9B1033FB85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72" creationId="{1E157D23-91A7-91C6-A3F2-DF1FBC4E1028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73" creationId="{34485C05-FC26-43F4-EC43-619771C4F344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74" creationId="{B558BF52-9719-4CE6-CCDE-9880A993E682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75" creationId="{3A447076-864E-100A-2E7E-EF900994C23E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76" creationId="{09C7432B-491C-B2BF-97A5-08AC3B25DD5F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77" creationId="{7C180741-FADB-8991-77C6-E9299EA79C6B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78" creationId="{23F82FFE-B497-DF4F-8D77-6C4D474DFBB4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79" creationId="{67FADBF0-1706-85F5-ED12-1A7055815B59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80" creationId="{F4F7859F-FE93-459A-533C-4D0FF98FB8F7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81" creationId="{0F16B3A2-9D8B-EE92-98C9-0D6EEEF6A3A0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82" creationId="{2AEF472F-CA22-53BD-FE61-7B28F5A83004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83" creationId="{978E4B8C-28F9-1412-8F14-58DD0F588A26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84" creationId="{741B871D-183A-A747-FA54-353BDCE6B95C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85" creationId="{9C6F94EA-5C91-2F5A-970A-83581DA0FC55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86" creationId="{F55FEB24-F306-B054-E45C-F5707093FB1A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87" creationId="{F1753D2A-1B15-2ECE-315E-9FCAA9A247FD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88" creationId="{655D9CA9-F77A-6618-5854-5C413F6D017C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89" creationId="{2CCCBC12-4603-F2CE-D5BF-DE4BB027FB1D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90" creationId="{7B92FEC7-7D40-6B53-D437-5B93EADDA274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91" creationId="{0AC67A77-BBC7-DD4F-34F9-015A5949386D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92" creationId="{78BF29BB-88F8-44B1-F80E-ADB3533BFD5D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893" creationId="{4B76DF02-AAAF-750D-1E44-510B179F65CD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933" creationId="{61E8BE00-191E-2FE4-287F-9EAD23BEB9F4}"/>
          </ac:spMkLst>
        </pc:spChg>
        <pc:spChg chg="add del mod">
          <ac:chgData name="Fatima Pillosu" userId="a6295d4dc9e22643" providerId="LiveId" clId="{D5D6DA70-F8E1-445C-B560-B27E5CB77BDD}" dt="2023-11-06T15:49:28.996" v="2407" actId="478"/>
          <ac:spMkLst>
            <pc:docMk/>
            <pc:sldMk cId="3823373272" sldId="256"/>
            <ac:spMk id="935" creationId="{A0F1B9E8-3B19-1CDB-9DF6-F1B72000B5D1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936" creationId="{6ED579C0-9810-60B8-F954-70DAE03BC328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937" creationId="{ED678C6B-36C9-9A48-0A83-98CDC58A02EA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938" creationId="{C9C26C61-EC4B-7D6B-EC96-F0A3A89E5A14}"/>
          </ac:spMkLst>
        </pc:spChg>
        <pc:spChg chg="add del mod">
          <ac:chgData name="Fatima Pillosu" userId="a6295d4dc9e22643" providerId="LiveId" clId="{D5D6DA70-F8E1-445C-B560-B27E5CB77BDD}" dt="2023-11-06T15:56:53.119" v="2662" actId="21"/>
          <ac:spMkLst>
            <pc:docMk/>
            <pc:sldMk cId="3823373272" sldId="256"/>
            <ac:spMk id="939" creationId="{F7FE2349-B60F-6BCE-5C44-CBCD9A47CF34}"/>
          </ac:spMkLst>
        </pc:spChg>
        <pc:spChg chg="add del">
          <ac:chgData name="Fatima Pillosu" userId="a6295d4dc9e22643" providerId="LiveId" clId="{D5D6DA70-F8E1-445C-B560-B27E5CB77BDD}" dt="2023-11-06T15:56:51.696" v="2661" actId="478"/>
          <ac:spMkLst>
            <pc:docMk/>
            <pc:sldMk cId="3823373272" sldId="256"/>
            <ac:spMk id="940" creationId="{351E8820-8B00-DAF9-ED5B-8FCA762DD3D5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945" creationId="{972BDE3C-69FE-8DCF-8B92-242E6D807673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946" creationId="{6A67CEC3-771F-C90A-8FC1-6FDE3E4BB6CE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947" creationId="{23ED8F7E-992D-7F07-439E-A82509F94A95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948" creationId="{A7FF79CF-A695-E871-2FEF-CA5D76DF21C2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949" creationId="{7EDC9AAB-E0EF-408C-5299-3DEED48887C0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950" creationId="{C44E6FBA-B73B-D08A-9DD7-786B3CC0EBB8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951" creationId="{34B3680E-5F7A-C822-F3A0-7C02BFD1A9A1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952" creationId="{F09115E7-0E5A-0CAF-9563-0A297CAB95AB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953" creationId="{E808E70A-91E5-517C-765B-3C4DF2F6EC27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954" creationId="{25DB37D7-E996-B059-C4FE-4699D08A9E18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955" creationId="{97EBCE4E-48DC-7903-FAEF-7CB3664C81BD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956" creationId="{13ADDB83-140E-D249-9A4E-476491BCD9CF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957" creationId="{BF57319C-FBB2-36D5-D44F-C229574C5769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958" creationId="{71A94F4B-2D40-E589-55D7-969D270D25B2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959" creationId="{81FC9053-C6EF-B76B-B927-C6189D17C72C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960" creationId="{00F41FF2-6733-ACE4-B286-04E408148DEC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961" creationId="{C6EA0C26-48D9-B796-8756-64E8CF47BF7D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962" creationId="{F5FAF5A5-B976-928F-D70D-5684B832A3B0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963" creationId="{57B13E77-44E6-43D4-53C5-FDEF22AA36BD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964" creationId="{1580291D-8A32-7F64-2876-E5D552125C1B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965" creationId="{AB5A4F63-F40D-A27C-3C78-13999D773748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966" creationId="{85A128D5-B4DD-782D-96D1-61CBE180BBCA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967" creationId="{CCF96E86-2CFC-9861-566A-D3CD69243FBF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968" creationId="{66402384-8F8A-EFBD-9B24-7B3A38DADE57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969" creationId="{FD1279B1-5BB4-AF65-7078-93AF41369EA5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970" creationId="{0663BE0E-5D8B-1B2C-6674-FF564E8EA5DF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971" creationId="{6CDA492A-2282-30D4-E76B-0B88D1ED057D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972" creationId="{6A7A83FB-E39B-D354-706F-2F0885733151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973" creationId="{53E9920B-A448-CFF7-0750-87F08C3E6AC3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974" creationId="{18320322-F2BB-8AED-3923-10129E35978A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975" creationId="{EC673FA1-77C2-25D2-B523-05493A43DADE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976" creationId="{691677D7-DA10-02DA-D581-607BBA41FB62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977" creationId="{3CDEC2A1-535C-28BF-6157-6A806F979AAB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978" creationId="{22F9958C-9885-6DE5-14C2-01B4894EE8F9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979" creationId="{B17426F1-B100-614C-CDF0-8F1B32072757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980" creationId="{CCA70BF1-45E1-979A-E4DF-95A99806177A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981" creationId="{A82D874A-54D3-2C56-220A-61FDBCD2F78D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982" creationId="{2958E57B-B843-36A4-0F24-C2BA353E21FE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22" creationId="{7B1D3907-E006-B0F5-9860-19777297EBCA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24" creationId="{32E235B3-374D-B3F8-0BD3-9D5E0313869C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25" creationId="{2CCFBD8D-58A1-0506-62A6-D1E56B7DD5BF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26" creationId="{349ACFB6-00A7-C683-5800-8735788C816F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27" creationId="{D8FED612-FAA6-41FA-4D0C-33A5413AE1FA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28" creationId="{0519523C-6465-2ABC-5F3D-FC4FFE1C64B6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29" creationId="{CABEBF67-1BEB-C957-B2F5-32369E921A6A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30" creationId="{132AF871-DF4C-CA58-572D-3972D2407544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31" creationId="{5A90FEF7-CE3B-B1EC-2757-47D05980EA53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32" creationId="{FF6E16B1-450F-50BD-0B0A-473FD51473B3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33" creationId="{988686C4-C958-82EC-641C-4EE1FCF2E3CA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34" creationId="{F1E4D0FA-B5F3-A138-08D6-B99A3C7FEBD7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35" creationId="{D51FBCE2-0E1D-DFC8-5F67-B4B717C809DE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36" creationId="{5F5807AF-3CAC-1E5F-DDBD-F534BC5D0A06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37" creationId="{E35EA950-DC2C-2664-86D4-F8C9E9A59F6B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38" creationId="{761B60E4-6D0B-9088-87BB-63F9DD5DFBF1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39" creationId="{F924541F-058B-03FF-FCBF-B7A53B2A1821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40" creationId="{C68E084D-3CC5-8288-09FE-1868A4DE5EC6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41" creationId="{83B42E0E-ABF1-9C13-1125-FF51088CF2E5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42" creationId="{5958859E-E7C8-9927-2E44-C744AE5ABA2D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43" creationId="{3BFEC9BF-2C93-0921-53D6-5A47F6AD102B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44" creationId="{F78311CF-6603-84CC-D2F0-A0A442FAE871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45" creationId="{8668BCA2-388B-1735-091D-04ECA67F6552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46" creationId="{2B19B1FA-09A7-C6A6-0BDB-EFB1CC8F0B66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47" creationId="{1292204C-BE9E-913B-38BD-78928E4B4FD9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48" creationId="{29D9780F-E68B-448E-558A-852F655B3133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49" creationId="{EE3125A0-2994-867F-8CAC-22947DCDAFED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50" creationId="{41CFCAB1-FD74-AD45-4AE1-22F3C91B8E4E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51" creationId="{5635DD8A-C87B-F071-9C2B-94BB849E6246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52" creationId="{C916171E-2594-2919-09C4-771F0F840A1D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53" creationId="{DA5D2FED-893B-FC98-42D2-5C223908387F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54" creationId="{11C21370-1059-00F5-DD29-78D70913F52E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55" creationId="{7FDE17B1-451A-5B07-395B-62A6045DAA06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56" creationId="{73554B2E-C27C-583E-AA80-973CF991D22B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57" creationId="{80F1459C-EEED-2E52-70D3-2221C36B05A5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58" creationId="{D7E83664-7DD9-A9F7-0C94-F44C6B8A4F62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59" creationId="{84DE64BE-4D4A-253D-555D-914F17AD8A78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60" creationId="{21FCD4EA-5044-18A3-3F67-488AC5491F18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61" creationId="{B97F005A-BC13-EC86-954A-677A7C55F6C5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71" creationId="{22AE3C60-E438-4356-90AB-12157D1C6203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72" creationId="{9DD50F24-B7D3-15DA-A8CC-2432B770F459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73" creationId="{81496548-388F-4D21-DD93-7BAD8A6977C4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74" creationId="{FCB9051C-EB9E-EA7F-5990-9E12A42CC5A5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75" creationId="{0AAB755B-495C-B350-4041-9C993B4DE738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76" creationId="{387D535A-9EA0-DF92-4932-C61517FAE220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77" creationId="{432ADDB4-30E1-17FB-F615-AD478498F38B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78" creationId="{BE2E5ED9-9352-D0EC-D90D-2155B6B78434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79" creationId="{089EB96F-C5F7-B616-DE5B-AFD64A5850CD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80" creationId="{92AF00C3-BF07-0B36-AA99-23E21056CB9B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81" creationId="{18AE5DCB-E2C8-70A4-7F5C-1F92A01A4DFE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82" creationId="{A92581D1-62CC-7C05-5F47-DB04CC98151A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83" creationId="{2E230EAF-F9E0-ED7A-6462-6FB658AA7125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84" creationId="{6DDC89C2-A1A1-9160-47BC-6A60CE93D6E3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85" creationId="{C9D563D5-AEFF-C192-49DC-7E20BC1EE3CD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86" creationId="{357DAB9B-41C6-F673-9A70-1B5A84F09298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87" creationId="{BA3FC59D-C376-8296-6356-499497D13068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88" creationId="{6BF26FD9-CF0D-2C71-2E1F-C005666CFD60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89" creationId="{AD93AD6B-FEA0-33C9-740D-DCB172ECBE61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90" creationId="{96D19650-E727-4746-AE3A-110A367B7A64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91" creationId="{0B403D04-E52E-A305-C7CC-29D4307E4AA9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92" creationId="{8F0C7FDC-ED1D-0ECC-2315-2656C387F511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93" creationId="{BB24325C-5249-0657-0EAD-A88F675316F0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94" creationId="{72763020-A017-C022-03B8-FFAF80DFF184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95" creationId="{90C8DBCE-137B-D2A2-8677-F256F3BFAB6D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96" creationId="{9F8C5BE9-C68B-567E-58B8-8E0E39B9FA90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97" creationId="{936B0A15-B6AB-DA46-BA98-82469D184103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98" creationId="{F9B46FAB-39CA-AA0D-2E6E-C441BFE40645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099" creationId="{080B749E-E9FF-1317-FE0F-76DE0983B685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100" creationId="{637623F9-E3C1-7133-1062-AB036BD324C3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101" creationId="{4B60CD1C-65BC-11B1-7B01-2CD0B4C584E4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102" creationId="{E35AC273-DED6-741A-E3E3-DCE6F8F95B48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103" creationId="{0BD77191-7693-233B-BA01-CD97F8521454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104" creationId="{3B6D333C-6FE4-A912-4462-A19747036F0C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105" creationId="{8B56BE0E-C325-3F1B-19F7-CFB4C64BFA36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106" creationId="{353B0D4D-88C1-C982-5E3C-8C2C93C26EE1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107" creationId="{FB8638C2-5DDC-2730-CFB3-AF5097293526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108" creationId="{C3D07241-4D86-9F59-6C2F-3A574BB93E5B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109" creationId="{EE6618E7-37DC-507B-5831-764AB97F7357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149" creationId="{A4B2FE36-0705-48D8-5348-4C027E631736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151" creationId="{316A6F9C-97F8-4967-84B7-304DA3102878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152" creationId="{D0F0E880-3C5A-5B37-F0FF-11A561331220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153" creationId="{AEBCC6D0-24FD-6EDB-2B1B-22B3B7A6DA2E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154" creationId="{5A90603E-F182-DF07-73B7-70A2A3255AC6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155" creationId="{C8DDF1C4-67AE-ECE8-2ABE-AB00E662F2F6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156" creationId="{1FC8192A-DE9F-A570-1455-380D653271BD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157" creationId="{84AC7BCA-992F-0AFF-761F-5FCA2D0B0764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158" creationId="{E7FA2502-9DCA-1846-7026-204F4AC8C28C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159" creationId="{7A453B1E-8C6E-3078-CC4F-1E4B0EE26D2E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160" creationId="{36DD3043-F3F3-F681-0CE6-8896B1BD992F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161" creationId="{8E672E3B-C3F0-8F82-BA4A-D937522731CB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162" creationId="{7ACC4388-F791-29D5-CCBF-4472E211B40E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172" creationId="{3670F71A-DB00-B6E9-ECB2-503F2875A8E1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174" creationId="{C6BD929A-6A60-87D2-0E79-84B290DCCA28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176" creationId="{72128D51-6AA7-F25E-7BBA-7479A2DC63C6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178" creationId="{4BF898A2-E980-F79F-D31D-923DA7F9DFD4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179" creationId="{060FA4D9-D94C-F2C7-647D-6BF923C19D2C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180" creationId="{63E85029-A489-F1DF-0F13-D0F15B8E9028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183" creationId="{5D77D8DB-6A22-D4C3-57A0-1B414E7C1041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184" creationId="{F3CB5CD6-4B06-C5EC-D894-8FCD76A148C1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185" creationId="{B89484EB-647B-DDD4-30C0-3254CF8C8983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186" creationId="{EB790408-765D-CCD2-038C-D67330053B74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187" creationId="{8F666D3A-3D58-2C97-04A1-871BFC40E621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188" creationId="{16902ABC-2513-FD2F-BB7E-22DC08B729BA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189" creationId="{5A7B49B8-4278-6B2E-917D-107FE5E5C0B1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190" creationId="{E1C46CEF-D3E8-829F-92B4-4B69C25538F2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191" creationId="{59AD4B65-2E3E-98FB-9462-AF45C8346B49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192" creationId="{B4B5C6BF-7399-F888-1476-3B787C1549BC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193" creationId="{B15AA867-2E70-7E05-380C-6EDB05C8ACE5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194" creationId="{F73E4D89-844F-5FBF-3D62-6A1FF53C94F0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195" creationId="{983E7602-A531-8EB7-E632-F1BFF1210CE3}"/>
          </ac:spMkLst>
        </pc:spChg>
        <pc:spChg chg="add mod">
          <ac:chgData name="Fatima Pillosu" userId="a6295d4dc9e22643" providerId="LiveId" clId="{D5D6DA70-F8E1-445C-B560-B27E5CB77BDD}" dt="2023-11-06T16:20:26.485" v="2670" actId="20577"/>
          <ac:spMkLst>
            <pc:docMk/>
            <pc:sldMk cId="3823373272" sldId="256"/>
            <ac:spMk id="1196" creationId="{D96E9AED-6FAA-53D7-4CBA-EC81A65D9C84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197" creationId="{F36AA750-24AA-69AA-FDAB-9F5DFFE3BFD1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198" creationId="{59A69867-00E0-B48F-A485-48975642ED1F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199" creationId="{B41A9C53-40B4-4FE8-0848-BEE2907E500C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00" creationId="{946CF168-2A04-F4F3-17AC-45A48130DCFD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01" creationId="{B0E8CD1E-0545-6F26-3E3B-648DC5D12B60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03" creationId="{52E1D3DE-63C6-DD21-D4A5-C7089AE2E46A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04" creationId="{08D28B77-A9B7-DEDC-DC3D-B7114A6904DD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05" creationId="{D6AC6E3D-9394-2504-5FF3-F5233F743A95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06" creationId="{03F6800F-D504-8909-6285-705A74105470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07" creationId="{96CCF2BF-866D-32F8-DB22-83C7812163F3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08" creationId="{42B69AF8-A8D7-C48F-5227-78802E69F6A7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09" creationId="{3A92A9E9-234A-08C4-EA1A-7E5D7B5A0E10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10" creationId="{898E6424-2729-0D1F-FD8B-900B24D16E31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11" creationId="{1F371217-2404-F7C9-7505-0B68C8954179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12" creationId="{7BD284ED-90A0-6051-BC24-7F151380C157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13" creationId="{32C31C02-A4D2-E115-F23B-BEF059FF8E33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14" creationId="{13BC3ACD-D8A7-EBC4-8B4A-C1AE70EEDA13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15" creationId="{2D256B0A-7773-38ED-5B06-FEA02E2921DE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16" creationId="{31B576FE-C613-0CF8-F8A3-447CC5A8F3DB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17" creationId="{DDC67F42-D079-B010-39FC-06BB1D932B75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18" creationId="{5902B757-12C7-F579-FB60-8FCB6D553785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19" creationId="{42E10E83-66BF-A07B-330A-C11008402BBF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20" creationId="{46A5F9C5-137A-D973-2402-BF151A565211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21" creationId="{B90C46F3-0CB7-B2EA-55A0-386A838F42EA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22" creationId="{1A1308A6-C910-A0FE-3CDD-F5FCA53080AE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23" creationId="{1C07D949-D40D-07D2-67AE-A5480223B12A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24" creationId="{165AA391-3F24-893E-7B31-8F43A6B13D37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25" creationId="{C3D6E069-918D-3FAC-3235-3F09591DF572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26" creationId="{BBCB002A-F657-91C8-1589-4A85471EF7F8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27" creationId="{C89C129A-5372-F05C-114E-A920B07DFD8D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28" creationId="{9A91F5B7-E5AB-D9E6-6FEC-D98EF3D0A9EE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29" creationId="{6201E72E-D622-4062-1798-CFE5F05CB872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30" creationId="{A623FB1A-F7E2-AA8A-93E0-B49D5BE97F33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31" creationId="{A147BC32-87C5-06AD-4557-721C2D33DD60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32" creationId="{02D98B7D-95E0-EBB3-AD5C-9303E1E27791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33" creationId="{55BA48FB-416B-7481-AD84-958ECD6B1FC9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34" creationId="{542AB846-85DD-59BD-78C3-61B789D3F1E9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35" creationId="{D938BA83-0AD4-B42B-7110-AC07E6FEF0C1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36" creationId="{DFBC6281-9E81-BC17-A432-BAD8F03FC405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37" creationId="{9F13C74F-3D5B-D316-0F4D-0A240EEC9321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38" creationId="{3DB778A5-E9CE-692E-45BA-62CC9287B31A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39" creationId="{D4369758-EBC8-8638-7114-ECF71CC0EE68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40" creationId="{CD7068A6-6591-10FD-245F-6DDEDB3C4271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41" creationId="{1047B440-AD0E-9C01-D2D9-20C28A493CF0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42" creationId="{B9F222C2-BF23-2FD7-181A-F28007D73FB8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43" creationId="{7CD58F3C-8FFD-B4D4-9239-5EE60909C11C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44" creationId="{7E9643A3-6471-E716-6466-17669C003DAC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45" creationId="{675A583F-5845-AD31-D720-6BA735F88798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46" creationId="{2CEAAB2B-AC98-6CD5-C477-8C66742A895E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47" creationId="{A0DF14D3-B402-73D5-5701-D15654093293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48" creationId="{125ED8A7-34DF-5D5D-513F-8C752191583B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49" creationId="{AE9B7FEE-74A7-DA1A-2D17-6A68FC5E53C7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89" creationId="{E54561CF-CFCF-4FAF-043D-2AF9AA56CD89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91" creationId="{879BB5FE-29EE-39C0-3F5B-1937FA00A6DD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92" creationId="{1D93ADA7-A7D1-5039-55CA-C46D35C94DD3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93" creationId="{8BEE8A37-8096-32A3-6030-3471D0169E06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94" creationId="{28E4532C-B7D7-9441-EAE0-2F7177BFCC54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95" creationId="{10A5947F-ECF5-0783-2183-5A15194F8EA1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96" creationId="{8B481BED-F793-9F52-9BE4-35358FC8CF89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97" creationId="{6080CD67-ECFC-61C5-C93E-35B1D08A1DAB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98" creationId="{6CD3D5AD-6EA3-BABD-6ABF-87B9B828F101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299" creationId="{351693FE-D0F2-1D6C-0581-29EC46B36EE0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300" creationId="{CBFAF74E-B392-16DB-2AD2-C70FBBC0E908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301" creationId="{F5C63AB5-26F6-F807-0EBC-5409FE409FBD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302" creationId="{490C718A-76CA-6058-2E97-B1FAF06EF97C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303" creationId="{06EC7FA0-EC50-8F8B-A8C7-BCC0A4A37E67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304" creationId="{ED0D4D0D-84A1-0677-8629-CC12B4FAFD83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305" creationId="{8F941A62-5D1E-9E72-73D7-56DD514A031A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306" creationId="{8236C3F5-9143-6D18-891D-8564A90F01F3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307" creationId="{B5BF78B5-56D6-6019-B99A-1CF88B231932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308" creationId="{EE735E53-406C-5A7A-F66A-0113E1CA4A0D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309" creationId="{D26F9FD6-DBD7-EB9A-9AC0-45AE239D79BC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310" creationId="{724F60F3-88EC-8C8B-68F0-864EAB1D735A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311" creationId="{C7FBCA37-3A3A-A655-9C86-F19DBDFF28FF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312" creationId="{555B770A-778C-F146-857C-1772EBE89641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313" creationId="{EDABE9AF-E706-4BD6-EC8E-E01C9243C90E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314" creationId="{5E5ABCC3-6916-49AA-DC48-D629EEBC43D1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315" creationId="{223E3BB2-FF8E-BD92-8AB8-7EE2DAEDB3B1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316" creationId="{CFEFC4E6-D5C3-8E52-B514-98DBCE6B5BD9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317" creationId="{A77942BD-4767-54A8-4E67-A577A5C5009C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318" creationId="{A9FD51BF-8F8B-3A19-27D9-0A6208C23848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319" creationId="{755D9ACF-7316-3953-E9DD-6E45D7A4A45A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320" creationId="{5458ACD2-A8CC-E3DC-2698-61C9571DB1B9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321" creationId="{51D8A06A-8B76-0BD0-66EF-6D7F84425EEB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322" creationId="{5A03A740-C80F-573A-CC64-D7AA3496C55E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323" creationId="{577A6AF8-8A00-28B4-55A7-CCD083C70C63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324" creationId="{CA1D126A-8EA4-D22C-B914-0EFD9BEAB187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325" creationId="{649F24A9-E20B-612B-D32F-1BBE7AEC9AD3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326" creationId="{26AB08B0-9968-A0A0-73FD-4FD9708250CF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327" creationId="{98064F95-55FE-7A2F-2333-B2A665B6844B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328" creationId="{7724C96A-C4C9-C98D-21C7-428F8C53B9BC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329" creationId="{B2DDC4D4-108A-C0FF-A79A-D1177D39C150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369" creationId="{000DA1DE-0FB0-A95A-8D41-BB0F0381CED6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371" creationId="{8A166352-A9A9-4B42-9B75-0BEDB96C0BF7}"/>
          </ac:spMkLst>
        </pc:spChg>
        <pc:spChg chg="add mod">
          <ac:chgData name="Fatima Pillosu" userId="a6295d4dc9e22643" providerId="LiveId" clId="{D5D6DA70-F8E1-445C-B560-B27E5CB77BDD}" dt="2023-11-06T16:00:54.520" v="2668" actId="20577"/>
          <ac:spMkLst>
            <pc:docMk/>
            <pc:sldMk cId="3823373272" sldId="256"/>
            <ac:spMk id="1372" creationId="{2A60CDDB-3748-3772-9202-CAA0FE6F636F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373" creationId="{FA4D8E18-3F6A-3520-C4CE-202569DD539F}"/>
          </ac:spMkLst>
        </pc:spChg>
        <pc:spChg chg="add mod">
          <ac:chgData name="Fatima Pillosu" userId="a6295d4dc9e22643" providerId="LiveId" clId="{D5D6DA70-F8E1-445C-B560-B27E5CB77BDD}" dt="2023-11-06T15:57:08.474" v="2663"/>
          <ac:spMkLst>
            <pc:docMk/>
            <pc:sldMk cId="3823373272" sldId="256"/>
            <ac:spMk id="1374" creationId="{B5853BB1-21B9-5181-B6DF-C213A5F720C5}"/>
          </ac:spMkLst>
        </pc:spChg>
        <pc:picChg chg="del mod modCrop">
          <ac:chgData name="Fatima Pillosu" userId="a6295d4dc9e22643" providerId="LiveId" clId="{D5D6DA70-F8E1-445C-B560-B27E5CB77BDD}" dt="2023-11-06T14:46:58.872" v="65" actId="478"/>
          <ac:picMkLst>
            <pc:docMk/>
            <pc:sldMk cId="3823373272" sldId="256"/>
            <ac:picMk id="5" creationId="{72B140B0-0055-0472-E81D-5DC7610F6FE0}"/>
          </ac:picMkLst>
        </pc:picChg>
        <pc:picChg chg="del mod modCrop">
          <ac:chgData name="Fatima Pillosu" userId="a6295d4dc9e22643" providerId="LiveId" clId="{D5D6DA70-F8E1-445C-B560-B27E5CB77BDD}" dt="2023-11-06T14:46:58.872" v="65" actId="478"/>
          <ac:picMkLst>
            <pc:docMk/>
            <pc:sldMk cId="3823373272" sldId="256"/>
            <ac:picMk id="7" creationId="{A8FC33E0-2A3C-A4F5-DE1D-D7AFE987AE85}"/>
          </ac:picMkLst>
        </pc:picChg>
        <pc:picChg chg="del mod modCrop">
          <ac:chgData name="Fatima Pillosu" userId="a6295d4dc9e22643" providerId="LiveId" clId="{D5D6DA70-F8E1-445C-B560-B27E5CB77BDD}" dt="2023-11-06T14:46:58.872" v="65" actId="478"/>
          <ac:picMkLst>
            <pc:docMk/>
            <pc:sldMk cId="3823373272" sldId="256"/>
            <ac:picMk id="9" creationId="{A8107D62-8F05-00C2-DDCC-EAD74AA950C9}"/>
          </ac:picMkLst>
        </pc:picChg>
        <pc:picChg chg="del mod modCrop">
          <ac:chgData name="Fatima Pillosu" userId="a6295d4dc9e22643" providerId="LiveId" clId="{D5D6DA70-F8E1-445C-B560-B27E5CB77BDD}" dt="2023-11-06T14:46:58.872" v="65" actId="478"/>
          <ac:picMkLst>
            <pc:docMk/>
            <pc:sldMk cId="3823373272" sldId="256"/>
            <ac:picMk id="11" creationId="{8C450BB2-DB34-4B8F-5192-8DD6E75DB69F}"/>
          </ac:picMkLst>
        </pc:picChg>
        <pc:picChg chg="add del mod modCrop">
          <ac:chgData name="Fatima Pillosu" userId="a6295d4dc9e22643" providerId="LiveId" clId="{D5D6DA70-F8E1-445C-B560-B27E5CB77BDD}" dt="2023-11-06T14:59:00.993" v="151" actId="478"/>
          <ac:picMkLst>
            <pc:docMk/>
            <pc:sldMk cId="3823373272" sldId="256"/>
            <ac:picMk id="124" creationId="{9C116559-F3A6-6756-B7D1-4321E30A7CAF}"/>
          </ac:picMkLst>
        </pc:picChg>
        <pc:picChg chg="add del mod modCrop">
          <ac:chgData name="Fatima Pillosu" userId="a6295d4dc9e22643" providerId="LiveId" clId="{D5D6DA70-F8E1-445C-B560-B27E5CB77BDD}" dt="2023-11-06T14:59:00.993" v="151" actId="478"/>
          <ac:picMkLst>
            <pc:docMk/>
            <pc:sldMk cId="3823373272" sldId="256"/>
            <ac:picMk id="126" creationId="{51E60510-DDE3-7DFB-27A8-F18E0B0355BA}"/>
          </ac:picMkLst>
        </pc:picChg>
        <pc:picChg chg="add del mod modCrop">
          <ac:chgData name="Fatima Pillosu" userId="a6295d4dc9e22643" providerId="LiveId" clId="{D5D6DA70-F8E1-445C-B560-B27E5CB77BDD}" dt="2023-11-06T14:59:00.993" v="151" actId="478"/>
          <ac:picMkLst>
            <pc:docMk/>
            <pc:sldMk cId="3823373272" sldId="256"/>
            <ac:picMk id="128" creationId="{73D6EB14-205C-A2CC-E5C6-EF4AAF5FE068}"/>
          </ac:picMkLst>
        </pc:picChg>
        <pc:picChg chg="add del mod modCrop">
          <ac:chgData name="Fatima Pillosu" userId="a6295d4dc9e22643" providerId="LiveId" clId="{D5D6DA70-F8E1-445C-B560-B27E5CB77BDD}" dt="2023-11-06T14:59:00.993" v="151" actId="478"/>
          <ac:picMkLst>
            <pc:docMk/>
            <pc:sldMk cId="3823373272" sldId="256"/>
            <ac:picMk id="130" creationId="{C8FE3F74-6355-FEEC-B79A-3BD29164705F}"/>
          </ac:picMkLst>
        </pc:picChg>
        <pc:picChg chg="add del mod modCrop">
          <ac:chgData name="Fatima Pillosu" userId="a6295d4dc9e22643" providerId="LiveId" clId="{D5D6DA70-F8E1-445C-B560-B27E5CB77BDD}" dt="2023-11-06T15:08:50.661" v="455" actId="21"/>
          <ac:picMkLst>
            <pc:docMk/>
            <pc:sldMk cId="3823373272" sldId="256"/>
            <ac:picMk id="132" creationId="{213C992F-B99E-21EE-DBC6-D8AE4433B5A7}"/>
          </ac:picMkLst>
        </pc:picChg>
        <pc:picChg chg="add del mod modCrop">
          <ac:chgData name="Fatima Pillosu" userId="a6295d4dc9e22643" providerId="LiveId" clId="{D5D6DA70-F8E1-445C-B560-B27E5CB77BDD}" dt="2023-11-06T15:08:50.661" v="455" actId="21"/>
          <ac:picMkLst>
            <pc:docMk/>
            <pc:sldMk cId="3823373272" sldId="256"/>
            <ac:picMk id="134" creationId="{7BE0A110-44A1-C064-CA78-C2DAAD97A73B}"/>
          </ac:picMkLst>
        </pc:picChg>
        <pc:picChg chg="add del mod modCrop">
          <ac:chgData name="Fatima Pillosu" userId="a6295d4dc9e22643" providerId="LiveId" clId="{D5D6DA70-F8E1-445C-B560-B27E5CB77BDD}" dt="2023-11-06T15:08:50.661" v="455" actId="21"/>
          <ac:picMkLst>
            <pc:docMk/>
            <pc:sldMk cId="3823373272" sldId="256"/>
            <ac:picMk id="136" creationId="{1A542C71-4C33-4539-1320-FA6105E1D008}"/>
          </ac:picMkLst>
        </pc:picChg>
        <pc:picChg chg="add del mod modCrop">
          <ac:chgData name="Fatima Pillosu" userId="a6295d4dc9e22643" providerId="LiveId" clId="{D5D6DA70-F8E1-445C-B560-B27E5CB77BDD}" dt="2023-11-06T15:08:50.661" v="455" actId="21"/>
          <ac:picMkLst>
            <pc:docMk/>
            <pc:sldMk cId="3823373272" sldId="256"/>
            <ac:picMk id="138" creationId="{8EBD61F6-A72F-53EF-5114-F1E07FFE0BB1}"/>
          </ac:picMkLst>
        </pc:picChg>
        <pc:picChg chg="add del mod">
          <ac:chgData name="Fatima Pillosu" userId="a6295d4dc9e22643" providerId="LiveId" clId="{D5D6DA70-F8E1-445C-B560-B27E5CB77BDD}" dt="2023-11-06T15:56:53.119" v="2662" actId="21"/>
          <ac:picMkLst>
            <pc:docMk/>
            <pc:sldMk cId="3823373272" sldId="256"/>
            <ac:picMk id="252" creationId="{6ACE1294-6275-60C0-16F4-94ABE21BD357}"/>
          </ac:picMkLst>
        </pc:picChg>
        <pc:picChg chg="add del mod">
          <ac:chgData name="Fatima Pillosu" userId="a6295d4dc9e22643" providerId="LiveId" clId="{D5D6DA70-F8E1-445C-B560-B27E5CB77BDD}" dt="2023-11-06T15:56:53.119" v="2662" actId="21"/>
          <ac:picMkLst>
            <pc:docMk/>
            <pc:sldMk cId="3823373272" sldId="256"/>
            <ac:picMk id="253" creationId="{17709B38-6D38-7371-069F-B6DB6288DDF7}"/>
          </ac:picMkLst>
        </pc:picChg>
        <pc:picChg chg="add del mod modCrop">
          <ac:chgData name="Fatima Pillosu" userId="a6295d4dc9e22643" providerId="LiveId" clId="{D5D6DA70-F8E1-445C-B560-B27E5CB77BDD}" dt="2023-11-06T15:56:53.119" v="2662" actId="21"/>
          <ac:picMkLst>
            <pc:docMk/>
            <pc:sldMk cId="3823373272" sldId="256"/>
            <ac:picMk id="254" creationId="{016F164D-FA78-9498-21FE-4193B8161E66}"/>
          </ac:picMkLst>
        </pc:picChg>
        <pc:picChg chg="add del mod modCrop">
          <ac:chgData name="Fatima Pillosu" userId="a6295d4dc9e22643" providerId="LiveId" clId="{D5D6DA70-F8E1-445C-B560-B27E5CB77BDD}" dt="2023-11-06T15:56:53.119" v="2662" actId="21"/>
          <ac:picMkLst>
            <pc:docMk/>
            <pc:sldMk cId="3823373272" sldId="256"/>
            <ac:picMk id="255" creationId="{B590FF16-966A-330B-33C0-43052F57AF36}"/>
          </ac:picMkLst>
        </pc:picChg>
        <pc:picChg chg="add mod">
          <ac:chgData name="Fatima Pillosu" userId="a6295d4dc9e22643" providerId="LiveId" clId="{D5D6DA70-F8E1-445C-B560-B27E5CB77BDD}" dt="2023-11-06T15:57:08.474" v="2663"/>
          <ac:picMkLst>
            <pc:docMk/>
            <pc:sldMk cId="3823373272" sldId="256"/>
            <ac:picMk id="941" creationId="{1BD38DB0-424B-DEBB-3695-F7E97EDB3760}"/>
          </ac:picMkLst>
        </pc:picChg>
        <pc:picChg chg="add mod">
          <ac:chgData name="Fatima Pillosu" userId="a6295d4dc9e22643" providerId="LiveId" clId="{D5D6DA70-F8E1-445C-B560-B27E5CB77BDD}" dt="2023-11-06T15:57:08.474" v="2663"/>
          <ac:picMkLst>
            <pc:docMk/>
            <pc:sldMk cId="3823373272" sldId="256"/>
            <ac:picMk id="942" creationId="{A1FEEC95-3AD5-BF26-8387-43111ACBA3F3}"/>
          </ac:picMkLst>
        </pc:picChg>
        <pc:picChg chg="add mod">
          <ac:chgData name="Fatima Pillosu" userId="a6295d4dc9e22643" providerId="LiveId" clId="{D5D6DA70-F8E1-445C-B560-B27E5CB77BDD}" dt="2023-11-06T15:57:08.474" v="2663"/>
          <ac:picMkLst>
            <pc:docMk/>
            <pc:sldMk cId="3823373272" sldId="256"/>
            <ac:picMk id="943" creationId="{3E41F81F-2435-5EFD-C1B5-7F01A7F8E051}"/>
          </ac:picMkLst>
        </pc:picChg>
        <pc:picChg chg="add mod">
          <ac:chgData name="Fatima Pillosu" userId="a6295d4dc9e22643" providerId="LiveId" clId="{D5D6DA70-F8E1-445C-B560-B27E5CB77BDD}" dt="2023-11-06T15:57:08.474" v="2663"/>
          <ac:picMkLst>
            <pc:docMk/>
            <pc:sldMk cId="3823373272" sldId="256"/>
            <ac:picMk id="944" creationId="{C5746927-BE61-21A7-CAE0-FACC8A284008}"/>
          </ac:picMkLst>
        </pc:pic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20" creationId="{8025EFF4-FF3A-CD40-1D16-92A9CDAD83F0}"/>
          </ac:cxnSpMkLst>
        </pc:cxn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21" creationId="{3A0B4668-91F5-1BA0-0F77-CE13B9A610FA}"/>
          </ac:cxnSpMkLst>
        </pc:cxn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22" creationId="{737E3F49-B332-3077-03D1-3A20CF42C8A3}"/>
          </ac:cxnSpMkLst>
        </pc:cxn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62" creationId="{395B1718-D3B9-BAB1-0448-3245E9157F3A}"/>
          </ac:cxnSpMkLst>
        </pc:cxn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63" creationId="{90AFEEC7-3174-E211-7B43-D91FF65B9BA8}"/>
          </ac:cxnSpMkLst>
        </pc:cxn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64" creationId="{1A07F2DE-FE35-D4EB-732A-45A010B39C4D}"/>
          </ac:cxnSpMkLst>
        </pc:cxn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65" creationId="{8A370DEB-5297-7A16-C968-8D943A97CB02}"/>
          </ac:cxnSpMkLst>
        </pc:cxn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66" creationId="{308540A9-FA9F-5C64-EFF5-A8DD6E7F38E0}"/>
          </ac:cxnSpMkLst>
        </pc:cxn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67" creationId="{F31F8A2A-B503-725A-08FD-576FC5509465}"/>
          </ac:cxnSpMkLst>
        </pc:cxn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68" creationId="{55A03C50-0995-DE22-24B8-1EFF444A7715}"/>
          </ac:cxnSpMkLst>
        </pc:cxn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69" creationId="{8AA8BC5A-A777-03B3-1569-5555363492BD}"/>
          </ac:cxnSpMkLst>
        </pc:cxn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70" creationId="{FCE86CBC-D37B-655B-31C7-E0C7D4678592}"/>
          </ac:cxnSpMkLst>
        </pc:cxn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71" creationId="{422ABD9B-9E06-5BD6-F360-D04FCD652F02}"/>
          </ac:cxnSpMkLst>
        </pc:cxn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72" creationId="{131DD5E4-32B5-E56D-8115-F383A5C92956}"/>
          </ac:cxnSpMkLst>
        </pc:cxn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73" creationId="{88C37D10-3C50-454E-399C-2A82FA6859B8}"/>
          </ac:cxnSpMkLst>
        </pc:cxn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74" creationId="{A1D480A4-703D-9541-7170-3C173B3D080F}"/>
          </ac:cxnSpMkLst>
        </pc:cxn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75" creationId="{73B3C0AE-809E-15AB-9839-5F4284CA8FD8}"/>
          </ac:cxnSpMkLst>
        </pc:cxn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76" creationId="{CC13AFE1-6556-57BD-2198-770F1DC8804E}"/>
          </ac:cxnSpMkLst>
        </pc:cxn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77" creationId="{11C26984-F539-0213-0DB1-0C5345574D48}"/>
          </ac:cxnSpMkLst>
        </pc:cxn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78" creationId="{282658BC-DDEA-692B-8167-DA942FF6F3D6}"/>
          </ac:cxnSpMkLst>
        </pc:cxn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79" creationId="{058E5AD4-7EE2-4313-5F99-BE04EC49A02A}"/>
          </ac:cxnSpMkLst>
        </pc:cxn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80" creationId="{4FEFEFD4-41C7-7514-03A7-79B383CB46DA}"/>
          </ac:cxnSpMkLst>
        </pc:cxn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81" creationId="{11EB5D42-E92A-61F2-3A20-87A4342AF8C1}"/>
          </ac:cxnSpMkLst>
        </pc:cxn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82" creationId="{AFE8A1CF-6621-9942-14E0-617CAA88C695}"/>
          </ac:cxnSpMkLst>
        </pc:cxn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83" creationId="{0DED4AD5-764C-A54F-ADD4-86AF0AD28120}"/>
          </ac:cxnSpMkLst>
        </pc:cxn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84" creationId="{8EEE8D64-8C13-ADD8-4ACD-ED7870BA7653}"/>
          </ac:cxnSpMkLst>
        </pc:cxn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85" creationId="{2F2A4353-F123-D471-777E-D932B0143D9A}"/>
          </ac:cxnSpMkLst>
        </pc:cxn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86" creationId="{DBDD9DAF-061F-3CA2-06EB-42B4867E34D5}"/>
          </ac:cxnSpMkLst>
        </pc:cxn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87" creationId="{0F7BD3AF-475A-D7B0-F96D-7147B48A8A48}"/>
          </ac:cxnSpMkLst>
        </pc:cxn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88" creationId="{BE1CC2A9-CB4A-027B-BDD0-BEFFDC642748}"/>
          </ac:cxnSpMkLst>
        </pc:cxn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89" creationId="{11D5E387-9707-5A35-0B14-061DA2A0C851}"/>
          </ac:cxnSpMkLst>
        </pc:cxn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90" creationId="{CE5BBA57-31CD-7ED7-5849-EEDCFF2DA2F8}"/>
          </ac:cxnSpMkLst>
        </pc:cxn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91" creationId="{A8FCD28B-0610-A68E-4DCC-AF910B6F8DDE}"/>
          </ac:cxnSpMkLst>
        </pc:cxn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92" creationId="{F30A34C5-B735-BD22-76AB-103B80D63237}"/>
          </ac:cxnSpMkLst>
        </pc:cxn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93" creationId="{F284DE62-B2D4-1799-28AF-69F08601539B}"/>
          </ac:cxnSpMkLst>
        </pc:cxn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94" creationId="{9C0BC40F-7ED5-F203-67A2-8611897E10C9}"/>
          </ac:cxnSpMkLst>
        </pc:cxn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95" creationId="{83A83C52-448B-2B35-EA21-6573C0DC9F57}"/>
          </ac:cxnSpMkLst>
        </pc:cxn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96" creationId="{F5FA0070-3401-16B6-6A54-CB434D325FEE}"/>
          </ac:cxnSpMkLst>
        </pc:cxn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97" creationId="{E737B4EF-3EDD-33EA-BA6B-4EB0BB305461}"/>
          </ac:cxnSpMkLst>
        </pc:cxn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98" creationId="{7F338A54-FD39-2F27-A363-371FFB78ABA2}"/>
          </ac:cxnSpMkLst>
        </pc:cxn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99" creationId="{5398C32E-2E12-F1EE-D629-60B501334B52}"/>
          </ac:cxnSpMkLst>
        </pc:cxn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100" creationId="{94E7C4CC-5903-2B67-302A-F3EB92C07711}"/>
          </ac:cxnSpMkLst>
        </pc:cxn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102" creationId="{8E2DA6C8-6154-3909-5757-33F6D97C316C}"/>
          </ac:cxnSpMkLst>
        </pc:cxn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114" creationId="{F9227079-D416-F33D-E6ED-3873994D0B06}"/>
          </ac:cxnSpMkLst>
        </pc:cxn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115" creationId="{7FDC5285-5A99-5905-1C92-DCA2245A8802}"/>
          </ac:cxnSpMkLst>
        </pc:cxn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116" creationId="{45CE1B36-4C97-6986-454D-85092583F4B2}"/>
          </ac:cxnSpMkLst>
        </pc:cxn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117" creationId="{58EFC693-0C8A-5F39-4FF1-239C8298F593}"/>
          </ac:cxnSpMkLst>
        </pc:cxn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118" creationId="{4C85DD60-98FC-569E-DDB8-AE640AD906B6}"/>
          </ac:cxnSpMkLst>
        </pc:cxn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119" creationId="{D01D29CB-C6FD-67D3-FBF0-CA3E2EA279B2}"/>
          </ac:cxnSpMkLst>
        </pc:cxn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120" creationId="{5A3C1DF4-44EE-3AE9-9DCB-2223CED58DAF}"/>
          </ac:cxnSpMkLst>
        </pc:cxn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121" creationId="{E1E4B0A7-2B14-885C-C160-151679299718}"/>
          </ac:cxnSpMkLst>
        </pc:cxnChg>
        <pc:cxnChg chg="add del mod">
          <ac:chgData name="Fatima Pillosu" userId="a6295d4dc9e22643" providerId="LiveId" clId="{D5D6DA70-F8E1-445C-B560-B27E5CB77BDD}" dt="2023-11-06T14:59:00.993" v="151" actId="478"/>
          <ac:cxnSpMkLst>
            <pc:docMk/>
            <pc:sldMk cId="3823373272" sldId="256"/>
            <ac:cxnSpMk id="122" creationId="{EF0005C5-62FF-36B2-1ADB-DC9C0BC7C9DA}"/>
          </ac:cxnSpMkLst>
        </pc:cxnChg>
        <pc:cxnChg chg="add del mod">
          <ac:chgData name="Fatima Pillosu" userId="a6295d4dc9e22643" providerId="LiveId" clId="{D5D6DA70-F8E1-445C-B560-B27E5CB77BDD}" dt="2023-11-06T15:08:50.661" v="455" actId="21"/>
          <ac:cxnSpMkLst>
            <pc:docMk/>
            <pc:sldMk cId="3823373272" sldId="256"/>
            <ac:cxnSpMk id="177" creationId="{3FEF4810-5915-B176-CFAB-FEF42A807581}"/>
          </ac:cxnSpMkLst>
        </pc:cxnChg>
        <pc:cxnChg chg="add del mod">
          <ac:chgData name="Fatima Pillosu" userId="a6295d4dc9e22643" providerId="LiveId" clId="{D5D6DA70-F8E1-445C-B560-B27E5CB77BDD}" dt="2023-11-06T15:08:50.661" v="455" actId="21"/>
          <ac:cxnSpMkLst>
            <pc:docMk/>
            <pc:sldMk cId="3823373272" sldId="256"/>
            <ac:cxnSpMk id="178" creationId="{0F71892B-F66C-93BD-84F7-1B95A2BBD4A4}"/>
          </ac:cxnSpMkLst>
        </pc:cxnChg>
        <pc:cxnChg chg="add del mod">
          <ac:chgData name="Fatima Pillosu" userId="a6295d4dc9e22643" providerId="LiveId" clId="{D5D6DA70-F8E1-445C-B560-B27E5CB77BDD}" dt="2023-11-06T15:08:50.661" v="455" actId="21"/>
          <ac:cxnSpMkLst>
            <pc:docMk/>
            <pc:sldMk cId="3823373272" sldId="256"/>
            <ac:cxnSpMk id="179" creationId="{59405155-3D42-EB15-1F2B-49CB178F4FF9}"/>
          </ac:cxnSpMkLst>
        </pc:cxnChg>
        <pc:cxnChg chg="add del mod">
          <ac:chgData name="Fatima Pillosu" userId="a6295d4dc9e22643" providerId="LiveId" clId="{D5D6DA70-F8E1-445C-B560-B27E5CB77BDD}" dt="2023-11-06T15:08:50.661" v="455" actId="21"/>
          <ac:cxnSpMkLst>
            <pc:docMk/>
            <pc:sldMk cId="3823373272" sldId="256"/>
            <ac:cxnSpMk id="180" creationId="{A73FFDD3-BD3B-7A05-FE47-FF44A2E5986C}"/>
          </ac:cxnSpMkLst>
        </pc:cxnChg>
        <pc:cxnChg chg="add del mod">
          <ac:chgData name="Fatima Pillosu" userId="a6295d4dc9e22643" providerId="LiveId" clId="{D5D6DA70-F8E1-445C-B560-B27E5CB77BDD}" dt="2023-11-06T15:08:50.661" v="455" actId="21"/>
          <ac:cxnSpMkLst>
            <pc:docMk/>
            <pc:sldMk cId="3823373272" sldId="256"/>
            <ac:cxnSpMk id="181" creationId="{D38C0F8D-1820-C1B6-C2E9-A70A2973A29C}"/>
          </ac:cxnSpMkLst>
        </pc:cxnChg>
        <pc:cxnChg chg="add del mod">
          <ac:chgData name="Fatima Pillosu" userId="a6295d4dc9e22643" providerId="LiveId" clId="{D5D6DA70-F8E1-445C-B560-B27E5CB77BDD}" dt="2023-11-06T15:08:50.661" v="455" actId="21"/>
          <ac:cxnSpMkLst>
            <pc:docMk/>
            <pc:sldMk cId="3823373272" sldId="256"/>
            <ac:cxnSpMk id="182" creationId="{07A56B8E-C45D-020F-F21F-838FD8B04E21}"/>
          </ac:cxnSpMkLst>
        </pc:cxnChg>
        <pc:cxnChg chg="add del mod">
          <ac:chgData name="Fatima Pillosu" userId="a6295d4dc9e22643" providerId="LiveId" clId="{D5D6DA70-F8E1-445C-B560-B27E5CB77BDD}" dt="2023-11-06T15:08:50.661" v="455" actId="21"/>
          <ac:cxnSpMkLst>
            <pc:docMk/>
            <pc:sldMk cId="3823373272" sldId="256"/>
            <ac:cxnSpMk id="183" creationId="{6B95CA42-0A1E-C0F9-F208-74CB9E652171}"/>
          </ac:cxnSpMkLst>
        </pc:cxnChg>
        <pc:cxnChg chg="add del mod">
          <ac:chgData name="Fatima Pillosu" userId="a6295d4dc9e22643" providerId="LiveId" clId="{D5D6DA70-F8E1-445C-B560-B27E5CB77BDD}" dt="2023-11-06T15:08:50.661" v="455" actId="21"/>
          <ac:cxnSpMkLst>
            <pc:docMk/>
            <pc:sldMk cId="3823373272" sldId="256"/>
            <ac:cxnSpMk id="184" creationId="{76D91FAD-EA0C-382B-8C80-884758E80A68}"/>
          </ac:cxnSpMkLst>
        </pc:cxnChg>
        <pc:cxnChg chg="add del mod">
          <ac:chgData name="Fatima Pillosu" userId="a6295d4dc9e22643" providerId="LiveId" clId="{D5D6DA70-F8E1-445C-B560-B27E5CB77BDD}" dt="2023-11-06T15:08:50.661" v="455" actId="21"/>
          <ac:cxnSpMkLst>
            <pc:docMk/>
            <pc:sldMk cId="3823373272" sldId="256"/>
            <ac:cxnSpMk id="185" creationId="{93D5B493-4F6F-EA1F-9782-3678CDDC6781}"/>
          </ac:cxnSpMkLst>
        </pc:cxnChg>
        <pc:cxnChg chg="add del mod">
          <ac:chgData name="Fatima Pillosu" userId="a6295d4dc9e22643" providerId="LiveId" clId="{D5D6DA70-F8E1-445C-B560-B27E5CB77BDD}" dt="2023-11-06T15:08:50.661" v="455" actId="21"/>
          <ac:cxnSpMkLst>
            <pc:docMk/>
            <pc:sldMk cId="3823373272" sldId="256"/>
            <ac:cxnSpMk id="186" creationId="{7F6B894C-4864-F497-4DEC-762479F45DAB}"/>
          </ac:cxnSpMkLst>
        </pc:cxnChg>
        <pc:cxnChg chg="add del mod">
          <ac:chgData name="Fatima Pillosu" userId="a6295d4dc9e22643" providerId="LiveId" clId="{D5D6DA70-F8E1-445C-B560-B27E5CB77BDD}" dt="2023-11-06T15:08:50.661" v="455" actId="21"/>
          <ac:cxnSpMkLst>
            <pc:docMk/>
            <pc:sldMk cId="3823373272" sldId="256"/>
            <ac:cxnSpMk id="187" creationId="{6CFDDCCF-52C2-686A-CCF6-5C5E2344E7E8}"/>
          </ac:cxnSpMkLst>
        </pc:cxnChg>
        <pc:cxnChg chg="add del mod">
          <ac:chgData name="Fatima Pillosu" userId="a6295d4dc9e22643" providerId="LiveId" clId="{D5D6DA70-F8E1-445C-B560-B27E5CB77BDD}" dt="2023-11-06T15:08:50.661" v="455" actId="21"/>
          <ac:cxnSpMkLst>
            <pc:docMk/>
            <pc:sldMk cId="3823373272" sldId="256"/>
            <ac:cxnSpMk id="188" creationId="{A01491C3-28E2-F66A-6200-1128257F2AD7}"/>
          </ac:cxnSpMkLst>
        </pc:cxnChg>
        <pc:cxnChg chg="add del mod">
          <ac:chgData name="Fatima Pillosu" userId="a6295d4dc9e22643" providerId="LiveId" clId="{D5D6DA70-F8E1-445C-B560-B27E5CB77BDD}" dt="2023-11-06T15:08:50.661" v="455" actId="21"/>
          <ac:cxnSpMkLst>
            <pc:docMk/>
            <pc:sldMk cId="3823373272" sldId="256"/>
            <ac:cxnSpMk id="189" creationId="{83F6E5F8-3066-00C4-1745-F57AC1827470}"/>
          </ac:cxnSpMkLst>
        </pc:cxnChg>
        <pc:cxnChg chg="add del mod">
          <ac:chgData name="Fatima Pillosu" userId="a6295d4dc9e22643" providerId="LiveId" clId="{D5D6DA70-F8E1-445C-B560-B27E5CB77BDD}" dt="2023-11-06T15:08:50.661" v="455" actId="21"/>
          <ac:cxnSpMkLst>
            <pc:docMk/>
            <pc:sldMk cId="3823373272" sldId="256"/>
            <ac:cxnSpMk id="190" creationId="{0922B535-31D3-C280-99D6-582A8CB37052}"/>
          </ac:cxnSpMkLst>
        </pc:cxnChg>
        <pc:cxnChg chg="add del mod">
          <ac:chgData name="Fatima Pillosu" userId="a6295d4dc9e22643" providerId="LiveId" clId="{D5D6DA70-F8E1-445C-B560-B27E5CB77BDD}" dt="2023-11-06T15:08:50.661" v="455" actId="21"/>
          <ac:cxnSpMkLst>
            <pc:docMk/>
            <pc:sldMk cId="3823373272" sldId="256"/>
            <ac:cxnSpMk id="191" creationId="{1743C216-99B6-D062-60BD-4A01E1037DF2}"/>
          </ac:cxnSpMkLst>
        </pc:cxnChg>
        <pc:cxnChg chg="add del mod">
          <ac:chgData name="Fatima Pillosu" userId="a6295d4dc9e22643" providerId="LiveId" clId="{D5D6DA70-F8E1-445C-B560-B27E5CB77BDD}" dt="2023-11-06T15:08:50.661" v="455" actId="21"/>
          <ac:cxnSpMkLst>
            <pc:docMk/>
            <pc:sldMk cId="3823373272" sldId="256"/>
            <ac:cxnSpMk id="192" creationId="{345F71E3-70B6-2061-5761-542AD597D7C3}"/>
          </ac:cxnSpMkLst>
        </pc:cxnChg>
        <pc:cxnChg chg="add del mod">
          <ac:chgData name="Fatima Pillosu" userId="a6295d4dc9e22643" providerId="LiveId" clId="{D5D6DA70-F8E1-445C-B560-B27E5CB77BDD}" dt="2023-11-06T15:08:50.661" v="455" actId="21"/>
          <ac:cxnSpMkLst>
            <pc:docMk/>
            <pc:sldMk cId="3823373272" sldId="256"/>
            <ac:cxnSpMk id="193" creationId="{3800F67A-788B-F80D-641B-C8505F75F8A3}"/>
          </ac:cxnSpMkLst>
        </pc:cxnChg>
        <pc:cxnChg chg="add del mod">
          <ac:chgData name="Fatima Pillosu" userId="a6295d4dc9e22643" providerId="LiveId" clId="{D5D6DA70-F8E1-445C-B560-B27E5CB77BDD}" dt="2023-11-06T15:08:50.661" v="455" actId="21"/>
          <ac:cxnSpMkLst>
            <pc:docMk/>
            <pc:sldMk cId="3823373272" sldId="256"/>
            <ac:cxnSpMk id="194" creationId="{01804513-CFD7-68FF-7972-DD673301F664}"/>
          </ac:cxnSpMkLst>
        </pc:cxnChg>
        <pc:cxnChg chg="add del mod">
          <ac:chgData name="Fatima Pillosu" userId="a6295d4dc9e22643" providerId="LiveId" clId="{D5D6DA70-F8E1-445C-B560-B27E5CB77BDD}" dt="2023-11-06T15:08:50.661" v="455" actId="21"/>
          <ac:cxnSpMkLst>
            <pc:docMk/>
            <pc:sldMk cId="3823373272" sldId="256"/>
            <ac:cxnSpMk id="195" creationId="{D4510064-8F16-AD57-8DCC-CD01967E6A1E}"/>
          </ac:cxnSpMkLst>
        </pc:cxnChg>
        <pc:cxnChg chg="add del mod">
          <ac:chgData name="Fatima Pillosu" userId="a6295d4dc9e22643" providerId="LiveId" clId="{D5D6DA70-F8E1-445C-B560-B27E5CB77BDD}" dt="2023-11-06T15:08:50.661" v="455" actId="21"/>
          <ac:cxnSpMkLst>
            <pc:docMk/>
            <pc:sldMk cId="3823373272" sldId="256"/>
            <ac:cxnSpMk id="196" creationId="{31C3207A-781B-CCF0-E6B1-2A1700CA2C24}"/>
          </ac:cxnSpMkLst>
        </pc:cxnChg>
        <pc:cxnChg chg="add del mod">
          <ac:chgData name="Fatima Pillosu" userId="a6295d4dc9e22643" providerId="LiveId" clId="{D5D6DA70-F8E1-445C-B560-B27E5CB77BDD}" dt="2023-11-06T15:08:50.661" v="455" actId="21"/>
          <ac:cxnSpMkLst>
            <pc:docMk/>
            <pc:sldMk cId="3823373272" sldId="256"/>
            <ac:cxnSpMk id="197" creationId="{3233A8FA-C863-29A4-0514-1AB1AE571504}"/>
          </ac:cxnSpMkLst>
        </pc:cxnChg>
        <pc:cxnChg chg="add del mod">
          <ac:chgData name="Fatima Pillosu" userId="a6295d4dc9e22643" providerId="LiveId" clId="{D5D6DA70-F8E1-445C-B560-B27E5CB77BDD}" dt="2023-11-06T15:08:50.661" v="455" actId="21"/>
          <ac:cxnSpMkLst>
            <pc:docMk/>
            <pc:sldMk cId="3823373272" sldId="256"/>
            <ac:cxnSpMk id="198" creationId="{715A4BF0-EBC8-4E9F-5C42-DE1988C92A5A}"/>
          </ac:cxnSpMkLst>
        </pc:cxnChg>
        <pc:cxnChg chg="add del mod">
          <ac:chgData name="Fatima Pillosu" userId="a6295d4dc9e22643" providerId="LiveId" clId="{D5D6DA70-F8E1-445C-B560-B27E5CB77BDD}" dt="2023-11-06T15:08:50.661" v="455" actId="21"/>
          <ac:cxnSpMkLst>
            <pc:docMk/>
            <pc:sldMk cId="3823373272" sldId="256"/>
            <ac:cxnSpMk id="199" creationId="{5A6CAFED-F47E-44C6-1055-E9300B8F584B}"/>
          </ac:cxnSpMkLst>
        </pc:cxnChg>
        <pc:cxnChg chg="add del mod">
          <ac:chgData name="Fatima Pillosu" userId="a6295d4dc9e22643" providerId="LiveId" clId="{D5D6DA70-F8E1-445C-B560-B27E5CB77BDD}" dt="2023-11-06T15:08:50.661" v="455" actId="21"/>
          <ac:cxnSpMkLst>
            <pc:docMk/>
            <pc:sldMk cId="3823373272" sldId="256"/>
            <ac:cxnSpMk id="200" creationId="{03D20501-4207-A382-C5E9-1D6582A06A98}"/>
          </ac:cxnSpMkLst>
        </pc:cxnChg>
        <pc:cxnChg chg="add del mod">
          <ac:chgData name="Fatima Pillosu" userId="a6295d4dc9e22643" providerId="LiveId" clId="{D5D6DA70-F8E1-445C-B560-B27E5CB77BDD}" dt="2023-11-06T15:08:50.661" v="455" actId="21"/>
          <ac:cxnSpMkLst>
            <pc:docMk/>
            <pc:sldMk cId="3823373272" sldId="256"/>
            <ac:cxnSpMk id="201" creationId="{20E172B7-4BB6-ECDF-4E2E-3CA05DDB824B}"/>
          </ac:cxnSpMkLst>
        </pc:cxnChg>
        <pc:cxnChg chg="add del mod">
          <ac:chgData name="Fatima Pillosu" userId="a6295d4dc9e22643" providerId="LiveId" clId="{D5D6DA70-F8E1-445C-B560-B27E5CB77BDD}" dt="2023-11-06T15:08:50.661" v="455" actId="21"/>
          <ac:cxnSpMkLst>
            <pc:docMk/>
            <pc:sldMk cId="3823373272" sldId="256"/>
            <ac:cxnSpMk id="202" creationId="{A060C1E3-8AD5-2A8A-9747-DEF202E97CB9}"/>
          </ac:cxnSpMkLst>
        </pc:cxnChg>
        <pc:cxnChg chg="add del mod">
          <ac:chgData name="Fatima Pillosu" userId="a6295d4dc9e22643" providerId="LiveId" clId="{D5D6DA70-F8E1-445C-B560-B27E5CB77BDD}" dt="2023-11-06T15:08:50.661" v="455" actId="21"/>
          <ac:cxnSpMkLst>
            <pc:docMk/>
            <pc:sldMk cId="3823373272" sldId="256"/>
            <ac:cxnSpMk id="203" creationId="{F4F1E716-963A-85AB-18F4-7CF112D5AAFA}"/>
          </ac:cxnSpMkLst>
        </pc:cxnChg>
        <pc:cxnChg chg="add del mod">
          <ac:chgData name="Fatima Pillosu" userId="a6295d4dc9e22643" providerId="LiveId" clId="{D5D6DA70-F8E1-445C-B560-B27E5CB77BDD}" dt="2023-11-06T15:08:50.661" v="455" actId="21"/>
          <ac:cxnSpMkLst>
            <pc:docMk/>
            <pc:sldMk cId="3823373272" sldId="256"/>
            <ac:cxnSpMk id="204" creationId="{4484F109-CC60-AE92-ADCA-8CA90A444D19}"/>
          </ac:cxnSpMkLst>
        </pc:cxnChg>
        <pc:cxnChg chg="add del mod">
          <ac:chgData name="Fatima Pillosu" userId="a6295d4dc9e22643" providerId="LiveId" clId="{D5D6DA70-F8E1-445C-B560-B27E5CB77BDD}" dt="2023-11-06T15:08:50.661" v="455" actId="21"/>
          <ac:cxnSpMkLst>
            <pc:docMk/>
            <pc:sldMk cId="3823373272" sldId="256"/>
            <ac:cxnSpMk id="205" creationId="{0DCD112F-F720-0345-03D0-5CA418EEF18E}"/>
          </ac:cxnSpMkLst>
        </pc:cxnChg>
        <pc:cxnChg chg="add del mod">
          <ac:chgData name="Fatima Pillosu" userId="a6295d4dc9e22643" providerId="LiveId" clId="{D5D6DA70-F8E1-445C-B560-B27E5CB77BDD}" dt="2023-11-06T15:08:50.661" v="455" actId="21"/>
          <ac:cxnSpMkLst>
            <pc:docMk/>
            <pc:sldMk cId="3823373272" sldId="256"/>
            <ac:cxnSpMk id="206" creationId="{B24F6970-08CC-5592-9F5F-2F69F2D0CB1E}"/>
          </ac:cxnSpMkLst>
        </pc:cxnChg>
        <pc:cxnChg chg="add del mod">
          <ac:chgData name="Fatima Pillosu" userId="a6295d4dc9e22643" providerId="LiveId" clId="{D5D6DA70-F8E1-445C-B560-B27E5CB77BDD}" dt="2023-11-06T15:08:50.661" v="455" actId="21"/>
          <ac:cxnSpMkLst>
            <pc:docMk/>
            <pc:sldMk cId="3823373272" sldId="256"/>
            <ac:cxnSpMk id="207" creationId="{FC065E59-D994-23E7-B872-A3676578BB0C}"/>
          </ac:cxnSpMkLst>
        </pc:cxnChg>
        <pc:cxnChg chg="add del mod">
          <ac:chgData name="Fatima Pillosu" userId="a6295d4dc9e22643" providerId="LiveId" clId="{D5D6DA70-F8E1-445C-B560-B27E5CB77BDD}" dt="2023-11-06T15:08:50.661" v="455" actId="21"/>
          <ac:cxnSpMkLst>
            <pc:docMk/>
            <pc:sldMk cId="3823373272" sldId="256"/>
            <ac:cxnSpMk id="208" creationId="{F31D7AFB-7C00-E6F9-E63E-600924B78AA8}"/>
          </ac:cxnSpMkLst>
        </pc:cxnChg>
        <pc:cxnChg chg="add del mod">
          <ac:chgData name="Fatima Pillosu" userId="a6295d4dc9e22643" providerId="LiveId" clId="{D5D6DA70-F8E1-445C-B560-B27E5CB77BDD}" dt="2023-11-06T15:08:50.661" v="455" actId="21"/>
          <ac:cxnSpMkLst>
            <pc:docMk/>
            <pc:sldMk cId="3823373272" sldId="256"/>
            <ac:cxnSpMk id="209" creationId="{BC0DA5B2-C422-68F9-11B1-489CA84612C3}"/>
          </ac:cxnSpMkLst>
        </pc:cxnChg>
        <pc:cxnChg chg="add del mod">
          <ac:chgData name="Fatima Pillosu" userId="a6295d4dc9e22643" providerId="LiveId" clId="{D5D6DA70-F8E1-445C-B560-B27E5CB77BDD}" dt="2023-11-06T15:08:50.661" v="455" actId="21"/>
          <ac:cxnSpMkLst>
            <pc:docMk/>
            <pc:sldMk cId="3823373272" sldId="256"/>
            <ac:cxnSpMk id="210" creationId="{D7E55831-E6CB-4DD5-8395-9E5DD14D0F2E}"/>
          </ac:cxnSpMkLst>
        </pc:cxnChg>
        <pc:cxnChg chg="add del mod">
          <ac:chgData name="Fatima Pillosu" userId="a6295d4dc9e22643" providerId="LiveId" clId="{D5D6DA70-F8E1-445C-B560-B27E5CB77BDD}" dt="2023-11-06T15:08:50.661" v="455" actId="21"/>
          <ac:cxnSpMkLst>
            <pc:docMk/>
            <pc:sldMk cId="3823373272" sldId="256"/>
            <ac:cxnSpMk id="211" creationId="{8EE24CD1-E123-57CA-0A65-720A64F52941}"/>
          </ac:cxnSpMkLst>
        </pc:cxnChg>
        <pc:cxnChg chg="add del mod">
          <ac:chgData name="Fatima Pillosu" userId="a6295d4dc9e22643" providerId="LiveId" clId="{D5D6DA70-F8E1-445C-B560-B27E5CB77BDD}" dt="2023-11-06T15:08:50.661" v="455" actId="21"/>
          <ac:cxnSpMkLst>
            <pc:docMk/>
            <pc:sldMk cId="3823373272" sldId="256"/>
            <ac:cxnSpMk id="212" creationId="{F7F8C486-05A6-4566-C186-E5C4F2E8BC80}"/>
          </ac:cxnSpMkLst>
        </pc:cxnChg>
        <pc:cxnChg chg="add del mod">
          <ac:chgData name="Fatima Pillosu" userId="a6295d4dc9e22643" providerId="LiveId" clId="{D5D6DA70-F8E1-445C-B560-B27E5CB77BDD}" dt="2023-11-06T15:08:50.661" v="455" actId="21"/>
          <ac:cxnSpMkLst>
            <pc:docMk/>
            <pc:sldMk cId="3823373272" sldId="256"/>
            <ac:cxnSpMk id="213" creationId="{6FCE5053-0DAE-66FD-01A5-4C7C4FF9540A}"/>
          </ac:cxnSpMkLst>
        </pc:cxnChg>
        <pc:cxnChg chg="add del mod">
          <ac:chgData name="Fatima Pillosu" userId="a6295d4dc9e22643" providerId="LiveId" clId="{D5D6DA70-F8E1-445C-B560-B27E5CB77BDD}" dt="2023-11-06T15:08:50.661" v="455" actId="21"/>
          <ac:cxnSpMkLst>
            <pc:docMk/>
            <pc:sldMk cId="3823373272" sldId="256"/>
            <ac:cxnSpMk id="214" creationId="{C840B727-68AC-45D9-DF65-4FA7A4D7DA3E}"/>
          </ac:cxnSpMkLst>
        </pc:cxnChg>
        <pc:cxnChg chg="add del mod">
          <ac:chgData name="Fatima Pillosu" userId="a6295d4dc9e22643" providerId="LiveId" clId="{D5D6DA70-F8E1-445C-B560-B27E5CB77BDD}" dt="2023-11-06T15:08:50.661" v="455" actId="21"/>
          <ac:cxnSpMkLst>
            <pc:docMk/>
            <pc:sldMk cId="3823373272" sldId="256"/>
            <ac:cxnSpMk id="215" creationId="{F78F803B-0C53-DA43-603E-6B9911AAC022}"/>
          </ac:cxnSpMkLst>
        </pc:cxnChg>
        <pc:cxnChg chg="add del mod">
          <ac:chgData name="Fatima Pillosu" userId="a6295d4dc9e22643" providerId="LiveId" clId="{D5D6DA70-F8E1-445C-B560-B27E5CB77BDD}" dt="2023-11-06T15:08:50.661" v="455" actId="21"/>
          <ac:cxnSpMkLst>
            <pc:docMk/>
            <pc:sldMk cId="3823373272" sldId="256"/>
            <ac:cxnSpMk id="217" creationId="{067AA1C0-C4D3-938E-6564-BEA5C23BC9F4}"/>
          </ac:cxnSpMkLst>
        </pc:cxnChg>
        <pc:cxnChg chg="add del mod">
          <ac:chgData name="Fatima Pillosu" userId="a6295d4dc9e22643" providerId="LiveId" clId="{D5D6DA70-F8E1-445C-B560-B27E5CB77BDD}" dt="2023-11-06T15:08:50.661" v="455" actId="21"/>
          <ac:cxnSpMkLst>
            <pc:docMk/>
            <pc:sldMk cId="3823373272" sldId="256"/>
            <ac:cxnSpMk id="229" creationId="{3800F641-E33B-61BC-1C01-46C64E968F9E}"/>
          </ac:cxnSpMkLst>
        </pc:cxnChg>
        <pc:cxnChg chg="add del mod">
          <ac:chgData name="Fatima Pillosu" userId="a6295d4dc9e22643" providerId="LiveId" clId="{D5D6DA70-F8E1-445C-B560-B27E5CB77BDD}" dt="2023-11-06T15:08:50.661" v="455" actId="21"/>
          <ac:cxnSpMkLst>
            <pc:docMk/>
            <pc:sldMk cId="3823373272" sldId="256"/>
            <ac:cxnSpMk id="230" creationId="{5BA2B9E9-F93E-930D-7F3A-6FC722407EB4}"/>
          </ac:cxnSpMkLst>
        </pc:cxnChg>
        <pc:cxnChg chg="add del mod">
          <ac:chgData name="Fatima Pillosu" userId="a6295d4dc9e22643" providerId="LiveId" clId="{D5D6DA70-F8E1-445C-B560-B27E5CB77BDD}" dt="2023-11-06T15:08:50.661" v="455" actId="21"/>
          <ac:cxnSpMkLst>
            <pc:docMk/>
            <pc:sldMk cId="3823373272" sldId="256"/>
            <ac:cxnSpMk id="231" creationId="{63A94EE7-4B6F-10C9-3CBC-8EDE0F87DBA0}"/>
          </ac:cxnSpMkLst>
        </pc:cxnChg>
        <pc:cxnChg chg="add del mod">
          <ac:chgData name="Fatima Pillosu" userId="a6295d4dc9e22643" providerId="LiveId" clId="{D5D6DA70-F8E1-445C-B560-B27E5CB77BDD}" dt="2023-11-06T15:08:50.661" v="455" actId="21"/>
          <ac:cxnSpMkLst>
            <pc:docMk/>
            <pc:sldMk cId="3823373272" sldId="256"/>
            <ac:cxnSpMk id="232" creationId="{1D415E78-C1D5-AF1F-AF45-F2454F37EB5F}"/>
          </ac:cxnSpMkLst>
        </pc:cxnChg>
        <pc:cxnChg chg="add del mod">
          <ac:chgData name="Fatima Pillosu" userId="a6295d4dc9e22643" providerId="LiveId" clId="{D5D6DA70-F8E1-445C-B560-B27E5CB77BDD}" dt="2023-11-06T15:08:50.661" v="455" actId="21"/>
          <ac:cxnSpMkLst>
            <pc:docMk/>
            <pc:sldMk cId="3823373272" sldId="256"/>
            <ac:cxnSpMk id="233" creationId="{59D8B28B-CFC2-25FC-D1CE-B62ECDC5424C}"/>
          </ac:cxnSpMkLst>
        </pc:cxnChg>
        <pc:cxnChg chg="add del mod">
          <ac:chgData name="Fatima Pillosu" userId="a6295d4dc9e22643" providerId="LiveId" clId="{D5D6DA70-F8E1-445C-B560-B27E5CB77BDD}" dt="2023-11-06T15:08:50.661" v="455" actId="21"/>
          <ac:cxnSpMkLst>
            <pc:docMk/>
            <pc:sldMk cId="3823373272" sldId="256"/>
            <ac:cxnSpMk id="234" creationId="{C0D43CD8-9C80-54F3-FB5A-F309DBE94D2E}"/>
          </ac:cxnSpMkLst>
        </pc:cxnChg>
        <pc:cxnChg chg="add del mod">
          <ac:chgData name="Fatima Pillosu" userId="a6295d4dc9e22643" providerId="LiveId" clId="{D5D6DA70-F8E1-445C-B560-B27E5CB77BDD}" dt="2023-11-06T15:08:50.661" v="455" actId="21"/>
          <ac:cxnSpMkLst>
            <pc:docMk/>
            <pc:sldMk cId="3823373272" sldId="256"/>
            <ac:cxnSpMk id="235" creationId="{BF46071F-8139-8E21-4345-08CA6A145770}"/>
          </ac:cxnSpMkLst>
        </pc:cxnChg>
        <pc:cxnChg chg="add del mod">
          <ac:chgData name="Fatima Pillosu" userId="a6295d4dc9e22643" providerId="LiveId" clId="{D5D6DA70-F8E1-445C-B560-B27E5CB77BDD}" dt="2023-11-06T15:08:50.661" v="455" actId="21"/>
          <ac:cxnSpMkLst>
            <pc:docMk/>
            <pc:sldMk cId="3823373272" sldId="256"/>
            <ac:cxnSpMk id="236" creationId="{87F8A9EF-1C93-2C58-614C-EF7B96CA4085}"/>
          </ac:cxnSpMkLst>
        </pc:cxnChg>
        <pc:cxnChg chg="add del mod">
          <ac:chgData name="Fatima Pillosu" userId="a6295d4dc9e22643" providerId="LiveId" clId="{D5D6DA70-F8E1-445C-B560-B27E5CB77BDD}" dt="2023-11-06T15:08:50.661" v="455" actId="21"/>
          <ac:cxnSpMkLst>
            <pc:docMk/>
            <pc:sldMk cId="3823373272" sldId="256"/>
            <ac:cxnSpMk id="237" creationId="{025FBD81-42FA-9F78-A3D6-2488439F2A70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294" creationId="{F5E907DF-A177-887E-7C74-9FE714CC38C4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295" creationId="{9451559C-2192-AD56-B528-4E464171D5E7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296" creationId="{594C93CC-6D21-4162-2C0F-BD33967B1FC8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297" creationId="{412563EC-D459-92D2-B3E6-A5D355724B38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298" creationId="{CF0B7315-4BBD-B5D9-1E2C-1C3550B41DE9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299" creationId="{5E92066E-3751-43A1-0A79-3086DC5A4FAA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300" creationId="{E017AC30-B0F2-BCE1-57FD-2D6249F48C2E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301" creationId="{D01CAF1E-9941-5CD0-8A43-5368B7049446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302" creationId="{6A3B31DD-CEA3-F30E-9296-556A5E679D19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303" creationId="{5A28E430-835B-16AC-7E91-5E5EA796EC5C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304" creationId="{3B4D9DF7-C729-8331-9BD3-F929C14B778E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305" creationId="{F22F6281-35A2-DB11-E2A0-7F47E80D2E90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306" creationId="{6F76183E-0F33-AA28-520F-A89ECDC964C3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307" creationId="{9382C731-554C-A8BB-EAF7-4187EF901627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308" creationId="{58A055DB-B844-82D5-027E-7AA6B40D8E3A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309" creationId="{8ACCF2CC-F223-BF59-219B-6F79F86814BB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310" creationId="{D5464896-E75A-002D-870D-6EAB63D64C94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311" creationId="{FDB3BA2C-42EF-A518-7235-CC7D432899F3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312" creationId="{7ABCEE2C-6989-0F68-5907-3A4575163896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313" creationId="{9B12797A-45BA-1FEE-7602-07D3C447BD51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314" creationId="{47DBCF31-3965-3153-A8C0-37970F3EA199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315" creationId="{593D1913-A5B1-27B2-C494-26A515EC9B89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316" creationId="{CFCA9824-4C83-8EDE-8C91-3FB6586CA1A4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317" creationId="{01664811-7D0C-0FCE-C6B4-C77DB3FC954F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318" creationId="{EDA8BD48-0DA8-ABEA-FD55-91F69192FE53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319" creationId="{1C5172FE-38B9-BDEF-CC39-394D4517F914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320" creationId="{CC8495EA-5189-89E9-BD81-13A2318A89E7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321" creationId="{3BBCEA6D-60FC-BD95-2DFD-53819AFFC766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322" creationId="{DA6655CA-5F7E-D4A0-934D-24FAD1404D77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323" creationId="{BCEF4738-4151-81F7-FD9D-A8FF51BB2F20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324" creationId="{36311FBF-1A84-F48D-6E5E-E16176B3030C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325" creationId="{BEEE7C6C-9CBC-7E8F-1CCD-71D3BF90032C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326" creationId="{CE02DA62-86FE-CDF5-0A59-6A82314C3753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327" creationId="{B6475F8B-7ECD-8CD3-05BD-245408DD455D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328" creationId="{2A21EFF1-8FD1-BECC-8071-8F5AF3289E99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329" creationId="{2CE89C7C-2079-A82D-B95A-9DCF768B0EAA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330" creationId="{FAFC6951-B6D5-F5C9-BD2C-823614962865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331" creationId="{ECF79248-11CE-0292-A295-930625DB4C36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332" creationId="{E8BF45AD-B982-838F-F0F4-3A726FEFA563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334" creationId="{999DA1A9-7FB9-73AE-A0DF-AD0F12B0C9B6}"/>
          </ac:cxnSpMkLst>
        </pc:cxnChg>
        <pc:cxnChg chg="add del mod">
          <ac:chgData name="Fatima Pillosu" userId="a6295d4dc9e22643" providerId="LiveId" clId="{D5D6DA70-F8E1-445C-B560-B27E5CB77BDD}" dt="2023-11-06T15:24:37.768" v="1445" actId="478"/>
          <ac:cxnSpMkLst>
            <pc:docMk/>
            <pc:sldMk cId="3823373272" sldId="256"/>
            <ac:cxnSpMk id="346" creationId="{00AA1882-3150-3F4D-2EBC-50666336908F}"/>
          </ac:cxnSpMkLst>
        </pc:cxnChg>
        <pc:cxnChg chg="add del mod">
          <ac:chgData name="Fatima Pillosu" userId="a6295d4dc9e22643" providerId="LiveId" clId="{D5D6DA70-F8E1-445C-B560-B27E5CB77BDD}" dt="2023-11-06T15:24:40.390" v="1448" actId="478"/>
          <ac:cxnSpMkLst>
            <pc:docMk/>
            <pc:sldMk cId="3823373272" sldId="256"/>
            <ac:cxnSpMk id="347" creationId="{17FDB291-9C38-B52B-6A4F-947EAC4D4943}"/>
          </ac:cxnSpMkLst>
        </pc:cxnChg>
        <pc:cxnChg chg="add del mod">
          <ac:chgData name="Fatima Pillosu" userId="a6295d4dc9e22643" providerId="LiveId" clId="{D5D6DA70-F8E1-445C-B560-B27E5CB77BDD}" dt="2023-11-06T15:24:42.055" v="1450" actId="478"/>
          <ac:cxnSpMkLst>
            <pc:docMk/>
            <pc:sldMk cId="3823373272" sldId="256"/>
            <ac:cxnSpMk id="348" creationId="{803787C7-4AE2-1AF9-985F-5000552DC51B}"/>
          </ac:cxnSpMkLst>
        </pc:cxnChg>
        <pc:cxnChg chg="add del mod">
          <ac:chgData name="Fatima Pillosu" userId="a6295d4dc9e22643" providerId="LiveId" clId="{D5D6DA70-F8E1-445C-B560-B27E5CB77BDD}" dt="2023-11-06T15:24:38.678" v="1446" actId="478"/>
          <ac:cxnSpMkLst>
            <pc:docMk/>
            <pc:sldMk cId="3823373272" sldId="256"/>
            <ac:cxnSpMk id="349" creationId="{CB7CE44B-9714-BBFB-C446-8CA77015C52B}"/>
          </ac:cxnSpMkLst>
        </pc:cxnChg>
        <pc:cxnChg chg="add del mod">
          <ac:chgData name="Fatima Pillosu" userId="a6295d4dc9e22643" providerId="LiveId" clId="{D5D6DA70-F8E1-445C-B560-B27E5CB77BDD}" dt="2023-11-06T15:24:39.431" v="1447" actId="478"/>
          <ac:cxnSpMkLst>
            <pc:docMk/>
            <pc:sldMk cId="3823373272" sldId="256"/>
            <ac:cxnSpMk id="350" creationId="{B2EF88DE-2ADE-EA55-DED2-C0B20096402C}"/>
          </ac:cxnSpMkLst>
        </pc:cxnChg>
        <pc:cxnChg chg="add del mod">
          <ac:chgData name="Fatima Pillosu" userId="a6295d4dc9e22643" providerId="LiveId" clId="{D5D6DA70-F8E1-445C-B560-B27E5CB77BDD}" dt="2023-11-06T15:24:41.311" v="1449" actId="478"/>
          <ac:cxnSpMkLst>
            <pc:docMk/>
            <pc:sldMk cId="3823373272" sldId="256"/>
            <ac:cxnSpMk id="351" creationId="{C523E351-E996-337D-429A-61CB1D2A4F38}"/>
          </ac:cxnSpMkLst>
        </pc:cxnChg>
        <pc:cxnChg chg="add del mod">
          <ac:chgData name="Fatima Pillosu" userId="a6295d4dc9e22643" providerId="LiveId" clId="{D5D6DA70-F8E1-445C-B560-B27E5CB77BDD}" dt="2023-11-06T15:24:43.809" v="1452" actId="478"/>
          <ac:cxnSpMkLst>
            <pc:docMk/>
            <pc:sldMk cId="3823373272" sldId="256"/>
            <ac:cxnSpMk id="352" creationId="{637BD72D-A055-1AF9-D2B6-18FD53CC8F04}"/>
          </ac:cxnSpMkLst>
        </pc:cxnChg>
        <pc:cxnChg chg="add del mod">
          <ac:chgData name="Fatima Pillosu" userId="a6295d4dc9e22643" providerId="LiveId" clId="{D5D6DA70-F8E1-445C-B560-B27E5CB77BDD}" dt="2023-11-06T15:24:44.676" v="1453" actId="478"/>
          <ac:cxnSpMkLst>
            <pc:docMk/>
            <pc:sldMk cId="3823373272" sldId="256"/>
            <ac:cxnSpMk id="353" creationId="{CA26F75C-633E-0CD1-250C-45DFA3CB54C3}"/>
          </ac:cxnSpMkLst>
        </pc:cxnChg>
        <pc:cxnChg chg="add del mod">
          <ac:chgData name="Fatima Pillosu" userId="a6295d4dc9e22643" providerId="LiveId" clId="{D5D6DA70-F8E1-445C-B560-B27E5CB77BDD}" dt="2023-11-06T15:24:42.959" v="1451" actId="478"/>
          <ac:cxnSpMkLst>
            <pc:docMk/>
            <pc:sldMk cId="3823373272" sldId="256"/>
            <ac:cxnSpMk id="354" creationId="{332D1459-FDCA-E923-096E-FF69255C0CC7}"/>
          </ac:cxnSpMkLst>
        </pc:cxnChg>
        <pc:cxnChg chg="add del mod">
          <ac:chgData name="Fatima Pillosu" userId="a6295d4dc9e22643" providerId="LiveId" clId="{D5D6DA70-F8E1-445C-B560-B27E5CB77BDD}" dt="2023-11-06T15:23:07.143" v="1401"/>
          <ac:cxnSpMkLst>
            <pc:docMk/>
            <pc:sldMk cId="3823373272" sldId="256"/>
            <ac:cxnSpMk id="420" creationId="{D847ED83-C9E1-C7E6-587F-3ED72E4B5CDE}"/>
          </ac:cxnSpMkLst>
        </pc:cxnChg>
        <pc:cxnChg chg="add del mod">
          <ac:chgData name="Fatima Pillosu" userId="a6295d4dc9e22643" providerId="LiveId" clId="{D5D6DA70-F8E1-445C-B560-B27E5CB77BDD}" dt="2023-11-06T15:23:07.143" v="1401"/>
          <ac:cxnSpMkLst>
            <pc:docMk/>
            <pc:sldMk cId="3823373272" sldId="256"/>
            <ac:cxnSpMk id="421" creationId="{3C37FF1C-4F68-C3C7-2D0D-41F71FE522A8}"/>
          </ac:cxnSpMkLst>
        </pc:cxnChg>
        <pc:cxnChg chg="add del mod">
          <ac:chgData name="Fatima Pillosu" userId="a6295d4dc9e22643" providerId="LiveId" clId="{D5D6DA70-F8E1-445C-B560-B27E5CB77BDD}" dt="2023-11-06T15:23:07.143" v="1401"/>
          <ac:cxnSpMkLst>
            <pc:docMk/>
            <pc:sldMk cId="3823373272" sldId="256"/>
            <ac:cxnSpMk id="422" creationId="{2F939222-E43B-67EF-C396-519EAD3C33EB}"/>
          </ac:cxnSpMkLst>
        </pc:cxnChg>
        <pc:cxnChg chg="add del mod">
          <ac:chgData name="Fatima Pillosu" userId="a6295d4dc9e22643" providerId="LiveId" clId="{D5D6DA70-F8E1-445C-B560-B27E5CB77BDD}" dt="2023-11-06T15:23:07.143" v="1401"/>
          <ac:cxnSpMkLst>
            <pc:docMk/>
            <pc:sldMk cId="3823373272" sldId="256"/>
            <ac:cxnSpMk id="423" creationId="{3D70967A-4CC7-1FEE-3AB1-FD516E2B0B57}"/>
          </ac:cxnSpMkLst>
        </pc:cxnChg>
        <pc:cxnChg chg="add del mod">
          <ac:chgData name="Fatima Pillosu" userId="a6295d4dc9e22643" providerId="LiveId" clId="{D5D6DA70-F8E1-445C-B560-B27E5CB77BDD}" dt="2023-11-06T15:23:07.143" v="1401"/>
          <ac:cxnSpMkLst>
            <pc:docMk/>
            <pc:sldMk cId="3823373272" sldId="256"/>
            <ac:cxnSpMk id="424" creationId="{D0936E7D-1B2C-C525-F99D-053A58FB1FF7}"/>
          </ac:cxnSpMkLst>
        </pc:cxnChg>
        <pc:cxnChg chg="add del mod">
          <ac:chgData name="Fatima Pillosu" userId="a6295d4dc9e22643" providerId="LiveId" clId="{D5D6DA70-F8E1-445C-B560-B27E5CB77BDD}" dt="2023-11-06T15:23:07.143" v="1401"/>
          <ac:cxnSpMkLst>
            <pc:docMk/>
            <pc:sldMk cId="3823373272" sldId="256"/>
            <ac:cxnSpMk id="425" creationId="{EAA7E8A3-A3C6-E2B4-58D3-5815C15AC3C3}"/>
          </ac:cxnSpMkLst>
        </pc:cxnChg>
        <pc:cxnChg chg="add del mod">
          <ac:chgData name="Fatima Pillosu" userId="a6295d4dc9e22643" providerId="LiveId" clId="{D5D6DA70-F8E1-445C-B560-B27E5CB77BDD}" dt="2023-11-06T15:23:07.143" v="1401"/>
          <ac:cxnSpMkLst>
            <pc:docMk/>
            <pc:sldMk cId="3823373272" sldId="256"/>
            <ac:cxnSpMk id="426" creationId="{47E05ABF-473F-EB9C-0531-AB1C63D20905}"/>
          </ac:cxnSpMkLst>
        </pc:cxnChg>
        <pc:cxnChg chg="add del mod">
          <ac:chgData name="Fatima Pillosu" userId="a6295d4dc9e22643" providerId="LiveId" clId="{D5D6DA70-F8E1-445C-B560-B27E5CB77BDD}" dt="2023-11-06T15:23:07.143" v="1401"/>
          <ac:cxnSpMkLst>
            <pc:docMk/>
            <pc:sldMk cId="3823373272" sldId="256"/>
            <ac:cxnSpMk id="427" creationId="{1BC16C36-580D-E3EE-C0F9-1FD3DBA5A8E9}"/>
          </ac:cxnSpMkLst>
        </pc:cxnChg>
        <pc:cxnChg chg="add del mod">
          <ac:chgData name="Fatima Pillosu" userId="a6295d4dc9e22643" providerId="LiveId" clId="{D5D6DA70-F8E1-445C-B560-B27E5CB77BDD}" dt="2023-11-06T15:23:07.143" v="1401"/>
          <ac:cxnSpMkLst>
            <pc:docMk/>
            <pc:sldMk cId="3823373272" sldId="256"/>
            <ac:cxnSpMk id="428" creationId="{11356A12-B54D-AFD4-504B-7E0E1BA9744F}"/>
          </ac:cxnSpMkLst>
        </pc:cxnChg>
        <pc:cxnChg chg="add del mod">
          <ac:chgData name="Fatima Pillosu" userId="a6295d4dc9e22643" providerId="LiveId" clId="{D5D6DA70-F8E1-445C-B560-B27E5CB77BDD}" dt="2023-11-06T15:23:07.143" v="1401"/>
          <ac:cxnSpMkLst>
            <pc:docMk/>
            <pc:sldMk cId="3823373272" sldId="256"/>
            <ac:cxnSpMk id="429" creationId="{AA9C3A8E-C1F9-F279-C4E5-1C1DA5537E10}"/>
          </ac:cxnSpMkLst>
        </pc:cxnChg>
        <pc:cxnChg chg="add del mod">
          <ac:chgData name="Fatima Pillosu" userId="a6295d4dc9e22643" providerId="LiveId" clId="{D5D6DA70-F8E1-445C-B560-B27E5CB77BDD}" dt="2023-11-06T15:23:07.143" v="1401"/>
          <ac:cxnSpMkLst>
            <pc:docMk/>
            <pc:sldMk cId="3823373272" sldId="256"/>
            <ac:cxnSpMk id="430" creationId="{7BF62430-F040-490E-D4E7-E16379B798DD}"/>
          </ac:cxnSpMkLst>
        </pc:cxnChg>
        <pc:cxnChg chg="add del mod">
          <ac:chgData name="Fatima Pillosu" userId="a6295d4dc9e22643" providerId="LiveId" clId="{D5D6DA70-F8E1-445C-B560-B27E5CB77BDD}" dt="2023-11-06T15:23:07.143" v="1401"/>
          <ac:cxnSpMkLst>
            <pc:docMk/>
            <pc:sldMk cId="3823373272" sldId="256"/>
            <ac:cxnSpMk id="431" creationId="{4853CEC2-D766-098C-960B-FC1945D2207B}"/>
          </ac:cxnSpMkLst>
        </pc:cxnChg>
        <pc:cxnChg chg="add del mod">
          <ac:chgData name="Fatima Pillosu" userId="a6295d4dc9e22643" providerId="LiveId" clId="{D5D6DA70-F8E1-445C-B560-B27E5CB77BDD}" dt="2023-11-06T15:23:07.143" v="1401"/>
          <ac:cxnSpMkLst>
            <pc:docMk/>
            <pc:sldMk cId="3823373272" sldId="256"/>
            <ac:cxnSpMk id="432" creationId="{6A54E355-ED8C-4D64-A5DD-7E3047E7624B}"/>
          </ac:cxnSpMkLst>
        </pc:cxnChg>
        <pc:cxnChg chg="add del mod">
          <ac:chgData name="Fatima Pillosu" userId="a6295d4dc9e22643" providerId="LiveId" clId="{D5D6DA70-F8E1-445C-B560-B27E5CB77BDD}" dt="2023-11-06T15:23:07.143" v="1401"/>
          <ac:cxnSpMkLst>
            <pc:docMk/>
            <pc:sldMk cId="3823373272" sldId="256"/>
            <ac:cxnSpMk id="433" creationId="{62A71088-D606-CAFC-E592-70E842BABB53}"/>
          </ac:cxnSpMkLst>
        </pc:cxnChg>
        <pc:cxnChg chg="add del mod">
          <ac:chgData name="Fatima Pillosu" userId="a6295d4dc9e22643" providerId="LiveId" clId="{D5D6DA70-F8E1-445C-B560-B27E5CB77BDD}" dt="2023-11-06T15:23:07.143" v="1401"/>
          <ac:cxnSpMkLst>
            <pc:docMk/>
            <pc:sldMk cId="3823373272" sldId="256"/>
            <ac:cxnSpMk id="434" creationId="{30E97981-52C9-0B15-A773-65593F707E74}"/>
          </ac:cxnSpMkLst>
        </pc:cxnChg>
        <pc:cxnChg chg="add del mod">
          <ac:chgData name="Fatima Pillosu" userId="a6295d4dc9e22643" providerId="LiveId" clId="{D5D6DA70-F8E1-445C-B560-B27E5CB77BDD}" dt="2023-11-06T15:23:07.143" v="1401"/>
          <ac:cxnSpMkLst>
            <pc:docMk/>
            <pc:sldMk cId="3823373272" sldId="256"/>
            <ac:cxnSpMk id="435" creationId="{DAB79BF9-6317-79DA-8274-9BDD82A186AA}"/>
          </ac:cxnSpMkLst>
        </pc:cxnChg>
        <pc:cxnChg chg="add del mod">
          <ac:chgData name="Fatima Pillosu" userId="a6295d4dc9e22643" providerId="LiveId" clId="{D5D6DA70-F8E1-445C-B560-B27E5CB77BDD}" dt="2023-11-06T15:23:07.143" v="1401"/>
          <ac:cxnSpMkLst>
            <pc:docMk/>
            <pc:sldMk cId="3823373272" sldId="256"/>
            <ac:cxnSpMk id="436" creationId="{DEEF8D84-DAF5-1F1A-2689-C1E2B78CEF06}"/>
          </ac:cxnSpMkLst>
        </pc:cxnChg>
        <pc:cxnChg chg="add del mod">
          <ac:chgData name="Fatima Pillosu" userId="a6295d4dc9e22643" providerId="LiveId" clId="{D5D6DA70-F8E1-445C-B560-B27E5CB77BDD}" dt="2023-11-06T15:23:07.143" v="1401"/>
          <ac:cxnSpMkLst>
            <pc:docMk/>
            <pc:sldMk cId="3823373272" sldId="256"/>
            <ac:cxnSpMk id="437" creationId="{BA0CEBFA-D0B2-D65F-8863-7260505A53A4}"/>
          </ac:cxnSpMkLst>
        </pc:cxnChg>
        <pc:cxnChg chg="add del mod">
          <ac:chgData name="Fatima Pillosu" userId="a6295d4dc9e22643" providerId="LiveId" clId="{D5D6DA70-F8E1-445C-B560-B27E5CB77BDD}" dt="2023-11-06T15:23:07.143" v="1401"/>
          <ac:cxnSpMkLst>
            <pc:docMk/>
            <pc:sldMk cId="3823373272" sldId="256"/>
            <ac:cxnSpMk id="438" creationId="{857DCF4E-1EC0-26DB-2DEB-335CA72A3ACD}"/>
          </ac:cxnSpMkLst>
        </pc:cxnChg>
        <pc:cxnChg chg="add del mod">
          <ac:chgData name="Fatima Pillosu" userId="a6295d4dc9e22643" providerId="LiveId" clId="{D5D6DA70-F8E1-445C-B560-B27E5CB77BDD}" dt="2023-11-06T15:23:07.143" v="1401"/>
          <ac:cxnSpMkLst>
            <pc:docMk/>
            <pc:sldMk cId="3823373272" sldId="256"/>
            <ac:cxnSpMk id="439" creationId="{793F2700-6AF1-6EC1-1FE6-57CE8F3E534B}"/>
          </ac:cxnSpMkLst>
        </pc:cxnChg>
        <pc:cxnChg chg="add del mod">
          <ac:chgData name="Fatima Pillosu" userId="a6295d4dc9e22643" providerId="LiveId" clId="{D5D6DA70-F8E1-445C-B560-B27E5CB77BDD}" dt="2023-11-06T15:23:07.143" v="1401"/>
          <ac:cxnSpMkLst>
            <pc:docMk/>
            <pc:sldMk cId="3823373272" sldId="256"/>
            <ac:cxnSpMk id="440" creationId="{CCC73169-B8AF-88E5-FFF1-87B46DF2EE78}"/>
          </ac:cxnSpMkLst>
        </pc:cxnChg>
        <pc:cxnChg chg="add del mod">
          <ac:chgData name="Fatima Pillosu" userId="a6295d4dc9e22643" providerId="LiveId" clId="{D5D6DA70-F8E1-445C-B560-B27E5CB77BDD}" dt="2023-11-06T15:23:07.143" v="1401"/>
          <ac:cxnSpMkLst>
            <pc:docMk/>
            <pc:sldMk cId="3823373272" sldId="256"/>
            <ac:cxnSpMk id="441" creationId="{0538CB1E-1A83-668B-BB6C-EBDCD3913E5D}"/>
          </ac:cxnSpMkLst>
        </pc:cxnChg>
        <pc:cxnChg chg="add del mod">
          <ac:chgData name="Fatima Pillosu" userId="a6295d4dc9e22643" providerId="LiveId" clId="{D5D6DA70-F8E1-445C-B560-B27E5CB77BDD}" dt="2023-11-06T15:23:07.143" v="1401"/>
          <ac:cxnSpMkLst>
            <pc:docMk/>
            <pc:sldMk cId="3823373272" sldId="256"/>
            <ac:cxnSpMk id="442" creationId="{8EA97086-1481-C127-2348-DEA7EFAAC7CC}"/>
          </ac:cxnSpMkLst>
        </pc:cxnChg>
        <pc:cxnChg chg="add del mod">
          <ac:chgData name="Fatima Pillosu" userId="a6295d4dc9e22643" providerId="LiveId" clId="{D5D6DA70-F8E1-445C-B560-B27E5CB77BDD}" dt="2023-11-06T15:23:07.143" v="1401"/>
          <ac:cxnSpMkLst>
            <pc:docMk/>
            <pc:sldMk cId="3823373272" sldId="256"/>
            <ac:cxnSpMk id="443" creationId="{DF557E70-D1CA-B7E0-B36C-2768E197414C}"/>
          </ac:cxnSpMkLst>
        </pc:cxnChg>
        <pc:cxnChg chg="add del mod">
          <ac:chgData name="Fatima Pillosu" userId="a6295d4dc9e22643" providerId="LiveId" clId="{D5D6DA70-F8E1-445C-B560-B27E5CB77BDD}" dt="2023-11-06T15:23:07.143" v="1401"/>
          <ac:cxnSpMkLst>
            <pc:docMk/>
            <pc:sldMk cId="3823373272" sldId="256"/>
            <ac:cxnSpMk id="444" creationId="{02BE31CE-6FCF-2E7D-91B1-14C22C14F167}"/>
          </ac:cxnSpMkLst>
        </pc:cxnChg>
        <pc:cxnChg chg="add del mod">
          <ac:chgData name="Fatima Pillosu" userId="a6295d4dc9e22643" providerId="LiveId" clId="{D5D6DA70-F8E1-445C-B560-B27E5CB77BDD}" dt="2023-11-06T15:23:07.143" v="1401"/>
          <ac:cxnSpMkLst>
            <pc:docMk/>
            <pc:sldMk cId="3823373272" sldId="256"/>
            <ac:cxnSpMk id="445" creationId="{AC5C23F1-0ECF-A0B4-93EA-B519DC5A2029}"/>
          </ac:cxnSpMkLst>
        </pc:cxnChg>
        <pc:cxnChg chg="add del mod">
          <ac:chgData name="Fatima Pillosu" userId="a6295d4dc9e22643" providerId="LiveId" clId="{D5D6DA70-F8E1-445C-B560-B27E5CB77BDD}" dt="2023-11-06T15:23:07.143" v="1401"/>
          <ac:cxnSpMkLst>
            <pc:docMk/>
            <pc:sldMk cId="3823373272" sldId="256"/>
            <ac:cxnSpMk id="446" creationId="{1143D402-EEAA-FA14-DB16-84213C59A152}"/>
          </ac:cxnSpMkLst>
        </pc:cxnChg>
        <pc:cxnChg chg="add del mod">
          <ac:chgData name="Fatima Pillosu" userId="a6295d4dc9e22643" providerId="LiveId" clId="{D5D6DA70-F8E1-445C-B560-B27E5CB77BDD}" dt="2023-11-06T15:23:07.143" v="1401"/>
          <ac:cxnSpMkLst>
            <pc:docMk/>
            <pc:sldMk cId="3823373272" sldId="256"/>
            <ac:cxnSpMk id="447" creationId="{F238F8A1-8E1F-6794-5C23-D70EDAAA5F9B}"/>
          </ac:cxnSpMkLst>
        </pc:cxnChg>
        <pc:cxnChg chg="add del mod">
          <ac:chgData name="Fatima Pillosu" userId="a6295d4dc9e22643" providerId="LiveId" clId="{D5D6DA70-F8E1-445C-B560-B27E5CB77BDD}" dt="2023-11-06T15:23:07.143" v="1401"/>
          <ac:cxnSpMkLst>
            <pc:docMk/>
            <pc:sldMk cId="3823373272" sldId="256"/>
            <ac:cxnSpMk id="448" creationId="{06E59025-5D87-ECAB-2F0C-F0855B091565}"/>
          </ac:cxnSpMkLst>
        </pc:cxnChg>
        <pc:cxnChg chg="add del mod">
          <ac:chgData name="Fatima Pillosu" userId="a6295d4dc9e22643" providerId="LiveId" clId="{D5D6DA70-F8E1-445C-B560-B27E5CB77BDD}" dt="2023-11-06T15:23:07.143" v="1401"/>
          <ac:cxnSpMkLst>
            <pc:docMk/>
            <pc:sldMk cId="3823373272" sldId="256"/>
            <ac:cxnSpMk id="449" creationId="{DDB981AE-464C-F738-E01F-98EB033980F2}"/>
          </ac:cxnSpMkLst>
        </pc:cxnChg>
        <pc:cxnChg chg="add del mod">
          <ac:chgData name="Fatima Pillosu" userId="a6295d4dc9e22643" providerId="LiveId" clId="{D5D6DA70-F8E1-445C-B560-B27E5CB77BDD}" dt="2023-11-06T15:23:07.143" v="1401"/>
          <ac:cxnSpMkLst>
            <pc:docMk/>
            <pc:sldMk cId="3823373272" sldId="256"/>
            <ac:cxnSpMk id="450" creationId="{91DC0005-CCEA-0F7B-D82A-2A7CB3B10F52}"/>
          </ac:cxnSpMkLst>
        </pc:cxnChg>
        <pc:cxnChg chg="add del mod">
          <ac:chgData name="Fatima Pillosu" userId="a6295d4dc9e22643" providerId="LiveId" clId="{D5D6DA70-F8E1-445C-B560-B27E5CB77BDD}" dt="2023-11-06T15:23:07.143" v="1401"/>
          <ac:cxnSpMkLst>
            <pc:docMk/>
            <pc:sldMk cId="3823373272" sldId="256"/>
            <ac:cxnSpMk id="451" creationId="{04A97C4E-1462-C037-3C8D-709EA62D93EF}"/>
          </ac:cxnSpMkLst>
        </pc:cxnChg>
        <pc:cxnChg chg="add del mod">
          <ac:chgData name="Fatima Pillosu" userId="a6295d4dc9e22643" providerId="LiveId" clId="{D5D6DA70-F8E1-445C-B560-B27E5CB77BDD}" dt="2023-11-06T15:23:07.143" v="1401"/>
          <ac:cxnSpMkLst>
            <pc:docMk/>
            <pc:sldMk cId="3823373272" sldId="256"/>
            <ac:cxnSpMk id="452" creationId="{74F2FC9A-447D-DC10-500A-E12288E62173}"/>
          </ac:cxnSpMkLst>
        </pc:cxnChg>
        <pc:cxnChg chg="add del mod">
          <ac:chgData name="Fatima Pillosu" userId="a6295d4dc9e22643" providerId="LiveId" clId="{D5D6DA70-F8E1-445C-B560-B27E5CB77BDD}" dt="2023-11-06T15:23:07.143" v="1401"/>
          <ac:cxnSpMkLst>
            <pc:docMk/>
            <pc:sldMk cId="3823373272" sldId="256"/>
            <ac:cxnSpMk id="453" creationId="{7ED57A3E-3447-A6A1-AD42-4FEF441360A4}"/>
          </ac:cxnSpMkLst>
        </pc:cxnChg>
        <pc:cxnChg chg="add del mod">
          <ac:chgData name="Fatima Pillosu" userId="a6295d4dc9e22643" providerId="LiveId" clId="{D5D6DA70-F8E1-445C-B560-B27E5CB77BDD}" dt="2023-11-06T15:23:07.143" v="1401"/>
          <ac:cxnSpMkLst>
            <pc:docMk/>
            <pc:sldMk cId="3823373272" sldId="256"/>
            <ac:cxnSpMk id="454" creationId="{AB65E1B4-A2C4-B0E6-37FD-C18AA12C5A21}"/>
          </ac:cxnSpMkLst>
        </pc:cxnChg>
        <pc:cxnChg chg="add del mod">
          <ac:chgData name="Fatima Pillosu" userId="a6295d4dc9e22643" providerId="LiveId" clId="{D5D6DA70-F8E1-445C-B560-B27E5CB77BDD}" dt="2023-11-06T15:23:07.143" v="1401"/>
          <ac:cxnSpMkLst>
            <pc:docMk/>
            <pc:sldMk cId="3823373272" sldId="256"/>
            <ac:cxnSpMk id="455" creationId="{58503D5E-2B86-C1B3-90EE-0A35B397CDE4}"/>
          </ac:cxnSpMkLst>
        </pc:cxnChg>
        <pc:cxnChg chg="add del mod">
          <ac:chgData name="Fatima Pillosu" userId="a6295d4dc9e22643" providerId="LiveId" clId="{D5D6DA70-F8E1-445C-B560-B27E5CB77BDD}" dt="2023-11-06T15:23:07.143" v="1401"/>
          <ac:cxnSpMkLst>
            <pc:docMk/>
            <pc:sldMk cId="3823373272" sldId="256"/>
            <ac:cxnSpMk id="456" creationId="{3B432979-A4E1-1CE1-8527-4E633EAF6BCF}"/>
          </ac:cxnSpMkLst>
        </pc:cxnChg>
        <pc:cxnChg chg="add del mod">
          <ac:chgData name="Fatima Pillosu" userId="a6295d4dc9e22643" providerId="LiveId" clId="{D5D6DA70-F8E1-445C-B560-B27E5CB77BDD}" dt="2023-11-06T15:23:07.143" v="1401"/>
          <ac:cxnSpMkLst>
            <pc:docMk/>
            <pc:sldMk cId="3823373272" sldId="256"/>
            <ac:cxnSpMk id="457" creationId="{3E59D9B6-CFA9-EBB1-DF6E-16506147F7BF}"/>
          </ac:cxnSpMkLst>
        </pc:cxnChg>
        <pc:cxnChg chg="add del mod">
          <ac:chgData name="Fatima Pillosu" userId="a6295d4dc9e22643" providerId="LiveId" clId="{D5D6DA70-F8E1-445C-B560-B27E5CB77BDD}" dt="2023-11-06T15:23:07.143" v="1401"/>
          <ac:cxnSpMkLst>
            <pc:docMk/>
            <pc:sldMk cId="3823373272" sldId="256"/>
            <ac:cxnSpMk id="458" creationId="{9DC9016C-7A6C-20BF-6FA6-B8239F34AFD3}"/>
          </ac:cxnSpMkLst>
        </pc:cxnChg>
        <pc:cxnChg chg="add del mod">
          <ac:chgData name="Fatima Pillosu" userId="a6295d4dc9e22643" providerId="LiveId" clId="{D5D6DA70-F8E1-445C-B560-B27E5CB77BDD}" dt="2023-11-06T15:23:07.143" v="1401"/>
          <ac:cxnSpMkLst>
            <pc:docMk/>
            <pc:sldMk cId="3823373272" sldId="256"/>
            <ac:cxnSpMk id="460" creationId="{BEA4D3A8-8C7E-71C4-A5D1-C8A619772640}"/>
          </ac:cxnSpMkLst>
        </pc:cxnChg>
        <pc:cxnChg chg="add del mod">
          <ac:chgData name="Fatima Pillosu" userId="a6295d4dc9e22643" providerId="LiveId" clId="{D5D6DA70-F8E1-445C-B560-B27E5CB77BDD}" dt="2023-11-06T15:23:47.328" v="1410" actId="478"/>
          <ac:cxnSpMkLst>
            <pc:docMk/>
            <pc:sldMk cId="3823373272" sldId="256"/>
            <ac:cxnSpMk id="462" creationId="{E823F296-23B4-5826-67AF-F1C10A999494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463" creationId="{720D36AF-0DAE-9577-4A4D-9E7BC619FF6D}"/>
          </ac:cxnSpMkLst>
        </pc:cxnChg>
        <pc:cxnChg chg="add del mod">
          <ac:chgData name="Fatima Pillosu" userId="a6295d4dc9e22643" providerId="LiveId" clId="{D5D6DA70-F8E1-445C-B560-B27E5CB77BDD}" dt="2023-11-06T15:23:49.574" v="1411" actId="478"/>
          <ac:cxnSpMkLst>
            <pc:docMk/>
            <pc:sldMk cId="3823373272" sldId="256"/>
            <ac:cxnSpMk id="464" creationId="{5C2152B7-7DA1-3CC8-FC7E-CDF7D156CD49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465" creationId="{A1BD89C9-A5AA-25E5-7242-FFF17AAE824F}"/>
          </ac:cxnSpMkLst>
        </pc:cxnChg>
        <pc:cxnChg chg="add del mod">
          <ac:chgData name="Fatima Pillosu" userId="a6295d4dc9e22643" providerId="LiveId" clId="{D5D6DA70-F8E1-445C-B560-B27E5CB77BDD}" dt="2023-11-06T15:23:56.175" v="1416" actId="478"/>
          <ac:cxnSpMkLst>
            <pc:docMk/>
            <pc:sldMk cId="3823373272" sldId="256"/>
            <ac:cxnSpMk id="466" creationId="{7BE7816C-EA9B-91EB-BF66-63AA49EE20F0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467" creationId="{A1AEBFDE-BABC-BE5F-93A9-F0EE89EE039D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468" creationId="{4937227E-6F61-5D9C-27A4-F3BDC1872F6B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469" creationId="{F13EC091-3FCD-8A31-31DE-C36AD07953B9}"/>
          </ac:cxnSpMkLst>
        </pc:cxnChg>
        <pc:cxnChg chg="add del mod">
          <ac:chgData name="Fatima Pillosu" userId="a6295d4dc9e22643" providerId="LiveId" clId="{D5D6DA70-F8E1-445C-B560-B27E5CB77BDD}" dt="2023-11-06T15:23:53.146" v="1413" actId="478"/>
          <ac:cxnSpMkLst>
            <pc:docMk/>
            <pc:sldMk cId="3823373272" sldId="256"/>
            <ac:cxnSpMk id="470" creationId="{284AE488-BB32-C01F-9922-84F582CC3C25}"/>
          </ac:cxnSpMkLst>
        </pc:cxnChg>
        <pc:cxnChg chg="add del mod">
          <ac:chgData name="Fatima Pillosu" userId="a6295d4dc9e22643" providerId="LiveId" clId="{D5D6DA70-F8E1-445C-B560-B27E5CB77BDD}" dt="2023-11-06T15:23:55.254" v="1415" actId="478"/>
          <ac:cxnSpMkLst>
            <pc:docMk/>
            <pc:sldMk cId="3823373272" sldId="256"/>
            <ac:cxnSpMk id="471" creationId="{35ED31D5-331B-0947-C182-17E601AAE512}"/>
          </ac:cxnSpMkLst>
        </pc:cxnChg>
        <pc:cxnChg chg="add del mod">
          <ac:chgData name="Fatima Pillosu" userId="a6295d4dc9e22643" providerId="LiveId" clId="{D5D6DA70-F8E1-445C-B560-B27E5CB77BDD}" dt="2023-11-06T15:23:54.054" v="1414" actId="478"/>
          <ac:cxnSpMkLst>
            <pc:docMk/>
            <pc:sldMk cId="3823373272" sldId="256"/>
            <ac:cxnSpMk id="472" creationId="{E575FECB-FCB9-7BD9-7FF1-ABABC4858F31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473" creationId="{3914F546-5926-7034-8353-0ECE40ED50C2}"/>
          </ac:cxnSpMkLst>
        </pc:cxnChg>
        <pc:cxnChg chg="add del mod">
          <ac:chgData name="Fatima Pillosu" userId="a6295d4dc9e22643" providerId="LiveId" clId="{D5D6DA70-F8E1-445C-B560-B27E5CB77BDD}" dt="2023-11-06T15:23:57.134" v="1417" actId="478"/>
          <ac:cxnSpMkLst>
            <pc:docMk/>
            <pc:sldMk cId="3823373272" sldId="256"/>
            <ac:cxnSpMk id="474" creationId="{8B81A554-FCF0-A3BC-5F87-C2D638920E9F}"/>
          </ac:cxnSpMkLst>
        </pc:cxnChg>
        <pc:cxnChg chg="add del mod">
          <ac:chgData name="Fatima Pillosu" userId="a6295d4dc9e22643" providerId="LiveId" clId="{D5D6DA70-F8E1-445C-B560-B27E5CB77BDD}" dt="2023-11-06T15:23:58.478" v="1418" actId="478"/>
          <ac:cxnSpMkLst>
            <pc:docMk/>
            <pc:sldMk cId="3823373272" sldId="256"/>
            <ac:cxnSpMk id="475" creationId="{B3454942-5F01-41BE-6271-902F80B25010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476" creationId="{C673E3AD-0F84-3BB7-9378-D93C5F1D8230}"/>
          </ac:cxnSpMkLst>
        </pc:cxnChg>
        <pc:cxnChg chg="add del mod">
          <ac:chgData name="Fatima Pillosu" userId="a6295d4dc9e22643" providerId="LiveId" clId="{D5D6DA70-F8E1-445C-B560-B27E5CB77BDD}" dt="2023-11-06T15:23:59.711" v="1420" actId="478"/>
          <ac:cxnSpMkLst>
            <pc:docMk/>
            <pc:sldMk cId="3823373272" sldId="256"/>
            <ac:cxnSpMk id="477" creationId="{2C825019-BB2C-7DBF-78AD-D4687F1CEF48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478" creationId="{D917EC7E-0F78-8535-91E6-8D8966A32A02}"/>
          </ac:cxnSpMkLst>
        </pc:cxnChg>
        <pc:cxnChg chg="add del mod">
          <ac:chgData name="Fatima Pillosu" userId="a6295d4dc9e22643" providerId="LiveId" clId="{D5D6DA70-F8E1-445C-B560-B27E5CB77BDD}" dt="2023-11-06T15:24:00.839" v="1421" actId="478"/>
          <ac:cxnSpMkLst>
            <pc:docMk/>
            <pc:sldMk cId="3823373272" sldId="256"/>
            <ac:cxnSpMk id="479" creationId="{2686542D-B058-720A-5DEF-53BA14AB9B56}"/>
          </ac:cxnSpMkLst>
        </pc:cxnChg>
        <pc:cxnChg chg="add del mod">
          <ac:chgData name="Fatima Pillosu" userId="a6295d4dc9e22643" providerId="LiveId" clId="{D5D6DA70-F8E1-445C-B560-B27E5CB77BDD}" dt="2023-11-06T15:24:02.105" v="1422" actId="478"/>
          <ac:cxnSpMkLst>
            <pc:docMk/>
            <pc:sldMk cId="3823373272" sldId="256"/>
            <ac:cxnSpMk id="480" creationId="{FEE61BC6-EBCA-0400-45D1-FA04A3AE6A61}"/>
          </ac:cxnSpMkLst>
        </pc:cxnChg>
        <pc:cxnChg chg="add del mod">
          <ac:chgData name="Fatima Pillosu" userId="a6295d4dc9e22643" providerId="LiveId" clId="{D5D6DA70-F8E1-445C-B560-B27E5CB77BDD}" dt="2023-11-06T15:23:38.197" v="1405" actId="478"/>
          <ac:cxnSpMkLst>
            <pc:docMk/>
            <pc:sldMk cId="3823373272" sldId="256"/>
            <ac:cxnSpMk id="481" creationId="{69A72941-F6D2-1A0B-18E3-20692770A9F0}"/>
          </ac:cxnSpMkLst>
        </pc:cxnChg>
        <pc:cxnChg chg="add del mod">
          <ac:chgData name="Fatima Pillosu" userId="a6295d4dc9e22643" providerId="LiveId" clId="{D5D6DA70-F8E1-445C-B560-B27E5CB77BDD}" dt="2023-11-06T15:23:42.071" v="1407" actId="478"/>
          <ac:cxnSpMkLst>
            <pc:docMk/>
            <pc:sldMk cId="3823373272" sldId="256"/>
            <ac:cxnSpMk id="482" creationId="{66A9DEF4-3409-B897-5C09-A262A2B60B54}"/>
          </ac:cxnSpMkLst>
        </pc:cxnChg>
        <pc:cxnChg chg="add del mod">
          <ac:chgData name="Fatima Pillosu" userId="a6295d4dc9e22643" providerId="LiveId" clId="{D5D6DA70-F8E1-445C-B560-B27E5CB77BDD}" dt="2023-11-06T15:23:44.569" v="1409" actId="478"/>
          <ac:cxnSpMkLst>
            <pc:docMk/>
            <pc:sldMk cId="3823373272" sldId="256"/>
            <ac:cxnSpMk id="483" creationId="{EC62340E-DC09-CE5A-4AD4-DED9B6EA0988}"/>
          </ac:cxnSpMkLst>
        </pc:cxnChg>
        <pc:cxnChg chg="add del mod">
          <ac:chgData name="Fatima Pillosu" userId="a6295d4dc9e22643" providerId="LiveId" clId="{D5D6DA70-F8E1-445C-B560-B27E5CB77BDD}" dt="2023-11-06T15:23:43.071" v="1408" actId="478"/>
          <ac:cxnSpMkLst>
            <pc:docMk/>
            <pc:sldMk cId="3823373272" sldId="256"/>
            <ac:cxnSpMk id="484" creationId="{3ACE3EE6-40AE-DFF2-1CBC-CA6F5734FC25}"/>
          </ac:cxnSpMkLst>
        </pc:cxnChg>
        <pc:cxnChg chg="add del mod">
          <ac:chgData name="Fatima Pillosu" userId="a6295d4dc9e22643" providerId="LiveId" clId="{D5D6DA70-F8E1-445C-B560-B27E5CB77BDD}" dt="2023-11-06T15:23:44.569" v="1409" actId="478"/>
          <ac:cxnSpMkLst>
            <pc:docMk/>
            <pc:sldMk cId="3823373272" sldId="256"/>
            <ac:cxnSpMk id="485" creationId="{39E8AA2E-522F-6CC7-22BB-441D0DE13757}"/>
          </ac:cxnSpMkLst>
        </pc:cxnChg>
        <pc:cxnChg chg="add del mod">
          <ac:chgData name="Fatima Pillosu" userId="a6295d4dc9e22643" providerId="LiveId" clId="{D5D6DA70-F8E1-445C-B560-B27E5CB77BDD}" dt="2023-11-06T15:23:44.569" v="1409" actId="478"/>
          <ac:cxnSpMkLst>
            <pc:docMk/>
            <pc:sldMk cId="3823373272" sldId="256"/>
            <ac:cxnSpMk id="486" creationId="{75E68D58-2DF0-E92E-E895-836663C74AC6}"/>
          </ac:cxnSpMkLst>
        </pc:cxnChg>
        <pc:cxnChg chg="add del mod">
          <ac:chgData name="Fatima Pillosu" userId="a6295d4dc9e22643" providerId="LiveId" clId="{D5D6DA70-F8E1-445C-B560-B27E5CB77BDD}" dt="2023-11-06T15:23:44.569" v="1409" actId="478"/>
          <ac:cxnSpMkLst>
            <pc:docMk/>
            <pc:sldMk cId="3823373272" sldId="256"/>
            <ac:cxnSpMk id="487" creationId="{FB2CA443-B665-5EE3-F655-4AEAEBAA6048}"/>
          </ac:cxnSpMkLst>
        </pc:cxnChg>
        <pc:cxnChg chg="add del mod">
          <ac:chgData name="Fatima Pillosu" userId="a6295d4dc9e22643" providerId="LiveId" clId="{D5D6DA70-F8E1-445C-B560-B27E5CB77BDD}" dt="2023-11-06T15:23:44.569" v="1409" actId="478"/>
          <ac:cxnSpMkLst>
            <pc:docMk/>
            <pc:sldMk cId="3823373272" sldId="256"/>
            <ac:cxnSpMk id="488" creationId="{529E562A-9717-64B3-6877-FBB84C7FC4AA}"/>
          </ac:cxnSpMkLst>
        </pc:cxnChg>
        <pc:cxnChg chg="add del mod">
          <ac:chgData name="Fatima Pillosu" userId="a6295d4dc9e22643" providerId="LiveId" clId="{D5D6DA70-F8E1-445C-B560-B27E5CB77BDD}" dt="2023-11-06T15:23:41.167" v="1406" actId="478"/>
          <ac:cxnSpMkLst>
            <pc:docMk/>
            <pc:sldMk cId="3823373272" sldId="256"/>
            <ac:cxnSpMk id="489" creationId="{92F2D945-32A0-BFE1-8281-905C8BD170FE}"/>
          </ac:cxnSpMkLst>
        </pc:cxnChg>
        <pc:cxnChg chg="add del mod">
          <ac:chgData name="Fatima Pillosu" userId="a6295d4dc9e22643" providerId="LiveId" clId="{D5D6DA70-F8E1-445C-B560-B27E5CB77BDD}" dt="2023-11-06T15:23:44.569" v="1409" actId="478"/>
          <ac:cxnSpMkLst>
            <pc:docMk/>
            <pc:sldMk cId="3823373272" sldId="256"/>
            <ac:cxnSpMk id="490" creationId="{D56F2CDC-AA04-D3A4-806F-1BD34986BC64}"/>
          </ac:cxnSpMkLst>
        </pc:cxnChg>
        <pc:cxnChg chg="add del mod">
          <ac:chgData name="Fatima Pillosu" userId="a6295d4dc9e22643" providerId="LiveId" clId="{D5D6DA70-F8E1-445C-B560-B27E5CB77BDD}" dt="2023-11-06T15:23:44.569" v="1409" actId="478"/>
          <ac:cxnSpMkLst>
            <pc:docMk/>
            <pc:sldMk cId="3823373272" sldId="256"/>
            <ac:cxnSpMk id="491" creationId="{0C1EAE2A-B59B-3A72-9FC2-C123958715C7}"/>
          </ac:cxnSpMkLst>
        </pc:cxnChg>
        <pc:cxnChg chg="add del mod">
          <ac:chgData name="Fatima Pillosu" userId="a6295d4dc9e22643" providerId="LiveId" clId="{D5D6DA70-F8E1-445C-B560-B27E5CB77BDD}" dt="2023-11-06T15:23:44.569" v="1409" actId="478"/>
          <ac:cxnSpMkLst>
            <pc:docMk/>
            <pc:sldMk cId="3823373272" sldId="256"/>
            <ac:cxnSpMk id="492" creationId="{AB58D8A7-EAA0-AA8A-0378-E9A66BA6925A}"/>
          </ac:cxnSpMkLst>
        </pc:cxnChg>
        <pc:cxnChg chg="add del mod">
          <ac:chgData name="Fatima Pillosu" userId="a6295d4dc9e22643" providerId="LiveId" clId="{D5D6DA70-F8E1-445C-B560-B27E5CB77BDD}" dt="2023-11-06T15:23:44.569" v="1409" actId="478"/>
          <ac:cxnSpMkLst>
            <pc:docMk/>
            <pc:sldMk cId="3823373272" sldId="256"/>
            <ac:cxnSpMk id="493" creationId="{DC405D95-3BB6-EA05-2560-21DCD2B33090}"/>
          </ac:cxnSpMkLst>
        </pc:cxnChg>
        <pc:cxnChg chg="add del mod">
          <ac:chgData name="Fatima Pillosu" userId="a6295d4dc9e22643" providerId="LiveId" clId="{D5D6DA70-F8E1-445C-B560-B27E5CB77BDD}" dt="2023-11-06T15:23:44.569" v="1409" actId="478"/>
          <ac:cxnSpMkLst>
            <pc:docMk/>
            <pc:sldMk cId="3823373272" sldId="256"/>
            <ac:cxnSpMk id="494" creationId="{F66D299E-B745-6B46-6EC1-D7F8E6D99D6A}"/>
          </ac:cxnSpMkLst>
        </pc:cxnChg>
        <pc:cxnChg chg="add del mod">
          <ac:chgData name="Fatima Pillosu" userId="a6295d4dc9e22643" providerId="LiveId" clId="{D5D6DA70-F8E1-445C-B560-B27E5CB77BDD}" dt="2023-11-06T15:23:44.569" v="1409" actId="478"/>
          <ac:cxnSpMkLst>
            <pc:docMk/>
            <pc:sldMk cId="3823373272" sldId="256"/>
            <ac:cxnSpMk id="495" creationId="{B5B804CD-F1D6-67D3-CF9B-A1E1E73A8995}"/>
          </ac:cxnSpMkLst>
        </pc:cxnChg>
        <pc:cxnChg chg="add del mod">
          <ac:chgData name="Fatima Pillosu" userId="a6295d4dc9e22643" providerId="LiveId" clId="{D5D6DA70-F8E1-445C-B560-B27E5CB77BDD}" dt="2023-11-06T15:23:44.569" v="1409" actId="478"/>
          <ac:cxnSpMkLst>
            <pc:docMk/>
            <pc:sldMk cId="3823373272" sldId="256"/>
            <ac:cxnSpMk id="496" creationId="{F8A23536-2965-71CF-EC0F-D577E4937D18}"/>
          </ac:cxnSpMkLst>
        </pc:cxnChg>
        <pc:cxnChg chg="add del mod">
          <ac:chgData name="Fatima Pillosu" userId="a6295d4dc9e22643" providerId="LiveId" clId="{D5D6DA70-F8E1-445C-B560-B27E5CB77BDD}" dt="2023-11-06T15:23:44.569" v="1409" actId="478"/>
          <ac:cxnSpMkLst>
            <pc:docMk/>
            <pc:sldMk cId="3823373272" sldId="256"/>
            <ac:cxnSpMk id="497" creationId="{EE639DB9-27B0-9553-E4A6-CCEFD4733E47}"/>
          </ac:cxnSpMkLst>
        </pc:cxnChg>
        <pc:cxnChg chg="add del mod">
          <ac:chgData name="Fatima Pillosu" userId="a6295d4dc9e22643" providerId="LiveId" clId="{D5D6DA70-F8E1-445C-B560-B27E5CB77BDD}" dt="2023-11-06T15:23:44.569" v="1409" actId="478"/>
          <ac:cxnSpMkLst>
            <pc:docMk/>
            <pc:sldMk cId="3823373272" sldId="256"/>
            <ac:cxnSpMk id="498" creationId="{782DA785-BD5F-9523-6F65-36C2058C9D62}"/>
          </ac:cxnSpMkLst>
        </pc:cxnChg>
        <pc:cxnChg chg="add del mod">
          <ac:chgData name="Fatima Pillosu" userId="a6295d4dc9e22643" providerId="LiveId" clId="{D5D6DA70-F8E1-445C-B560-B27E5CB77BDD}" dt="2023-11-06T15:23:44.569" v="1409" actId="478"/>
          <ac:cxnSpMkLst>
            <pc:docMk/>
            <pc:sldMk cId="3823373272" sldId="256"/>
            <ac:cxnSpMk id="499" creationId="{C2335E54-6D68-F868-A4B4-F1C99B9F5E64}"/>
          </ac:cxnSpMkLst>
        </pc:cxnChg>
        <pc:cxnChg chg="add del mod">
          <ac:chgData name="Fatima Pillosu" userId="a6295d4dc9e22643" providerId="LiveId" clId="{D5D6DA70-F8E1-445C-B560-B27E5CB77BDD}" dt="2023-11-06T15:23:44.569" v="1409" actId="478"/>
          <ac:cxnSpMkLst>
            <pc:docMk/>
            <pc:sldMk cId="3823373272" sldId="256"/>
            <ac:cxnSpMk id="500" creationId="{B575D726-C889-CB72-C700-E1329F33B949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501" creationId="{AEB120F0-5535-4741-6A9A-644A5695BDD8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541" creationId="{B5958804-741D-AD2F-7841-C0D3273C12C0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542" creationId="{29C62C2B-30B2-5261-7CAC-04F4E7718976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543" creationId="{CB421D57-48FE-B119-355E-FEA13B82E025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544" creationId="{3891780A-D2BB-7F90-7097-C98156B9A8B1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545" creationId="{DDDE5422-9C56-D4A0-569D-541E76DADED5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546" creationId="{CF7307DF-BD1A-8839-275B-39195A77CB2D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547" creationId="{C3C8DC21-98DE-485C-0796-3A42E4F9CAB1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548" creationId="{677714E5-8ED8-F984-4C2C-4249D9192754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549" creationId="{FEB2B27A-EF2A-926A-C958-A45418FA640B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550" creationId="{DA9E6FC3-C490-4CA5-4F2C-374579CE9DCD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551" creationId="{F939DBF5-1729-6455-0273-C7D233CDE74E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552" creationId="{593631FB-8E07-D858-6654-9178B1792F15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553" creationId="{F42E2995-DDA6-3BF5-AB0E-D69392BBDE3C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554" creationId="{DF67B4F9-8109-9B2F-8D56-6042B47AB59D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555" creationId="{47676FC8-D5C3-B198-0489-E916FE907BE9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556" creationId="{90A687A9-AE9F-B1AC-9BAF-86ECDA525266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557" creationId="{85F9C2F6-C4E9-27A7-1FBD-FA88697389D7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558" creationId="{C6EAE4E4-94BD-02D7-A3C3-B7F40FF86E6D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559" creationId="{197B82F8-CA44-7076-4E87-7F6DFF814ACC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560" creationId="{874C2DDB-E230-12DA-F83E-617862A16934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561" creationId="{B6EA6DD7-BBC4-E0D5-5CDF-18F853633DD2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562" creationId="{0FAB91A1-4085-ACE3-2420-556B8D2254EE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563" creationId="{90D7E783-54D3-C4F3-71FA-AA89B01B9B62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564" creationId="{EBA6F82B-E41F-BA2A-98D2-4646BB8C0F00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565" creationId="{464A7930-B615-F955-E688-72062B7FC01F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566" creationId="{5C1ABFA4-4532-CA66-02DA-631A1926D915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567" creationId="{2F95C213-5357-0DB6-0FF6-73CD08C4AE65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568" creationId="{7B83D303-FB48-AB47-45F1-9AB8D7074001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569" creationId="{07F0D8AE-B98A-AF5C-BD9E-779A93F1C3F8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570" creationId="{4664AEC8-6BAF-BBC8-8FB4-1A805B495909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571" creationId="{8E5314D7-559C-F841-B9CC-0723180179B0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572" creationId="{165F6534-73CF-0791-D2A3-82A1683ED38C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573" creationId="{94A9891D-6A6C-582B-F902-C4249182685B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574" creationId="{3895A30B-5493-94A5-F556-C57C9AA86975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575" creationId="{937BDAB7-9B4B-FBB1-EF35-3B36CADAF113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576" creationId="{E1CEDC9D-49EC-8107-3FDB-EFE87317FC2B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577" creationId="{DC2A7252-E3FA-E212-B50C-492D1DCF150F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578" creationId="{88A581FB-7F6C-072B-257C-5F2019317E36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579" creationId="{620D69FC-6A2F-41A4-7F73-10AC7EB79D7F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581" creationId="{D793CC31-D56B-AB24-FFAD-5277AC62A58A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594" creationId="{233D5474-5EE6-2FBB-EC51-F5F302B5B5CE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595" creationId="{058C07BD-FA82-5CBC-BFBD-25A32B771A14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596" creationId="{84A9D8E6-9101-8C12-534A-B6FCF2FDA4A3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597" creationId="{70289783-7438-5699-78DA-987273AF5426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598" creationId="{A0C2CFC9-8E8B-A80C-C77A-B840B0054DE5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599" creationId="{617D7B14-B1BA-3788-DB68-FF378F5BAD40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600" creationId="{9C56DC45-4CF9-E191-6783-5894F9AAD8F2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601" creationId="{723FCE22-3C32-58E4-EE5A-45DF68A9DCE6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602" creationId="{966266F5-F4C9-8CDC-07C3-83514A68AEDC}"/>
          </ac:cxnSpMkLst>
        </pc:cxnChg>
        <pc:cxnChg chg="add del mod">
          <ac:chgData name="Fatima Pillosu" userId="a6295d4dc9e22643" providerId="LiveId" clId="{D5D6DA70-F8E1-445C-B560-B27E5CB77BDD}" dt="2023-11-06T15:30:09.468" v="1804" actId="478"/>
          <ac:cxnSpMkLst>
            <pc:docMk/>
            <pc:sldMk cId="3823373272" sldId="256"/>
            <ac:cxnSpMk id="604" creationId="{6748128E-12FB-AAF2-0933-2731AE7E1DAC}"/>
          </ac:cxnSpMkLst>
        </pc:cxnChg>
        <pc:cxnChg chg="add del mod">
          <ac:chgData name="Fatima Pillosu" userId="a6295d4dc9e22643" providerId="LiveId" clId="{D5D6DA70-F8E1-445C-B560-B27E5CB77BDD}" dt="2023-11-06T15:30:16.388" v="1805" actId="478"/>
          <ac:cxnSpMkLst>
            <pc:docMk/>
            <pc:sldMk cId="3823373272" sldId="256"/>
            <ac:cxnSpMk id="605" creationId="{98066E72-CCFE-A409-B97B-6DB7A94832CA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606" creationId="{5D3E7865-5400-8CBC-A20B-CC0BE7DA42BB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612" creationId="{CB49FFF2-CF88-DC3B-3ECC-23D10CA1D71B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616" creationId="{B401CE28-9CDF-15E4-97E9-32A9B32546A5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623" creationId="{633A675B-E42C-5D6F-2546-3A6518204A1F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624" creationId="{3CFC697D-4204-3860-7AF7-7962B26F401E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644" creationId="{64B77A63-5DFB-4C31-E8E8-9B5489EA9C5B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674" creationId="{DB679A32-9F79-67F8-8839-C32CC42B0C18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675" creationId="{59AB97CB-DF8D-8CE6-9F74-BBD6BE90BC53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676" creationId="{79FBFC71-8EA0-0113-461D-164848A7F125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677" creationId="{BD1DE284-B777-09DD-8862-A037ADFA90FF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678" creationId="{96A103E6-A8D2-3107-6D28-C9AE9F2B1CAC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679" creationId="{BE7FCA19-86D9-51A7-7E34-ACE8DF1B1780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680" creationId="{A0945E15-30C1-5A9C-60F3-ED6FB91F9B32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681" creationId="{C76CDFAF-E155-EE61-8BE1-AF6DAE5A7DBD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682" creationId="{746D861D-E4E9-34C6-562A-D5CBEB8BF7A3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683" creationId="{9C190225-6441-D323-4E4F-E3C96F7E2BC1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684" creationId="{BA187C6D-AD4F-588C-68F1-80E4DB2D7392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685" creationId="{AD817CED-1824-251D-A15B-CF0002C3894A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686" creationId="{1425D165-A827-AAB0-A3D3-7B84888B5C56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687" creationId="{6C9ABA80-AB22-D1FF-374E-544BD7F2A7EE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688" creationId="{17A65C67-B62E-9D4A-8266-31E0C9737A41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689" creationId="{A1BCBC93-2CC3-6BA4-A97D-1B6191E39BFE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690" creationId="{86C84686-527B-4E2B-8FF5-26A0C20D50DA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691" creationId="{41379895-0F19-1A1B-E14D-E00FF721E6A3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692" creationId="{56762498-EF02-4DEF-A99E-2475B42587E5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693" creationId="{24B231CE-797F-FADA-60A3-D06C15A9C109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694" creationId="{A9B4C200-C03C-1FCE-5668-8552C11A73CC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695" creationId="{7CED3681-DD2A-C478-7457-30F420F8D02E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696" creationId="{03431D60-3EEE-6386-994F-7E5965A1BBB5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697" creationId="{F33F42FB-1CC7-F4A9-FBC2-58EE9F4DD744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698" creationId="{6D96A138-FA93-E3BB-9F7F-E6CCB26A23ED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699" creationId="{B269ECA1-181C-D306-3236-4E982B3C2D24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00" creationId="{AFED0D7C-FC01-AED2-6679-196E56331A7F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01" creationId="{73124CFD-CCC4-7861-D14C-3A1041B11C5B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02" creationId="{1A6BAF30-2718-C296-5B7B-74F11F0F514A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03" creationId="{8E9F498C-12ED-A87E-15BA-FFE1263316A4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04" creationId="{4F692F35-ACAD-3D5B-73B4-519CC0E90080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05" creationId="{490AB975-42B1-9DE0-0144-36B1EF1636A7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06" creationId="{C11AAC77-D36A-3E03-6C4B-E872859F7F3F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07" creationId="{4A2C24B7-D4EA-97C6-A414-DAF869B36F64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08" creationId="{7D0418D4-7EE6-A101-339E-F954C1A370BA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09" creationId="{3CBB4DB4-1460-0609-DFFF-CE22427CDB41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10" creationId="{D9663706-9BB3-F129-E5F0-BCBD8D8395D7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11" creationId="{2FDF87D7-18EC-15B5-F736-A0E834D812F6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12" creationId="{7EED46A8-0203-32F1-7DFF-FD94682002EF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14" creationId="{A49011F9-BE4D-7217-D806-593F72424BB7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34" creationId="{5C2DDEB8-FD5C-D244-0FA9-A6DAB8AF8530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35" creationId="{AAC4C87C-8125-D8BB-E2C0-1FA9B56E25E5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36" creationId="{EA738830-1EB2-D082-0DD4-1B1F12AC4A0C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37" creationId="{0480DC24-FDAE-0CD1-D73D-6397DC5B6172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38" creationId="{9E5C0AB7-D036-DC70-DAE0-37FBF4A34B93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39" creationId="{B3490217-8FC6-0EC1-ECF5-877C94A3328E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40" creationId="{67182183-07CB-C9A4-345E-9ADA21DFBE22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41" creationId="{44AD8F6C-82AB-BC59-8DFD-B67E587AC118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42" creationId="{62AFBC96-1822-227D-8727-0862266A239F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43" creationId="{C68F9D37-9DB4-4A38-0C9D-5855B6327618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44" creationId="{12BD4506-79FC-5E49-361F-50638BB459B8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45" creationId="{B3E4AFAE-6C2A-C6B8-DFBF-FEDCD6C6E703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46" creationId="{AD6603F7-E16F-23EA-D1E3-0BA137DD7697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47" creationId="{3AC713A3-EC75-4CA3-E173-8C903F9FD43C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48" creationId="{5148AE1F-7FDE-F214-BB1B-AA9FC27A83DB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49" creationId="{4F9A0759-B34B-7BC3-3E09-20C2E65BC9D6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50" creationId="{8521E802-D677-27E5-6A27-767E40E20641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51" creationId="{5C062C49-BDE9-EEEA-74D5-BCF6BDFA6FE5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52" creationId="{B85AEF09-E2BC-C14A-21F5-C965F72317DF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53" creationId="{928D99E2-043A-9E9F-792F-866ADA21F3E8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54" creationId="{162425A1-9B46-CF05-B7FE-72F106C84D5E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55" creationId="{29FFCBCB-A080-B426-9052-3214A7116EBF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56" creationId="{52BAD6EF-6928-0603-4358-345F84D8F447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57" creationId="{FE59C758-7ABD-6DF9-8686-DE919680E7FC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58" creationId="{F879FB2B-AACA-18C9-1274-794161B1E885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59" creationId="{ADBF54B6-9804-4881-315C-346169EB4EBA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60" creationId="{F7D2B947-85AC-C551-EB93-51F3C14FAACA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61" creationId="{321794F7-E26E-898B-22ED-F613ACFCA9ED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62" creationId="{E3822241-6571-8368-E36F-B5F53E44F962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63" creationId="{A4B0CE46-5F97-A990-D696-5BA87462B76E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64" creationId="{B9EA5376-50AB-9EAA-7A6E-F1E0886BB104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65" creationId="{579C6085-F90F-2904-B1AB-5E83DE6866C9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66" creationId="{3A7E96AB-C82E-6723-91E8-F2A418736E85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67" creationId="{CFD85FF9-8E17-78A0-1450-31AB0A7F6C18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68" creationId="{99F97F29-4806-BC66-8AA4-064EE6964A88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69" creationId="{560B58AE-2923-6119-973F-909F65C8F34C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70" creationId="{71EEAA1E-4140-FD83-6996-ED027C0543B8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71" creationId="{D78C6886-3135-1224-C3FC-40CB44C1E232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72" creationId="{24AE3441-95E3-608C-00FD-9F4E3E7B640D}"/>
          </ac:cxnSpMkLst>
        </pc:cxnChg>
        <pc:cxnChg chg="add del mod">
          <ac:chgData name="Fatima Pillosu" userId="a6295d4dc9e22643" providerId="LiveId" clId="{D5D6DA70-F8E1-445C-B560-B27E5CB77BDD}" dt="2023-11-06T15:49:00.890" v="2400"/>
          <ac:cxnSpMkLst>
            <pc:docMk/>
            <pc:sldMk cId="3823373272" sldId="256"/>
            <ac:cxnSpMk id="774" creationId="{0B050802-692F-D79D-41B9-1B27B069EFDB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813" creationId="{52715F74-51CD-9C66-F8CD-E383BE783E31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814" creationId="{857AFF00-55D9-F4CC-FDDA-54876EFA49D1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815" creationId="{478E0FB3-25F7-4834-F966-FD20CA918E77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816" creationId="{ED590528-DBFC-8D74-9B5F-7113F037EA25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817" creationId="{0B4BC574-B286-3577-ACD7-CB96D57C5CE3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818" creationId="{C89F13D8-20B7-4067-721B-CC71414907F9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819" creationId="{84926FB1-8166-6F8D-D5F3-CA7CC894EE4C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820" creationId="{F1CE5893-DA0D-CAEC-22E1-9E4630C087E7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821" creationId="{1583FE6B-1F6B-5364-C0FE-44EE35D4C43C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822" creationId="{566EB3F1-FFDA-0CDF-F145-B36C4EF20AD8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823" creationId="{CB79DB2F-23A2-D484-0480-76EE110A385E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824" creationId="{75E3B20D-56E7-213D-C43B-ED3625333238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825" creationId="{8E8AD2BC-0993-9442-148A-26A81A4801F2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826" creationId="{102F57D4-6AD0-98E8-AE48-94C868CC0688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827" creationId="{97C651DB-60BF-75E0-4702-2B7D9F356CC9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828" creationId="{43D43BAA-4FBE-ECC0-172A-BCEFBE34573C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829" creationId="{FFE64958-9DC9-D44A-ADCD-A3738AABAA24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830" creationId="{6D3A2DFE-027F-B61A-4FCF-81D338D28CDE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831" creationId="{19850FD3-C009-42E5-853D-BEA2E0265D52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832" creationId="{DDD03901-85AC-34A3-722E-C4C52042C0CD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833" creationId="{A9412D77-2FE7-C7BF-E99A-137EA815DE8B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834" creationId="{8E6EFA5C-ADC4-4B55-1FF3-DEBEE923A9CB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835" creationId="{913F2E31-F0E4-9FC6-C12B-59F49EBFB441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836" creationId="{3BA1F302-A01C-1E9A-F4FE-1F68B07D805E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837" creationId="{A7BAF0C8-D6EA-B2D4-B8BB-E5FC50533FE2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838" creationId="{36ECBA82-41F6-577E-4075-ADE0725050C9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839" creationId="{79F8A895-FE2E-3765-8916-61210982FF7D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840" creationId="{E77422AF-42E5-0614-A4CA-B8AE365234D3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841" creationId="{311E9A9B-2DB3-7305-51FA-6448088F39C2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842" creationId="{A95772BF-24BC-6127-F144-B01C39D194FB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843" creationId="{5E18587F-3A2C-1EDE-F3F3-DE9974E54F47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844" creationId="{BFCAE587-8243-5B16-B2CA-3FB8D23DD05F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845" creationId="{E688243E-6206-A574-7825-DCE889A5FCF2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846" creationId="{17BCD8F9-8D34-FA4A-2815-5199E13CA7AC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847" creationId="{29928843-C099-C98B-5C7A-E7ED56292EBC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848" creationId="{286B4CDA-C6EE-116A-091A-848F6D61B2FA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849" creationId="{5E0476EC-D96C-5172-28A7-A31760D0B15B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850" creationId="{EBF5CDE0-BCAB-7B4E-9E30-7EBD804E4766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851" creationId="{044A4C06-7D40-7DD9-43A8-7B2F18A0DF2A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853" creationId="{FBB71569-C333-0290-975B-3835CA6F5370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894" creationId="{1970AB59-2A92-9499-40CB-846136FD88E6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895" creationId="{402001E9-C5F7-9ED6-4E9D-8A549D0AB400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896" creationId="{E13A1E6B-D6D0-B0DD-9F2B-23DF1F73779C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897" creationId="{9B6816A5-DE0C-6134-CBE5-536E689058AB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898" creationId="{6E019968-4EA6-D055-46F1-63ECF3C9F10D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899" creationId="{E0E62C1A-6F2D-F3EF-3CF6-127C114743B1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900" creationId="{8228B137-B705-3539-F3B4-D50A5C97D4D6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901" creationId="{4936BC69-F007-6527-35D6-BDC6057BF84F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902" creationId="{6FBDDD99-3A01-D9B7-77DC-E3D3968EE4EE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903" creationId="{BB7B4CF9-F901-504A-9186-EE8803F2BFB1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904" creationId="{A7E94793-7DB0-67BC-79E3-CDE9E7DAF762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905" creationId="{2BD9D5D3-98C3-C921-7449-89B57EB729D8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906" creationId="{D17DCE08-932B-DF50-0B92-FB526AD25B08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907" creationId="{4CA6E42D-383A-46AE-76A9-3EA8836652C9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908" creationId="{8CEE5FED-3584-968B-1014-2917193D3351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909" creationId="{33F98F68-BA23-C75A-4F37-BEECF6DE4469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910" creationId="{332F45C2-DC28-369F-6698-CF445792AD88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911" creationId="{4725408C-517E-7821-A3A9-A4A5107A9ADB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912" creationId="{FBB0080A-C8C1-81AE-0925-4BEABD9691F1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913" creationId="{196DFDC9-2776-1DD7-E58C-67050863A53A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914" creationId="{E8AE433A-1497-99B3-1589-9B663ACDCD7D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915" creationId="{A58EE9D1-6624-0004-5DAA-CD5F975D1133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916" creationId="{1C317F87-82C8-5BC2-59FD-7757894DD31D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917" creationId="{9882FF47-4292-36D3-6452-73F5557C2D51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918" creationId="{582EB0AF-AEFB-C7E6-42A5-6B757D1CED84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919" creationId="{AEFD5FD3-3E88-912B-106A-C56AE303C44F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920" creationId="{5ADCBA02-9121-9D13-04CE-C10B81BF8115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921" creationId="{BA279D69-38B8-20B5-69B9-473AA7B20402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922" creationId="{83AAFFDB-086A-6095-8125-ECC1AC7F3364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923" creationId="{A38AFF57-CA78-7D64-FA51-7986920F299A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924" creationId="{C82056A8-348A-7650-8AAB-24EE73AE7F01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925" creationId="{C7C5149C-896F-6EFD-D1A4-26AD12989040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926" creationId="{B35619B1-1F6C-09CE-DD84-263B966805E1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927" creationId="{1B01BF5F-24EA-3A60-9B59-C459676017EA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928" creationId="{18197C3D-EEB7-91F7-91FF-D4CD8AF93E57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929" creationId="{F92F15F4-3A24-6A4B-B9EB-C680385DD617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930" creationId="{8E703527-A8B9-7B9C-0321-94AAC8F3D31C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931" creationId="{FFA9A779-B013-7C28-E207-14D2E5AFD105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932" creationId="{110DCB12-28EC-CDB4-97D2-46D0045BBB0D}"/>
          </ac:cxnSpMkLst>
        </pc:cxnChg>
        <pc:cxnChg chg="add del mod">
          <ac:chgData name="Fatima Pillosu" userId="a6295d4dc9e22643" providerId="LiveId" clId="{D5D6DA70-F8E1-445C-B560-B27E5CB77BDD}" dt="2023-11-06T15:56:53.119" v="2662" actId="21"/>
          <ac:cxnSpMkLst>
            <pc:docMk/>
            <pc:sldMk cId="3823373272" sldId="256"/>
            <ac:cxnSpMk id="934" creationId="{98099AAF-406D-4A43-6DE2-7689AF1FBBF5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983" creationId="{C2E15C32-B524-E6EF-078F-D20C958C5C2A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984" creationId="{14918813-136A-344D-018D-68A50D9170A3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985" creationId="{85E5CD5B-7A99-4750-C04F-E62674711BAD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986" creationId="{46F8BB4D-99F5-267D-1991-A128C0A6CAD8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987" creationId="{D6FEACF5-0FD5-884C-50EE-9F14769FB263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988" creationId="{E2EDF39D-5F60-4649-3116-1E800E4905AB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989" creationId="{1ADCF9B4-5F84-36F3-C0F6-A2FF3BDA07E6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990" creationId="{3DB44264-3948-0910-EBFE-155FAF2CF938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991" creationId="{0CD544AA-7EFF-0E12-0ED3-81E43A1D87A4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992" creationId="{6B09765B-5F25-997E-B4CD-9E81E0C85F87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993" creationId="{8645BE10-8284-8C1B-DCAC-982C1CD914C4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994" creationId="{0711C0CC-3D88-95B9-FD02-01AE5FDA1424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995" creationId="{A56E7BB8-3C3B-F8BF-2D01-85E0EF539DDF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996" creationId="{3CC76538-AFD2-55EA-5E00-F665F6ABE51F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997" creationId="{F5B1F50D-500A-1989-9DC7-F5C817C321D3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998" creationId="{7D15C5CE-DB65-FD35-A3B9-56A672CFC4E0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999" creationId="{9209E05A-59B7-9F19-9407-BA7B89B51815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000" creationId="{3EF93F44-F7DA-BB8B-6DC8-58645DACF891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001" creationId="{30BB569E-7A04-0060-BF1C-5A88FBC35B2A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002" creationId="{D09FB6C2-83B9-A936-66DA-136EB356071A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003" creationId="{4DAFCA0C-7680-B104-17C1-678E96D91C8A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004" creationId="{BCCB2C4A-CA1C-DD3D-DC6F-AF80CEDDF471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005" creationId="{280114F1-BC68-D03F-E985-1486DA994AED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006" creationId="{E4B62554-3E1A-AE0A-1A93-5D89FF2B0A08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007" creationId="{DEC1DCE8-D142-4AA9-E0F0-5BB2FB2E8AC3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008" creationId="{268A3C69-1620-1054-CA76-5A23F2E68D13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009" creationId="{7838A08B-6756-E218-8668-D629C4720698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010" creationId="{ECCE6BA9-406B-2553-8FC7-C56A753CD3C0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011" creationId="{F40300A5-F14E-CCD1-F2DC-8D54F1176828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012" creationId="{252A57E4-C0AF-8BBC-5CAC-140F0ADABD70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013" creationId="{AAE0B030-68A0-B720-63CF-9EDB45802F4B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014" creationId="{288F97D1-0BA3-89ED-9E2B-A9F3FFDB27E6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015" creationId="{FD10C06A-249B-F104-C010-65D5CF6C5F57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016" creationId="{1590CEFD-EE8E-B31A-D209-8F8FE75AED3E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017" creationId="{20CC9918-868E-C07E-B635-56B53374EAA6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018" creationId="{4FD4383E-7EF1-624C-2795-2AE00F81C580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019" creationId="{5A75E2A5-FBB7-21DD-F715-BBB6D8C5CFF9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020" creationId="{E2ADC933-DD75-389C-83C4-5D053C6EEB32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021" creationId="{AE2E5BDF-EABB-7BF8-F0D1-9FABDD9F0C85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023" creationId="{D8973449-3159-A13C-7DEA-63752C133934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062" creationId="{D85FFA24-4DCF-B214-29F9-EF8F8B08E95F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063" creationId="{703DF019-1BE4-7BF8-DFB5-D663E85B4FBF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064" creationId="{D745212A-B7DE-FDC7-861E-F7C55DFC4F6E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065" creationId="{B1E23D34-CB5B-4647-BE6D-662397B2425E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066" creationId="{EA5F1E1C-9672-F9FD-7BD2-1983A8A424B7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067" creationId="{BF62B627-EEF6-6A3C-0D17-D8560A53BEC0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068" creationId="{1A59E6BA-5EE1-2A4B-C8C7-A06613681B47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069" creationId="{D73307CB-A4D2-3430-CE4C-07E035B90144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070" creationId="{C2FAC2A3-3DF7-4D73-2C4E-A5BA1F7C68AC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10" creationId="{901BD947-A3CC-754E-70B0-1EAF9D0C1E40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11" creationId="{944EEF1F-F563-5B53-ADF2-211C1E32F0F2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12" creationId="{F6548B3D-8B0F-5053-75D0-CA78654AB037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13" creationId="{93D9757E-E156-8801-8379-D5F494C16BCE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14" creationId="{9CEBFC51-F973-B8C0-B89E-04A7D01945F7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15" creationId="{0410660E-D50E-9908-FD86-FBC56FB108BA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16" creationId="{5209C807-7FA8-2743-3881-0AB29D185EC1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17" creationId="{C93B07A9-00B7-5BD4-1569-4192159AB61E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18" creationId="{6A2E84A5-6009-4C0D-1E80-35D6093A08F5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19" creationId="{EE366B3B-29DF-C80E-C709-73404EFDC078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20" creationId="{4B8653A0-A672-64F7-C8BB-721B19B2BC80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21" creationId="{EA24A1BC-1B98-560B-0D8D-78B967D87A11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22" creationId="{CFC4655D-D185-D71B-D0A6-C77BADC2D780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23" creationId="{87A1D27B-0106-F9D6-581E-81A6431C3DED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24" creationId="{57FF82CE-3D4B-1C62-DC24-D00D9FF534ED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25" creationId="{A85C442A-C410-66FB-B5DC-0731850BB7F7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26" creationId="{54CCCDE5-D975-4C27-D180-F5DB0620DC75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27" creationId="{1C520B18-5B41-1A98-2C39-1DC07D638003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28" creationId="{715B49CC-BB96-5BCF-CBD1-FC1BF9414C90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29" creationId="{936E53D2-C985-F807-BDCC-6253FAEAAC64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30" creationId="{2B25976A-3E6A-6731-36DC-C58B53E3F5B9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31" creationId="{2BF76624-4F53-98CA-A85B-53FF734A3409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32" creationId="{17433316-8064-B570-6668-6B9B41775CCA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33" creationId="{FA865F82-DD5D-FD52-8FBB-EA2B6A227814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34" creationId="{677C3BCD-9E18-B792-21E7-3078E66C5427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35" creationId="{B753E58D-03BD-223D-D1B7-82EC1CCA007F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36" creationId="{97FA1EE1-1543-0AFF-8A31-EFEDD869342D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37" creationId="{C9BC6A24-51BA-61A0-52D4-C4BEDC9CFD1B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38" creationId="{8C26E353-85AA-F3B5-D34C-51F36215B966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39" creationId="{0F00BC6C-2E56-1107-9B00-1DFBF8CC69D7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40" creationId="{DDB72A71-8829-4817-DB16-067D9F2D24FA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41" creationId="{244D13CE-1888-C0A7-8113-16D588CAF9E1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42" creationId="{D1E546EA-8DC6-211B-F7E7-F1EB9DA06668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43" creationId="{90014CD8-D00C-D9C7-20FA-52AF948A126A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44" creationId="{E7A480A9-1BBE-0AA9-3CE3-5329D3CFC632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45" creationId="{18F5A967-97A9-2518-8350-15A96448203A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46" creationId="{04199301-67F2-79B8-3EAF-F3305F3636E7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47" creationId="{4FDE38B3-DB87-9963-DE9D-0A9590A299C1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48" creationId="{853F7F9B-02A6-F95D-95A0-8F8810DEE6F8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50" creationId="{E8359F4C-D132-7D02-1316-D63FB2AE6829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63" creationId="{F321EEDE-58C6-DE3B-2BBD-ED9E7DE0C170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64" creationId="{C74C4513-D67E-3E0F-9C2A-A50ED22E67B6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65" creationId="{F0FC5A3C-7D3D-C644-4F0A-65E09F7C13E0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66" creationId="{3CBC211E-9727-B45B-C8FE-FF9199042CAC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67" creationId="{983B0750-251D-4E9E-242D-FCADDA96C3D1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68" creationId="{579463F5-D0FC-7992-A6EB-E8088B1CA8B4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69" creationId="{16FF3BB6-5C98-6DE4-1BDA-3E6866946E6B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70" creationId="{D937920A-06C1-E270-428C-D5B091C493D2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71" creationId="{BAE45CD9-DF6D-9E17-1BD8-8E344DD57383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73" creationId="{A9E4FD4E-6184-3D2D-44CA-AF82E3885549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75" creationId="{C1CE21E5-D6C0-A711-B7CB-EC95D227C340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77" creationId="{6905622C-D9C6-C23A-B8B5-7E5CE9FA1C1C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81" creationId="{0B82BD86-1AD3-1285-6F89-DF8AB3FDDB3C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182" creationId="{29D78650-2F8B-7BD5-3AC9-44DABD617F4F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202" creationId="{41CAB8BC-53D5-4C3E-466B-64866F3C435F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250" creationId="{6EC71BEC-8484-8B45-D5E0-8CE63428E081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251" creationId="{A68A8FA3-1253-C869-2602-DCAA9CE727F6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252" creationId="{6B3ADD1E-BF51-7FF0-10F0-35D5AB4771B6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253" creationId="{1B7C0B5E-EA11-1112-D8C1-97A1122627D3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254" creationId="{DEB6A984-E04D-147D-9563-E559A28E54FF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255" creationId="{5A4B1FF0-3BB6-EBA6-C491-295101EACADC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256" creationId="{23DEE26B-BFC0-8D57-C091-072A20E332B1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257" creationId="{DDA61312-2639-E136-5CEA-450A12910481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258" creationId="{7AE17601-B583-81D3-4DB8-7638A68F65E5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259" creationId="{4B4B1156-E346-3B58-C62D-426AD9C15487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260" creationId="{C411511F-843E-A61E-3BD8-7CD13F8C13F7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261" creationId="{97E025D6-D306-1AF9-832B-A1A5379F3291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262" creationId="{3BC0B009-42B1-B768-BECE-46949BE7DDF2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263" creationId="{A101DAF6-C942-BE28-3587-65766F3EC69D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264" creationId="{0FCBADA0-3C90-4332-32A2-2F323609C765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265" creationId="{D0017A5B-09FA-F2B2-8886-BEC244CD8CA0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266" creationId="{3911EC59-D1C5-7285-AE41-8BF1C98297AB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267" creationId="{29B8748A-C320-C401-A03F-DA861E2A874B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268" creationId="{4D87568A-AE3F-CE6C-C9ED-E946E18D7898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269" creationId="{58F51B70-7580-4373-B9E9-8AAA2ACDC4C1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270" creationId="{798E2ED6-AD5E-76B7-7285-5913AE274969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271" creationId="{DB16F0AB-077B-7850-75DC-6B7EB181C655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272" creationId="{1D309876-9E93-83EE-8974-B115534E2884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273" creationId="{88849DCF-FA8E-DE09-6188-FAC2467CA34E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274" creationId="{46F34AE8-BCDE-BFF9-79E0-25AAB6D6D68D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275" creationId="{4DEB88C8-8A9E-2C22-CA7B-FCAE87D8C28F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276" creationId="{BF7D71B8-4169-AE7A-29F5-BA9C18D1A156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277" creationId="{970AAFBE-42EF-0BDA-8C8A-32D05805F14F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278" creationId="{F90DB1BB-6A6C-192F-7EDC-19F772C4543C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279" creationId="{F31B6468-1097-2C94-581C-5E17285C6E50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280" creationId="{0CF43AA7-8752-7598-E399-D25E92E44C64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281" creationId="{E1ECA76B-6C61-684F-0C20-98D3B9BFD95B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282" creationId="{3BE904FB-53DC-DD21-34E4-E0E013BB431C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283" creationId="{3FA8FA68-C175-2812-7680-AD32EE89B49A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284" creationId="{ED35186D-C2DE-2C53-721C-B119F6A4DF6D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285" creationId="{F5AC80B5-72F7-7A69-0AB9-C8976219EA9E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286" creationId="{E56A9343-B58D-0EDC-250B-07009CBC97D0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287" creationId="{C90E5AD0-7DDD-29A0-1AAE-E529E79C379F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288" creationId="{23862D60-5BBE-33EC-0029-F2ADCCA8FF1B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290" creationId="{35BDE241-168D-AF70-6FFF-403D2090BE3C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330" creationId="{78B16DF1-BDBA-4479-231B-55A0CB545655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331" creationId="{E11B3793-0146-9061-5717-E414A213267A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332" creationId="{D29185DA-F97B-67F8-A8CC-057C8C963BA9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333" creationId="{E6257E8D-DE87-CD51-DF49-0495B5D91BD9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334" creationId="{21AF9903-1FAB-BD64-AC72-6970F26EB09D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335" creationId="{7185ECA3-AD79-636A-E3E8-B0EE9F66D97D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336" creationId="{783F4B71-68ED-04EB-72F9-37AA380917E3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337" creationId="{3A3A1376-A9FD-9335-21E8-CFB15E97D058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338" creationId="{A6776887-8179-703B-4D35-8BBDB1741B75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339" creationId="{4B808A5D-D9F2-CF73-6E2F-DE133201FEAC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340" creationId="{B05E8A70-805D-46D4-16BF-09EE854B9192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341" creationId="{509AC463-C645-2AB8-DC3D-79C7E1D95CC4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342" creationId="{E5064F11-012C-27F2-F3E1-100DD1F197CA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343" creationId="{35B5983C-7AA8-B332-82D5-4A6F8D32D665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344" creationId="{1A6F6118-E8AC-426D-B7DF-EF729C9E8885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345" creationId="{A24B0C7E-33B4-03E2-1079-38A0EBE490BF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346" creationId="{41EF03C8-D706-FE28-B460-7245510E9C9D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347" creationId="{50AF389E-3C61-5BEF-407D-4E2FBC03CF3B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348" creationId="{E96C29E4-4A71-E552-06BE-4893D3F3BD41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349" creationId="{A92F4A44-B030-C7B1-DAB8-F6025E31EF4C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350" creationId="{F9180E7E-0265-858A-B2E2-2C50E1FA2FD3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351" creationId="{BC151058-E605-F66D-413E-698ECC673C28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352" creationId="{64556501-9386-E36C-006B-EA0830CC1545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353" creationId="{8627D920-4BAF-7324-C4BF-73CC6E64CEC7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354" creationId="{7B61C95A-F8F0-B147-7248-13AA53F98FDE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355" creationId="{122ABD38-96FA-041D-8B3B-84AC62331828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356" creationId="{8DC0DF47-64FD-4A9A-E27A-AC1A0B33E0B1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357" creationId="{77D42EA5-2A74-50B0-9629-903881619255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358" creationId="{722687AF-78C0-D256-EA19-93A148416D9B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359" creationId="{313C10CD-436A-73B7-81C1-1E721AE80FC7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360" creationId="{AFC60E44-4DC9-66F1-FF10-F35497833A4F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361" creationId="{A9DB8DF0-1506-1288-184F-AE71528F9040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362" creationId="{C32604CC-F1EC-556B-29AB-F82D2B7905ED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363" creationId="{59D32AE4-5DE8-E761-B2D8-665C62D3E052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364" creationId="{1719314E-5B61-9633-4B7A-FDBB5A917397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365" creationId="{6FAAF59B-C6A7-01FC-E55E-34B495F6AC41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366" creationId="{163B4298-4AC1-6CB3-FA0C-310A94B0FFC3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367" creationId="{38EB0E24-D007-C77E-65CD-54854EF51E98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368" creationId="{0D69C004-8B56-B637-F338-3CF909539674}"/>
          </ac:cxnSpMkLst>
        </pc:cxnChg>
        <pc:cxnChg chg="add mod">
          <ac:chgData name="Fatima Pillosu" userId="a6295d4dc9e22643" providerId="LiveId" clId="{D5D6DA70-F8E1-445C-B560-B27E5CB77BDD}" dt="2023-11-06T15:57:08.474" v="2663"/>
          <ac:cxnSpMkLst>
            <pc:docMk/>
            <pc:sldMk cId="3823373272" sldId="256"/>
            <ac:cxnSpMk id="1370" creationId="{AE36B03E-C6AF-DEC4-EDAE-09A7E3EADFA0}"/>
          </ac:cxnSpMkLst>
        </pc:cxnChg>
      </pc:sldChg>
    </pc:docChg>
  </pc:docChgLst>
  <pc:docChgLst>
    <pc:chgData name="Fatima Pillosu" userId="a6295d4dc9e22643" providerId="LiveId" clId="{F20CEC51-9342-4C1D-825D-F582BA36AA52}"/>
    <pc:docChg chg="undo custSel modSld">
      <pc:chgData name="Fatima Pillosu" userId="a6295d4dc9e22643" providerId="LiveId" clId="{F20CEC51-9342-4C1D-825D-F582BA36AA52}" dt="2023-11-13T10:58:14.238" v="428" actId="20577"/>
      <pc:docMkLst>
        <pc:docMk/>
      </pc:docMkLst>
      <pc:sldChg chg="addSp delSp modSp mod">
        <pc:chgData name="Fatima Pillosu" userId="a6295d4dc9e22643" providerId="LiveId" clId="{F20CEC51-9342-4C1D-825D-F582BA36AA52}" dt="2023-11-13T10:58:14.238" v="428" actId="20577"/>
        <pc:sldMkLst>
          <pc:docMk/>
          <pc:sldMk cId="3823373272" sldId="256"/>
        </pc:sldMkLst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6" creationId="{9CCB4463-5042-B471-2B14-A5C66720F1C6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7" creationId="{A58EFD72-C1A1-9090-C70D-C6328F75F54F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8" creationId="{91E5B779-4491-3818-0328-3B7BA470FC9C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9" creationId="{03388AF1-A2BC-F07F-69E0-57996A56FAEB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0" creationId="{F9A7514A-E168-2818-8736-B9ADDC7B1D7E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1" creationId="{2ECEFB9E-291E-26A8-19BD-19CDAFA79FC3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2" creationId="{AD577927-077A-3AA2-AAE1-B6EE0722877F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3" creationId="{C48EBE1B-5065-04A4-61D6-51A02C6F42CC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4" creationId="{D712C3FD-6FE2-E78F-9C3A-12D9CF027E60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5" creationId="{EA0CFDBA-21AD-D74B-61F7-2D6FB4D136B7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6" creationId="{0D3E8E69-B18F-E83C-014B-2C42145FAC61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7" creationId="{8E9788D8-DDEC-D77F-A428-BFCBE8DE1055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8" creationId="{C0072A1B-CC7D-BC66-9B4E-6F7ECDFD8268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9" creationId="{3321ABA9-A7F5-A198-3DE4-B3E1D0F0ED23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20" creationId="{5BDA5F63-EB03-6234-CF47-D49BC1CFC094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21" creationId="{E8349230-9787-68C1-02E5-6F4433C8F03D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22" creationId="{5314AE51-9DB6-971D-93B8-599D47795112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23" creationId="{B62E6221-53E7-9324-534A-6F32E10988F3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24" creationId="{D481C8A1-83ED-E6D8-F553-2A23F26299D7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25" creationId="{C30D9145-9B90-0944-B7AD-7DBEAC160E14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26" creationId="{F49FBC41-6744-B13F-B9A2-2F771DB05F23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27" creationId="{BC7CD18A-D6B0-9217-4B77-344B28675DAE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28" creationId="{A71E4D96-8E5F-D0BD-30DE-CD86C02B8792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29" creationId="{720E43F3-532E-991E-878A-A667B37CB50C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30" creationId="{F8F67B1E-9D6A-7A2E-F5F9-2537A96B0C58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31" creationId="{1A9120C0-EFB6-338D-F073-6DF33617BD05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32" creationId="{C0BBE450-624F-8B4A-4A06-E29B3A0489C7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33" creationId="{5036B99E-7AD3-9D43-BB7A-51BEEDBAD142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34" creationId="{E49CDA07-ED25-9FD7-6F9E-8EE9FE280FE7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35" creationId="{55716AC4-0B44-7BD5-742D-2390AE8D2A76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36" creationId="{22B12233-8A65-7FDA-7B0B-E174E0728893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37" creationId="{24E82F07-DB10-371A-2735-B37D042D0D1D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38" creationId="{DFF19B95-8CE1-69F6-9411-7B1F4E38DF22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39" creationId="{D5E52E6A-2E12-63A0-5510-11E8954BE3C6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40" creationId="{75CED787-F044-50BF-E87D-DFFDF3F03DFB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41" creationId="{D199A0CE-2722-7155-0641-529450436D76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42" creationId="{DA8A9ADA-AA06-4BED-6346-2434CA36D520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43" creationId="{D50F06E9-674C-66B3-C35F-6E3F15EDDBDE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896" creationId="{85F63F47-10B7-EF05-A2FA-A47CF34CF0AC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897" creationId="{ACB1AD36-F44A-A2CD-7ABF-2255F5C9CF2A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898" creationId="{9A3ADB9E-491A-6BC0-6E85-3A31C4E0CD9D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899" creationId="{16FE83B0-E1C1-D1DE-A6A3-B3D9FDACCE03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900" creationId="{495DA0AA-BF9C-E08E-9087-7363506ED9A4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901" creationId="{0EA7F5DA-9053-FEA3-17E6-3E94528C3C9E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902" creationId="{F3F06D86-43F0-E268-BF86-F0EF6237307D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903" creationId="{7826BCC5-A3F9-4271-79D5-97054B0F0D3B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904" creationId="{F0D0FB9F-7ACE-86B6-346E-75952DAFCA07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905" creationId="{AFC3951D-3705-76C4-31BC-962C02C08B4A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906" creationId="{5169D3DB-4EBC-C6AE-822A-98C84C585ED1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907" creationId="{5916BCB3-DC9B-2189-EAC2-2F0B3193871C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908" creationId="{8E1662DF-61EE-CD2F-5DB7-D97CF536F1A4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909" creationId="{FFA72F8B-F2E2-A022-6285-923D25E253A0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910" creationId="{40930995-5DF0-5F96-7B58-300EBC67E6D3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911" creationId="{7080045E-08E5-C4A9-5314-016810A0E295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912" creationId="{4474832C-CDE9-BFAE-91AF-CFBD49F648EC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913" creationId="{05B70D5C-9DA2-7D85-0B55-27587496E104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914" creationId="{ED861F32-F97C-E46D-CF16-C78A072DACAB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915" creationId="{FA1C3238-3D86-1F27-71B2-336931F646CF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916" creationId="{10BEC3A0-0EAC-2098-E809-D87207684EFF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917" creationId="{55AE12E3-F6C7-4811-EEED-DA1DECADA587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918" creationId="{20904407-30FC-54A4-DB12-ACF6312CC18A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919" creationId="{06603D55-44C8-1C62-5F8E-F633859D1546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920" creationId="{DDA92B01-4844-8599-4B20-BCA3001D9451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921" creationId="{5282B069-9ABF-CF57-5E8D-0A6C241FC95B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931" creationId="{C696DEFC-51F7-3CE7-18F6-D8CF798CC0F2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932" creationId="{93042976-39E5-608B-C5B5-085A035C0788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933" creationId="{E378FFDB-F264-58DC-5E84-23D210B3E20A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934" creationId="{FAFEBF3F-1D98-C560-1C61-4585E4408ECB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935" creationId="{5464279F-40CA-8665-6CC1-B45DCC964D05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936" creationId="{8082D08D-7C7F-9968-C6E8-6FDA6DCA41D6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937" creationId="{C05E5C05-E6B1-A4AC-7214-6133FFA6D175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938" creationId="{7AEA78E7-4604-2141-37FD-A3B33E24CDA9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939" creationId="{28717E02-592E-AB21-3A2E-F8B2CD93EE37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940" creationId="{B4AA6A6F-2F20-CA6F-11E7-7852C5668C9B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945" creationId="{972BDE3C-69FE-8DCF-8B92-242E6D807673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946" creationId="{6A67CEC3-771F-C90A-8FC1-6FDE3E4BB6CE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947" creationId="{23ED8F7E-992D-7F07-439E-A82509F94A95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948" creationId="{A7FF79CF-A695-E871-2FEF-CA5D76DF21C2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949" creationId="{7EDC9AAB-E0EF-408C-5299-3DEED48887C0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950" creationId="{C44E6FBA-B73B-D08A-9DD7-786B3CC0EBB8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951" creationId="{34B3680E-5F7A-C822-F3A0-7C02BFD1A9A1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952" creationId="{F09115E7-0E5A-0CAF-9563-0A297CAB95AB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953" creationId="{E808E70A-91E5-517C-765B-3C4DF2F6EC27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954" creationId="{25DB37D7-E996-B059-C4FE-4699D08A9E18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955" creationId="{97EBCE4E-48DC-7903-FAEF-7CB3664C81BD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956" creationId="{13ADDB83-140E-D249-9A4E-476491BCD9CF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957" creationId="{BF57319C-FBB2-36D5-D44F-C229574C5769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958" creationId="{71A94F4B-2D40-E589-55D7-969D270D25B2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959" creationId="{81FC9053-C6EF-B76B-B927-C6189D17C72C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960" creationId="{00F41FF2-6733-ACE4-B286-04E408148DEC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961" creationId="{C6EA0C26-48D9-B796-8756-64E8CF47BF7D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962" creationId="{F5FAF5A5-B976-928F-D70D-5684B832A3B0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963" creationId="{57B13E77-44E6-43D4-53C5-FDEF22AA36BD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964" creationId="{1580291D-8A32-7F64-2876-E5D552125C1B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965" creationId="{AB5A4F63-F40D-A27C-3C78-13999D773748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966" creationId="{85A128D5-B4DD-782D-96D1-61CBE180BBCA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967" creationId="{CCF96E86-2CFC-9861-566A-D3CD69243FBF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968" creationId="{66402384-8F8A-EFBD-9B24-7B3A38DADE57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969" creationId="{FD1279B1-5BB4-AF65-7078-93AF41369EA5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970" creationId="{0663BE0E-5D8B-1B2C-6674-FF564E8EA5DF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971" creationId="{6CDA492A-2282-30D4-E76B-0B88D1ED057D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972" creationId="{6A7A83FB-E39B-D354-706F-2F0885733151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973" creationId="{53E9920B-A448-CFF7-0750-87F08C3E6AC3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974" creationId="{18320322-F2BB-8AED-3923-10129E35978A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975" creationId="{EC673FA1-77C2-25D2-B523-05493A43DADE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976" creationId="{691677D7-DA10-02DA-D581-607BBA41FB62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977" creationId="{3CDEC2A1-535C-28BF-6157-6A806F979AAB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978" creationId="{22F9958C-9885-6DE5-14C2-01B4894EE8F9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979" creationId="{B17426F1-B100-614C-CDF0-8F1B32072757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980" creationId="{CCA70BF1-45E1-979A-E4DF-95A99806177A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981" creationId="{A82D874A-54D3-2C56-220A-61FDBCD2F78D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982" creationId="{2958E57B-B843-36A4-0F24-C2BA353E21FE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022" creationId="{7B1D3907-E006-B0F5-9860-19777297EBCA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024" creationId="{32E235B3-374D-B3F8-0BD3-9D5E0313869C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025" creationId="{2CCFBD8D-58A1-0506-62A6-D1E56B7DD5BF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026" creationId="{349ACFB6-00A7-C683-5800-8735788C816F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027" creationId="{D8FED612-FAA6-41FA-4D0C-33A5413AE1FA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028" creationId="{0519523C-6465-2ABC-5F3D-FC4FFE1C64B6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029" creationId="{CABEBF67-1BEB-C957-B2F5-32369E921A6A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030" creationId="{132AF871-DF4C-CA58-572D-3972D2407544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031" creationId="{5A90FEF7-CE3B-B1EC-2757-47D05980EA53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032" creationId="{FF6E16B1-450F-50BD-0B0A-473FD51473B3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033" creationId="{988686C4-C958-82EC-641C-4EE1FCF2E3CA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034" creationId="{F1E4D0FA-B5F3-A138-08D6-B99A3C7FEBD7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035" creationId="{D51FBCE2-0E1D-DFC8-5F67-B4B717C809DE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036" creationId="{5F5807AF-3CAC-1E5F-DDBD-F534BC5D0A06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037" creationId="{E35EA950-DC2C-2664-86D4-F8C9E9A59F6B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038" creationId="{761B60E4-6D0B-9088-87BB-63F9DD5DFBF1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039" creationId="{F924541F-058B-03FF-FCBF-B7A53B2A1821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040" creationId="{C68E084D-3CC5-8288-09FE-1868A4DE5EC6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041" creationId="{83B42E0E-ABF1-9C13-1125-FF51088CF2E5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042" creationId="{5958859E-E7C8-9927-2E44-C744AE5ABA2D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043" creationId="{3BFEC9BF-2C93-0921-53D6-5A47F6AD102B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044" creationId="{F78311CF-6603-84CC-D2F0-A0A442FAE871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045" creationId="{8668BCA2-388B-1735-091D-04ECA67F6552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046" creationId="{2B19B1FA-09A7-C6A6-0BDB-EFB1CC8F0B66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047" creationId="{1292204C-BE9E-913B-38BD-78928E4B4FD9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048" creationId="{29D9780F-E68B-448E-558A-852F655B3133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049" creationId="{EE3125A0-2994-867F-8CAC-22947DCDAFED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050" creationId="{41CFCAB1-FD74-AD45-4AE1-22F3C91B8E4E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051" creationId="{5635DD8A-C87B-F071-9C2B-94BB849E6246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052" creationId="{C916171E-2594-2919-09C4-771F0F840A1D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053" creationId="{DA5D2FED-893B-FC98-42D2-5C223908387F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054" creationId="{11C21370-1059-00F5-DD29-78D70913F52E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055" creationId="{7FDE17B1-451A-5B07-395B-62A6045DAA06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056" creationId="{73554B2E-C27C-583E-AA80-973CF991D22B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057" creationId="{80F1459C-EEED-2E52-70D3-2221C36B05A5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058" creationId="{D7E83664-7DD9-A9F7-0C94-F44C6B8A4F62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059" creationId="{84DE64BE-4D4A-253D-555D-914F17AD8A78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060" creationId="{21FCD4EA-5044-18A3-3F67-488AC5491F18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061" creationId="{B97F005A-BC13-EC86-954A-677A7C55F6C5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071" creationId="{22AE3C60-E438-4356-90AB-12157D1C6203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072" creationId="{9DD50F24-B7D3-15DA-A8CC-2432B770F459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073" creationId="{81496548-388F-4D21-DD93-7BAD8A6977C4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074" creationId="{FCB9051C-EB9E-EA7F-5990-9E12A42CC5A5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075" creationId="{0AAB755B-495C-B350-4041-9C993B4DE738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076" creationId="{387D535A-9EA0-DF92-4932-C61517FAE220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077" creationId="{432ADDB4-30E1-17FB-F615-AD478498F38B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078" creationId="{BE2E5ED9-9352-D0EC-D90D-2155B6B78434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079" creationId="{089EB96F-C5F7-B616-DE5B-AFD64A5850CD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080" creationId="{92AF00C3-BF07-0B36-AA99-23E21056CB9B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081" creationId="{18AE5DCB-E2C8-70A4-7F5C-1F92A01A4DFE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082" creationId="{A92581D1-62CC-7C05-5F47-DB04CC98151A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083" creationId="{2E230EAF-F9E0-ED7A-6462-6FB658AA7125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084" creationId="{6DDC89C2-A1A1-9160-47BC-6A60CE93D6E3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085" creationId="{C9D563D5-AEFF-C192-49DC-7E20BC1EE3CD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086" creationId="{357DAB9B-41C6-F673-9A70-1B5A84F09298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087" creationId="{BA3FC59D-C376-8296-6356-499497D13068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088" creationId="{6BF26FD9-CF0D-2C71-2E1F-C005666CFD60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089" creationId="{AD93AD6B-FEA0-33C9-740D-DCB172ECBE61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090" creationId="{96D19650-E727-4746-AE3A-110A367B7A64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091" creationId="{0B403D04-E52E-A305-C7CC-29D4307E4AA9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092" creationId="{8F0C7FDC-ED1D-0ECC-2315-2656C387F511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093" creationId="{BB24325C-5249-0657-0EAD-A88F675316F0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094" creationId="{72763020-A017-C022-03B8-FFAF80DFF184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095" creationId="{90C8DBCE-137B-D2A2-8677-F256F3BFAB6D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096" creationId="{9F8C5BE9-C68B-567E-58B8-8E0E39B9FA90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097" creationId="{936B0A15-B6AB-DA46-BA98-82469D184103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098" creationId="{F9B46FAB-39CA-AA0D-2E6E-C441BFE40645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099" creationId="{080B749E-E9FF-1317-FE0F-76DE0983B685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100" creationId="{637623F9-E3C1-7133-1062-AB036BD324C3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101" creationId="{4B60CD1C-65BC-11B1-7B01-2CD0B4C584E4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102" creationId="{E35AC273-DED6-741A-E3E3-DCE6F8F95B48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103" creationId="{0BD77191-7693-233B-BA01-CD97F8521454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104" creationId="{3B6D333C-6FE4-A912-4462-A19747036F0C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105" creationId="{8B56BE0E-C325-3F1B-19F7-CFB4C64BFA36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106" creationId="{353B0D4D-88C1-C982-5E3C-8C2C93C26EE1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107" creationId="{FB8638C2-5DDC-2730-CFB3-AF5097293526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108" creationId="{C3D07241-4D86-9F59-6C2F-3A574BB93E5B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109" creationId="{EE6618E7-37DC-507B-5831-764AB97F7357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149" creationId="{A4B2FE36-0705-48D8-5348-4C027E631736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151" creationId="{316A6F9C-97F8-4967-84B7-304DA3102878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152" creationId="{D0F0E880-3C5A-5B37-F0FF-11A561331220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153" creationId="{AEBCC6D0-24FD-6EDB-2B1B-22B3B7A6DA2E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154" creationId="{5A90603E-F182-DF07-73B7-70A2A3255AC6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155" creationId="{C8DDF1C4-67AE-ECE8-2ABE-AB00E662F2F6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156" creationId="{1FC8192A-DE9F-A570-1455-380D653271BD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157" creationId="{84AC7BCA-992F-0AFF-761F-5FCA2D0B0764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158" creationId="{E7FA2502-9DCA-1846-7026-204F4AC8C28C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159" creationId="{7A453B1E-8C6E-3078-CC4F-1E4B0EE26D2E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160" creationId="{36DD3043-F3F3-F681-0CE6-8896B1BD992F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161" creationId="{8E672E3B-C3F0-8F82-BA4A-D937522731CB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162" creationId="{7ACC4388-F791-29D5-CCBF-4472E211B40E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172" creationId="{3670F71A-DB00-B6E9-ECB2-503F2875A8E1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174" creationId="{C6BD929A-6A60-87D2-0E79-84B290DCCA28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176" creationId="{72128D51-6AA7-F25E-7BBA-7479A2DC63C6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178" creationId="{4BF898A2-E980-F79F-D31D-923DA7F9DFD4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179" creationId="{060FA4D9-D94C-F2C7-647D-6BF923C19D2C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180" creationId="{63E85029-A489-F1DF-0F13-D0F15B8E9028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183" creationId="{5D77D8DB-6A22-D4C3-57A0-1B414E7C1041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184" creationId="{F3CB5CD6-4B06-C5EC-D894-8FCD76A148C1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185" creationId="{B89484EB-647B-DDD4-30C0-3254CF8C8983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186" creationId="{EB790408-765D-CCD2-038C-D67330053B74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187" creationId="{8F666D3A-3D58-2C97-04A1-871BFC40E621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188" creationId="{16902ABC-2513-FD2F-BB7E-22DC08B729BA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189" creationId="{5A7B49B8-4278-6B2E-917D-107FE5E5C0B1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190" creationId="{E1C46CEF-D3E8-829F-92B4-4B69C25538F2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191" creationId="{59AD4B65-2E3E-98FB-9462-AF45C8346B49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192" creationId="{B4B5C6BF-7399-F888-1476-3B787C1549BC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193" creationId="{B15AA867-2E70-7E05-380C-6EDB05C8ACE5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194" creationId="{F73E4D89-844F-5FBF-3D62-6A1FF53C94F0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195" creationId="{983E7602-A531-8EB7-E632-F1BFF1210CE3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196" creationId="{D96E9AED-6FAA-53D7-4CBA-EC81A65D9C84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197" creationId="{F36AA750-24AA-69AA-FDAB-9F5DFFE3BFD1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198" creationId="{59A69867-00E0-B48F-A485-48975642ED1F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199" creationId="{B41A9C53-40B4-4FE8-0848-BEE2907E500C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200" creationId="{946CF168-2A04-F4F3-17AC-45A48130DCFD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201" creationId="{B0E8CD1E-0545-6F26-3E3B-648DC5D12B60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203" creationId="{52E1D3DE-63C6-DD21-D4A5-C7089AE2E46A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204" creationId="{08D28B77-A9B7-DEDC-DC3D-B7114A6904DD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205" creationId="{D6AC6E3D-9394-2504-5FF3-F5233F743A95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206" creationId="{03F6800F-D504-8909-6285-705A74105470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207" creationId="{96CCF2BF-866D-32F8-DB22-83C7812163F3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208" creationId="{42B69AF8-A8D7-C48F-5227-78802E69F6A7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209" creationId="{3A92A9E9-234A-08C4-EA1A-7E5D7B5A0E10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210" creationId="{898E6424-2729-0D1F-FD8B-900B24D16E31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211" creationId="{1F371217-2404-F7C9-7505-0B68C8954179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212" creationId="{7BD284ED-90A0-6051-BC24-7F151380C157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213" creationId="{32C31C02-A4D2-E115-F23B-BEF059FF8E33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214" creationId="{13BC3ACD-D8A7-EBC4-8B4A-C1AE70EEDA13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215" creationId="{2D256B0A-7773-38ED-5B06-FEA02E2921DE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216" creationId="{31B576FE-C613-0CF8-F8A3-447CC5A8F3DB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217" creationId="{DDC67F42-D079-B010-39FC-06BB1D932B75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218" creationId="{5902B757-12C7-F579-FB60-8FCB6D553785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219" creationId="{42E10E83-66BF-A07B-330A-C11008402BBF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220" creationId="{46A5F9C5-137A-D973-2402-BF151A565211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221" creationId="{B90C46F3-0CB7-B2EA-55A0-386A838F42EA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222" creationId="{1A1308A6-C910-A0FE-3CDD-F5FCA53080AE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223" creationId="{1C07D949-D40D-07D2-67AE-A5480223B12A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224" creationId="{165AA391-3F24-893E-7B31-8F43A6B13D37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225" creationId="{C3D6E069-918D-3FAC-3235-3F09591DF572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226" creationId="{BBCB002A-F657-91C8-1589-4A85471EF7F8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227" creationId="{C89C129A-5372-F05C-114E-A920B07DFD8D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228" creationId="{9A91F5B7-E5AB-D9E6-6FEC-D98EF3D0A9EE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229" creationId="{6201E72E-D622-4062-1798-CFE5F05CB872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230" creationId="{A623FB1A-F7E2-AA8A-93E0-B49D5BE97F33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231" creationId="{A147BC32-87C5-06AD-4557-721C2D33DD60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232" creationId="{02D98B7D-95E0-EBB3-AD5C-9303E1E27791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233" creationId="{55BA48FB-416B-7481-AD84-958ECD6B1FC9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234" creationId="{542AB846-85DD-59BD-78C3-61B789D3F1E9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235" creationId="{D938BA83-0AD4-B42B-7110-AC07E6FEF0C1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236" creationId="{DFBC6281-9E81-BC17-A432-BAD8F03FC405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237" creationId="{9F13C74F-3D5B-D316-0F4D-0A240EEC9321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238" creationId="{3DB778A5-E9CE-692E-45BA-62CC9287B31A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239" creationId="{D4369758-EBC8-8638-7114-ECF71CC0EE68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240" creationId="{CD7068A6-6591-10FD-245F-6DDEDB3C4271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241" creationId="{1047B440-AD0E-9C01-D2D9-20C28A493CF0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242" creationId="{B9F222C2-BF23-2FD7-181A-F28007D73FB8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243" creationId="{7CD58F3C-8FFD-B4D4-9239-5EE60909C11C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244" creationId="{7E9643A3-6471-E716-6466-17669C003DAC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245" creationId="{675A583F-5845-AD31-D720-6BA735F88798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246" creationId="{2CEAAB2B-AC98-6CD5-C477-8C66742A895E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247" creationId="{A0DF14D3-B402-73D5-5701-D15654093293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248" creationId="{125ED8A7-34DF-5D5D-513F-8C752191583B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249" creationId="{AE9B7FEE-74A7-DA1A-2D17-6A68FC5E53C7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289" creationId="{E54561CF-CFCF-4FAF-043D-2AF9AA56CD89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291" creationId="{879BB5FE-29EE-39C0-3F5B-1937FA00A6DD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292" creationId="{1D93ADA7-A7D1-5039-55CA-C46D35C94DD3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293" creationId="{8BEE8A37-8096-32A3-6030-3471D0169E06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294" creationId="{28E4532C-B7D7-9441-EAE0-2F7177BFCC54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295" creationId="{10A5947F-ECF5-0783-2183-5A15194F8EA1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296" creationId="{8B481BED-F793-9F52-9BE4-35358FC8CF89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297" creationId="{6080CD67-ECFC-61C5-C93E-35B1D08A1DAB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298" creationId="{6CD3D5AD-6EA3-BABD-6ABF-87B9B828F101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299" creationId="{351693FE-D0F2-1D6C-0581-29EC46B36EE0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300" creationId="{CBFAF74E-B392-16DB-2AD2-C70FBBC0E908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301" creationId="{F5C63AB5-26F6-F807-0EBC-5409FE409FBD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302" creationId="{490C718A-76CA-6058-2E97-B1FAF06EF97C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303" creationId="{06EC7FA0-EC50-8F8B-A8C7-BCC0A4A37E67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304" creationId="{ED0D4D0D-84A1-0677-8629-CC12B4FAFD83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305" creationId="{8F941A62-5D1E-9E72-73D7-56DD514A031A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306" creationId="{8236C3F5-9143-6D18-891D-8564A90F01F3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307" creationId="{B5BF78B5-56D6-6019-B99A-1CF88B231932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308" creationId="{EE735E53-406C-5A7A-F66A-0113E1CA4A0D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309" creationId="{D26F9FD6-DBD7-EB9A-9AC0-45AE239D79BC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310" creationId="{724F60F3-88EC-8C8B-68F0-864EAB1D735A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311" creationId="{C7FBCA37-3A3A-A655-9C86-F19DBDFF28FF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312" creationId="{555B770A-778C-F146-857C-1772EBE89641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313" creationId="{EDABE9AF-E706-4BD6-EC8E-E01C9243C90E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314" creationId="{5E5ABCC3-6916-49AA-DC48-D629EEBC43D1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315" creationId="{223E3BB2-FF8E-BD92-8AB8-7EE2DAEDB3B1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316" creationId="{CFEFC4E6-D5C3-8E52-B514-98DBCE6B5BD9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317" creationId="{A77942BD-4767-54A8-4E67-A577A5C5009C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318" creationId="{A9FD51BF-8F8B-3A19-27D9-0A6208C23848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319" creationId="{755D9ACF-7316-3953-E9DD-6E45D7A4A45A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320" creationId="{5458ACD2-A8CC-E3DC-2698-61C9571DB1B9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321" creationId="{51D8A06A-8B76-0BD0-66EF-6D7F84425EEB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322" creationId="{5A03A740-C80F-573A-CC64-D7AA3496C55E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323" creationId="{577A6AF8-8A00-28B4-55A7-CCD083C70C63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324" creationId="{CA1D126A-8EA4-D22C-B914-0EFD9BEAB187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325" creationId="{649F24A9-E20B-612B-D32F-1BBE7AEC9AD3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326" creationId="{26AB08B0-9968-A0A0-73FD-4FD9708250CF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327" creationId="{98064F95-55FE-7A2F-2333-B2A665B6844B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328" creationId="{7724C96A-C4C9-C98D-21C7-428F8C53B9BC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329" creationId="{B2DDC4D4-108A-C0FF-A79A-D1177D39C150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369" creationId="{000DA1DE-0FB0-A95A-8D41-BB0F0381CED6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371" creationId="{8A166352-A9A9-4B42-9B75-0BEDB96C0BF7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372" creationId="{2A60CDDB-3748-3772-9202-CAA0FE6F636F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373" creationId="{FA4D8E18-3F6A-3520-C4CE-202569DD539F}"/>
          </ac:spMkLst>
        </pc:spChg>
        <pc:spChg chg="del">
          <ac:chgData name="Fatima Pillosu" userId="a6295d4dc9e22643" providerId="LiveId" clId="{F20CEC51-9342-4C1D-825D-F582BA36AA52}" dt="2023-11-13T10:40:04.708" v="0" actId="21"/>
          <ac:spMkLst>
            <pc:docMk/>
            <pc:sldMk cId="3823373272" sldId="256"/>
            <ac:spMk id="1374" creationId="{B5853BB1-21B9-5181-B6DF-C213A5F720C5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394" creationId="{E5EEF03E-6939-2A82-9080-5EC2B83DED9F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396" creationId="{85D40306-A4B2-107B-F8C1-C3BC279E1A71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397" creationId="{CBAFFC87-CF2B-2F22-471B-9C3109AB6F09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398" creationId="{836324FF-0CF3-1DA6-B2AC-78CF2926C769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399" creationId="{955063D8-9EB6-0FEA-6422-53D544785AC8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400" creationId="{C475DBAF-9F9A-57B3-F5D8-FB80F4EA9CA1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401" creationId="{44AC4EC4-87EB-B7AF-D206-4969355A94C7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402" creationId="{CD6EA19E-8716-A62D-1F2F-FC69732ED9C8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403" creationId="{DF7ECBEB-73CC-D8FE-1B63-6640724A79DA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404" creationId="{7EF02070-26E6-2DB5-8BF4-300FA1D59CD8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405" creationId="{4E62D509-5B89-C78A-046F-E510E5172D1A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406" creationId="{6F04BB2F-A18B-983A-8BC4-53D4D461E333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407" creationId="{40D299A9-1C3B-1B9E-C75D-D0119D53D46D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408" creationId="{18119146-475F-5ABF-624D-38B22C115143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409" creationId="{7EBB1084-AF30-3B73-C30C-535AB048F136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410" creationId="{646639E5-A346-E2B8-1A92-B10212891613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411" creationId="{3D12D091-436C-FAAE-BB39-006CE8B59357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412" creationId="{5194388B-A891-A93C-F515-6B56BF4471D8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413" creationId="{A554439B-F9C7-108D-D1A2-F9B4EAB42D70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414" creationId="{1C502045-DB7A-CB0B-95DC-2D72B0EA9C37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415" creationId="{1399C042-2DFF-5FA7-FB2B-16C0BDD96A4C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416" creationId="{5FE69C2A-08BD-41BD-A761-D038C84F2B59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417" creationId="{BCA91647-F760-43C7-45AF-6411D05CB1A0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418" creationId="{13344A36-4452-0E77-00E0-9F293F7A7358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419" creationId="{21A3DEB0-442B-95F7-47D4-ACFED2D52118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420" creationId="{5F28222F-7961-03FA-BC37-6269218B637F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421" creationId="{86A3B0F4-F287-FC14-5A14-01C98C08E19E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422" creationId="{A0E4AD7C-A4FA-3DA1-3DC1-20A207D8652A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423" creationId="{F403DBED-DADB-BE88-53B3-40F8553F7ED8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424" creationId="{E0FCB0C7-090E-003C-DCAF-C721B4A8462F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425" creationId="{FE5D0934-40BA-B0A9-AA94-F8AF62689BF4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426" creationId="{80BCAA3A-3D03-4E8A-7389-187335C15192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427" creationId="{E7EDB6A0-6BAE-F0FF-54CC-3C54B3FF13D4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428" creationId="{34A7FBFC-E655-852A-4646-9506E3DF644F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429" creationId="{1BB6AFF4-A8F6-3A5A-A5AE-8E4138143492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430" creationId="{E3400AA9-5C6A-D965-2B79-75B1E616B6F3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431" creationId="{782A8792-E085-3AFD-BA95-735A10D19111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432" creationId="{54FDA9ED-7B59-35C1-1A15-D2FE285BFEB7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433" creationId="{E0DBD131-C009-2B26-E76E-4BB655BF7E39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434" creationId="{0A4DAB5F-9361-2CD3-EC4E-C38560F6AFA4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435" creationId="{B027F17B-02EB-59B5-9987-AD30669BDE53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436" creationId="{A7D766E3-786C-DC53-974C-9CBAE310CE97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476" creationId="{1B5C7938-C05E-EBB3-0BF9-9D4C248A2685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478" creationId="{878FE8EC-D22C-5E65-1219-482EFD781672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479" creationId="{7F3E6C49-BACA-EF39-B602-226F41C82DD0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480" creationId="{24275B48-115D-ABC9-E3D0-538BC8BB601F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481" creationId="{5561174C-1BFA-C4EB-E018-63C8B44390C2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482" creationId="{0FCEBC3C-D76B-7DBC-8079-D994492DCDA7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483" creationId="{C15ED6E2-5969-C4E1-9963-679F3F05A19E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484" creationId="{DD9EBA05-A19A-A82A-3731-7786E3D92C56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485" creationId="{C01D3D0E-9221-0A8A-045C-93E9C46FBDD6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486" creationId="{D5CE8BD0-842B-CD91-0E33-17CDA4C11299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487" creationId="{A2881AC8-5E35-89D3-DFB8-0762FD615FBC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488" creationId="{8AC07057-B1E4-332B-1EA1-159211D8D260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489" creationId="{B0F765EA-7BF3-FE8E-C51F-5B141F81A6FA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499" creationId="{9F026C04-CA1A-B835-3D46-967D2CDA8F66}"/>
          </ac:spMkLst>
        </pc:spChg>
        <pc:spChg chg="add del mod">
          <ac:chgData name="Fatima Pillosu" userId="a6295d4dc9e22643" providerId="LiveId" clId="{F20CEC51-9342-4C1D-825D-F582BA36AA52}" dt="2023-11-13T10:46:02.514" v="203" actId="478"/>
          <ac:spMkLst>
            <pc:docMk/>
            <pc:sldMk cId="3823373272" sldId="256"/>
            <ac:spMk id="1501" creationId="{B5297D42-C397-08E3-A1AD-F87CDFC773A7}"/>
          </ac:spMkLst>
        </pc:spChg>
        <pc:spChg chg="add del mod">
          <ac:chgData name="Fatima Pillosu" userId="a6295d4dc9e22643" providerId="LiveId" clId="{F20CEC51-9342-4C1D-825D-F582BA36AA52}" dt="2023-11-13T10:56:13.686" v="411" actId="21"/>
          <ac:spMkLst>
            <pc:docMk/>
            <pc:sldMk cId="3823373272" sldId="256"/>
            <ac:spMk id="1503" creationId="{4241F434-72AD-4893-42AC-1A6A55E56AF0}"/>
          </ac:spMkLst>
        </pc:spChg>
        <pc:spChg chg="add del mod">
          <ac:chgData name="Fatima Pillosu" userId="a6295d4dc9e22643" providerId="LiveId" clId="{F20CEC51-9342-4C1D-825D-F582BA36AA52}" dt="2023-11-13T10:45:37.947" v="199" actId="478"/>
          <ac:spMkLst>
            <pc:docMk/>
            <pc:sldMk cId="3823373272" sldId="256"/>
            <ac:spMk id="1505" creationId="{5E9F26C4-0658-14E3-91A6-7D409D3F5BCF}"/>
          </ac:spMkLst>
        </pc:spChg>
        <pc:spChg chg="add del mod">
          <ac:chgData name="Fatima Pillosu" userId="a6295d4dc9e22643" providerId="LiveId" clId="{F20CEC51-9342-4C1D-825D-F582BA36AA52}" dt="2023-11-13T10:56:13.686" v="411" actId="21"/>
          <ac:spMkLst>
            <pc:docMk/>
            <pc:sldMk cId="3823373272" sldId="256"/>
            <ac:spMk id="1506" creationId="{31F964CE-D2B3-CB27-4C32-045DF48F1A38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507" creationId="{E5A7D5C3-74A4-3B10-5D08-3483AF080A55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510" creationId="{A1466A43-AA13-59D6-5F0A-93127C265F89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511" creationId="{F5BF7DE6-45E3-E569-55B7-DF7A067CEC82}"/>
          </ac:spMkLst>
        </pc:spChg>
        <pc:spChg chg="add mod">
          <ac:chgData name="Fatima Pillosu" userId="a6295d4dc9e22643" providerId="LiveId" clId="{F20CEC51-9342-4C1D-825D-F582BA36AA52}" dt="2023-11-13T10:57:22.535" v="424" actId="113"/>
          <ac:spMkLst>
            <pc:docMk/>
            <pc:sldMk cId="3823373272" sldId="256"/>
            <ac:spMk id="1512" creationId="{E46B0DEB-C18D-FD9E-31B0-D83DDFD9BBB1}"/>
          </ac:spMkLst>
        </pc:spChg>
        <pc:spChg chg="add mod">
          <ac:chgData name="Fatima Pillosu" userId="a6295d4dc9e22643" providerId="LiveId" clId="{F20CEC51-9342-4C1D-825D-F582BA36AA52}" dt="2023-11-13T10:57:22.535" v="424" actId="113"/>
          <ac:spMkLst>
            <pc:docMk/>
            <pc:sldMk cId="3823373272" sldId="256"/>
            <ac:spMk id="1513" creationId="{B42761BA-7B0D-34E2-893C-9DEB69525BB1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514" creationId="{40F982EE-C188-AE61-38B8-AC717D0D8F2B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515" creationId="{1165A408-4687-1BD3-034B-C790A8A0BBF7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516" creationId="{440F304A-134D-EB55-D9B8-C3712D4B5463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517" creationId="{2B64FF76-C878-6971-2FD7-DBD89D695EBF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518" creationId="{3A2E398F-BC9C-09C9-D42A-1EF88A34B269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519" creationId="{D5D30B86-B141-0EAE-79E5-FA05695781C4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520" creationId="{09B13BCA-AF91-D98B-3886-F799CB922148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521" creationId="{6628D52E-5872-9EFF-5B71-C858E11878E2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522" creationId="{939DC9FC-C38D-7C64-03E7-F59B918A4958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523" creationId="{C400AB1B-16BF-448B-9F8C-F731081F53F3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524" creationId="{0AED2C10-DAC8-559F-44B4-1BF7401C2808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525" creationId="{8F2BDADC-A5BD-EB9A-2E28-DE41DBDE3A3E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526" creationId="{4C982707-1AF5-F358-AD0C-40C2408CEC8A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527" creationId="{17F0C3B6-1097-E747-F965-2B5DC2958FE7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528" creationId="{0B09967B-5851-4FE1-CD01-4C6FDA1BD8CC}"/>
          </ac:spMkLst>
        </pc:spChg>
        <pc:spChg chg="add del mod">
          <ac:chgData name="Fatima Pillosu" userId="a6295d4dc9e22643" providerId="LiveId" clId="{F20CEC51-9342-4C1D-825D-F582BA36AA52}" dt="2023-11-13T10:56:13.686" v="411" actId="21"/>
          <ac:spMkLst>
            <pc:docMk/>
            <pc:sldMk cId="3823373272" sldId="256"/>
            <ac:spMk id="1530" creationId="{0A539DD5-F785-232F-D9E1-C449817BA2AD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531" creationId="{4EF565BB-81D5-3692-100F-678F954539FF}"/>
          </ac:spMkLst>
        </pc:spChg>
        <pc:spChg chg="add mod">
          <ac:chgData name="Fatima Pillosu" userId="a6295d4dc9e22643" providerId="LiveId" clId="{F20CEC51-9342-4C1D-825D-F582BA36AA52}" dt="2023-11-13T10:57:29.803" v="425" actId="20577"/>
          <ac:spMkLst>
            <pc:docMk/>
            <pc:sldMk cId="3823373272" sldId="256"/>
            <ac:spMk id="1532" creationId="{8CEDD902-CA83-6E95-D08D-2D08316DF38D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533" creationId="{6A9A9676-EC4E-D56E-DC30-F237E98ED29D}"/>
          </ac:spMkLst>
        </pc:spChg>
        <pc:spChg chg="add mod">
          <ac:chgData name="Fatima Pillosu" userId="a6295d4dc9e22643" providerId="LiveId" clId="{F20CEC51-9342-4C1D-825D-F582BA36AA52}" dt="2023-11-13T10:57:42.866" v="426" actId="20577"/>
          <ac:spMkLst>
            <pc:docMk/>
            <pc:sldMk cId="3823373272" sldId="256"/>
            <ac:spMk id="1534" creationId="{896EA04D-0492-F700-7C15-F416379C0D37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535" creationId="{C9EED935-D4B0-08BC-9604-2DB5FFF37650}"/>
          </ac:spMkLst>
        </pc:spChg>
        <pc:spChg chg="add mod">
          <ac:chgData name="Fatima Pillosu" userId="a6295d4dc9e22643" providerId="LiveId" clId="{F20CEC51-9342-4C1D-825D-F582BA36AA52}" dt="2023-11-13T10:58:14.238" v="428" actId="20577"/>
          <ac:spMkLst>
            <pc:docMk/>
            <pc:sldMk cId="3823373272" sldId="256"/>
            <ac:spMk id="1536" creationId="{47A74466-E67E-7AA4-011D-7E875195277A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537" creationId="{A9CCB569-242E-5B71-D900-E743769F136D}"/>
          </ac:spMkLst>
        </pc:spChg>
        <pc:spChg chg="add mod">
          <ac:chgData name="Fatima Pillosu" userId="a6295d4dc9e22643" providerId="LiveId" clId="{F20CEC51-9342-4C1D-825D-F582BA36AA52}" dt="2023-11-13T10:57:52.490" v="427" actId="20577"/>
          <ac:spMkLst>
            <pc:docMk/>
            <pc:sldMk cId="3823373272" sldId="256"/>
            <ac:spMk id="1538" creationId="{8929154A-B749-43CB-0173-28C5BC325D24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539" creationId="{D445A43B-7BB4-8FA3-D5B1-01FE91BE3E16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540" creationId="{ED188A49-3B2B-1EBD-01AC-188EF4B72D0B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541" creationId="{1E444879-B19E-3AEF-0A8B-3E1A1B6C9FAC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542" creationId="{B333E2D1-42D5-7FB7-74F4-5D1363081E95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543" creationId="{D66BBE0B-0D8C-C2AF-2F4B-B434A877937A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544" creationId="{085E8BEB-2309-2E6B-82D8-DB7248E8F420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545" creationId="{7EFD1353-F1FD-DABF-5453-1D9CC43DC421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546" creationId="{83E28C31-87AB-F8B3-001A-872C657A31A4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547" creationId="{BA4CFA14-F9C0-4296-6CC2-D1851D3B9CC3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548" creationId="{5891B4FB-CE17-804E-0F17-CA8135C9E949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549" creationId="{96F3B5B1-D878-2C77-7D6F-D49EECEA5A91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550" creationId="{776005C2-5D03-92FD-CA2B-F6D30A6ECFDB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551" creationId="{B1A49EDE-5022-458B-6144-90FCEB2B3B7D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552" creationId="{0F391043-91DD-D83C-B20E-C7B1ADCD3458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553" creationId="{A70FD183-E2E5-8859-28C8-08B41176BB56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554" creationId="{07894874-DF46-1AE1-7A12-BE58C551ECEA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555" creationId="{D916F932-691D-F941-1C64-4EDAC702BB22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556" creationId="{BE7D3C41-EDA6-52C9-F1AA-501AF1F16CBA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557" creationId="{3D2B7B0F-997A-0523-D354-771753100F91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558" creationId="{2845686B-2ECD-1F7A-625C-1C7306DE1216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559" creationId="{B535CCF2-9731-5617-1832-54A35B11F115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560" creationId="{E0404849-4392-BDF7-73C7-7B395FEEF80E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561" creationId="{A0DEF8F4-ECF9-978A-D797-36C3D6742EBA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562" creationId="{805D3E74-F6AC-F256-3041-DDC04FE857D4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563" creationId="{59ADCCE9-A145-3913-790F-575F6A48AA30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564" creationId="{59916AB4-42DC-E969-5EDC-315B0C34AD8A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565" creationId="{1C955BD6-E8F2-70BF-77FA-8EAC224552B7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566" creationId="{939D9D84-DAF1-2977-FC06-81866D9891D5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567" creationId="{11B6D5AA-6458-761D-F59A-7E22AB8C3A74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568" creationId="{B1CE9D59-57B5-8E2E-5B9D-1A17751781C5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569" creationId="{54CDA0E6-5B27-01EF-EAEB-D560E10ACFF4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570" creationId="{D4C8952B-03DD-24C3-5431-240027D03D21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571" creationId="{E64E1CA2-71FF-3539-39B3-A43D309D0006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572" creationId="{C169FA36-FD6D-1FB7-DB0A-BB5DD9AF3C67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573" creationId="{5028A739-121B-A00D-4D1A-644104A7B328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574" creationId="{CEB6AAFA-2519-9EDD-FD21-777CDD86EFDE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575" creationId="{219C06F1-BB9D-8DA8-8413-D70589F376FB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576" creationId="{EB081DF0-94F5-BDFB-BD9E-FFF680DE5B63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616" creationId="{2B5FEAB2-6D2B-D254-968D-B3F5E4B41CEF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618" creationId="{3D5140BB-AEBF-B228-6D1A-9A0C7310ADE1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619" creationId="{7A7D9C91-4BE9-A52C-5190-5405B5A5D15B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620" creationId="{A3E728F1-05AC-7713-1344-B7F7E5A04604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621" creationId="{D9B9BC8D-F3A2-9B3A-D1EC-6F221E306B41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622" creationId="{CB9011ED-FC81-B0F3-566F-52025B53840B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623" creationId="{8AC7B103-4B41-C969-F8C9-E50F82E70DD6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624" creationId="{0D189835-6DF9-19DA-2769-F5EECBD2472F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625" creationId="{610D54C9-413B-FDF7-7F40-B255CCC7705A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626" creationId="{55B359AF-CD32-82B4-876E-BC1575898C87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627" creationId="{3B0B251D-665F-2C2A-5F50-FAFA30EEE8D8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628" creationId="{F57AD922-CA07-1FB6-9EBE-FB5A2B80DDF3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629" creationId="{821A1F39-5A56-520D-6D39-E44C08FCA7AE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630" creationId="{843512A2-09FA-1D2C-9371-83A48523F662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631" creationId="{5CEAFB31-71AF-640E-75C8-EC4B13A94DFC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632" creationId="{8D26329D-360F-36D8-BBBD-1E5BFFDB28C8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633" creationId="{24ECE5ED-E709-BCF8-B36A-3270FD33C291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634" creationId="{03314333-EDB4-E28A-5BA8-E44DF5E97221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635" creationId="{2F1ABEC1-CA13-72D9-83A9-B006DB3764A0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636" creationId="{F62A42C2-760D-FDD4-FFFB-7E3A4F2DDF45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637" creationId="{E3715251-8C06-149C-0BDC-96C42DE29DFE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638" creationId="{334F9889-CA1D-D273-51B8-CACDEC2B4261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639" creationId="{398CBED5-0ACB-A4D3-8CE9-23939DDBBB52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640" creationId="{2CFA113D-4289-7163-75D3-A4DFEDD5F99E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641" creationId="{089E58CA-8A19-F381-BF0C-C11DD4D7A187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642" creationId="{09F1984B-DB58-768E-D177-19C9AD21C201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643" creationId="{CAE40540-52B1-9FC6-8812-3C312D520CBA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644" creationId="{8F015BD0-3BCF-5F5A-E255-E782422BB10C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645" creationId="{8287FC5E-7445-CF8B-E1FA-F5CE34D7B7A8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646" creationId="{9B89841B-E594-4B7C-05A9-8882EB7C51B0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647" creationId="{63D8C1F6-2764-F262-94FB-8308E261E1D8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648" creationId="{D2389B54-E86D-C373-B514-2DDFED58ED1F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649" creationId="{B98A4B09-22D4-3FCC-175A-A5C4D2AFC0A7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650" creationId="{7EE46EE9-37CF-A246-40CC-D715A2F27342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651" creationId="{94902320-8C53-677F-68C2-903945EA9EA8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652" creationId="{FAEB6930-172C-C9EE-AA44-642D7230B178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653" creationId="{9E6DD74F-75D3-42D2-D8D3-26B7CCD1816C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654" creationId="{3477E621-DE0D-AE02-9FF3-F1165561EC26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655" creationId="{59B49CD8-3390-827D-1FBD-746F51209256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656" creationId="{24548D81-154D-FE7E-6E55-59EDF86FE3E4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696" creationId="{EEB9EB18-856E-6118-8E41-711CBB6C6C84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698" creationId="{12BDA5F5-4D3A-6D7A-068B-B125E69933C8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699" creationId="{3CC5317F-0168-5F03-C6B7-7CBBB32725C9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700" creationId="{7759E910-456A-294C-2A51-5D7827DD37F8}"/>
          </ac:spMkLst>
        </pc:spChg>
        <pc:spChg chg="add mod">
          <ac:chgData name="Fatima Pillosu" userId="a6295d4dc9e22643" providerId="LiveId" clId="{F20CEC51-9342-4C1D-825D-F582BA36AA52}" dt="2023-11-13T10:54:18.683" v="364" actId="1038"/>
          <ac:spMkLst>
            <pc:docMk/>
            <pc:sldMk cId="3823373272" sldId="256"/>
            <ac:spMk id="1701" creationId="{7655A098-00F7-1F80-020D-5771A1DF0393}"/>
          </ac:spMkLst>
        </pc:spChg>
        <pc:spChg chg="add del mod">
          <ac:chgData name="Fatima Pillosu" userId="a6295d4dc9e22643" providerId="LiveId" clId="{F20CEC51-9342-4C1D-825D-F582BA36AA52}" dt="2023-11-13T10:56:13.686" v="411" actId="21"/>
          <ac:spMkLst>
            <pc:docMk/>
            <pc:sldMk cId="3823373272" sldId="256"/>
            <ac:spMk id="1704" creationId="{D22439DD-25EC-4354-183E-862F4494FD41}"/>
          </ac:spMkLst>
        </pc:spChg>
        <pc:spChg chg="add del mod">
          <ac:chgData name="Fatima Pillosu" userId="a6295d4dc9e22643" providerId="LiveId" clId="{F20CEC51-9342-4C1D-825D-F582BA36AA52}" dt="2023-11-13T10:52:16.212" v="244" actId="478"/>
          <ac:spMkLst>
            <pc:docMk/>
            <pc:sldMk cId="3823373272" sldId="256"/>
            <ac:spMk id="1706" creationId="{6F850435-8973-384E-45FF-DDEFF28D0AB0}"/>
          </ac:spMkLst>
        </pc:spChg>
        <pc:spChg chg="add mod">
          <ac:chgData name="Fatima Pillosu" userId="a6295d4dc9e22643" providerId="LiveId" clId="{F20CEC51-9342-4C1D-825D-F582BA36AA52}" dt="2023-11-13T10:57:11.201" v="423" actId="552"/>
          <ac:spMkLst>
            <pc:docMk/>
            <pc:sldMk cId="3823373272" sldId="256"/>
            <ac:spMk id="1709" creationId="{9B466FE3-01B1-1150-8876-E4B4A6C7DEC6}"/>
          </ac:spMkLst>
        </pc:spChg>
        <pc:spChg chg="add del mod">
          <ac:chgData name="Fatima Pillosu" userId="a6295d4dc9e22643" providerId="LiveId" clId="{F20CEC51-9342-4C1D-825D-F582BA36AA52}" dt="2023-11-13T10:50:14.892" v="225" actId="478"/>
          <ac:spMkLst>
            <pc:docMk/>
            <pc:sldMk cId="3823373272" sldId="256"/>
            <ac:spMk id="1711" creationId="{E3815A4A-17D5-5105-057B-98B8F76EF634}"/>
          </ac:spMkLst>
        </pc:spChg>
        <pc:spChg chg="add del mod">
          <ac:chgData name="Fatima Pillosu" userId="a6295d4dc9e22643" providerId="LiveId" clId="{F20CEC51-9342-4C1D-825D-F582BA36AA52}" dt="2023-11-13T10:50:25.017" v="227"/>
          <ac:spMkLst>
            <pc:docMk/>
            <pc:sldMk cId="3823373272" sldId="256"/>
            <ac:spMk id="1713" creationId="{900002AB-91F9-E800-3937-FE9261576ADD}"/>
          </ac:spMkLst>
        </pc:spChg>
        <pc:spChg chg="add del mod">
          <ac:chgData name="Fatima Pillosu" userId="a6295d4dc9e22643" providerId="LiveId" clId="{F20CEC51-9342-4C1D-825D-F582BA36AA52}" dt="2023-11-13T10:52:18.196" v="245" actId="478"/>
          <ac:spMkLst>
            <pc:docMk/>
            <pc:sldMk cId="3823373272" sldId="256"/>
            <ac:spMk id="1714" creationId="{97FBF40A-54E5-3BB2-A450-4D4B01E1B1A8}"/>
          </ac:spMkLst>
        </pc:spChg>
        <pc:spChg chg="add del mod">
          <ac:chgData name="Fatima Pillosu" userId="a6295d4dc9e22643" providerId="LiveId" clId="{F20CEC51-9342-4C1D-825D-F582BA36AA52}" dt="2023-11-13T10:56:05.589" v="409"/>
          <ac:spMkLst>
            <pc:docMk/>
            <pc:sldMk cId="3823373272" sldId="256"/>
            <ac:spMk id="1721" creationId="{959F0C28-31E9-70B8-5545-1833830BAB1D}"/>
          </ac:spMkLst>
        </pc:spChg>
        <pc:spChg chg="add del mod">
          <ac:chgData name="Fatima Pillosu" userId="a6295d4dc9e22643" providerId="LiveId" clId="{F20CEC51-9342-4C1D-825D-F582BA36AA52}" dt="2023-11-13T10:56:05.589" v="409"/>
          <ac:spMkLst>
            <pc:docMk/>
            <pc:sldMk cId="3823373272" sldId="256"/>
            <ac:spMk id="1723" creationId="{2BDEAC69-F4C7-8C7C-8C27-369AE3DC010C}"/>
          </ac:spMkLst>
        </pc:spChg>
        <pc:spChg chg="add del mod">
          <ac:chgData name="Fatima Pillosu" userId="a6295d4dc9e22643" providerId="LiveId" clId="{F20CEC51-9342-4C1D-825D-F582BA36AA52}" dt="2023-11-13T10:56:02.560" v="408"/>
          <ac:spMkLst>
            <pc:docMk/>
            <pc:sldMk cId="3823373272" sldId="256"/>
            <ac:spMk id="1725" creationId="{EC1161D8-9790-7775-14EF-69F6A9753815}"/>
          </ac:spMkLst>
        </pc:spChg>
        <pc:spChg chg="add del mod">
          <ac:chgData name="Fatima Pillosu" userId="a6295d4dc9e22643" providerId="LiveId" clId="{F20CEC51-9342-4C1D-825D-F582BA36AA52}" dt="2023-11-13T10:56:02.560" v="408"/>
          <ac:spMkLst>
            <pc:docMk/>
            <pc:sldMk cId="3823373272" sldId="256"/>
            <ac:spMk id="1728" creationId="{4F269F26-FA6A-0A50-F9B3-FB95C041C05E}"/>
          </ac:spMkLst>
        </pc:spChg>
        <pc:spChg chg="add del mod">
          <ac:chgData name="Fatima Pillosu" userId="a6295d4dc9e22643" providerId="LiveId" clId="{F20CEC51-9342-4C1D-825D-F582BA36AA52}" dt="2023-11-13T10:56:02.560" v="408"/>
          <ac:spMkLst>
            <pc:docMk/>
            <pc:sldMk cId="3823373272" sldId="256"/>
            <ac:spMk id="1730" creationId="{E8A46D4F-A20F-0CFA-3EFA-7D082C27F208}"/>
          </ac:spMkLst>
        </pc:spChg>
        <pc:spChg chg="add mod">
          <ac:chgData name="Fatima Pillosu" userId="a6295d4dc9e22643" providerId="LiveId" clId="{F20CEC51-9342-4C1D-825D-F582BA36AA52}" dt="2023-11-13T10:56:30.904" v="413" actId="1076"/>
          <ac:spMkLst>
            <pc:docMk/>
            <pc:sldMk cId="3823373272" sldId="256"/>
            <ac:spMk id="1733" creationId="{FB45FD8B-EAA2-288C-6A22-47B050984200}"/>
          </ac:spMkLst>
        </pc:spChg>
        <pc:spChg chg="add del mod">
          <ac:chgData name="Fatima Pillosu" userId="a6295d4dc9e22643" providerId="LiveId" clId="{F20CEC51-9342-4C1D-825D-F582BA36AA52}" dt="2023-11-13T10:56:34.732" v="414" actId="478"/>
          <ac:spMkLst>
            <pc:docMk/>
            <pc:sldMk cId="3823373272" sldId="256"/>
            <ac:spMk id="1734" creationId="{289187C3-E760-9615-FA77-8CEEF77DCD57}"/>
          </ac:spMkLst>
        </pc:spChg>
        <pc:spChg chg="add mod">
          <ac:chgData name="Fatima Pillosu" userId="a6295d4dc9e22643" providerId="LiveId" clId="{F20CEC51-9342-4C1D-825D-F582BA36AA52}" dt="2023-11-13T10:56:30.904" v="413" actId="1076"/>
          <ac:spMkLst>
            <pc:docMk/>
            <pc:sldMk cId="3823373272" sldId="256"/>
            <ac:spMk id="1736" creationId="{EC0136CE-1F89-5F74-1CA8-6773F3D2E37B}"/>
          </ac:spMkLst>
        </pc:spChg>
        <pc:spChg chg="add mod">
          <ac:chgData name="Fatima Pillosu" userId="a6295d4dc9e22643" providerId="LiveId" clId="{F20CEC51-9342-4C1D-825D-F582BA36AA52}" dt="2023-11-13T10:56:30.904" v="413" actId="1076"/>
          <ac:spMkLst>
            <pc:docMk/>
            <pc:sldMk cId="3823373272" sldId="256"/>
            <ac:spMk id="1738" creationId="{7513E104-1348-8606-CF43-E70E5BAD24C1}"/>
          </ac:spMkLst>
        </pc:spChg>
        <pc:spChg chg="add mod">
          <ac:chgData name="Fatima Pillosu" userId="a6295d4dc9e22643" providerId="LiveId" clId="{F20CEC51-9342-4C1D-825D-F582BA36AA52}" dt="2023-11-13T10:57:11.201" v="423" actId="552"/>
          <ac:spMkLst>
            <pc:docMk/>
            <pc:sldMk cId="3823373272" sldId="256"/>
            <ac:spMk id="1740" creationId="{63E18F08-C386-0C13-AE51-6B6F0B971127}"/>
          </ac:spMkLst>
        </pc:spChg>
        <pc:picChg chg="add mod">
          <ac:chgData name="Fatima Pillosu" userId="a6295d4dc9e22643" providerId="LiveId" clId="{F20CEC51-9342-4C1D-825D-F582BA36AA52}" dt="2023-11-13T10:54:18.683" v="364" actId="1038"/>
          <ac:picMkLst>
            <pc:docMk/>
            <pc:sldMk cId="3823373272" sldId="256"/>
            <ac:picMk id="2" creationId="{E00826C2-398C-D6BD-E5CD-AFA5D803A463}"/>
          </ac:picMkLst>
        </pc:picChg>
        <pc:picChg chg="add mod">
          <ac:chgData name="Fatima Pillosu" userId="a6295d4dc9e22643" providerId="LiveId" clId="{F20CEC51-9342-4C1D-825D-F582BA36AA52}" dt="2023-11-13T10:54:18.683" v="364" actId="1038"/>
          <ac:picMkLst>
            <pc:docMk/>
            <pc:sldMk cId="3823373272" sldId="256"/>
            <ac:picMk id="3" creationId="{69ED4D6B-2DB2-FB09-CA51-50C2CF5E5A01}"/>
          </ac:picMkLst>
        </pc:picChg>
        <pc:picChg chg="add mod">
          <ac:chgData name="Fatima Pillosu" userId="a6295d4dc9e22643" providerId="LiveId" clId="{F20CEC51-9342-4C1D-825D-F582BA36AA52}" dt="2023-11-13T10:54:18.683" v="364" actId="1038"/>
          <ac:picMkLst>
            <pc:docMk/>
            <pc:sldMk cId="3823373272" sldId="256"/>
            <ac:picMk id="4" creationId="{4DD80E27-9971-7605-8A54-B73D845BB6EE}"/>
          </ac:picMkLst>
        </pc:picChg>
        <pc:picChg chg="add mod">
          <ac:chgData name="Fatima Pillosu" userId="a6295d4dc9e22643" providerId="LiveId" clId="{F20CEC51-9342-4C1D-825D-F582BA36AA52}" dt="2023-11-13T10:54:18.683" v="364" actId="1038"/>
          <ac:picMkLst>
            <pc:docMk/>
            <pc:sldMk cId="3823373272" sldId="256"/>
            <ac:picMk id="5" creationId="{A976F691-91D1-48FE-7847-1D50F96EA5CE}"/>
          </ac:picMkLst>
        </pc:picChg>
        <pc:picChg chg="del">
          <ac:chgData name="Fatima Pillosu" userId="a6295d4dc9e22643" providerId="LiveId" clId="{F20CEC51-9342-4C1D-825D-F582BA36AA52}" dt="2023-11-13T10:40:04.708" v="0" actId="21"/>
          <ac:picMkLst>
            <pc:docMk/>
            <pc:sldMk cId="3823373272" sldId="256"/>
            <ac:picMk id="941" creationId="{1BD38DB0-424B-DEBB-3695-F7E97EDB3760}"/>
          </ac:picMkLst>
        </pc:picChg>
        <pc:picChg chg="del">
          <ac:chgData name="Fatima Pillosu" userId="a6295d4dc9e22643" providerId="LiveId" clId="{F20CEC51-9342-4C1D-825D-F582BA36AA52}" dt="2023-11-13T10:40:04.708" v="0" actId="21"/>
          <ac:picMkLst>
            <pc:docMk/>
            <pc:sldMk cId="3823373272" sldId="256"/>
            <ac:picMk id="942" creationId="{A1FEEC95-3AD5-BF26-8387-43111ACBA3F3}"/>
          </ac:picMkLst>
        </pc:picChg>
        <pc:picChg chg="del">
          <ac:chgData name="Fatima Pillosu" userId="a6295d4dc9e22643" providerId="LiveId" clId="{F20CEC51-9342-4C1D-825D-F582BA36AA52}" dt="2023-11-13T10:40:04.708" v="0" actId="21"/>
          <ac:picMkLst>
            <pc:docMk/>
            <pc:sldMk cId="3823373272" sldId="256"/>
            <ac:picMk id="943" creationId="{3E41F81F-2435-5EFD-C1B5-7F01A7F8E051}"/>
          </ac:picMkLst>
        </pc:picChg>
        <pc:picChg chg="del">
          <ac:chgData name="Fatima Pillosu" userId="a6295d4dc9e22643" providerId="LiveId" clId="{F20CEC51-9342-4C1D-825D-F582BA36AA52}" dt="2023-11-13T10:40:04.708" v="0" actId="21"/>
          <ac:picMkLst>
            <pc:docMk/>
            <pc:sldMk cId="3823373272" sldId="256"/>
            <ac:picMk id="944" creationId="{C5746927-BE61-21A7-CAE0-FACC8A284008}"/>
          </ac:picMkLst>
        </pc:pic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44" creationId="{10B2246E-C74D-E045-477F-53106AA8789B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45" creationId="{38793A5B-0131-CE3C-20FD-210A606D719D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46" creationId="{854312A9-AEB4-36E1-B5CC-75D0BB1C2368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47" creationId="{0563268C-2A2A-C074-D4EB-979B8CD6540B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48" creationId="{C19E00C4-4448-E34C-DA7D-F1F97DBE3324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49" creationId="{944EC110-88E9-526C-7AB4-F22D949B389C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50" creationId="{58C1A226-B583-0B09-0987-1E95BA2B7411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51" creationId="{F2C99E31-0E5C-07E5-06ED-D696D3F5FF41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52" creationId="{B92F194D-3A2C-60A6-5992-EE664ED8E6DA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53" creationId="{9122B294-C4E2-8084-901D-2857875BEB19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54" creationId="{4E6B0E42-91F1-B5C5-5FD1-0D33FB22E1B1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55" creationId="{8E41D7D3-70E6-BD6E-42E0-0D0E6D4B5AD1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56" creationId="{8557DC4D-07A0-FAB1-D760-167DA05749B4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57" creationId="{4351705C-35B4-9E11-4627-989AA6B15850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58" creationId="{EB770B78-94E0-51B8-63D8-E8D44A783D90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59" creationId="{CA710F0E-8EAE-19D3-6397-822B8D229ACB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60" creationId="{86204720-9464-24F0-BB4C-2B88AF3A1B96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61" creationId="{9D76990E-741B-1235-182A-ABAB67759F62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62" creationId="{A0A6B283-2D7F-D4A3-1722-1BCDDC26A7AE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63" creationId="{57770993-36AA-921C-6A6F-58330E71E577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922" creationId="{B7AA6E25-D057-C6BE-905C-B89F903CFD99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923" creationId="{24FB66C5-0545-386B-0AE6-5DC1F3FEE76B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924" creationId="{F0553251-EAB2-07F0-46AC-10752C3BCD46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925" creationId="{8776D6F4-ECFA-3DF5-6D80-3E507DADE261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926" creationId="{09A69F81-337D-4FA2-8FA6-5BFF3EDA0080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927" creationId="{737846DF-40FE-0F15-2B5A-081104E5513C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928" creationId="{DAC1C976-033A-5A57-BF0C-67D0AC6E12A5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929" creationId="{46DB223F-0C9A-57CB-F7F6-A3F0DBA54FAC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930" creationId="{6282D388-EA9C-F5D9-CB2F-DEBE170E814B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983" creationId="{C2E15C32-B524-E6EF-078F-D20C958C5C2A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984" creationId="{14918813-136A-344D-018D-68A50D9170A3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985" creationId="{85E5CD5B-7A99-4750-C04F-E62674711BAD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986" creationId="{46F8BB4D-99F5-267D-1991-A128C0A6CAD8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987" creationId="{D6FEACF5-0FD5-884C-50EE-9F14769FB263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988" creationId="{E2EDF39D-5F60-4649-3116-1E800E4905AB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989" creationId="{1ADCF9B4-5F84-36F3-C0F6-A2FF3BDA07E6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990" creationId="{3DB44264-3948-0910-EBFE-155FAF2CF938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991" creationId="{0CD544AA-7EFF-0E12-0ED3-81E43A1D87A4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992" creationId="{6B09765B-5F25-997E-B4CD-9E81E0C85F87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993" creationId="{8645BE10-8284-8C1B-DCAC-982C1CD914C4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994" creationId="{0711C0CC-3D88-95B9-FD02-01AE5FDA1424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995" creationId="{A56E7BB8-3C3B-F8BF-2D01-85E0EF539DDF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996" creationId="{3CC76538-AFD2-55EA-5E00-F665F6ABE51F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997" creationId="{F5B1F50D-500A-1989-9DC7-F5C817C321D3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998" creationId="{7D15C5CE-DB65-FD35-A3B9-56A672CFC4E0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999" creationId="{9209E05A-59B7-9F19-9407-BA7B89B51815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000" creationId="{3EF93F44-F7DA-BB8B-6DC8-58645DACF891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001" creationId="{30BB569E-7A04-0060-BF1C-5A88FBC35B2A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002" creationId="{D09FB6C2-83B9-A936-66DA-136EB356071A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003" creationId="{4DAFCA0C-7680-B104-17C1-678E96D91C8A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004" creationId="{BCCB2C4A-CA1C-DD3D-DC6F-AF80CEDDF471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005" creationId="{280114F1-BC68-D03F-E985-1486DA994AED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006" creationId="{E4B62554-3E1A-AE0A-1A93-5D89FF2B0A08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007" creationId="{DEC1DCE8-D142-4AA9-E0F0-5BB2FB2E8AC3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008" creationId="{268A3C69-1620-1054-CA76-5A23F2E68D13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009" creationId="{7838A08B-6756-E218-8668-D629C4720698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010" creationId="{ECCE6BA9-406B-2553-8FC7-C56A753CD3C0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011" creationId="{F40300A5-F14E-CCD1-F2DC-8D54F1176828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012" creationId="{252A57E4-C0AF-8BBC-5CAC-140F0ADABD70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013" creationId="{AAE0B030-68A0-B720-63CF-9EDB45802F4B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014" creationId="{288F97D1-0BA3-89ED-9E2B-A9F3FFDB27E6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015" creationId="{FD10C06A-249B-F104-C010-65D5CF6C5F57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016" creationId="{1590CEFD-EE8E-B31A-D209-8F8FE75AED3E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017" creationId="{20CC9918-868E-C07E-B635-56B53374EAA6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018" creationId="{4FD4383E-7EF1-624C-2795-2AE00F81C580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019" creationId="{5A75E2A5-FBB7-21DD-F715-BBB6D8C5CFF9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020" creationId="{E2ADC933-DD75-389C-83C4-5D053C6EEB32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021" creationId="{AE2E5BDF-EABB-7BF8-F0D1-9FABDD9F0C85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023" creationId="{D8973449-3159-A13C-7DEA-63752C133934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062" creationId="{D85FFA24-4DCF-B214-29F9-EF8F8B08E95F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063" creationId="{703DF019-1BE4-7BF8-DFB5-D663E85B4FBF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064" creationId="{D745212A-B7DE-FDC7-861E-F7C55DFC4F6E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065" creationId="{B1E23D34-CB5B-4647-BE6D-662397B2425E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066" creationId="{EA5F1E1C-9672-F9FD-7BD2-1983A8A424B7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067" creationId="{BF62B627-EEF6-6A3C-0D17-D8560A53BEC0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068" creationId="{1A59E6BA-5EE1-2A4B-C8C7-A06613681B47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069" creationId="{D73307CB-A4D2-3430-CE4C-07E035B90144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070" creationId="{C2FAC2A3-3DF7-4D73-2C4E-A5BA1F7C68AC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110" creationId="{901BD947-A3CC-754E-70B0-1EAF9D0C1E40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111" creationId="{944EEF1F-F563-5B53-ADF2-211C1E32F0F2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112" creationId="{F6548B3D-8B0F-5053-75D0-CA78654AB037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113" creationId="{93D9757E-E156-8801-8379-D5F494C16BCE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114" creationId="{9CEBFC51-F973-B8C0-B89E-04A7D01945F7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115" creationId="{0410660E-D50E-9908-FD86-FBC56FB108BA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116" creationId="{5209C807-7FA8-2743-3881-0AB29D185EC1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117" creationId="{C93B07A9-00B7-5BD4-1569-4192159AB61E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118" creationId="{6A2E84A5-6009-4C0D-1E80-35D6093A08F5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119" creationId="{EE366B3B-29DF-C80E-C709-73404EFDC078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120" creationId="{4B8653A0-A672-64F7-C8BB-721B19B2BC80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121" creationId="{EA24A1BC-1B98-560B-0D8D-78B967D87A11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122" creationId="{CFC4655D-D185-D71B-D0A6-C77BADC2D780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123" creationId="{87A1D27B-0106-F9D6-581E-81A6431C3DED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124" creationId="{57FF82CE-3D4B-1C62-DC24-D00D9FF534ED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125" creationId="{A85C442A-C410-66FB-B5DC-0731850BB7F7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126" creationId="{54CCCDE5-D975-4C27-D180-F5DB0620DC75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127" creationId="{1C520B18-5B41-1A98-2C39-1DC07D638003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128" creationId="{715B49CC-BB96-5BCF-CBD1-FC1BF9414C90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129" creationId="{936E53D2-C985-F807-BDCC-6253FAEAAC64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130" creationId="{2B25976A-3E6A-6731-36DC-C58B53E3F5B9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131" creationId="{2BF76624-4F53-98CA-A85B-53FF734A3409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132" creationId="{17433316-8064-B570-6668-6B9B41775CCA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133" creationId="{FA865F82-DD5D-FD52-8FBB-EA2B6A227814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134" creationId="{677C3BCD-9E18-B792-21E7-3078E66C5427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135" creationId="{B753E58D-03BD-223D-D1B7-82EC1CCA007F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136" creationId="{97FA1EE1-1543-0AFF-8A31-EFEDD869342D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137" creationId="{C9BC6A24-51BA-61A0-52D4-C4BEDC9CFD1B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138" creationId="{8C26E353-85AA-F3B5-D34C-51F36215B966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139" creationId="{0F00BC6C-2E56-1107-9B00-1DFBF8CC69D7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140" creationId="{DDB72A71-8829-4817-DB16-067D9F2D24FA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141" creationId="{244D13CE-1888-C0A7-8113-16D588CAF9E1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142" creationId="{D1E546EA-8DC6-211B-F7E7-F1EB9DA06668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143" creationId="{90014CD8-D00C-D9C7-20FA-52AF948A126A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144" creationId="{E7A480A9-1BBE-0AA9-3CE3-5329D3CFC632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145" creationId="{18F5A967-97A9-2518-8350-15A96448203A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146" creationId="{04199301-67F2-79B8-3EAF-F3305F3636E7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147" creationId="{4FDE38B3-DB87-9963-DE9D-0A9590A299C1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148" creationId="{853F7F9B-02A6-F95D-95A0-8F8810DEE6F8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150" creationId="{E8359F4C-D132-7D02-1316-D63FB2AE6829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163" creationId="{F321EEDE-58C6-DE3B-2BBD-ED9E7DE0C170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164" creationId="{C74C4513-D67E-3E0F-9C2A-A50ED22E67B6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165" creationId="{F0FC5A3C-7D3D-C644-4F0A-65E09F7C13E0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166" creationId="{3CBC211E-9727-B45B-C8FE-FF9199042CAC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167" creationId="{983B0750-251D-4E9E-242D-FCADDA96C3D1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168" creationId="{579463F5-D0FC-7992-A6EB-E8088B1CA8B4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169" creationId="{16FF3BB6-5C98-6DE4-1BDA-3E6866946E6B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170" creationId="{D937920A-06C1-E270-428C-D5B091C493D2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171" creationId="{BAE45CD9-DF6D-9E17-1BD8-8E344DD57383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173" creationId="{A9E4FD4E-6184-3D2D-44CA-AF82E3885549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175" creationId="{C1CE21E5-D6C0-A711-B7CB-EC95D227C340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177" creationId="{6905622C-D9C6-C23A-B8B5-7E5CE9FA1C1C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181" creationId="{0B82BD86-1AD3-1285-6F89-DF8AB3FDDB3C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182" creationId="{29D78650-2F8B-7BD5-3AC9-44DABD617F4F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202" creationId="{41CAB8BC-53D5-4C3E-466B-64866F3C435F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250" creationId="{6EC71BEC-8484-8B45-D5E0-8CE63428E081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251" creationId="{A68A8FA3-1253-C869-2602-DCAA9CE727F6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252" creationId="{6B3ADD1E-BF51-7FF0-10F0-35D5AB4771B6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253" creationId="{1B7C0B5E-EA11-1112-D8C1-97A1122627D3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254" creationId="{DEB6A984-E04D-147D-9563-E559A28E54FF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255" creationId="{5A4B1FF0-3BB6-EBA6-C491-295101EACADC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256" creationId="{23DEE26B-BFC0-8D57-C091-072A20E332B1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257" creationId="{DDA61312-2639-E136-5CEA-450A12910481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258" creationId="{7AE17601-B583-81D3-4DB8-7638A68F65E5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259" creationId="{4B4B1156-E346-3B58-C62D-426AD9C15487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260" creationId="{C411511F-843E-A61E-3BD8-7CD13F8C13F7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261" creationId="{97E025D6-D306-1AF9-832B-A1A5379F3291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262" creationId="{3BC0B009-42B1-B768-BECE-46949BE7DDF2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263" creationId="{A101DAF6-C942-BE28-3587-65766F3EC69D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264" creationId="{0FCBADA0-3C90-4332-32A2-2F323609C765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265" creationId="{D0017A5B-09FA-F2B2-8886-BEC244CD8CA0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266" creationId="{3911EC59-D1C5-7285-AE41-8BF1C98297AB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267" creationId="{29B8748A-C320-C401-A03F-DA861E2A874B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268" creationId="{4D87568A-AE3F-CE6C-C9ED-E946E18D7898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269" creationId="{58F51B70-7580-4373-B9E9-8AAA2ACDC4C1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270" creationId="{798E2ED6-AD5E-76B7-7285-5913AE274969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271" creationId="{DB16F0AB-077B-7850-75DC-6B7EB181C655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272" creationId="{1D309876-9E93-83EE-8974-B115534E2884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273" creationId="{88849DCF-FA8E-DE09-6188-FAC2467CA34E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274" creationId="{46F34AE8-BCDE-BFF9-79E0-25AAB6D6D68D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275" creationId="{4DEB88C8-8A9E-2C22-CA7B-FCAE87D8C28F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276" creationId="{BF7D71B8-4169-AE7A-29F5-BA9C18D1A156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277" creationId="{970AAFBE-42EF-0BDA-8C8A-32D05805F14F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278" creationId="{F90DB1BB-6A6C-192F-7EDC-19F772C4543C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279" creationId="{F31B6468-1097-2C94-581C-5E17285C6E50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280" creationId="{0CF43AA7-8752-7598-E399-D25E92E44C64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281" creationId="{E1ECA76B-6C61-684F-0C20-98D3B9BFD95B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282" creationId="{3BE904FB-53DC-DD21-34E4-E0E013BB431C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283" creationId="{3FA8FA68-C175-2812-7680-AD32EE89B49A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284" creationId="{ED35186D-C2DE-2C53-721C-B119F6A4DF6D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285" creationId="{F5AC80B5-72F7-7A69-0AB9-C8976219EA9E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286" creationId="{E56A9343-B58D-0EDC-250B-07009CBC97D0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287" creationId="{C90E5AD0-7DDD-29A0-1AAE-E529E79C379F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288" creationId="{23862D60-5BBE-33EC-0029-F2ADCCA8FF1B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290" creationId="{35BDE241-168D-AF70-6FFF-403D2090BE3C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330" creationId="{78B16DF1-BDBA-4479-231B-55A0CB545655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331" creationId="{E11B3793-0146-9061-5717-E414A213267A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332" creationId="{D29185DA-F97B-67F8-A8CC-057C8C963BA9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333" creationId="{E6257E8D-DE87-CD51-DF49-0495B5D91BD9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334" creationId="{21AF9903-1FAB-BD64-AC72-6970F26EB09D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335" creationId="{7185ECA3-AD79-636A-E3E8-B0EE9F66D97D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336" creationId="{783F4B71-68ED-04EB-72F9-37AA380917E3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337" creationId="{3A3A1376-A9FD-9335-21E8-CFB15E97D058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338" creationId="{A6776887-8179-703B-4D35-8BBDB1741B75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339" creationId="{4B808A5D-D9F2-CF73-6E2F-DE133201FEAC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340" creationId="{B05E8A70-805D-46D4-16BF-09EE854B9192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341" creationId="{509AC463-C645-2AB8-DC3D-79C7E1D95CC4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342" creationId="{E5064F11-012C-27F2-F3E1-100DD1F197CA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343" creationId="{35B5983C-7AA8-B332-82D5-4A6F8D32D665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344" creationId="{1A6F6118-E8AC-426D-B7DF-EF729C9E8885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345" creationId="{A24B0C7E-33B4-03E2-1079-38A0EBE490BF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346" creationId="{41EF03C8-D706-FE28-B460-7245510E9C9D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347" creationId="{50AF389E-3C61-5BEF-407D-4E2FBC03CF3B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348" creationId="{E96C29E4-4A71-E552-06BE-4893D3F3BD41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349" creationId="{A92F4A44-B030-C7B1-DAB8-F6025E31EF4C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350" creationId="{F9180E7E-0265-858A-B2E2-2C50E1FA2FD3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351" creationId="{BC151058-E605-F66D-413E-698ECC673C28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352" creationId="{64556501-9386-E36C-006B-EA0830CC1545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353" creationId="{8627D920-4BAF-7324-C4BF-73CC6E64CEC7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354" creationId="{7B61C95A-F8F0-B147-7248-13AA53F98FDE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355" creationId="{122ABD38-96FA-041D-8B3B-84AC62331828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356" creationId="{8DC0DF47-64FD-4A9A-E27A-AC1A0B33E0B1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357" creationId="{77D42EA5-2A74-50B0-9629-903881619255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358" creationId="{722687AF-78C0-D256-EA19-93A148416D9B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359" creationId="{313C10CD-436A-73B7-81C1-1E721AE80FC7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360" creationId="{AFC60E44-4DC9-66F1-FF10-F35497833A4F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361" creationId="{A9DB8DF0-1506-1288-184F-AE71528F9040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362" creationId="{C32604CC-F1EC-556B-29AB-F82D2B7905ED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363" creationId="{59D32AE4-5DE8-E761-B2D8-665C62D3E052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364" creationId="{1719314E-5B61-9633-4B7A-FDBB5A917397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365" creationId="{6FAAF59B-C6A7-01FC-E55E-34B495F6AC41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366" creationId="{163B4298-4AC1-6CB3-FA0C-310A94B0FFC3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367" creationId="{38EB0E24-D007-C77E-65CD-54854EF51E98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368" creationId="{0D69C004-8B56-B637-F338-3CF909539674}"/>
          </ac:cxnSpMkLst>
        </pc:cxnChg>
        <pc:cxnChg chg="del">
          <ac:chgData name="Fatima Pillosu" userId="a6295d4dc9e22643" providerId="LiveId" clId="{F20CEC51-9342-4C1D-825D-F582BA36AA52}" dt="2023-11-13T10:40:04.708" v="0" actId="21"/>
          <ac:cxnSpMkLst>
            <pc:docMk/>
            <pc:sldMk cId="3823373272" sldId="256"/>
            <ac:cxnSpMk id="1370" creationId="{AE36B03E-C6AF-DEC4-EDAE-09A7E3EADFA0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375" creationId="{6C0E231E-BDEF-CC17-6D71-40859B88EB36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376" creationId="{20AC0509-D46C-6019-0AE4-613137C5D28C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377" creationId="{0976CABD-961F-474E-7D67-3180F5ECF774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378" creationId="{E42A6B0F-0985-1E97-E4B8-3755469618EE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379" creationId="{3A2EECD3-BD19-8960-03A1-9104B2A0BB2D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380" creationId="{45265DE5-9A05-E695-BEAF-CFCD71458808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381" creationId="{F8A7DB00-E5DF-36A9-E92B-978BB0584359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382" creationId="{AED80F1F-C5FE-3685-A455-5B1875841B85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383" creationId="{B7114096-6467-51DF-F9D1-1B604035F320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384" creationId="{539BDAE2-C43A-2291-D78A-FA47FFFC197C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385" creationId="{C5246390-2FF2-807C-5A1B-E7248AFD0491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386" creationId="{90955D56-C870-613D-C1FA-5CE90EB3C2F7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387" creationId="{5948A897-152E-D985-932F-B2EA24CA660D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388" creationId="{107B9953-28D4-B808-65C5-AEDAA1B5243C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389" creationId="{68E40472-D03A-1663-4501-E78F6F793E83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390" creationId="{9AA8F17A-E3EB-89C1-8932-63D4545450B3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391" creationId="{9547739A-C284-AEA9-2997-60F2FE859FB0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392" creationId="{AA67BFE7-3271-90BE-DE9C-580B4090C607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393" creationId="{187DE15C-FB0D-7DCD-B8FD-8970231079BC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395" creationId="{609B6C38-F731-A645-AF9A-EF453B9F48AF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437" creationId="{815C095E-04CA-8021-4874-97CAC4DCD327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438" creationId="{C804B300-DC8B-5ECC-EF4C-446A160CB48B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439" creationId="{E38E9A5C-3F3F-8917-E406-0DF68313F4EA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440" creationId="{677C1400-AEB4-3510-7109-9D97DBA595F0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441" creationId="{83CDC617-046A-7BC8-B665-9E077D93CABB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442" creationId="{4CA706B9-E8B1-2D32-D761-013A390C29BE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443" creationId="{0E519739-95C3-FF8B-5371-295CFFD4CE42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444" creationId="{A8BC6CFC-17AB-2B5D-168A-78E5F7C454AE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445" creationId="{9D617C0B-8450-F490-C76D-AB6EF91CDBD0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446" creationId="{0D4EC2FD-D52E-3800-7917-EB126A7D36DC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447" creationId="{BC14642E-D631-C2B7-2A63-0CBB18B20FA9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448" creationId="{672779F6-3C1D-B2FA-27DF-AE74D6593092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449" creationId="{5DBD89BC-E2F2-744A-4B0F-0C23FDD0B009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450" creationId="{30757036-B441-EA51-6EBA-947710059FC6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451" creationId="{CA6D0994-BEFA-1DFA-BB59-E866EA8936DA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452" creationId="{37208B5C-4158-BB34-5B7B-4A922EF82092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453" creationId="{05FDACEF-AC3B-ABF8-74FC-9BE555B50987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454" creationId="{D2B15DF4-22B5-76DC-FF7A-E3ACD94F331F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455" creationId="{C475B06D-4D12-3A55-55F3-DC5F8CDE2559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456" creationId="{BF0CF82D-0655-9812-E261-425D50C5A7A4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457" creationId="{D9E5198B-A9F6-4E36-B74D-AE3899272844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458" creationId="{4E026945-F16E-A46F-A2CE-D3159BBEA575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459" creationId="{B6B7E0C0-B5AE-5392-8CDB-370A656C654E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460" creationId="{393B698D-8BC0-29F2-D453-1800EB96C5D5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461" creationId="{2B9647F0-D255-8C25-61A1-202534B6D2DB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462" creationId="{E4D5C54F-39C5-F0F3-7A22-D2C48E1730CE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463" creationId="{90D6D741-2596-6E4C-153E-C64D9A550120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464" creationId="{A6E374FD-FD43-F53F-8AD8-DB92B95B3CE0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465" creationId="{9986C359-3A8D-E5D7-DE56-4419D94E40BC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466" creationId="{73416662-A43F-B634-0E78-116C0D895E7E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467" creationId="{F4D32235-D90F-9F31-CBC3-33E0AE18E2FD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468" creationId="{A15121ED-B737-BCF9-530C-CD2D67CABD04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469" creationId="{07E34608-4E07-3B64-25C8-DD5408F45F11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470" creationId="{5A2909B2-5462-CE63-61AB-74C70BE55A55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471" creationId="{522ACEAF-98A2-CE88-FF18-52571D54DA6B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472" creationId="{20EF00F6-15E5-FAE5-E716-7867F0AD0F30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473" creationId="{C3BB0DFA-B677-ACA7-40DE-A1963781A5F9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474" creationId="{33200717-A989-B2FD-7B28-35708EFFB3C1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475" creationId="{E4C3FD2A-8B2F-A93F-E13D-9082F1FF55F8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477" creationId="{A71D5819-E928-9FEC-20E9-D9E69BEEDFC5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490" creationId="{45471DE7-1146-B8C2-035F-1E5EA0765E25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491" creationId="{97BA5A13-4BA1-EE20-05D8-81DCC5584C15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492" creationId="{431E0DC4-FDB5-9501-4E30-D18F7AE657CB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493" creationId="{57997FF6-A797-B2A1-99B1-E289CAD3E9B3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494" creationId="{DBF68E1A-060F-91DA-72B5-6BA2C418B502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495" creationId="{FE099D94-C444-9CB9-A000-252B7F8F3A9D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496" creationId="{7BB94E5E-B506-0AF8-CA5F-DFEBD7402190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497" creationId="{06923E9A-4832-CE82-3172-1A8FD7138760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498" creationId="{833BB641-4A34-E955-2A3E-B7F5E07ED0D4}"/>
          </ac:cxnSpMkLst>
        </pc:cxnChg>
        <pc:cxnChg chg="add del mod">
          <ac:chgData name="Fatima Pillosu" userId="a6295d4dc9e22643" providerId="LiveId" clId="{F20CEC51-9342-4C1D-825D-F582BA36AA52}" dt="2023-11-13T10:46:03.471" v="204" actId="478"/>
          <ac:cxnSpMkLst>
            <pc:docMk/>
            <pc:sldMk cId="3823373272" sldId="256"/>
            <ac:cxnSpMk id="1500" creationId="{95264068-1882-F447-BF7A-0478FE583CF6}"/>
          </ac:cxnSpMkLst>
        </pc:cxnChg>
        <pc:cxnChg chg="add del mod">
          <ac:chgData name="Fatima Pillosu" userId="a6295d4dc9e22643" providerId="LiveId" clId="{F20CEC51-9342-4C1D-825D-F582BA36AA52}" dt="2023-11-13T10:56:13.686" v="411" actId="21"/>
          <ac:cxnSpMkLst>
            <pc:docMk/>
            <pc:sldMk cId="3823373272" sldId="256"/>
            <ac:cxnSpMk id="1502" creationId="{B7AB8F3F-CFFE-A38E-1585-2896F2497CDE}"/>
          </ac:cxnSpMkLst>
        </pc:cxnChg>
        <pc:cxnChg chg="add del mod">
          <ac:chgData name="Fatima Pillosu" userId="a6295d4dc9e22643" providerId="LiveId" clId="{F20CEC51-9342-4C1D-825D-F582BA36AA52}" dt="2023-11-13T10:45:38.944" v="200" actId="478"/>
          <ac:cxnSpMkLst>
            <pc:docMk/>
            <pc:sldMk cId="3823373272" sldId="256"/>
            <ac:cxnSpMk id="1504" creationId="{713AFF03-9BEC-EEE6-D709-33C98BE06B4A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508" creationId="{1EFFC7A9-71FB-6E24-538B-7434A1190D55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509" creationId="{2912C32E-8099-EE36-5BD2-A80A87C9CECE}"/>
          </ac:cxnSpMkLst>
        </pc:cxnChg>
        <pc:cxnChg chg="add del mod">
          <ac:chgData name="Fatima Pillosu" userId="a6295d4dc9e22643" providerId="LiveId" clId="{F20CEC51-9342-4C1D-825D-F582BA36AA52}" dt="2023-11-13T10:56:13.686" v="411" actId="21"/>
          <ac:cxnSpMkLst>
            <pc:docMk/>
            <pc:sldMk cId="3823373272" sldId="256"/>
            <ac:cxnSpMk id="1529" creationId="{A9B699F7-3621-BFAF-B8A7-2BB8B9E183C3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577" creationId="{15D511C1-D9C5-564A-04BE-E6C07135373E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578" creationId="{F8CE060D-350D-7212-F0F8-661BBDC56D7A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579" creationId="{4C251BE8-E03E-01F7-4F76-B4BCD0CC4AF3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580" creationId="{9E959DA1-5796-FC40-CBF8-71E40AD6C2AD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581" creationId="{C99557CB-FA2B-8EAF-0BA0-B16940C48E09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582" creationId="{82B6EA79-2221-38B4-BB72-87A6CE0E7C8B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583" creationId="{9E7F90C2-9E08-D612-54D5-C63B49AD4E9C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584" creationId="{D128B089-9A53-D4D3-F427-36AAAA3C7194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585" creationId="{C7F3A0C7-8305-67E5-8B10-F15788CE575B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586" creationId="{48CA03E5-DE38-9E39-B0AA-6F1AB2EB9E69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587" creationId="{2729052D-7D9B-5EBA-1FCD-8F8DEB8868A4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588" creationId="{9FCF486C-AA1F-82A6-1FD6-3A0158B08EDC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589" creationId="{382FE1F9-8900-BA0C-7A38-FCFA867BB80C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590" creationId="{3EC0AFC5-38AB-BA45-C52C-E4EFEF4ABF12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591" creationId="{307B4D00-1EC6-5898-C68E-1C9F78478C60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592" creationId="{80CBD6F9-2E05-4265-38D1-22722D5A03CF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593" creationId="{6981DCC0-EC7D-AD7E-6AD4-257C478B3421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594" creationId="{784D146A-7B36-DDDD-C5FA-859032AB4A19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595" creationId="{938A91FE-596C-5C96-DB62-9C7B20FC0034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596" creationId="{1FC358AE-ADC5-89B0-C51C-113020F4C25C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597" creationId="{AD626AB0-2560-8EE0-5BC4-00093D74AAA5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598" creationId="{836E107B-7432-AB4D-EB04-41380CC5BB3D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599" creationId="{493A3812-8F8B-CE6D-9D7E-1EA6C65048E5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600" creationId="{C6A889C7-91E3-F2E7-05FD-3AF0CE10647B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601" creationId="{7316E5F7-9FA7-8F22-A627-A0BC703691D3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602" creationId="{1998A666-69A6-8848-B5CA-252C8959333F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603" creationId="{0C2B4BCC-787F-4A3D-2B8D-0C2E7F81C3F9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604" creationId="{3804CB25-164E-D1EB-3C5E-1719E6FE2FE7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605" creationId="{0479BB1E-9CE7-DA61-11ED-C84636EA1137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606" creationId="{7788F31A-79FD-7EA8-77AA-035398E36D22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607" creationId="{E3359C11-4DAA-58B5-D5E6-7366B5BA137D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608" creationId="{16156C2E-CCDE-EC06-7A31-C2A9F9D321D2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609" creationId="{47B40BAA-28E7-313D-3BC9-E0AF3717733F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610" creationId="{24E890DC-3FF8-A9CB-C63D-634E62247515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611" creationId="{B55D10E1-FE53-505B-3603-BBE942996B20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612" creationId="{FF13BA05-ADC4-9E5E-FB23-61444FCE7ABB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613" creationId="{20DCCC29-EC64-89A8-FC5E-02C59BEC6256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614" creationId="{BA0B1030-4DE4-5529-5702-0C8C3B5D4E40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615" creationId="{0C5E39F9-6AEC-1713-D74C-9BEB5FDE6319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617" creationId="{8CB80780-CE38-3078-4844-43052A6779DE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657" creationId="{F65FA06B-C3D9-14A6-E226-DE6A098F408F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658" creationId="{900E960E-0E14-068B-A7DA-8DCA27D1D3E4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659" creationId="{F025C1BF-245C-C6D9-1157-72176241C3E1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660" creationId="{31864123-7DB0-FBE0-7333-6CD816AF180E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661" creationId="{34FAF7B5-8477-096F-5665-E82C9E54EF88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662" creationId="{9833B11C-799C-C37E-53D3-D6514CA99676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663" creationId="{EBD7B2C9-5954-722F-1B04-0282E8E22C43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664" creationId="{D0F717BD-7D48-12D0-7D8C-D31856E3D023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665" creationId="{44EC0A1C-4241-4246-7B08-9C8839029178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666" creationId="{CF310469-5096-4980-8AC2-52F9FB630BAA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667" creationId="{B5EC973D-A1F2-615A-E643-21D51DBB5E7C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668" creationId="{E982A016-54DD-0478-6F90-414F5A796AE4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669" creationId="{4C8249F1-C12F-B112-E8F6-3F07677017F1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670" creationId="{C9E6752C-2D0A-2A48-0BBF-81C34C208CDF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671" creationId="{8A3CAC1D-117E-52B1-D07F-431658B4CEDA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672" creationId="{83EA9EDD-2918-9FB8-3E6F-8ECB758D48E9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673" creationId="{CB94889C-6F6D-3970-7187-56056AAD3599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674" creationId="{CD6735CA-2595-6605-30F4-D66DEBA1332E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675" creationId="{99A4EF64-5BE0-DEBA-6348-C10BA609B9C2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676" creationId="{6455B42A-BBAA-2CD7-12AE-B18948A0A59A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677" creationId="{D10C370A-B9FE-4EB2-2654-399765497A18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678" creationId="{7CE5EC5A-B68B-3558-9996-8913293407C9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679" creationId="{7788D9CB-DD28-60AF-B405-5FF36CCDED38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680" creationId="{30DE35F8-2625-60CF-3AB5-A157A7919921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681" creationId="{9DFB70D9-891F-F219-19BA-D62F1ED3BC6D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682" creationId="{5D138100-86E0-61D6-7207-DBAA204587D2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683" creationId="{73FD7B7F-F1A5-777A-F546-0F722BE3D216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684" creationId="{4DDB40BA-ACBA-3463-1AB5-60533DDF5E5B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685" creationId="{DB2D6037-758A-5D8D-6D92-F6B836401147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686" creationId="{8ABFE8E8-24B6-D7EE-4526-7092837B7A14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687" creationId="{E8FD0B7F-64AD-BDC7-B111-3F6477E92243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688" creationId="{305A02EE-7354-5205-CEBD-6ABBE1899CB6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689" creationId="{136BEF2A-F334-707F-C9C7-5DE7E05BA0E7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690" creationId="{D707AD3E-4E06-E966-FEB9-A0511D7AB972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691" creationId="{3E181600-C668-BF01-E4C1-B6FDED67FBEC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692" creationId="{1ECE30E1-557C-9AF1-DD03-75A27288A5A5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693" creationId="{3F50253B-0BC8-0D8A-25DD-12D8B0A424D2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694" creationId="{9F8DE8CF-8252-A1A8-E02B-0893CD958F83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695" creationId="{27FB57D7-1390-CD5D-71A9-C8A64F3DEF5F}"/>
          </ac:cxnSpMkLst>
        </pc:cxnChg>
        <pc:cxnChg chg="add mod">
          <ac:chgData name="Fatima Pillosu" userId="a6295d4dc9e22643" providerId="LiveId" clId="{F20CEC51-9342-4C1D-825D-F582BA36AA52}" dt="2023-11-13T10:54:18.683" v="364" actId="1038"/>
          <ac:cxnSpMkLst>
            <pc:docMk/>
            <pc:sldMk cId="3823373272" sldId="256"/>
            <ac:cxnSpMk id="1697" creationId="{6008BBB3-B508-0CC1-0EDE-8BE7B4C928BD}"/>
          </ac:cxnSpMkLst>
        </pc:cxnChg>
        <pc:cxnChg chg="add del mod">
          <ac:chgData name="Fatima Pillosu" userId="a6295d4dc9e22643" providerId="LiveId" clId="{F20CEC51-9342-4C1D-825D-F582BA36AA52}" dt="2023-11-13T10:56:13.686" v="411" actId="21"/>
          <ac:cxnSpMkLst>
            <pc:docMk/>
            <pc:sldMk cId="3823373272" sldId="256"/>
            <ac:cxnSpMk id="1702" creationId="{F415514A-48B5-AACB-4A6E-213014432E64}"/>
          </ac:cxnSpMkLst>
        </pc:cxnChg>
        <pc:cxnChg chg="add del mod">
          <ac:chgData name="Fatima Pillosu" userId="a6295d4dc9e22643" providerId="LiveId" clId="{F20CEC51-9342-4C1D-825D-F582BA36AA52}" dt="2023-11-13T10:52:11.907" v="243" actId="478"/>
          <ac:cxnSpMkLst>
            <pc:docMk/>
            <pc:sldMk cId="3823373272" sldId="256"/>
            <ac:cxnSpMk id="1705" creationId="{AF5F262C-A56B-86B6-6C0F-41690B10232D}"/>
          </ac:cxnSpMkLst>
        </pc:cxnChg>
        <pc:cxnChg chg="add del mod">
          <ac:chgData name="Fatima Pillosu" userId="a6295d4dc9e22643" providerId="LiveId" clId="{F20CEC51-9342-4C1D-825D-F582BA36AA52}" dt="2023-11-13T10:56:13.686" v="411" actId="21"/>
          <ac:cxnSpMkLst>
            <pc:docMk/>
            <pc:sldMk cId="3823373272" sldId="256"/>
            <ac:cxnSpMk id="1710" creationId="{C7773380-2D68-C306-7C00-BBC2B800B373}"/>
          </ac:cxnSpMkLst>
        </pc:cxnChg>
        <pc:cxnChg chg="add del mod">
          <ac:chgData name="Fatima Pillosu" userId="a6295d4dc9e22643" providerId="LiveId" clId="{F20CEC51-9342-4C1D-825D-F582BA36AA52}" dt="2023-11-13T10:52:20.599" v="246" actId="478"/>
          <ac:cxnSpMkLst>
            <pc:docMk/>
            <pc:sldMk cId="3823373272" sldId="256"/>
            <ac:cxnSpMk id="1712" creationId="{D66C5C9A-0E1F-0D66-276D-E208D92D01C8}"/>
          </ac:cxnSpMkLst>
        </pc:cxnChg>
        <pc:cxnChg chg="add del mod">
          <ac:chgData name="Fatima Pillosu" userId="a6295d4dc9e22643" providerId="LiveId" clId="{F20CEC51-9342-4C1D-825D-F582BA36AA52}" dt="2023-11-13T10:56:05.589" v="409"/>
          <ac:cxnSpMkLst>
            <pc:docMk/>
            <pc:sldMk cId="3823373272" sldId="256"/>
            <ac:cxnSpMk id="1719" creationId="{ECC481E8-DC13-FE68-1D96-BF43FAB6598E}"/>
          </ac:cxnSpMkLst>
        </pc:cxnChg>
        <pc:cxnChg chg="add del mod">
          <ac:chgData name="Fatima Pillosu" userId="a6295d4dc9e22643" providerId="LiveId" clId="{F20CEC51-9342-4C1D-825D-F582BA36AA52}" dt="2023-11-13T10:56:05.589" v="409"/>
          <ac:cxnSpMkLst>
            <pc:docMk/>
            <pc:sldMk cId="3823373272" sldId="256"/>
            <ac:cxnSpMk id="1720" creationId="{CA49CC6E-C3EE-A808-7367-C7D7D7D36DBE}"/>
          </ac:cxnSpMkLst>
        </pc:cxnChg>
        <pc:cxnChg chg="add del mod">
          <ac:chgData name="Fatima Pillosu" userId="a6295d4dc9e22643" providerId="LiveId" clId="{F20CEC51-9342-4C1D-825D-F582BA36AA52}" dt="2023-11-13T10:56:05.589" v="409"/>
          <ac:cxnSpMkLst>
            <pc:docMk/>
            <pc:sldMk cId="3823373272" sldId="256"/>
            <ac:cxnSpMk id="1722" creationId="{A88531E2-E9C6-2B95-5463-FED2F691B0BE}"/>
          </ac:cxnSpMkLst>
        </pc:cxnChg>
        <pc:cxnChg chg="add del mod">
          <ac:chgData name="Fatima Pillosu" userId="a6295d4dc9e22643" providerId="LiveId" clId="{F20CEC51-9342-4C1D-825D-F582BA36AA52}" dt="2023-11-13T10:56:05.589" v="409"/>
          <ac:cxnSpMkLst>
            <pc:docMk/>
            <pc:sldMk cId="3823373272" sldId="256"/>
            <ac:cxnSpMk id="1724" creationId="{59197372-4D98-1753-9984-6C5BDC3B9A40}"/>
          </ac:cxnSpMkLst>
        </pc:cxnChg>
        <pc:cxnChg chg="add del mod">
          <ac:chgData name="Fatima Pillosu" userId="a6295d4dc9e22643" providerId="LiveId" clId="{F20CEC51-9342-4C1D-825D-F582BA36AA52}" dt="2023-11-13T10:56:02.560" v="408"/>
          <ac:cxnSpMkLst>
            <pc:docMk/>
            <pc:sldMk cId="3823373272" sldId="256"/>
            <ac:cxnSpMk id="1726" creationId="{E92D0131-0734-A2AB-0E4D-5ACE96239B55}"/>
          </ac:cxnSpMkLst>
        </pc:cxnChg>
        <pc:cxnChg chg="add del mod">
          <ac:chgData name="Fatima Pillosu" userId="a6295d4dc9e22643" providerId="LiveId" clId="{F20CEC51-9342-4C1D-825D-F582BA36AA52}" dt="2023-11-13T10:56:02.560" v="408"/>
          <ac:cxnSpMkLst>
            <pc:docMk/>
            <pc:sldMk cId="3823373272" sldId="256"/>
            <ac:cxnSpMk id="1727" creationId="{3AAA92C2-DF85-3049-D48B-542775298CE0}"/>
          </ac:cxnSpMkLst>
        </pc:cxnChg>
        <pc:cxnChg chg="add del mod">
          <ac:chgData name="Fatima Pillosu" userId="a6295d4dc9e22643" providerId="LiveId" clId="{F20CEC51-9342-4C1D-825D-F582BA36AA52}" dt="2023-11-13T10:56:02.560" v="408"/>
          <ac:cxnSpMkLst>
            <pc:docMk/>
            <pc:sldMk cId="3823373272" sldId="256"/>
            <ac:cxnSpMk id="1729" creationId="{BD046075-A7CA-4675-62C2-9E7B265FFD64}"/>
          </ac:cxnSpMkLst>
        </pc:cxnChg>
        <pc:cxnChg chg="add del mod">
          <ac:chgData name="Fatima Pillosu" userId="a6295d4dc9e22643" providerId="LiveId" clId="{F20CEC51-9342-4C1D-825D-F582BA36AA52}" dt="2023-11-13T10:56:02.560" v="408"/>
          <ac:cxnSpMkLst>
            <pc:docMk/>
            <pc:sldMk cId="3823373272" sldId="256"/>
            <ac:cxnSpMk id="1731" creationId="{2BCECCA2-E329-0665-C9B0-DD1843C3FC14}"/>
          </ac:cxnSpMkLst>
        </pc:cxnChg>
        <pc:cxnChg chg="add mod">
          <ac:chgData name="Fatima Pillosu" userId="a6295d4dc9e22643" providerId="LiveId" clId="{F20CEC51-9342-4C1D-825D-F582BA36AA52}" dt="2023-11-13T10:56:30.904" v="413" actId="1076"/>
          <ac:cxnSpMkLst>
            <pc:docMk/>
            <pc:sldMk cId="3823373272" sldId="256"/>
            <ac:cxnSpMk id="1732" creationId="{3B592438-A808-2391-092D-93788812BEE7}"/>
          </ac:cxnSpMkLst>
        </pc:cxnChg>
        <pc:cxnChg chg="add mod">
          <ac:chgData name="Fatima Pillosu" userId="a6295d4dc9e22643" providerId="LiveId" clId="{F20CEC51-9342-4C1D-825D-F582BA36AA52}" dt="2023-11-13T10:56:30.904" v="413" actId="1076"/>
          <ac:cxnSpMkLst>
            <pc:docMk/>
            <pc:sldMk cId="3823373272" sldId="256"/>
            <ac:cxnSpMk id="1735" creationId="{4DB4C698-31E5-36DC-AC92-93B84FD8806D}"/>
          </ac:cxnSpMkLst>
        </pc:cxnChg>
        <pc:cxnChg chg="add mod">
          <ac:chgData name="Fatima Pillosu" userId="a6295d4dc9e22643" providerId="LiveId" clId="{F20CEC51-9342-4C1D-825D-F582BA36AA52}" dt="2023-11-13T10:56:30.904" v="413" actId="1076"/>
          <ac:cxnSpMkLst>
            <pc:docMk/>
            <pc:sldMk cId="3823373272" sldId="256"/>
            <ac:cxnSpMk id="1737" creationId="{944B8022-5247-7262-4082-2A8C1EBAC7E5}"/>
          </ac:cxnSpMkLst>
        </pc:cxnChg>
        <pc:cxnChg chg="add mod">
          <ac:chgData name="Fatima Pillosu" userId="a6295d4dc9e22643" providerId="LiveId" clId="{F20CEC51-9342-4C1D-825D-F582BA36AA52}" dt="2023-11-13T10:56:30.904" v="413" actId="1076"/>
          <ac:cxnSpMkLst>
            <pc:docMk/>
            <pc:sldMk cId="3823373272" sldId="256"/>
            <ac:cxnSpMk id="1739" creationId="{23BCB23F-AA51-D082-EB16-925ABE5720B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166530"/>
            <a:ext cx="6425724" cy="2481556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3743785"/>
            <a:ext cx="5669756" cy="172091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AD72-900B-48CE-94C0-E7E67347AC7E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2E23-4F1C-4EB2-AE69-A9873A20188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417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AD72-900B-48CE-94C0-E7E67347AC7E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2E23-4F1C-4EB2-AE69-A9873A20188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194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379493"/>
            <a:ext cx="1630055" cy="604054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379493"/>
            <a:ext cx="4795669" cy="604054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AD72-900B-48CE-94C0-E7E67347AC7E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2E23-4F1C-4EB2-AE69-A9873A20188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897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AD72-900B-48CE-94C0-E7E67347AC7E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2E23-4F1C-4EB2-AE69-A9873A20188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478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777021"/>
            <a:ext cx="6520220" cy="2964997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4770068"/>
            <a:ext cx="6520220" cy="1559222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AD72-900B-48CE-94C0-E7E67347AC7E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2E23-4F1C-4EB2-AE69-A9873A20188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478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897467"/>
            <a:ext cx="3212862" cy="452257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897467"/>
            <a:ext cx="3212862" cy="452257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AD72-900B-48CE-94C0-E7E67347AC7E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2E23-4F1C-4EB2-AE69-A9873A20188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219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79495"/>
            <a:ext cx="6520220" cy="137772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747320"/>
            <a:ext cx="3198096" cy="856334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2603655"/>
            <a:ext cx="3198096" cy="382958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747320"/>
            <a:ext cx="3213847" cy="856334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2603655"/>
            <a:ext cx="3213847" cy="382958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AD72-900B-48CE-94C0-E7E67347AC7E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2E23-4F1C-4EB2-AE69-A9873A20188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548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AD72-900B-48CE-94C0-E7E67347AC7E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2E23-4F1C-4EB2-AE69-A9873A20188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385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AD72-900B-48CE-94C0-E7E67347AC7E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2E23-4F1C-4EB2-AE69-A9873A20188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145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475192"/>
            <a:ext cx="2438192" cy="1663171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026284"/>
            <a:ext cx="3827085" cy="5065411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2138363"/>
            <a:ext cx="2438192" cy="3961581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AD72-900B-48CE-94C0-E7E67347AC7E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2E23-4F1C-4EB2-AE69-A9873A20188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958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475192"/>
            <a:ext cx="2438192" cy="1663171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026284"/>
            <a:ext cx="3827085" cy="5065411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2138363"/>
            <a:ext cx="2438192" cy="3961581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AD72-900B-48CE-94C0-E7E67347AC7E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D2E23-4F1C-4EB2-AE69-A9873A20188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555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379495"/>
            <a:ext cx="6520220" cy="1377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897467"/>
            <a:ext cx="6520220" cy="4522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6606486"/>
            <a:ext cx="1700927" cy="3794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FAD72-900B-48CE-94C0-E7E67347AC7E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6606486"/>
            <a:ext cx="2551390" cy="3794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6606486"/>
            <a:ext cx="1700927" cy="3794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D2E23-4F1C-4EB2-AE69-A9873A20188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725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40" descr="A diagram of a graph&#10;&#10;Description automatically generated">
            <a:extLst>
              <a:ext uri="{FF2B5EF4-FFF2-40B4-BE49-F238E27FC236}">
                <a16:creationId xmlns:a16="http://schemas.microsoft.com/office/drawing/2014/main" id="{E00826C2-398C-D6BD-E5CD-AFA5D803A4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3" t="10917" r="9584" b="10528"/>
          <a:stretch/>
        </p:blipFill>
        <p:spPr>
          <a:xfrm>
            <a:off x="1225515" y="1141436"/>
            <a:ext cx="2884413" cy="2064809"/>
          </a:xfrm>
          <a:prstGeom prst="rect">
            <a:avLst/>
          </a:prstGeom>
        </p:spPr>
      </p:pic>
      <p:pic>
        <p:nvPicPr>
          <p:cNvPr id="3" name="Picture 941" descr="A graph of a diagram&#10;&#10;Description automatically generated with medium confidence">
            <a:extLst>
              <a:ext uri="{FF2B5EF4-FFF2-40B4-BE49-F238E27FC236}">
                <a16:creationId xmlns:a16="http://schemas.microsoft.com/office/drawing/2014/main" id="{69ED4D6B-2DB2-FB09-CA51-50C2CF5E5A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88" t="10916" r="9584" b="10528"/>
          <a:stretch/>
        </p:blipFill>
        <p:spPr>
          <a:xfrm>
            <a:off x="4444864" y="1141437"/>
            <a:ext cx="2893448" cy="2064809"/>
          </a:xfrm>
          <a:prstGeom prst="rect">
            <a:avLst/>
          </a:prstGeom>
        </p:spPr>
      </p:pic>
      <p:pic>
        <p:nvPicPr>
          <p:cNvPr id="4" name="Picture 942" descr="A diagram of a graph&#10;&#10;Description automatically generated">
            <a:extLst>
              <a:ext uri="{FF2B5EF4-FFF2-40B4-BE49-F238E27FC236}">
                <a16:creationId xmlns:a16="http://schemas.microsoft.com/office/drawing/2014/main" id="{4DD80E27-9971-7605-8A54-B73D845BB6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3" t="10916" r="9583" b="10528"/>
          <a:stretch/>
        </p:blipFill>
        <p:spPr>
          <a:xfrm>
            <a:off x="1225515" y="3818492"/>
            <a:ext cx="2884414" cy="2064809"/>
          </a:xfrm>
          <a:prstGeom prst="rect">
            <a:avLst/>
          </a:prstGeom>
        </p:spPr>
      </p:pic>
      <p:pic>
        <p:nvPicPr>
          <p:cNvPr id="5" name="Picture 943" descr="A graph showing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A976F691-91D1-48FE-7847-1D50F96EA5C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3" t="10916" r="9584" b="10528"/>
          <a:stretch/>
        </p:blipFill>
        <p:spPr>
          <a:xfrm>
            <a:off x="4461476" y="3818493"/>
            <a:ext cx="2884414" cy="2064809"/>
          </a:xfrm>
          <a:prstGeom prst="rect">
            <a:avLst/>
          </a:prstGeom>
        </p:spPr>
      </p:pic>
      <p:sp>
        <p:nvSpPr>
          <p:cNvPr id="6" name="TextBox 2008">
            <a:extLst>
              <a:ext uri="{FF2B5EF4-FFF2-40B4-BE49-F238E27FC236}">
                <a16:creationId xmlns:a16="http://schemas.microsoft.com/office/drawing/2014/main" id="{9CCB4463-5042-B471-2B14-A5C66720F1C6}"/>
              </a:ext>
            </a:extLst>
          </p:cNvPr>
          <p:cNvSpPr txBox="1"/>
          <p:nvPr/>
        </p:nvSpPr>
        <p:spPr>
          <a:xfrm>
            <a:off x="4488250" y="5974459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24</a:t>
            </a:r>
          </a:p>
        </p:txBody>
      </p:sp>
      <p:sp>
        <p:nvSpPr>
          <p:cNvPr id="7" name="TextBox 2009">
            <a:extLst>
              <a:ext uri="{FF2B5EF4-FFF2-40B4-BE49-F238E27FC236}">
                <a16:creationId xmlns:a16="http://schemas.microsoft.com/office/drawing/2014/main" id="{A58EFD72-C1A1-9090-C70D-C6328F75F54F}"/>
              </a:ext>
            </a:extLst>
          </p:cNvPr>
          <p:cNvSpPr txBox="1"/>
          <p:nvPr/>
        </p:nvSpPr>
        <p:spPr>
          <a:xfrm>
            <a:off x="4633338" y="5974459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36</a:t>
            </a:r>
          </a:p>
        </p:txBody>
      </p:sp>
      <p:sp>
        <p:nvSpPr>
          <p:cNvPr id="8" name="TextBox 2010">
            <a:extLst>
              <a:ext uri="{FF2B5EF4-FFF2-40B4-BE49-F238E27FC236}">
                <a16:creationId xmlns:a16="http://schemas.microsoft.com/office/drawing/2014/main" id="{91E5B779-4491-3818-0328-3B7BA470FC9C}"/>
              </a:ext>
            </a:extLst>
          </p:cNvPr>
          <p:cNvSpPr txBox="1"/>
          <p:nvPr/>
        </p:nvSpPr>
        <p:spPr>
          <a:xfrm>
            <a:off x="4778426" y="5974459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48</a:t>
            </a:r>
          </a:p>
        </p:txBody>
      </p:sp>
      <p:sp>
        <p:nvSpPr>
          <p:cNvPr id="9" name="TextBox 2011">
            <a:extLst>
              <a:ext uri="{FF2B5EF4-FFF2-40B4-BE49-F238E27FC236}">
                <a16:creationId xmlns:a16="http://schemas.microsoft.com/office/drawing/2014/main" id="{03388AF1-A2BC-F07F-69E0-57996A56FAEB}"/>
              </a:ext>
            </a:extLst>
          </p:cNvPr>
          <p:cNvSpPr txBox="1"/>
          <p:nvPr/>
        </p:nvSpPr>
        <p:spPr>
          <a:xfrm>
            <a:off x="4923514" y="5974459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60</a:t>
            </a:r>
          </a:p>
        </p:txBody>
      </p:sp>
      <p:sp>
        <p:nvSpPr>
          <p:cNvPr id="10" name="TextBox 2012">
            <a:extLst>
              <a:ext uri="{FF2B5EF4-FFF2-40B4-BE49-F238E27FC236}">
                <a16:creationId xmlns:a16="http://schemas.microsoft.com/office/drawing/2014/main" id="{F9A7514A-E168-2818-8736-B9ADDC7B1D7E}"/>
              </a:ext>
            </a:extLst>
          </p:cNvPr>
          <p:cNvSpPr txBox="1"/>
          <p:nvPr/>
        </p:nvSpPr>
        <p:spPr>
          <a:xfrm>
            <a:off x="5068602" y="5974459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72</a:t>
            </a:r>
          </a:p>
        </p:txBody>
      </p:sp>
      <p:sp>
        <p:nvSpPr>
          <p:cNvPr id="11" name="TextBox 2013">
            <a:extLst>
              <a:ext uri="{FF2B5EF4-FFF2-40B4-BE49-F238E27FC236}">
                <a16:creationId xmlns:a16="http://schemas.microsoft.com/office/drawing/2014/main" id="{2ECEFB9E-291E-26A8-19BD-19CDAFA79FC3}"/>
              </a:ext>
            </a:extLst>
          </p:cNvPr>
          <p:cNvSpPr txBox="1"/>
          <p:nvPr/>
        </p:nvSpPr>
        <p:spPr>
          <a:xfrm>
            <a:off x="5213690" y="5974459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84</a:t>
            </a:r>
          </a:p>
        </p:txBody>
      </p:sp>
      <p:sp>
        <p:nvSpPr>
          <p:cNvPr id="12" name="TextBox 2014">
            <a:extLst>
              <a:ext uri="{FF2B5EF4-FFF2-40B4-BE49-F238E27FC236}">
                <a16:creationId xmlns:a16="http://schemas.microsoft.com/office/drawing/2014/main" id="{AD577927-077A-3AA2-AAE1-B6EE0722877F}"/>
              </a:ext>
            </a:extLst>
          </p:cNvPr>
          <p:cNvSpPr txBox="1"/>
          <p:nvPr/>
        </p:nvSpPr>
        <p:spPr>
          <a:xfrm>
            <a:off x="5358778" y="5974459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96</a:t>
            </a:r>
          </a:p>
        </p:txBody>
      </p:sp>
      <p:sp>
        <p:nvSpPr>
          <p:cNvPr id="13" name="TextBox 2015">
            <a:extLst>
              <a:ext uri="{FF2B5EF4-FFF2-40B4-BE49-F238E27FC236}">
                <a16:creationId xmlns:a16="http://schemas.microsoft.com/office/drawing/2014/main" id="{C48EBE1B-5065-04A4-61D6-51A02C6F42CC}"/>
              </a:ext>
            </a:extLst>
          </p:cNvPr>
          <p:cNvSpPr txBox="1"/>
          <p:nvPr/>
        </p:nvSpPr>
        <p:spPr>
          <a:xfrm>
            <a:off x="5503866" y="5974459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108</a:t>
            </a:r>
          </a:p>
        </p:txBody>
      </p:sp>
      <p:sp>
        <p:nvSpPr>
          <p:cNvPr id="14" name="TextBox 2016">
            <a:extLst>
              <a:ext uri="{FF2B5EF4-FFF2-40B4-BE49-F238E27FC236}">
                <a16:creationId xmlns:a16="http://schemas.microsoft.com/office/drawing/2014/main" id="{D712C3FD-6FE2-E78F-9C3A-12D9CF027E60}"/>
              </a:ext>
            </a:extLst>
          </p:cNvPr>
          <p:cNvSpPr txBox="1"/>
          <p:nvPr/>
        </p:nvSpPr>
        <p:spPr>
          <a:xfrm>
            <a:off x="5648954" y="5974459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120</a:t>
            </a:r>
          </a:p>
        </p:txBody>
      </p:sp>
      <p:sp>
        <p:nvSpPr>
          <p:cNvPr id="15" name="TextBox 2017">
            <a:extLst>
              <a:ext uri="{FF2B5EF4-FFF2-40B4-BE49-F238E27FC236}">
                <a16:creationId xmlns:a16="http://schemas.microsoft.com/office/drawing/2014/main" id="{EA0CFDBA-21AD-D74B-61F7-2D6FB4D136B7}"/>
              </a:ext>
            </a:extLst>
          </p:cNvPr>
          <p:cNvSpPr txBox="1"/>
          <p:nvPr/>
        </p:nvSpPr>
        <p:spPr>
          <a:xfrm>
            <a:off x="5794042" y="5974459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132</a:t>
            </a:r>
          </a:p>
        </p:txBody>
      </p:sp>
      <p:sp>
        <p:nvSpPr>
          <p:cNvPr id="16" name="TextBox 2018">
            <a:extLst>
              <a:ext uri="{FF2B5EF4-FFF2-40B4-BE49-F238E27FC236}">
                <a16:creationId xmlns:a16="http://schemas.microsoft.com/office/drawing/2014/main" id="{0D3E8E69-B18F-E83C-014B-2C42145FAC61}"/>
              </a:ext>
            </a:extLst>
          </p:cNvPr>
          <p:cNvSpPr txBox="1"/>
          <p:nvPr/>
        </p:nvSpPr>
        <p:spPr>
          <a:xfrm>
            <a:off x="6084218" y="5974459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156</a:t>
            </a:r>
          </a:p>
        </p:txBody>
      </p:sp>
      <p:sp>
        <p:nvSpPr>
          <p:cNvPr id="17" name="TextBox 2019">
            <a:extLst>
              <a:ext uri="{FF2B5EF4-FFF2-40B4-BE49-F238E27FC236}">
                <a16:creationId xmlns:a16="http://schemas.microsoft.com/office/drawing/2014/main" id="{8E9788D8-DDEC-D77F-A428-BFCBE8DE1055}"/>
              </a:ext>
            </a:extLst>
          </p:cNvPr>
          <p:cNvSpPr txBox="1"/>
          <p:nvPr/>
        </p:nvSpPr>
        <p:spPr>
          <a:xfrm>
            <a:off x="6374394" y="5974459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180</a:t>
            </a:r>
          </a:p>
        </p:txBody>
      </p:sp>
      <p:sp>
        <p:nvSpPr>
          <p:cNvPr id="18" name="TextBox 2020">
            <a:extLst>
              <a:ext uri="{FF2B5EF4-FFF2-40B4-BE49-F238E27FC236}">
                <a16:creationId xmlns:a16="http://schemas.microsoft.com/office/drawing/2014/main" id="{C0072A1B-CC7D-BC66-9B4E-6F7ECDFD8268}"/>
              </a:ext>
            </a:extLst>
          </p:cNvPr>
          <p:cNvSpPr txBox="1"/>
          <p:nvPr/>
        </p:nvSpPr>
        <p:spPr>
          <a:xfrm>
            <a:off x="5939130" y="5974459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144</a:t>
            </a:r>
          </a:p>
        </p:txBody>
      </p:sp>
      <p:sp>
        <p:nvSpPr>
          <p:cNvPr id="19" name="TextBox 2021">
            <a:extLst>
              <a:ext uri="{FF2B5EF4-FFF2-40B4-BE49-F238E27FC236}">
                <a16:creationId xmlns:a16="http://schemas.microsoft.com/office/drawing/2014/main" id="{3321ABA9-A7F5-A198-3DE4-B3E1D0F0ED23}"/>
              </a:ext>
            </a:extLst>
          </p:cNvPr>
          <p:cNvSpPr txBox="1"/>
          <p:nvPr/>
        </p:nvSpPr>
        <p:spPr>
          <a:xfrm>
            <a:off x="6229306" y="5974459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168</a:t>
            </a:r>
          </a:p>
        </p:txBody>
      </p:sp>
      <p:sp>
        <p:nvSpPr>
          <p:cNvPr id="20" name="TextBox 2022">
            <a:extLst>
              <a:ext uri="{FF2B5EF4-FFF2-40B4-BE49-F238E27FC236}">
                <a16:creationId xmlns:a16="http://schemas.microsoft.com/office/drawing/2014/main" id="{5BDA5F63-EB03-6234-CF47-D49BC1CFC094}"/>
              </a:ext>
            </a:extLst>
          </p:cNvPr>
          <p:cNvSpPr txBox="1"/>
          <p:nvPr/>
        </p:nvSpPr>
        <p:spPr>
          <a:xfrm>
            <a:off x="6519482" y="5974459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192</a:t>
            </a:r>
          </a:p>
        </p:txBody>
      </p:sp>
      <p:sp>
        <p:nvSpPr>
          <p:cNvPr id="21" name="TextBox 2023">
            <a:extLst>
              <a:ext uri="{FF2B5EF4-FFF2-40B4-BE49-F238E27FC236}">
                <a16:creationId xmlns:a16="http://schemas.microsoft.com/office/drawing/2014/main" id="{E8349230-9787-68C1-02E5-6F4433C8F03D}"/>
              </a:ext>
            </a:extLst>
          </p:cNvPr>
          <p:cNvSpPr txBox="1"/>
          <p:nvPr/>
        </p:nvSpPr>
        <p:spPr>
          <a:xfrm>
            <a:off x="6809658" y="5974459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216</a:t>
            </a:r>
          </a:p>
        </p:txBody>
      </p:sp>
      <p:sp>
        <p:nvSpPr>
          <p:cNvPr id="22" name="TextBox 2024">
            <a:extLst>
              <a:ext uri="{FF2B5EF4-FFF2-40B4-BE49-F238E27FC236}">
                <a16:creationId xmlns:a16="http://schemas.microsoft.com/office/drawing/2014/main" id="{5314AE51-9DB6-971D-93B8-599D47795112}"/>
              </a:ext>
            </a:extLst>
          </p:cNvPr>
          <p:cNvSpPr txBox="1"/>
          <p:nvPr/>
        </p:nvSpPr>
        <p:spPr>
          <a:xfrm>
            <a:off x="6664570" y="5974459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204</a:t>
            </a:r>
          </a:p>
        </p:txBody>
      </p:sp>
      <p:sp>
        <p:nvSpPr>
          <p:cNvPr id="23" name="TextBox 2025">
            <a:extLst>
              <a:ext uri="{FF2B5EF4-FFF2-40B4-BE49-F238E27FC236}">
                <a16:creationId xmlns:a16="http://schemas.microsoft.com/office/drawing/2014/main" id="{B62E6221-53E7-9324-534A-6F32E10988F3}"/>
              </a:ext>
            </a:extLst>
          </p:cNvPr>
          <p:cNvSpPr txBox="1"/>
          <p:nvPr/>
        </p:nvSpPr>
        <p:spPr>
          <a:xfrm>
            <a:off x="7099841" y="5977390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240</a:t>
            </a:r>
          </a:p>
        </p:txBody>
      </p:sp>
      <p:sp>
        <p:nvSpPr>
          <p:cNvPr id="24" name="TextBox 2026">
            <a:extLst>
              <a:ext uri="{FF2B5EF4-FFF2-40B4-BE49-F238E27FC236}">
                <a16:creationId xmlns:a16="http://schemas.microsoft.com/office/drawing/2014/main" id="{D481C8A1-83ED-E6D8-F553-2A23F26299D7}"/>
              </a:ext>
            </a:extLst>
          </p:cNvPr>
          <p:cNvSpPr txBox="1"/>
          <p:nvPr/>
        </p:nvSpPr>
        <p:spPr>
          <a:xfrm>
            <a:off x="6954746" y="5974459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228</a:t>
            </a:r>
          </a:p>
        </p:txBody>
      </p:sp>
      <p:sp>
        <p:nvSpPr>
          <p:cNvPr id="25" name="TextBox 2028">
            <a:extLst>
              <a:ext uri="{FF2B5EF4-FFF2-40B4-BE49-F238E27FC236}">
                <a16:creationId xmlns:a16="http://schemas.microsoft.com/office/drawing/2014/main" id="{C30D9145-9B90-0944-B7AD-7DBEAC160E14}"/>
              </a:ext>
            </a:extLst>
          </p:cNvPr>
          <p:cNvSpPr txBox="1"/>
          <p:nvPr/>
        </p:nvSpPr>
        <p:spPr>
          <a:xfrm>
            <a:off x="4557421" y="623654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30</a:t>
            </a:r>
          </a:p>
        </p:txBody>
      </p:sp>
      <p:sp>
        <p:nvSpPr>
          <p:cNvPr id="26" name="TextBox 2029">
            <a:extLst>
              <a:ext uri="{FF2B5EF4-FFF2-40B4-BE49-F238E27FC236}">
                <a16:creationId xmlns:a16="http://schemas.microsoft.com/office/drawing/2014/main" id="{F49FBC41-6744-B13F-B9A2-2F771DB05F23}"/>
              </a:ext>
            </a:extLst>
          </p:cNvPr>
          <p:cNvSpPr txBox="1"/>
          <p:nvPr/>
        </p:nvSpPr>
        <p:spPr>
          <a:xfrm>
            <a:off x="4702632" y="623654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42</a:t>
            </a:r>
          </a:p>
        </p:txBody>
      </p:sp>
      <p:sp>
        <p:nvSpPr>
          <p:cNvPr id="27" name="TextBox 2030">
            <a:extLst>
              <a:ext uri="{FF2B5EF4-FFF2-40B4-BE49-F238E27FC236}">
                <a16:creationId xmlns:a16="http://schemas.microsoft.com/office/drawing/2014/main" id="{BC7CD18A-D6B0-9217-4B77-344B28675DAE}"/>
              </a:ext>
            </a:extLst>
          </p:cNvPr>
          <p:cNvSpPr txBox="1"/>
          <p:nvPr/>
        </p:nvSpPr>
        <p:spPr>
          <a:xfrm>
            <a:off x="4847843" y="623654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54</a:t>
            </a:r>
          </a:p>
        </p:txBody>
      </p:sp>
      <p:sp>
        <p:nvSpPr>
          <p:cNvPr id="28" name="TextBox 2031">
            <a:extLst>
              <a:ext uri="{FF2B5EF4-FFF2-40B4-BE49-F238E27FC236}">
                <a16:creationId xmlns:a16="http://schemas.microsoft.com/office/drawing/2014/main" id="{A71E4D96-8E5F-D0BD-30DE-CD86C02B8792}"/>
              </a:ext>
            </a:extLst>
          </p:cNvPr>
          <p:cNvSpPr txBox="1"/>
          <p:nvPr/>
        </p:nvSpPr>
        <p:spPr>
          <a:xfrm>
            <a:off x="4993054" y="623654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66</a:t>
            </a:r>
          </a:p>
        </p:txBody>
      </p:sp>
      <p:sp>
        <p:nvSpPr>
          <p:cNvPr id="29" name="TextBox 2032">
            <a:extLst>
              <a:ext uri="{FF2B5EF4-FFF2-40B4-BE49-F238E27FC236}">
                <a16:creationId xmlns:a16="http://schemas.microsoft.com/office/drawing/2014/main" id="{720E43F3-532E-991E-878A-A667B37CB50C}"/>
              </a:ext>
            </a:extLst>
          </p:cNvPr>
          <p:cNvSpPr txBox="1"/>
          <p:nvPr/>
        </p:nvSpPr>
        <p:spPr>
          <a:xfrm>
            <a:off x="5138265" y="623654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78</a:t>
            </a:r>
          </a:p>
        </p:txBody>
      </p:sp>
      <p:sp>
        <p:nvSpPr>
          <p:cNvPr id="30" name="TextBox 2033">
            <a:extLst>
              <a:ext uri="{FF2B5EF4-FFF2-40B4-BE49-F238E27FC236}">
                <a16:creationId xmlns:a16="http://schemas.microsoft.com/office/drawing/2014/main" id="{F8F67B1E-9D6A-7A2E-F5F9-2537A96B0C58}"/>
              </a:ext>
            </a:extLst>
          </p:cNvPr>
          <p:cNvSpPr txBox="1"/>
          <p:nvPr/>
        </p:nvSpPr>
        <p:spPr>
          <a:xfrm>
            <a:off x="5283476" y="623654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90</a:t>
            </a:r>
          </a:p>
        </p:txBody>
      </p:sp>
      <p:sp>
        <p:nvSpPr>
          <p:cNvPr id="31" name="TextBox 2034">
            <a:extLst>
              <a:ext uri="{FF2B5EF4-FFF2-40B4-BE49-F238E27FC236}">
                <a16:creationId xmlns:a16="http://schemas.microsoft.com/office/drawing/2014/main" id="{1A9120C0-EFB6-338D-F073-6DF33617BD05}"/>
              </a:ext>
            </a:extLst>
          </p:cNvPr>
          <p:cNvSpPr txBox="1"/>
          <p:nvPr/>
        </p:nvSpPr>
        <p:spPr>
          <a:xfrm>
            <a:off x="5428687" y="623654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102</a:t>
            </a:r>
          </a:p>
        </p:txBody>
      </p:sp>
      <p:sp>
        <p:nvSpPr>
          <p:cNvPr id="32" name="TextBox 2035">
            <a:extLst>
              <a:ext uri="{FF2B5EF4-FFF2-40B4-BE49-F238E27FC236}">
                <a16:creationId xmlns:a16="http://schemas.microsoft.com/office/drawing/2014/main" id="{C0BBE450-624F-8B4A-4A06-E29B3A0489C7}"/>
              </a:ext>
            </a:extLst>
          </p:cNvPr>
          <p:cNvSpPr txBox="1"/>
          <p:nvPr/>
        </p:nvSpPr>
        <p:spPr>
          <a:xfrm>
            <a:off x="5573898" y="623654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114</a:t>
            </a:r>
          </a:p>
        </p:txBody>
      </p:sp>
      <p:sp>
        <p:nvSpPr>
          <p:cNvPr id="33" name="TextBox 2036">
            <a:extLst>
              <a:ext uri="{FF2B5EF4-FFF2-40B4-BE49-F238E27FC236}">
                <a16:creationId xmlns:a16="http://schemas.microsoft.com/office/drawing/2014/main" id="{5036B99E-7AD3-9D43-BB7A-51BEEDBAD142}"/>
              </a:ext>
            </a:extLst>
          </p:cNvPr>
          <p:cNvSpPr txBox="1"/>
          <p:nvPr/>
        </p:nvSpPr>
        <p:spPr>
          <a:xfrm>
            <a:off x="5719109" y="623654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126</a:t>
            </a:r>
          </a:p>
        </p:txBody>
      </p:sp>
      <p:sp>
        <p:nvSpPr>
          <p:cNvPr id="34" name="TextBox 2037">
            <a:extLst>
              <a:ext uri="{FF2B5EF4-FFF2-40B4-BE49-F238E27FC236}">
                <a16:creationId xmlns:a16="http://schemas.microsoft.com/office/drawing/2014/main" id="{E49CDA07-ED25-9FD7-6F9E-8EE9FE280FE7}"/>
              </a:ext>
            </a:extLst>
          </p:cNvPr>
          <p:cNvSpPr txBox="1"/>
          <p:nvPr/>
        </p:nvSpPr>
        <p:spPr>
          <a:xfrm>
            <a:off x="5864320" y="623654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138</a:t>
            </a:r>
          </a:p>
        </p:txBody>
      </p:sp>
      <p:sp>
        <p:nvSpPr>
          <p:cNvPr id="35" name="TextBox 2038">
            <a:extLst>
              <a:ext uri="{FF2B5EF4-FFF2-40B4-BE49-F238E27FC236}">
                <a16:creationId xmlns:a16="http://schemas.microsoft.com/office/drawing/2014/main" id="{55716AC4-0B44-7BD5-742D-2390AE8D2A76}"/>
              </a:ext>
            </a:extLst>
          </p:cNvPr>
          <p:cNvSpPr txBox="1"/>
          <p:nvPr/>
        </p:nvSpPr>
        <p:spPr>
          <a:xfrm>
            <a:off x="6154742" y="623654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162</a:t>
            </a:r>
          </a:p>
        </p:txBody>
      </p:sp>
      <p:sp>
        <p:nvSpPr>
          <p:cNvPr id="36" name="TextBox 2039">
            <a:extLst>
              <a:ext uri="{FF2B5EF4-FFF2-40B4-BE49-F238E27FC236}">
                <a16:creationId xmlns:a16="http://schemas.microsoft.com/office/drawing/2014/main" id="{22B12233-8A65-7FDA-7B0B-E174E0728893}"/>
              </a:ext>
            </a:extLst>
          </p:cNvPr>
          <p:cNvSpPr txBox="1"/>
          <p:nvPr/>
        </p:nvSpPr>
        <p:spPr>
          <a:xfrm>
            <a:off x="6445164" y="623654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186</a:t>
            </a:r>
          </a:p>
        </p:txBody>
      </p:sp>
      <p:sp>
        <p:nvSpPr>
          <p:cNvPr id="37" name="TextBox 2040">
            <a:extLst>
              <a:ext uri="{FF2B5EF4-FFF2-40B4-BE49-F238E27FC236}">
                <a16:creationId xmlns:a16="http://schemas.microsoft.com/office/drawing/2014/main" id="{24E82F07-DB10-371A-2735-B37D042D0D1D}"/>
              </a:ext>
            </a:extLst>
          </p:cNvPr>
          <p:cNvSpPr txBox="1"/>
          <p:nvPr/>
        </p:nvSpPr>
        <p:spPr>
          <a:xfrm>
            <a:off x="6009531" y="623654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150</a:t>
            </a:r>
          </a:p>
        </p:txBody>
      </p:sp>
      <p:sp>
        <p:nvSpPr>
          <p:cNvPr id="38" name="TextBox 2041">
            <a:extLst>
              <a:ext uri="{FF2B5EF4-FFF2-40B4-BE49-F238E27FC236}">
                <a16:creationId xmlns:a16="http://schemas.microsoft.com/office/drawing/2014/main" id="{DFF19B95-8CE1-69F6-9411-7B1F4E38DF22}"/>
              </a:ext>
            </a:extLst>
          </p:cNvPr>
          <p:cNvSpPr txBox="1"/>
          <p:nvPr/>
        </p:nvSpPr>
        <p:spPr>
          <a:xfrm>
            <a:off x="6299953" y="623654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174</a:t>
            </a:r>
          </a:p>
        </p:txBody>
      </p:sp>
      <p:sp>
        <p:nvSpPr>
          <p:cNvPr id="39" name="TextBox 2042">
            <a:extLst>
              <a:ext uri="{FF2B5EF4-FFF2-40B4-BE49-F238E27FC236}">
                <a16:creationId xmlns:a16="http://schemas.microsoft.com/office/drawing/2014/main" id="{D5E52E6A-2E12-63A0-5510-11E8954BE3C6}"/>
              </a:ext>
            </a:extLst>
          </p:cNvPr>
          <p:cNvSpPr txBox="1"/>
          <p:nvPr/>
        </p:nvSpPr>
        <p:spPr>
          <a:xfrm>
            <a:off x="6590375" y="623654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198</a:t>
            </a:r>
          </a:p>
        </p:txBody>
      </p:sp>
      <p:sp>
        <p:nvSpPr>
          <p:cNvPr id="40" name="TextBox 2043">
            <a:extLst>
              <a:ext uri="{FF2B5EF4-FFF2-40B4-BE49-F238E27FC236}">
                <a16:creationId xmlns:a16="http://schemas.microsoft.com/office/drawing/2014/main" id="{75CED787-F044-50BF-E87D-DFFDF3F03DFB}"/>
              </a:ext>
            </a:extLst>
          </p:cNvPr>
          <p:cNvSpPr txBox="1"/>
          <p:nvPr/>
        </p:nvSpPr>
        <p:spPr>
          <a:xfrm>
            <a:off x="6880797" y="623654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222</a:t>
            </a:r>
          </a:p>
        </p:txBody>
      </p:sp>
      <p:sp>
        <p:nvSpPr>
          <p:cNvPr id="41" name="TextBox 2044">
            <a:extLst>
              <a:ext uri="{FF2B5EF4-FFF2-40B4-BE49-F238E27FC236}">
                <a16:creationId xmlns:a16="http://schemas.microsoft.com/office/drawing/2014/main" id="{D199A0CE-2722-7155-0641-529450436D76}"/>
              </a:ext>
            </a:extLst>
          </p:cNvPr>
          <p:cNvSpPr txBox="1"/>
          <p:nvPr/>
        </p:nvSpPr>
        <p:spPr>
          <a:xfrm>
            <a:off x="6735586" y="623654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210</a:t>
            </a:r>
          </a:p>
        </p:txBody>
      </p:sp>
      <p:sp>
        <p:nvSpPr>
          <p:cNvPr id="42" name="TextBox 2045">
            <a:extLst>
              <a:ext uri="{FF2B5EF4-FFF2-40B4-BE49-F238E27FC236}">
                <a16:creationId xmlns:a16="http://schemas.microsoft.com/office/drawing/2014/main" id="{DA8A9ADA-AA06-4BED-6346-2434CA36D520}"/>
              </a:ext>
            </a:extLst>
          </p:cNvPr>
          <p:cNvSpPr txBox="1"/>
          <p:nvPr/>
        </p:nvSpPr>
        <p:spPr>
          <a:xfrm>
            <a:off x="7171219" y="623654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246</a:t>
            </a:r>
          </a:p>
        </p:txBody>
      </p:sp>
      <p:sp>
        <p:nvSpPr>
          <p:cNvPr id="43" name="TextBox 2046">
            <a:extLst>
              <a:ext uri="{FF2B5EF4-FFF2-40B4-BE49-F238E27FC236}">
                <a16:creationId xmlns:a16="http://schemas.microsoft.com/office/drawing/2014/main" id="{D50F06E9-674C-66B3-C35F-6E3F15EDDBDE}"/>
              </a:ext>
            </a:extLst>
          </p:cNvPr>
          <p:cNvSpPr txBox="1"/>
          <p:nvPr/>
        </p:nvSpPr>
        <p:spPr>
          <a:xfrm>
            <a:off x="7026008" y="623654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234</a:t>
            </a:r>
          </a:p>
        </p:txBody>
      </p:sp>
      <p:cxnSp>
        <p:nvCxnSpPr>
          <p:cNvPr id="44" name="Straight Connector 2047">
            <a:extLst>
              <a:ext uri="{FF2B5EF4-FFF2-40B4-BE49-F238E27FC236}">
                <a16:creationId xmlns:a16="http://schemas.microsoft.com/office/drawing/2014/main" id="{10B2246E-C74D-E045-477F-53106AA8789B}"/>
              </a:ext>
            </a:extLst>
          </p:cNvPr>
          <p:cNvCxnSpPr>
            <a:cxnSpLocks/>
          </p:cNvCxnSpPr>
          <p:nvPr/>
        </p:nvCxnSpPr>
        <p:spPr>
          <a:xfrm flipH="1">
            <a:off x="4565032" y="590044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2048">
            <a:extLst>
              <a:ext uri="{FF2B5EF4-FFF2-40B4-BE49-F238E27FC236}">
                <a16:creationId xmlns:a16="http://schemas.microsoft.com/office/drawing/2014/main" id="{38793A5B-0131-CE3C-20FD-210A606D719D}"/>
              </a:ext>
            </a:extLst>
          </p:cNvPr>
          <p:cNvCxnSpPr>
            <a:cxnSpLocks/>
          </p:cNvCxnSpPr>
          <p:nvPr/>
        </p:nvCxnSpPr>
        <p:spPr>
          <a:xfrm flipH="1">
            <a:off x="4709991" y="590044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2049">
            <a:extLst>
              <a:ext uri="{FF2B5EF4-FFF2-40B4-BE49-F238E27FC236}">
                <a16:creationId xmlns:a16="http://schemas.microsoft.com/office/drawing/2014/main" id="{854312A9-AEB4-36E1-B5CC-75D0BB1C2368}"/>
              </a:ext>
            </a:extLst>
          </p:cNvPr>
          <p:cNvCxnSpPr>
            <a:cxnSpLocks/>
          </p:cNvCxnSpPr>
          <p:nvPr/>
        </p:nvCxnSpPr>
        <p:spPr>
          <a:xfrm flipH="1">
            <a:off x="4854950" y="590044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2050">
            <a:extLst>
              <a:ext uri="{FF2B5EF4-FFF2-40B4-BE49-F238E27FC236}">
                <a16:creationId xmlns:a16="http://schemas.microsoft.com/office/drawing/2014/main" id="{0563268C-2A2A-C074-D4EB-979B8CD6540B}"/>
              </a:ext>
            </a:extLst>
          </p:cNvPr>
          <p:cNvCxnSpPr>
            <a:cxnSpLocks/>
          </p:cNvCxnSpPr>
          <p:nvPr/>
        </p:nvCxnSpPr>
        <p:spPr>
          <a:xfrm flipH="1">
            <a:off x="5289827" y="590044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2051">
            <a:extLst>
              <a:ext uri="{FF2B5EF4-FFF2-40B4-BE49-F238E27FC236}">
                <a16:creationId xmlns:a16="http://schemas.microsoft.com/office/drawing/2014/main" id="{C19E00C4-4448-E34C-DA7D-F1F97DBE3324}"/>
              </a:ext>
            </a:extLst>
          </p:cNvPr>
          <p:cNvCxnSpPr>
            <a:cxnSpLocks/>
          </p:cNvCxnSpPr>
          <p:nvPr/>
        </p:nvCxnSpPr>
        <p:spPr>
          <a:xfrm flipH="1">
            <a:off x="6014622" y="590044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2052">
            <a:extLst>
              <a:ext uri="{FF2B5EF4-FFF2-40B4-BE49-F238E27FC236}">
                <a16:creationId xmlns:a16="http://schemas.microsoft.com/office/drawing/2014/main" id="{944EC110-88E9-526C-7AB4-F22D949B389C}"/>
              </a:ext>
            </a:extLst>
          </p:cNvPr>
          <p:cNvCxnSpPr>
            <a:cxnSpLocks/>
          </p:cNvCxnSpPr>
          <p:nvPr/>
        </p:nvCxnSpPr>
        <p:spPr>
          <a:xfrm flipH="1">
            <a:off x="5579745" y="590044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2053">
            <a:extLst>
              <a:ext uri="{FF2B5EF4-FFF2-40B4-BE49-F238E27FC236}">
                <a16:creationId xmlns:a16="http://schemas.microsoft.com/office/drawing/2014/main" id="{58C1A226-B583-0B09-0987-1E95BA2B7411}"/>
              </a:ext>
            </a:extLst>
          </p:cNvPr>
          <p:cNvCxnSpPr>
            <a:cxnSpLocks/>
          </p:cNvCxnSpPr>
          <p:nvPr/>
        </p:nvCxnSpPr>
        <p:spPr>
          <a:xfrm flipH="1">
            <a:off x="6159581" y="590044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2054">
            <a:extLst>
              <a:ext uri="{FF2B5EF4-FFF2-40B4-BE49-F238E27FC236}">
                <a16:creationId xmlns:a16="http://schemas.microsoft.com/office/drawing/2014/main" id="{F2C99E31-0E5C-07E5-06ED-D696D3F5FF41}"/>
              </a:ext>
            </a:extLst>
          </p:cNvPr>
          <p:cNvCxnSpPr>
            <a:cxnSpLocks/>
          </p:cNvCxnSpPr>
          <p:nvPr/>
        </p:nvCxnSpPr>
        <p:spPr>
          <a:xfrm flipH="1">
            <a:off x="4999909" y="590044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2055">
            <a:extLst>
              <a:ext uri="{FF2B5EF4-FFF2-40B4-BE49-F238E27FC236}">
                <a16:creationId xmlns:a16="http://schemas.microsoft.com/office/drawing/2014/main" id="{B92F194D-3A2C-60A6-5992-EE664ED8E6DA}"/>
              </a:ext>
            </a:extLst>
          </p:cNvPr>
          <p:cNvCxnSpPr>
            <a:cxnSpLocks/>
          </p:cNvCxnSpPr>
          <p:nvPr/>
        </p:nvCxnSpPr>
        <p:spPr>
          <a:xfrm flipH="1">
            <a:off x="5144868" y="590044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2056">
            <a:extLst>
              <a:ext uri="{FF2B5EF4-FFF2-40B4-BE49-F238E27FC236}">
                <a16:creationId xmlns:a16="http://schemas.microsoft.com/office/drawing/2014/main" id="{9122B294-C4E2-8084-901D-2857875BEB19}"/>
              </a:ext>
            </a:extLst>
          </p:cNvPr>
          <p:cNvCxnSpPr>
            <a:cxnSpLocks/>
          </p:cNvCxnSpPr>
          <p:nvPr/>
        </p:nvCxnSpPr>
        <p:spPr>
          <a:xfrm flipH="1">
            <a:off x="5724704" y="590044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2057">
            <a:extLst>
              <a:ext uri="{FF2B5EF4-FFF2-40B4-BE49-F238E27FC236}">
                <a16:creationId xmlns:a16="http://schemas.microsoft.com/office/drawing/2014/main" id="{4E6B0E42-91F1-B5C5-5FD1-0D33FB22E1B1}"/>
              </a:ext>
            </a:extLst>
          </p:cNvPr>
          <p:cNvCxnSpPr>
            <a:cxnSpLocks/>
          </p:cNvCxnSpPr>
          <p:nvPr/>
        </p:nvCxnSpPr>
        <p:spPr>
          <a:xfrm flipH="1">
            <a:off x="5434786" y="590044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2058">
            <a:extLst>
              <a:ext uri="{FF2B5EF4-FFF2-40B4-BE49-F238E27FC236}">
                <a16:creationId xmlns:a16="http://schemas.microsoft.com/office/drawing/2014/main" id="{8E41D7D3-70E6-BD6E-42E0-0D0E6D4B5AD1}"/>
              </a:ext>
            </a:extLst>
          </p:cNvPr>
          <p:cNvCxnSpPr>
            <a:cxnSpLocks/>
          </p:cNvCxnSpPr>
          <p:nvPr/>
        </p:nvCxnSpPr>
        <p:spPr>
          <a:xfrm flipH="1">
            <a:off x="5869663" y="590044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2059">
            <a:extLst>
              <a:ext uri="{FF2B5EF4-FFF2-40B4-BE49-F238E27FC236}">
                <a16:creationId xmlns:a16="http://schemas.microsoft.com/office/drawing/2014/main" id="{8557DC4D-07A0-FAB1-D760-167DA05749B4}"/>
              </a:ext>
            </a:extLst>
          </p:cNvPr>
          <p:cNvCxnSpPr>
            <a:cxnSpLocks/>
          </p:cNvCxnSpPr>
          <p:nvPr/>
        </p:nvCxnSpPr>
        <p:spPr>
          <a:xfrm flipH="1">
            <a:off x="6304540" y="590044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2060">
            <a:extLst>
              <a:ext uri="{FF2B5EF4-FFF2-40B4-BE49-F238E27FC236}">
                <a16:creationId xmlns:a16="http://schemas.microsoft.com/office/drawing/2014/main" id="{4351705C-35B4-9E11-4627-989AA6B15850}"/>
              </a:ext>
            </a:extLst>
          </p:cNvPr>
          <p:cNvCxnSpPr>
            <a:cxnSpLocks/>
          </p:cNvCxnSpPr>
          <p:nvPr/>
        </p:nvCxnSpPr>
        <p:spPr>
          <a:xfrm flipH="1">
            <a:off x="6594458" y="590044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2062">
            <a:extLst>
              <a:ext uri="{FF2B5EF4-FFF2-40B4-BE49-F238E27FC236}">
                <a16:creationId xmlns:a16="http://schemas.microsoft.com/office/drawing/2014/main" id="{EB770B78-94E0-51B8-63D8-E8D44A783D90}"/>
              </a:ext>
            </a:extLst>
          </p:cNvPr>
          <p:cNvCxnSpPr>
            <a:cxnSpLocks/>
          </p:cNvCxnSpPr>
          <p:nvPr/>
        </p:nvCxnSpPr>
        <p:spPr>
          <a:xfrm flipH="1">
            <a:off x="6739417" y="590044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2063">
            <a:extLst>
              <a:ext uri="{FF2B5EF4-FFF2-40B4-BE49-F238E27FC236}">
                <a16:creationId xmlns:a16="http://schemas.microsoft.com/office/drawing/2014/main" id="{CA710F0E-8EAE-19D3-6397-822B8D229ACB}"/>
              </a:ext>
            </a:extLst>
          </p:cNvPr>
          <p:cNvCxnSpPr>
            <a:cxnSpLocks/>
          </p:cNvCxnSpPr>
          <p:nvPr/>
        </p:nvCxnSpPr>
        <p:spPr>
          <a:xfrm flipH="1">
            <a:off x="6884376" y="590044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2064">
            <a:extLst>
              <a:ext uri="{FF2B5EF4-FFF2-40B4-BE49-F238E27FC236}">
                <a16:creationId xmlns:a16="http://schemas.microsoft.com/office/drawing/2014/main" id="{86204720-9464-24F0-BB4C-2B88AF3A1B96}"/>
              </a:ext>
            </a:extLst>
          </p:cNvPr>
          <p:cNvCxnSpPr>
            <a:cxnSpLocks/>
          </p:cNvCxnSpPr>
          <p:nvPr/>
        </p:nvCxnSpPr>
        <p:spPr>
          <a:xfrm flipH="1">
            <a:off x="7029335" y="590044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2065">
            <a:extLst>
              <a:ext uri="{FF2B5EF4-FFF2-40B4-BE49-F238E27FC236}">
                <a16:creationId xmlns:a16="http://schemas.microsoft.com/office/drawing/2014/main" id="{9D76990E-741B-1235-182A-ABAB67759F62}"/>
              </a:ext>
            </a:extLst>
          </p:cNvPr>
          <p:cNvCxnSpPr>
            <a:cxnSpLocks/>
          </p:cNvCxnSpPr>
          <p:nvPr/>
        </p:nvCxnSpPr>
        <p:spPr>
          <a:xfrm flipH="1">
            <a:off x="7174294" y="590044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2066">
            <a:extLst>
              <a:ext uri="{FF2B5EF4-FFF2-40B4-BE49-F238E27FC236}">
                <a16:creationId xmlns:a16="http://schemas.microsoft.com/office/drawing/2014/main" id="{A0A6B283-2D7F-D4A3-1722-1BCDDC26A7AE}"/>
              </a:ext>
            </a:extLst>
          </p:cNvPr>
          <p:cNvCxnSpPr>
            <a:cxnSpLocks/>
          </p:cNvCxnSpPr>
          <p:nvPr/>
        </p:nvCxnSpPr>
        <p:spPr>
          <a:xfrm flipH="1">
            <a:off x="7319246" y="590044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2067">
            <a:extLst>
              <a:ext uri="{FF2B5EF4-FFF2-40B4-BE49-F238E27FC236}">
                <a16:creationId xmlns:a16="http://schemas.microsoft.com/office/drawing/2014/main" id="{57770993-36AA-921C-6A6F-58330E71E577}"/>
              </a:ext>
            </a:extLst>
          </p:cNvPr>
          <p:cNvCxnSpPr>
            <a:cxnSpLocks/>
          </p:cNvCxnSpPr>
          <p:nvPr/>
        </p:nvCxnSpPr>
        <p:spPr>
          <a:xfrm flipH="1">
            <a:off x="4491944" y="590044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5" name="Straight Connector 2068">
            <a:extLst>
              <a:ext uri="{FF2B5EF4-FFF2-40B4-BE49-F238E27FC236}">
                <a16:creationId xmlns:a16="http://schemas.microsoft.com/office/drawing/2014/main" id="{6C0E231E-BDEF-CC17-6D71-40859B88EB36}"/>
              </a:ext>
            </a:extLst>
          </p:cNvPr>
          <p:cNvCxnSpPr>
            <a:cxnSpLocks/>
          </p:cNvCxnSpPr>
          <p:nvPr/>
        </p:nvCxnSpPr>
        <p:spPr>
          <a:xfrm flipH="1">
            <a:off x="4782036" y="590044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6" name="Straight Connector 2069">
            <a:extLst>
              <a:ext uri="{FF2B5EF4-FFF2-40B4-BE49-F238E27FC236}">
                <a16:creationId xmlns:a16="http://schemas.microsoft.com/office/drawing/2014/main" id="{20AC0509-D46C-6019-0AE4-613137C5D28C}"/>
              </a:ext>
            </a:extLst>
          </p:cNvPr>
          <p:cNvCxnSpPr>
            <a:cxnSpLocks/>
          </p:cNvCxnSpPr>
          <p:nvPr/>
        </p:nvCxnSpPr>
        <p:spPr>
          <a:xfrm flipH="1">
            <a:off x="5072128" y="590044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7" name="Straight Connector 2070">
            <a:extLst>
              <a:ext uri="{FF2B5EF4-FFF2-40B4-BE49-F238E27FC236}">
                <a16:creationId xmlns:a16="http://schemas.microsoft.com/office/drawing/2014/main" id="{0976CABD-961F-474E-7D67-3180F5ECF774}"/>
              </a:ext>
            </a:extLst>
          </p:cNvPr>
          <p:cNvCxnSpPr>
            <a:cxnSpLocks/>
          </p:cNvCxnSpPr>
          <p:nvPr/>
        </p:nvCxnSpPr>
        <p:spPr>
          <a:xfrm flipH="1">
            <a:off x="4927082" y="590044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8" name="Straight Connector 2071">
            <a:extLst>
              <a:ext uri="{FF2B5EF4-FFF2-40B4-BE49-F238E27FC236}">
                <a16:creationId xmlns:a16="http://schemas.microsoft.com/office/drawing/2014/main" id="{E42A6B0F-0985-1E97-E4B8-3755469618EE}"/>
              </a:ext>
            </a:extLst>
          </p:cNvPr>
          <p:cNvCxnSpPr>
            <a:cxnSpLocks/>
          </p:cNvCxnSpPr>
          <p:nvPr/>
        </p:nvCxnSpPr>
        <p:spPr>
          <a:xfrm flipH="1">
            <a:off x="5217174" y="590044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9" name="Straight Connector 2072">
            <a:extLst>
              <a:ext uri="{FF2B5EF4-FFF2-40B4-BE49-F238E27FC236}">
                <a16:creationId xmlns:a16="http://schemas.microsoft.com/office/drawing/2014/main" id="{3A2EECD3-BD19-8960-03A1-9104B2A0BB2D}"/>
              </a:ext>
            </a:extLst>
          </p:cNvPr>
          <p:cNvCxnSpPr>
            <a:cxnSpLocks/>
          </p:cNvCxnSpPr>
          <p:nvPr/>
        </p:nvCxnSpPr>
        <p:spPr>
          <a:xfrm flipH="1">
            <a:off x="5797358" y="590044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0" name="Straight Connector 2073">
            <a:extLst>
              <a:ext uri="{FF2B5EF4-FFF2-40B4-BE49-F238E27FC236}">
                <a16:creationId xmlns:a16="http://schemas.microsoft.com/office/drawing/2014/main" id="{45265DE5-9A05-E695-BEAF-CFCD71458808}"/>
              </a:ext>
            </a:extLst>
          </p:cNvPr>
          <p:cNvCxnSpPr>
            <a:cxnSpLocks/>
          </p:cNvCxnSpPr>
          <p:nvPr/>
        </p:nvCxnSpPr>
        <p:spPr>
          <a:xfrm flipH="1">
            <a:off x="6087450" y="590044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1" name="Straight Connector 2074">
            <a:extLst>
              <a:ext uri="{FF2B5EF4-FFF2-40B4-BE49-F238E27FC236}">
                <a16:creationId xmlns:a16="http://schemas.microsoft.com/office/drawing/2014/main" id="{F8A7DB00-E5DF-36A9-E92B-978BB0584359}"/>
              </a:ext>
            </a:extLst>
          </p:cNvPr>
          <p:cNvCxnSpPr>
            <a:cxnSpLocks/>
          </p:cNvCxnSpPr>
          <p:nvPr/>
        </p:nvCxnSpPr>
        <p:spPr>
          <a:xfrm flipH="1">
            <a:off x="5652312" y="590044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2" name="Straight Connector 2075">
            <a:extLst>
              <a:ext uri="{FF2B5EF4-FFF2-40B4-BE49-F238E27FC236}">
                <a16:creationId xmlns:a16="http://schemas.microsoft.com/office/drawing/2014/main" id="{AED80F1F-C5FE-3685-A455-5B1875841B85}"/>
              </a:ext>
            </a:extLst>
          </p:cNvPr>
          <p:cNvCxnSpPr>
            <a:cxnSpLocks/>
          </p:cNvCxnSpPr>
          <p:nvPr/>
        </p:nvCxnSpPr>
        <p:spPr>
          <a:xfrm flipH="1">
            <a:off x="4636990" y="590044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3" name="Straight Connector 2076">
            <a:extLst>
              <a:ext uri="{FF2B5EF4-FFF2-40B4-BE49-F238E27FC236}">
                <a16:creationId xmlns:a16="http://schemas.microsoft.com/office/drawing/2014/main" id="{B7114096-6467-51DF-F9D1-1B604035F320}"/>
              </a:ext>
            </a:extLst>
          </p:cNvPr>
          <p:cNvCxnSpPr>
            <a:cxnSpLocks/>
          </p:cNvCxnSpPr>
          <p:nvPr/>
        </p:nvCxnSpPr>
        <p:spPr>
          <a:xfrm flipH="1">
            <a:off x="5362220" y="590044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4" name="Straight Connector 2077">
            <a:extLst>
              <a:ext uri="{FF2B5EF4-FFF2-40B4-BE49-F238E27FC236}">
                <a16:creationId xmlns:a16="http://schemas.microsoft.com/office/drawing/2014/main" id="{539BDAE2-C43A-2291-D78A-FA47FFFC197C}"/>
              </a:ext>
            </a:extLst>
          </p:cNvPr>
          <p:cNvCxnSpPr>
            <a:cxnSpLocks/>
          </p:cNvCxnSpPr>
          <p:nvPr/>
        </p:nvCxnSpPr>
        <p:spPr>
          <a:xfrm flipH="1">
            <a:off x="5507266" y="590044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5" name="Straight Connector 2078">
            <a:extLst>
              <a:ext uri="{FF2B5EF4-FFF2-40B4-BE49-F238E27FC236}">
                <a16:creationId xmlns:a16="http://schemas.microsoft.com/office/drawing/2014/main" id="{C5246390-2FF2-807C-5A1B-E7248AFD0491}"/>
              </a:ext>
            </a:extLst>
          </p:cNvPr>
          <p:cNvCxnSpPr>
            <a:cxnSpLocks/>
          </p:cNvCxnSpPr>
          <p:nvPr/>
        </p:nvCxnSpPr>
        <p:spPr>
          <a:xfrm flipH="1">
            <a:off x="5942404" y="590044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6" name="Straight Connector 2079">
            <a:extLst>
              <a:ext uri="{FF2B5EF4-FFF2-40B4-BE49-F238E27FC236}">
                <a16:creationId xmlns:a16="http://schemas.microsoft.com/office/drawing/2014/main" id="{90955D56-C870-613D-C1FA-5CE90EB3C2F7}"/>
              </a:ext>
            </a:extLst>
          </p:cNvPr>
          <p:cNvCxnSpPr>
            <a:cxnSpLocks/>
          </p:cNvCxnSpPr>
          <p:nvPr/>
        </p:nvCxnSpPr>
        <p:spPr>
          <a:xfrm flipH="1">
            <a:off x="6232496" y="590044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7" name="Straight Connector 2080">
            <a:extLst>
              <a:ext uri="{FF2B5EF4-FFF2-40B4-BE49-F238E27FC236}">
                <a16:creationId xmlns:a16="http://schemas.microsoft.com/office/drawing/2014/main" id="{5948A897-152E-D985-932F-B2EA24CA660D}"/>
              </a:ext>
            </a:extLst>
          </p:cNvPr>
          <p:cNvCxnSpPr>
            <a:cxnSpLocks/>
          </p:cNvCxnSpPr>
          <p:nvPr/>
        </p:nvCxnSpPr>
        <p:spPr>
          <a:xfrm flipH="1">
            <a:off x="6377542" y="590044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8" name="Straight Connector 2081">
            <a:extLst>
              <a:ext uri="{FF2B5EF4-FFF2-40B4-BE49-F238E27FC236}">
                <a16:creationId xmlns:a16="http://schemas.microsoft.com/office/drawing/2014/main" id="{107B9953-28D4-B808-65C5-AEDAA1B5243C}"/>
              </a:ext>
            </a:extLst>
          </p:cNvPr>
          <p:cNvCxnSpPr>
            <a:cxnSpLocks/>
          </p:cNvCxnSpPr>
          <p:nvPr/>
        </p:nvCxnSpPr>
        <p:spPr>
          <a:xfrm flipH="1">
            <a:off x="6522588" y="590044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9" name="Straight Connector 2082">
            <a:extLst>
              <a:ext uri="{FF2B5EF4-FFF2-40B4-BE49-F238E27FC236}">
                <a16:creationId xmlns:a16="http://schemas.microsoft.com/office/drawing/2014/main" id="{68E40472-D03A-1663-4501-E78F6F793E83}"/>
              </a:ext>
            </a:extLst>
          </p:cNvPr>
          <p:cNvCxnSpPr>
            <a:cxnSpLocks/>
          </p:cNvCxnSpPr>
          <p:nvPr/>
        </p:nvCxnSpPr>
        <p:spPr>
          <a:xfrm flipH="1">
            <a:off x="6667634" y="590044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0" name="Straight Connector 2083">
            <a:extLst>
              <a:ext uri="{FF2B5EF4-FFF2-40B4-BE49-F238E27FC236}">
                <a16:creationId xmlns:a16="http://schemas.microsoft.com/office/drawing/2014/main" id="{9AA8F17A-E3EB-89C1-8932-63D4545450B3}"/>
              </a:ext>
            </a:extLst>
          </p:cNvPr>
          <p:cNvCxnSpPr>
            <a:cxnSpLocks/>
          </p:cNvCxnSpPr>
          <p:nvPr/>
        </p:nvCxnSpPr>
        <p:spPr>
          <a:xfrm flipH="1">
            <a:off x="6812680" y="590044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1" name="Straight Connector 2084">
            <a:extLst>
              <a:ext uri="{FF2B5EF4-FFF2-40B4-BE49-F238E27FC236}">
                <a16:creationId xmlns:a16="http://schemas.microsoft.com/office/drawing/2014/main" id="{9547739A-C284-AEA9-2997-60F2FE859FB0}"/>
              </a:ext>
            </a:extLst>
          </p:cNvPr>
          <p:cNvCxnSpPr>
            <a:cxnSpLocks/>
          </p:cNvCxnSpPr>
          <p:nvPr/>
        </p:nvCxnSpPr>
        <p:spPr>
          <a:xfrm flipH="1">
            <a:off x="6957726" y="590044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2" name="Straight Connector 2085">
            <a:extLst>
              <a:ext uri="{FF2B5EF4-FFF2-40B4-BE49-F238E27FC236}">
                <a16:creationId xmlns:a16="http://schemas.microsoft.com/office/drawing/2014/main" id="{AA67BFE7-3271-90BE-DE9C-580B4090C607}"/>
              </a:ext>
            </a:extLst>
          </p:cNvPr>
          <p:cNvCxnSpPr>
            <a:cxnSpLocks/>
          </p:cNvCxnSpPr>
          <p:nvPr/>
        </p:nvCxnSpPr>
        <p:spPr>
          <a:xfrm flipH="1">
            <a:off x="7102772" y="590044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3" name="Straight Connector 2086">
            <a:extLst>
              <a:ext uri="{FF2B5EF4-FFF2-40B4-BE49-F238E27FC236}">
                <a16:creationId xmlns:a16="http://schemas.microsoft.com/office/drawing/2014/main" id="{187DE15C-FB0D-7DCD-B8FD-8970231079BC}"/>
              </a:ext>
            </a:extLst>
          </p:cNvPr>
          <p:cNvCxnSpPr>
            <a:cxnSpLocks/>
          </p:cNvCxnSpPr>
          <p:nvPr/>
        </p:nvCxnSpPr>
        <p:spPr>
          <a:xfrm flipH="1">
            <a:off x="7247813" y="590044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4" name="TextBox 2087">
            <a:extLst>
              <a:ext uri="{FF2B5EF4-FFF2-40B4-BE49-F238E27FC236}">
                <a16:creationId xmlns:a16="http://schemas.microsoft.com/office/drawing/2014/main" id="{E5EEF03E-6939-2A82-9080-5EC2B83DED9F}"/>
              </a:ext>
            </a:extLst>
          </p:cNvPr>
          <p:cNvSpPr txBox="1"/>
          <p:nvPr/>
        </p:nvSpPr>
        <p:spPr>
          <a:xfrm>
            <a:off x="4343162" y="5974459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12</a:t>
            </a:r>
          </a:p>
        </p:txBody>
      </p:sp>
      <p:cxnSp>
        <p:nvCxnSpPr>
          <p:cNvPr id="1395" name="Straight Connector 2060">
            <a:extLst>
              <a:ext uri="{FF2B5EF4-FFF2-40B4-BE49-F238E27FC236}">
                <a16:creationId xmlns:a16="http://schemas.microsoft.com/office/drawing/2014/main" id="{609B6C38-F731-A645-AF9A-EF453B9F48AF}"/>
              </a:ext>
            </a:extLst>
          </p:cNvPr>
          <p:cNvCxnSpPr>
            <a:cxnSpLocks/>
          </p:cNvCxnSpPr>
          <p:nvPr/>
        </p:nvCxnSpPr>
        <p:spPr>
          <a:xfrm flipH="1">
            <a:off x="6449499" y="590044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6" name="TextBox 1023">
            <a:extLst>
              <a:ext uri="{FF2B5EF4-FFF2-40B4-BE49-F238E27FC236}">
                <a16:creationId xmlns:a16="http://schemas.microsoft.com/office/drawing/2014/main" id="{85D40306-A4B2-107B-F8C1-C3BC279E1A71}"/>
              </a:ext>
            </a:extLst>
          </p:cNvPr>
          <p:cNvSpPr txBox="1"/>
          <p:nvPr/>
        </p:nvSpPr>
        <p:spPr>
          <a:xfrm>
            <a:off x="4461476" y="6423933"/>
            <a:ext cx="2872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Lead time steps for the 00 UTC run and at the end of the </a:t>
            </a:r>
          </a:p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12-hourly accumulation periods [in hours]</a:t>
            </a:r>
          </a:p>
        </p:txBody>
      </p:sp>
      <p:sp>
        <p:nvSpPr>
          <p:cNvPr id="1397" name="TextBox 1024">
            <a:extLst>
              <a:ext uri="{FF2B5EF4-FFF2-40B4-BE49-F238E27FC236}">
                <a16:creationId xmlns:a16="http://schemas.microsoft.com/office/drawing/2014/main" id="{CBAFFC87-CF2B-2F22-471B-9C3109AB6F09}"/>
              </a:ext>
            </a:extLst>
          </p:cNvPr>
          <p:cNvSpPr txBox="1"/>
          <p:nvPr/>
        </p:nvSpPr>
        <p:spPr>
          <a:xfrm>
            <a:off x="6884711" y="6755388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D10</a:t>
            </a:r>
          </a:p>
        </p:txBody>
      </p:sp>
      <p:sp>
        <p:nvSpPr>
          <p:cNvPr id="1398" name="TextBox 1025">
            <a:extLst>
              <a:ext uri="{FF2B5EF4-FFF2-40B4-BE49-F238E27FC236}">
                <a16:creationId xmlns:a16="http://schemas.microsoft.com/office/drawing/2014/main" id="{836324FF-0CF3-1DA6-B2AC-78CF2926C769}"/>
              </a:ext>
            </a:extLst>
          </p:cNvPr>
          <p:cNvSpPr txBox="1"/>
          <p:nvPr/>
        </p:nvSpPr>
        <p:spPr>
          <a:xfrm>
            <a:off x="6562946" y="6755388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D9</a:t>
            </a:r>
          </a:p>
        </p:txBody>
      </p:sp>
      <p:sp>
        <p:nvSpPr>
          <p:cNvPr id="1399" name="TextBox 1026">
            <a:extLst>
              <a:ext uri="{FF2B5EF4-FFF2-40B4-BE49-F238E27FC236}">
                <a16:creationId xmlns:a16="http://schemas.microsoft.com/office/drawing/2014/main" id="{955063D8-9EB6-0FEA-6422-53D544785AC8}"/>
              </a:ext>
            </a:extLst>
          </p:cNvPr>
          <p:cNvSpPr txBox="1"/>
          <p:nvPr/>
        </p:nvSpPr>
        <p:spPr>
          <a:xfrm>
            <a:off x="4510630" y="6755388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D2</a:t>
            </a:r>
          </a:p>
        </p:txBody>
      </p:sp>
      <p:sp>
        <p:nvSpPr>
          <p:cNvPr id="1400" name="TextBox 1027">
            <a:extLst>
              <a:ext uri="{FF2B5EF4-FFF2-40B4-BE49-F238E27FC236}">
                <a16:creationId xmlns:a16="http://schemas.microsoft.com/office/drawing/2014/main" id="{C475DBAF-9F9A-57B3-F5D8-FB80F4EA9CA1}"/>
              </a:ext>
            </a:extLst>
          </p:cNvPr>
          <p:cNvSpPr txBox="1"/>
          <p:nvPr/>
        </p:nvSpPr>
        <p:spPr>
          <a:xfrm>
            <a:off x="4803818" y="6755388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D3</a:t>
            </a:r>
          </a:p>
        </p:txBody>
      </p:sp>
      <p:sp>
        <p:nvSpPr>
          <p:cNvPr id="1401" name="TextBox 1028">
            <a:extLst>
              <a:ext uri="{FF2B5EF4-FFF2-40B4-BE49-F238E27FC236}">
                <a16:creationId xmlns:a16="http://schemas.microsoft.com/office/drawing/2014/main" id="{44AC4EC4-87EB-B7AF-D206-4969355A94C7}"/>
              </a:ext>
            </a:extLst>
          </p:cNvPr>
          <p:cNvSpPr txBox="1"/>
          <p:nvPr/>
        </p:nvSpPr>
        <p:spPr>
          <a:xfrm>
            <a:off x="5097006" y="6755388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D4</a:t>
            </a:r>
          </a:p>
        </p:txBody>
      </p:sp>
      <p:sp>
        <p:nvSpPr>
          <p:cNvPr id="1402" name="TextBox 1029">
            <a:extLst>
              <a:ext uri="{FF2B5EF4-FFF2-40B4-BE49-F238E27FC236}">
                <a16:creationId xmlns:a16="http://schemas.microsoft.com/office/drawing/2014/main" id="{CD6EA19E-8716-A62D-1F2F-FC69732ED9C8}"/>
              </a:ext>
            </a:extLst>
          </p:cNvPr>
          <p:cNvSpPr txBox="1"/>
          <p:nvPr/>
        </p:nvSpPr>
        <p:spPr>
          <a:xfrm>
            <a:off x="5390194" y="6755388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D5</a:t>
            </a:r>
          </a:p>
        </p:txBody>
      </p:sp>
      <p:sp>
        <p:nvSpPr>
          <p:cNvPr id="1403" name="TextBox 1030">
            <a:extLst>
              <a:ext uri="{FF2B5EF4-FFF2-40B4-BE49-F238E27FC236}">
                <a16:creationId xmlns:a16="http://schemas.microsoft.com/office/drawing/2014/main" id="{DF7ECBEB-73CC-D8FE-1B63-6640724A79DA}"/>
              </a:ext>
            </a:extLst>
          </p:cNvPr>
          <p:cNvSpPr txBox="1"/>
          <p:nvPr/>
        </p:nvSpPr>
        <p:spPr>
          <a:xfrm>
            <a:off x="5683382" y="6755388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D6</a:t>
            </a:r>
          </a:p>
        </p:txBody>
      </p:sp>
      <p:sp>
        <p:nvSpPr>
          <p:cNvPr id="1404" name="TextBox 1031">
            <a:extLst>
              <a:ext uri="{FF2B5EF4-FFF2-40B4-BE49-F238E27FC236}">
                <a16:creationId xmlns:a16="http://schemas.microsoft.com/office/drawing/2014/main" id="{7EF02070-26E6-2DB5-8BF4-300FA1D59CD8}"/>
              </a:ext>
            </a:extLst>
          </p:cNvPr>
          <p:cNvSpPr txBox="1"/>
          <p:nvPr/>
        </p:nvSpPr>
        <p:spPr>
          <a:xfrm>
            <a:off x="5976570" y="6755388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D7</a:t>
            </a:r>
          </a:p>
        </p:txBody>
      </p:sp>
      <p:sp>
        <p:nvSpPr>
          <p:cNvPr id="1405" name="TextBox 1032">
            <a:extLst>
              <a:ext uri="{FF2B5EF4-FFF2-40B4-BE49-F238E27FC236}">
                <a16:creationId xmlns:a16="http://schemas.microsoft.com/office/drawing/2014/main" id="{4E62D509-5B89-C78A-046F-E510E5172D1A}"/>
              </a:ext>
            </a:extLst>
          </p:cNvPr>
          <p:cNvSpPr txBox="1"/>
          <p:nvPr/>
        </p:nvSpPr>
        <p:spPr>
          <a:xfrm>
            <a:off x="6269758" y="6755388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D8</a:t>
            </a:r>
          </a:p>
        </p:txBody>
      </p:sp>
      <p:sp>
        <p:nvSpPr>
          <p:cNvPr id="1406" name="TextBox 1033">
            <a:extLst>
              <a:ext uri="{FF2B5EF4-FFF2-40B4-BE49-F238E27FC236}">
                <a16:creationId xmlns:a16="http://schemas.microsoft.com/office/drawing/2014/main" id="{6F04BB2F-A18B-983A-8BC4-53D4D461E333}"/>
              </a:ext>
            </a:extLst>
          </p:cNvPr>
          <p:cNvSpPr txBox="1"/>
          <p:nvPr/>
        </p:nvSpPr>
        <p:spPr>
          <a:xfrm>
            <a:off x="4488249" y="6920861"/>
            <a:ext cx="2845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Lead times (in days)</a:t>
            </a:r>
          </a:p>
        </p:txBody>
      </p:sp>
      <p:sp>
        <p:nvSpPr>
          <p:cNvPr id="1407" name="TextBox 1736">
            <a:extLst>
              <a:ext uri="{FF2B5EF4-FFF2-40B4-BE49-F238E27FC236}">
                <a16:creationId xmlns:a16="http://schemas.microsoft.com/office/drawing/2014/main" id="{40D299A9-1C3B-1B9E-C75D-D0119D53D46D}"/>
              </a:ext>
            </a:extLst>
          </p:cNvPr>
          <p:cNvSpPr txBox="1"/>
          <p:nvPr/>
        </p:nvSpPr>
        <p:spPr>
          <a:xfrm>
            <a:off x="700506" y="1233950"/>
            <a:ext cx="597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1200</a:t>
            </a:r>
          </a:p>
        </p:txBody>
      </p:sp>
      <p:sp>
        <p:nvSpPr>
          <p:cNvPr id="896" name="TextBox 1736">
            <a:extLst>
              <a:ext uri="{FF2B5EF4-FFF2-40B4-BE49-F238E27FC236}">
                <a16:creationId xmlns:a16="http://schemas.microsoft.com/office/drawing/2014/main" id="{85F63F47-10B7-EF05-A2FA-A47CF34CF0AC}"/>
              </a:ext>
            </a:extLst>
          </p:cNvPr>
          <p:cNvSpPr txBox="1"/>
          <p:nvPr/>
        </p:nvSpPr>
        <p:spPr>
          <a:xfrm>
            <a:off x="700506" y="1554543"/>
            <a:ext cx="597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1000</a:t>
            </a:r>
          </a:p>
        </p:txBody>
      </p:sp>
      <p:sp>
        <p:nvSpPr>
          <p:cNvPr id="897" name="TextBox 1736">
            <a:extLst>
              <a:ext uri="{FF2B5EF4-FFF2-40B4-BE49-F238E27FC236}">
                <a16:creationId xmlns:a16="http://schemas.microsoft.com/office/drawing/2014/main" id="{ACB1AD36-F44A-A2CD-7ABF-2255F5C9CF2A}"/>
              </a:ext>
            </a:extLst>
          </p:cNvPr>
          <p:cNvSpPr txBox="1"/>
          <p:nvPr/>
        </p:nvSpPr>
        <p:spPr>
          <a:xfrm>
            <a:off x="700506" y="1875136"/>
            <a:ext cx="597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800</a:t>
            </a:r>
          </a:p>
        </p:txBody>
      </p:sp>
      <p:sp>
        <p:nvSpPr>
          <p:cNvPr id="898" name="TextBox 1736">
            <a:extLst>
              <a:ext uri="{FF2B5EF4-FFF2-40B4-BE49-F238E27FC236}">
                <a16:creationId xmlns:a16="http://schemas.microsoft.com/office/drawing/2014/main" id="{9A3ADB9E-491A-6BC0-6E85-3A31C4E0CD9D}"/>
              </a:ext>
            </a:extLst>
          </p:cNvPr>
          <p:cNvSpPr txBox="1"/>
          <p:nvPr/>
        </p:nvSpPr>
        <p:spPr>
          <a:xfrm>
            <a:off x="700506" y="2195729"/>
            <a:ext cx="597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600</a:t>
            </a:r>
          </a:p>
        </p:txBody>
      </p:sp>
      <p:sp>
        <p:nvSpPr>
          <p:cNvPr id="899" name="TextBox 1736">
            <a:extLst>
              <a:ext uri="{FF2B5EF4-FFF2-40B4-BE49-F238E27FC236}">
                <a16:creationId xmlns:a16="http://schemas.microsoft.com/office/drawing/2014/main" id="{16FE83B0-E1C1-D1DE-A6A3-B3D9FDACCE03}"/>
              </a:ext>
            </a:extLst>
          </p:cNvPr>
          <p:cNvSpPr txBox="1"/>
          <p:nvPr/>
        </p:nvSpPr>
        <p:spPr>
          <a:xfrm>
            <a:off x="700506" y="2516322"/>
            <a:ext cx="597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400</a:t>
            </a:r>
          </a:p>
        </p:txBody>
      </p:sp>
      <p:sp>
        <p:nvSpPr>
          <p:cNvPr id="900" name="TextBox 1736">
            <a:extLst>
              <a:ext uri="{FF2B5EF4-FFF2-40B4-BE49-F238E27FC236}">
                <a16:creationId xmlns:a16="http://schemas.microsoft.com/office/drawing/2014/main" id="{495DA0AA-BF9C-E08E-9087-7363506ED9A4}"/>
              </a:ext>
            </a:extLst>
          </p:cNvPr>
          <p:cNvSpPr txBox="1"/>
          <p:nvPr/>
        </p:nvSpPr>
        <p:spPr>
          <a:xfrm>
            <a:off x="700506" y="2836913"/>
            <a:ext cx="597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200</a:t>
            </a:r>
          </a:p>
        </p:txBody>
      </p:sp>
      <p:sp>
        <p:nvSpPr>
          <p:cNvPr id="901" name="TextBox 1736">
            <a:extLst>
              <a:ext uri="{FF2B5EF4-FFF2-40B4-BE49-F238E27FC236}">
                <a16:creationId xmlns:a16="http://schemas.microsoft.com/office/drawing/2014/main" id="{0EA7F5DA-9053-FEA3-17E6-3E94528C3C9E}"/>
              </a:ext>
            </a:extLst>
          </p:cNvPr>
          <p:cNvSpPr txBox="1"/>
          <p:nvPr/>
        </p:nvSpPr>
        <p:spPr>
          <a:xfrm>
            <a:off x="3928728" y="1327374"/>
            <a:ext cx="597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2000</a:t>
            </a:r>
          </a:p>
        </p:txBody>
      </p:sp>
      <p:sp>
        <p:nvSpPr>
          <p:cNvPr id="902" name="TextBox 1736">
            <a:extLst>
              <a:ext uri="{FF2B5EF4-FFF2-40B4-BE49-F238E27FC236}">
                <a16:creationId xmlns:a16="http://schemas.microsoft.com/office/drawing/2014/main" id="{F3F06D86-43F0-E268-BF86-F0EF6237307D}"/>
              </a:ext>
            </a:extLst>
          </p:cNvPr>
          <p:cNvSpPr txBox="1"/>
          <p:nvPr/>
        </p:nvSpPr>
        <p:spPr>
          <a:xfrm>
            <a:off x="3928728" y="1596806"/>
            <a:ext cx="597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1750</a:t>
            </a:r>
          </a:p>
        </p:txBody>
      </p:sp>
      <p:sp>
        <p:nvSpPr>
          <p:cNvPr id="903" name="TextBox 1736">
            <a:extLst>
              <a:ext uri="{FF2B5EF4-FFF2-40B4-BE49-F238E27FC236}">
                <a16:creationId xmlns:a16="http://schemas.microsoft.com/office/drawing/2014/main" id="{7826BCC5-A3F9-4271-79D5-97054B0F0D3B}"/>
              </a:ext>
            </a:extLst>
          </p:cNvPr>
          <p:cNvSpPr txBox="1"/>
          <p:nvPr/>
        </p:nvSpPr>
        <p:spPr>
          <a:xfrm>
            <a:off x="3928728" y="1866238"/>
            <a:ext cx="597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1500</a:t>
            </a:r>
          </a:p>
        </p:txBody>
      </p:sp>
      <p:sp>
        <p:nvSpPr>
          <p:cNvPr id="904" name="TextBox 1736">
            <a:extLst>
              <a:ext uri="{FF2B5EF4-FFF2-40B4-BE49-F238E27FC236}">
                <a16:creationId xmlns:a16="http://schemas.microsoft.com/office/drawing/2014/main" id="{F0D0FB9F-7ACE-86B6-346E-75952DAFCA07}"/>
              </a:ext>
            </a:extLst>
          </p:cNvPr>
          <p:cNvSpPr txBox="1"/>
          <p:nvPr/>
        </p:nvSpPr>
        <p:spPr>
          <a:xfrm>
            <a:off x="3928728" y="2135670"/>
            <a:ext cx="597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1250</a:t>
            </a:r>
          </a:p>
        </p:txBody>
      </p:sp>
      <p:sp>
        <p:nvSpPr>
          <p:cNvPr id="905" name="TextBox 1736">
            <a:extLst>
              <a:ext uri="{FF2B5EF4-FFF2-40B4-BE49-F238E27FC236}">
                <a16:creationId xmlns:a16="http://schemas.microsoft.com/office/drawing/2014/main" id="{AFC3951D-3705-76C4-31BC-962C02C08B4A}"/>
              </a:ext>
            </a:extLst>
          </p:cNvPr>
          <p:cNvSpPr txBox="1"/>
          <p:nvPr/>
        </p:nvSpPr>
        <p:spPr>
          <a:xfrm>
            <a:off x="3928728" y="2405102"/>
            <a:ext cx="597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1000</a:t>
            </a:r>
          </a:p>
        </p:txBody>
      </p:sp>
      <p:sp>
        <p:nvSpPr>
          <p:cNvPr id="906" name="TextBox 1736">
            <a:extLst>
              <a:ext uri="{FF2B5EF4-FFF2-40B4-BE49-F238E27FC236}">
                <a16:creationId xmlns:a16="http://schemas.microsoft.com/office/drawing/2014/main" id="{5169D3DB-4EBC-C6AE-822A-98C84C585ED1}"/>
              </a:ext>
            </a:extLst>
          </p:cNvPr>
          <p:cNvSpPr txBox="1"/>
          <p:nvPr/>
        </p:nvSpPr>
        <p:spPr>
          <a:xfrm>
            <a:off x="3928728" y="2674534"/>
            <a:ext cx="597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750</a:t>
            </a:r>
          </a:p>
        </p:txBody>
      </p:sp>
      <p:sp>
        <p:nvSpPr>
          <p:cNvPr id="907" name="TextBox 1736">
            <a:extLst>
              <a:ext uri="{FF2B5EF4-FFF2-40B4-BE49-F238E27FC236}">
                <a16:creationId xmlns:a16="http://schemas.microsoft.com/office/drawing/2014/main" id="{5916BCB3-DC9B-2189-EAC2-2F0B3193871C}"/>
              </a:ext>
            </a:extLst>
          </p:cNvPr>
          <p:cNvSpPr txBox="1"/>
          <p:nvPr/>
        </p:nvSpPr>
        <p:spPr>
          <a:xfrm>
            <a:off x="3928728" y="2943967"/>
            <a:ext cx="597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500</a:t>
            </a:r>
          </a:p>
        </p:txBody>
      </p:sp>
      <p:sp>
        <p:nvSpPr>
          <p:cNvPr id="908" name="TextBox 1736">
            <a:extLst>
              <a:ext uri="{FF2B5EF4-FFF2-40B4-BE49-F238E27FC236}">
                <a16:creationId xmlns:a16="http://schemas.microsoft.com/office/drawing/2014/main" id="{8E1662DF-61EE-CD2F-5DB7-D97CF536F1A4}"/>
              </a:ext>
            </a:extLst>
          </p:cNvPr>
          <p:cNvSpPr txBox="1"/>
          <p:nvPr/>
        </p:nvSpPr>
        <p:spPr>
          <a:xfrm>
            <a:off x="700506" y="3836612"/>
            <a:ext cx="597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80</a:t>
            </a:r>
          </a:p>
        </p:txBody>
      </p:sp>
      <p:sp>
        <p:nvSpPr>
          <p:cNvPr id="909" name="TextBox 1736">
            <a:extLst>
              <a:ext uri="{FF2B5EF4-FFF2-40B4-BE49-F238E27FC236}">
                <a16:creationId xmlns:a16="http://schemas.microsoft.com/office/drawing/2014/main" id="{FFA72F8B-F2E2-A022-6285-923D25E253A0}"/>
              </a:ext>
            </a:extLst>
          </p:cNvPr>
          <p:cNvSpPr txBox="1"/>
          <p:nvPr/>
        </p:nvSpPr>
        <p:spPr>
          <a:xfrm>
            <a:off x="700506" y="4070957"/>
            <a:ext cx="597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70</a:t>
            </a:r>
          </a:p>
        </p:txBody>
      </p:sp>
      <p:sp>
        <p:nvSpPr>
          <p:cNvPr id="910" name="TextBox 1736">
            <a:extLst>
              <a:ext uri="{FF2B5EF4-FFF2-40B4-BE49-F238E27FC236}">
                <a16:creationId xmlns:a16="http://schemas.microsoft.com/office/drawing/2014/main" id="{40930995-5DF0-5F96-7B58-300EBC67E6D3}"/>
              </a:ext>
            </a:extLst>
          </p:cNvPr>
          <p:cNvSpPr txBox="1"/>
          <p:nvPr/>
        </p:nvSpPr>
        <p:spPr>
          <a:xfrm>
            <a:off x="700506" y="4305302"/>
            <a:ext cx="597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</a:t>
            </a:r>
          </a:p>
        </p:txBody>
      </p:sp>
      <p:sp>
        <p:nvSpPr>
          <p:cNvPr id="911" name="TextBox 1736">
            <a:extLst>
              <a:ext uri="{FF2B5EF4-FFF2-40B4-BE49-F238E27FC236}">
                <a16:creationId xmlns:a16="http://schemas.microsoft.com/office/drawing/2014/main" id="{7080045E-08E5-C4A9-5314-016810A0E295}"/>
              </a:ext>
            </a:extLst>
          </p:cNvPr>
          <p:cNvSpPr txBox="1"/>
          <p:nvPr/>
        </p:nvSpPr>
        <p:spPr>
          <a:xfrm>
            <a:off x="700506" y="4539647"/>
            <a:ext cx="597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</a:t>
            </a:r>
          </a:p>
        </p:txBody>
      </p:sp>
      <p:sp>
        <p:nvSpPr>
          <p:cNvPr id="912" name="TextBox 1736">
            <a:extLst>
              <a:ext uri="{FF2B5EF4-FFF2-40B4-BE49-F238E27FC236}">
                <a16:creationId xmlns:a16="http://schemas.microsoft.com/office/drawing/2014/main" id="{4474832C-CDE9-BFAE-91AF-CFBD49F648EC}"/>
              </a:ext>
            </a:extLst>
          </p:cNvPr>
          <p:cNvSpPr txBox="1"/>
          <p:nvPr/>
        </p:nvSpPr>
        <p:spPr>
          <a:xfrm>
            <a:off x="700506" y="5008337"/>
            <a:ext cx="597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</a:p>
        </p:txBody>
      </p:sp>
      <p:sp>
        <p:nvSpPr>
          <p:cNvPr id="913" name="TextBox 1736">
            <a:extLst>
              <a:ext uri="{FF2B5EF4-FFF2-40B4-BE49-F238E27FC236}">
                <a16:creationId xmlns:a16="http://schemas.microsoft.com/office/drawing/2014/main" id="{05B70D5C-9DA2-7D85-0B55-27587496E104}"/>
              </a:ext>
            </a:extLst>
          </p:cNvPr>
          <p:cNvSpPr txBox="1"/>
          <p:nvPr/>
        </p:nvSpPr>
        <p:spPr>
          <a:xfrm>
            <a:off x="700506" y="5477027"/>
            <a:ext cx="597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</a:p>
        </p:txBody>
      </p:sp>
      <p:sp>
        <p:nvSpPr>
          <p:cNvPr id="914" name="TextBox 1736">
            <a:extLst>
              <a:ext uri="{FF2B5EF4-FFF2-40B4-BE49-F238E27FC236}">
                <a16:creationId xmlns:a16="http://schemas.microsoft.com/office/drawing/2014/main" id="{ED861F32-F97C-E46D-CF16-C78A072DACAB}"/>
              </a:ext>
            </a:extLst>
          </p:cNvPr>
          <p:cNvSpPr txBox="1"/>
          <p:nvPr/>
        </p:nvSpPr>
        <p:spPr>
          <a:xfrm>
            <a:off x="700506" y="4773992"/>
            <a:ext cx="597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40</a:t>
            </a:r>
          </a:p>
        </p:txBody>
      </p:sp>
      <p:sp>
        <p:nvSpPr>
          <p:cNvPr id="915" name="TextBox 1736">
            <a:extLst>
              <a:ext uri="{FF2B5EF4-FFF2-40B4-BE49-F238E27FC236}">
                <a16:creationId xmlns:a16="http://schemas.microsoft.com/office/drawing/2014/main" id="{FA1C3238-3D86-1F27-71B2-336931F646CF}"/>
              </a:ext>
            </a:extLst>
          </p:cNvPr>
          <p:cNvSpPr txBox="1"/>
          <p:nvPr/>
        </p:nvSpPr>
        <p:spPr>
          <a:xfrm>
            <a:off x="700506" y="5242682"/>
            <a:ext cx="597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</a:t>
            </a:r>
          </a:p>
        </p:txBody>
      </p:sp>
      <p:sp>
        <p:nvSpPr>
          <p:cNvPr id="916" name="TextBox 1736">
            <a:extLst>
              <a:ext uri="{FF2B5EF4-FFF2-40B4-BE49-F238E27FC236}">
                <a16:creationId xmlns:a16="http://schemas.microsoft.com/office/drawing/2014/main" id="{10BEC3A0-0EAC-2098-E809-D87207684EFF}"/>
              </a:ext>
            </a:extLst>
          </p:cNvPr>
          <p:cNvSpPr txBox="1"/>
          <p:nvPr/>
        </p:nvSpPr>
        <p:spPr>
          <a:xfrm>
            <a:off x="700506" y="5711375"/>
            <a:ext cx="597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917" name="TextBox 1736">
            <a:extLst>
              <a:ext uri="{FF2B5EF4-FFF2-40B4-BE49-F238E27FC236}">
                <a16:creationId xmlns:a16="http://schemas.microsoft.com/office/drawing/2014/main" id="{55AE12E3-F6C7-4811-EEED-DA1DECADA587}"/>
              </a:ext>
            </a:extLst>
          </p:cNvPr>
          <p:cNvSpPr txBox="1"/>
          <p:nvPr/>
        </p:nvSpPr>
        <p:spPr>
          <a:xfrm>
            <a:off x="3928728" y="4126221"/>
            <a:ext cx="597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1250</a:t>
            </a:r>
          </a:p>
        </p:txBody>
      </p:sp>
      <p:sp>
        <p:nvSpPr>
          <p:cNvPr id="918" name="TextBox 1736">
            <a:extLst>
              <a:ext uri="{FF2B5EF4-FFF2-40B4-BE49-F238E27FC236}">
                <a16:creationId xmlns:a16="http://schemas.microsoft.com/office/drawing/2014/main" id="{20904407-30FC-54A4-DB12-ACF6312CC18A}"/>
              </a:ext>
            </a:extLst>
          </p:cNvPr>
          <p:cNvSpPr txBox="1"/>
          <p:nvPr/>
        </p:nvSpPr>
        <p:spPr>
          <a:xfrm>
            <a:off x="3928728" y="4528598"/>
            <a:ext cx="597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200</a:t>
            </a:r>
          </a:p>
        </p:txBody>
      </p:sp>
      <p:sp>
        <p:nvSpPr>
          <p:cNvPr id="919" name="TextBox 1736">
            <a:extLst>
              <a:ext uri="{FF2B5EF4-FFF2-40B4-BE49-F238E27FC236}">
                <a16:creationId xmlns:a16="http://schemas.microsoft.com/office/drawing/2014/main" id="{06603D55-44C8-1C62-5F8E-F633859D1546}"/>
              </a:ext>
            </a:extLst>
          </p:cNvPr>
          <p:cNvSpPr txBox="1"/>
          <p:nvPr/>
        </p:nvSpPr>
        <p:spPr>
          <a:xfrm>
            <a:off x="3928728" y="4935839"/>
            <a:ext cx="597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150</a:t>
            </a:r>
          </a:p>
        </p:txBody>
      </p:sp>
      <p:sp>
        <p:nvSpPr>
          <p:cNvPr id="920" name="TextBox 1736">
            <a:extLst>
              <a:ext uri="{FF2B5EF4-FFF2-40B4-BE49-F238E27FC236}">
                <a16:creationId xmlns:a16="http://schemas.microsoft.com/office/drawing/2014/main" id="{DDA92B01-4844-8599-4B20-BCA3001D9451}"/>
              </a:ext>
            </a:extLst>
          </p:cNvPr>
          <p:cNvSpPr txBox="1"/>
          <p:nvPr/>
        </p:nvSpPr>
        <p:spPr>
          <a:xfrm>
            <a:off x="3928728" y="5343080"/>
            <a:ext cx="597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</a:t>
            </a:r>
          </a:p>
        </p:txBody>
      </p:sp>
      <p:sp>
        <p:nvSpPr>
          <p:cNvPr id="921" name="TextBox 2031">
            <a:extLst>
              <a:ext uri="{FF2B5EF4-FFF2-40B4-BE49-F238E27FC236}">
                <a16:creationId xmlns:a16="http://schemas.microsoft.com/office/drawing/2014/main" id="{5282B069-9ABF-CF57-5E8D-0A6C241FC95B}"/>
              </a:ext>
            </a:extLst>
          </p:cNvPr>
          <p:cNvSpPr txBox="1"/>
          <p:nvPr/>
        </p:nvSpPr>
        <p:spPr>
          <a:xfrm>
            <a:off x="4412210" y="623654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18</a:t>
            </a:r>
          </a:p>
        </p:txBody>
      </p:sp>
      <p:cxnSp>
        <p:nvCxnSpPr>
          <p:cNvPr id="922" name="Straight Connector 2048">
            <a:extLst>
              <a:ext uri="{FF2B5EF4-FFF2-40B4-BE49-F238E27FC236}">
                <a16:creationId xmlns:a16="http://schemas.microsoft.com/office/drawing/2014/main" id="{B7AA6E25-D057-C6BE-905C-B89F903CFD99}"/>
              </a:ext>
            </a:extLst>
          </p:cNvPr>
          <p:cNvCxnSpPr>
            <a:cxnSpLocks/>
          </p:cNvCxnSpPr>
          <p:nvPr/>
        </p:nvCxnSpPr>
        <p:spPr>
          <a:xfrm flipH="1">
            <a:off x="4716685" y="6781545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" name="Straight Connector 2050">
            <a:extLst>
              <a:ext uri="{FF2B5EF4-FFF2-40B4-BE49-F238E27FC236}">
                <a16:creationId xmlns:a16="http://schemas.microsoft.com/office/drawing/2014/main" id="{24FB66C5-0545-386B-0AE6-5DC1F3FEE76B}"/>
              </a:ext>
            </a:extLst>
          </p:cNvPr>
          <p:cNvCxnSpPr>
            <a:cxnSpLocks/>
          </p:cNvCxnSpPr>
          <p:nvPr/>
        </p:nvCxnSpPr>
        <p:spPr>
          <a:xfrm flipH="1">
            <a:off x="5296521" y="6781545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Straight Connector 2052">
            <a:extLst>
              <a:ext uri="{FF2B5EF4-FFF2-40B4-BE49-F238E27FC236}">
                <a16:creationId xmlns:a16="http://schemas.microsoft.com/office/drawing/2014/main" id="{F0553251-EAB2-07F0-46AC-10752C3BCD46}"/>
              </a:ext>
            </a:extLst>
          </p:cNvPr>
          <p:cNvCxnSpPr>
            <a:cxnSpLocks/>
          </p:cNvCxnSpPr>
          <p:nvPr/>
        </p:nvCxnSpPr>
        <p:spPr>
          <a:xfrm flipH="1">
            <a:off x="5586439" y="6781545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Straight Connector 2053">
            <a:extLst>
              <a:ext uri="{FF2B5EF4-FFF2-40B4-BE49-F238E27FC236}">
                <a16:creationId xmlns:a16="http://schemas.microsoft.com/office/drawing/2014/main" id="{8776D6F4-ECFA-3DF5-6D80-3E507DADE261}"/>
              </a:ext>
            </a:extLst>
          </p:cNvPr>
          <p:cNvCxnSpPr>
            <a:cxnSpLocks/>
          </p:cNvCxnSpPr>
          <p:nvPr/>
        </p:nvCxnSpPr>
        <p:spPr>
          <a:xfrm flipH="1">
            <a:off x="6166275" y="6781545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Straight Connector 2054">
            <a:extLst>
              <a:ext uri="{FF2B5EF4-FFF2-40B4-BE49-F238E27FC236}">
                <a16:creationId xmlns:a16="http://schemas.microsoft.com/office/drawing/2014/main" id="{09A69F81-337D-4FA2-8FA6-5BFF3EDA0080}"/>
              </a:ext>
            </a:extLst>
          </p:cNvPr>
          <p:cNvCxnSpPr>
            <a:cxnSpLocks/>
          </p:cNvCxnSpPr>
          <p:nvPr/>
        </p:nvCxnSpPr>
        <p:spPr>
          <a:xfrm flipH="1">
            <a:off x="5006603" y="6781545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7" name="Straight Connector 2058">
            <a:extLst>
              <a:ext uri="{FF2B5EF4-FFF2-40B4-BE49-F238E27FC236}">
                <a16:creationId xmlns:a16="http://schemas.microsoft.com/office/drawing/2014/main" id="{737846DF-40FE-0F15-2B5A-081104E5513C}"/>
              </a:ext>
            </a:extLst>
          </p:cNvPr>
          <p:cNvCxnSpPr>
            <a:cxnSpLocks/>
          </p:cNvCxnSpPr>
          <p:nvPr/>
        </p:nvCxnSpPr>
        <p:spPr>
          <a:xfrm flipH="1">
            <a:off x="5876357" y="6781545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Straight Connector 2062">
            <a:extLst>
              <a:ext uri="{FF2B5EF4-FFF2-40B4-BE49-F238E27FC236}">
                <a16:creationId xmlns:a16="http://schemas.microsoft.com/office/drawing/2014/main" id="{DAC1C976-033A-5A57-BF0C-67D0AC6E12A5}"/>
              </a:ext>
            </a:extLst>
          </p:cNvPr>
          <p:cNvCxnSpPr>
            <a:cxnSpLocks/>
          </p:cNvCxnSpPr>
          <p:nvPr/>
        </p:nvCxnSpPr>
        <p:spPr>
          <a:xfrm flipH="1">
            <a:off x="6746111" y="6781545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Straight Connector 2064">
            <a:extLst>
              <a:ext uri="{FF2B5EF4-FFF2-40B4-BE49-F238E27FC236}">
                <a16:creationId xmlns:a16="http://schemas.microsoft.com/office/drawing/2014/main" id="{46DB223F-0C9A-57CB-F7F6-A3F0DBA54FAC}"/>
              </a:ext>
            </a:extLst>
          </p:cNvPr>
          <p:cNvCxnSpPr>
            <a:cxnSpLocks/>
          </p:cNvCxnSpPr>
          <p:nvPr/>
        </p:nvCxnSpPr>
        <p:spPr>
          <a:xfrm flipH="1">
            <a:off x="7036029" y="6781545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Straight Connector 2060">
            <a:extLst>
              <a:ext uri="{FF2B5EF4-FFF2-40B4-BE49-F238E27FC236}">
                <a16:creationId xmlns:a16="http://schemas.microsoft.com/office/drawing/2014/main" id="{6282D388-EA9C-F5D9-CB2F-DEBE170E814B}"/>
              </a:ext>
            </a:extLst>
          </p:cNvPr>
          <p:cNvCxnSpPr>
            <a:cxnSpLocks/>
          </p:cNvCxnSpPr>
          <p:nvPr/>
        </p:nvCxnSpPr>
        <p:spPr>
          <a:xfrm flipH="1">
            <a:off x="6456193" y="6781545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1" name="TextBox 1070">
            <a:extLst>
              <a:ext uri="{FF2B5EF4-FFF2-40B4-BE49-F238E27FC236}">
                <a16:creationId xmlns:a16="http://schemas.microsoft.com/office/drawing/2014/main" id="{C696DEFC-51F7-3CE7-18F6-D8CF798CC0F2}"/>
              </a:ext>
            </a:extLst>
          </p:cNvPr>
          <p:cNvSpPr txBox="1"/>
          <p:nvPr/>
        </p:nvSpPr>
        <p:spPr>
          <a:xfrm>
            <a:off x="4236494" y="6755388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D1</a:t>
            </a:r>
          </a:p>
        </p:txBody>
      </p:sp>
      <p:sp>
        <p:nvSpPr>
          <p:cNvPr id="932" name="TextBox 2008">
            <a:extLst>
              <a:ext uri="{FF2B5EF4-FFF2-40B4-BE49-F238E27FC236}">
                <a16:creationId xmlns:a16="http://schemas.microsoft.com/office/drawing/2014/main" id="{93042976-39E5-608B-C5B5-085A035C0788}"/>
              </a:ext>
            </a:extLst>
          </p:cNvPr>
          <p:cNvSpPr txBox="1"/>
          <p:nvPr/>
        </p:nvSpPr>
        <p:spPr>
          <a:xfrm>
            <a:off x="1246299" y="598155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24</a:t>
            </a:r>
          </a:p>
        </p:txBody>
      </p:sp>
      <p:sp>
        <p:nvSpPr>
          <p:cNvPr id="933" name="TextBox 2009">
            <a:extLst>
              <a:ext uri="{FF2B5EF4-FFF2-40B4-BE49-F238E27FC236}">
                <a16:creationId xmlns:a16="http://schemas.microsoft.com/office/drawing/2014/main" id="{E378FFDB-F264-58DC-5E84-23D210B3E20A}"/>
              </a:ext>
            </a:extLst>
          </p:cNvPr>
          <p:cNvSpPr txBox="1"/>
          <p:nvPr/>
        </p:nvSpPr>
        <p:spPr>
          <a:xfrm>
            <a:off x="1391387" y="598155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36</a:t>
            </a:r>
          </a:p>
        </p:txBody>
      </p:sp>
      <p:sp>
        <p:nvSpPr>
          <p:cNvPr id="934" name="TextBox 2010">
            <a:extLst>
              <a:ext uri="{FF2B5EF4-FFF2-40B4-BE49-F238E27FC236}">
                <a16:creationId xmlns:a16="http://schemas.microsoft.com/office/drawing/2014/main" id="{FAFEBF3F-1D98-C560-1C61-4585E4408ECB}"/>
              </a:ext>
            </a:extLst>
          </p:cNvPr>
          <p:cNvSpPr txBox="1"/>
          <p:nvPr/>
        </p:nvSpPr>
        <p:spPr>
          <a:xfrm>
            <a:off x="1536475" y="598155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48</a:t>
            </a:r>
          </a:p>
        </p:txBody>
      </p:sp>
      <p:sp>
        <p:nvSpPr>
          <p:cNvPr id="935" name="TextBox 2011">
            <a:extLst>
              <a:ext uri="{FF2B5EF4-FFF2-40B4-BE49-F238E27FC236}">
                <a16:creationId xmlns:a16="http://schemas.microsoft.com/office/drawing/2014/main" id="{5464279F-40CA-8665-6CC1-B45DCC964D05}"/>
              </a:ext>
            </a:extLst>
          </p:cNvPr>
          <p:cNvSpPr txBox="1"/>
          <p:nvPr/>
        </p:nvSpPr>
        <p:spPr>
          <a:xfrm>
            <a:off x="1681563" y="598155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60</a:t>
            </a:r>
          </a:p>
        </p:txBody>
      </p:sp>
      <p:sp>
        <p:nvSpPr>
          <p:cNvPr id="936" name="TextBox 2012">
            <a:extLst>
              <a:ext uri="{FF2B5EF4-FFF2-40B4-BE49-F238E27FC236}">
                <a16:creationId xmlns:a16="http://schemas.microsoft.com/office/drawing/2014/main" id="{8082D08D-7C7F-9968-C6E8-6FDA6DCA41D6}"/>
              </a:ext>
            </a:extLst>
          </p:cNvPr>
          <p:cNvSpPr txBox="1"/>
          <p:nvPr/>
        </p:nvSpPr>
        <p:spPr>
          <a:xfrm>
            <a:off x="1826651" y="598155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72</a:t>
            </a:r>
          </a:p>
        </p:txBody>
      </p:sp>
      <p:sp>
        <p:nvSpPr>
          <p:cNvPr id="937" name="TextBox 2013">
            <a:extLst>
              <a:ext uri="{FF2B5EF4-FFF2-40B4-BE49-F238E27FC236}">
                <a16:creationId xmlns:a16="http://schemas.microsoft.com/office/drawing/2014/main" id="{C05E5C05-E6B1-A4AC-7214-6133FFA6D175}"/>
              </a:ext>
            </a:extLst>
          </p:cNvPr>
          <p:cNvSpPr txBox="1"/>
          <p:nvPr/>
        </p:nvSpPr>
        <p:spPr>
          <a:xfrm>
            <a:off x="1971739" y="598155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84</a:t>
            </a:r>
          </a:p>
        </p:txBody>
      </p:sp>
      <p:sp>
        <p:nvSpPr>
          <p:cNvPr id="938" name="TextBox 2014">
            <a:extLst>
              <a:ext uri="{FF2B5EF4-FFF2-40B4-BE49-F238E27FC236}">
                <a16:creationId xmlns:a16="http://schemas.microsoft.com/office/drawing/2014/main" id="{7AEA78E7-4604-2141-37FD-A3B33E24CDA9}"/>
              </a:ext>
            </a:extLst>
          </p:cNvPr>
          <p:cNvSpPr txBox="1"/>
          <p:nvPr/>
        </p:nvSpPr>
        <p:spPr>
          <a:xfrm>
            <a:off x="2116827" y="598155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96</a:t>
            </a:r>
          </a:p>
        </p:txBody>
      </p:sp>
      <p:sp>
        <p:nvSpPr>
          <p:cNvPr id="939" name="TextBox 2015">
            <a:extLst>
              <a:ext uri="{FF2B5EF4-FFF2-40B4-BE49-F238E27FC236}">
                <a16:creationId xmlns:a16="http://schemas.microsoft.com/office/drawing/2014/main" id="{28717E02-592E-AB21-3A2E-F8B2CD93EE37}"/>
              </a:ext>
            </a:extLst>
          </p:cNvPr>
          <p:cNvSpPr txBox="1"/>
          <p:nvPr/>
        </p:nvSpPr>
        <p:spPr>
          <a:xfrm>
            <a:off x="2261915" y="598155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108</a:t>
            </a:r>
          </a:p>
        </p:txBody>
      </p:sp>
      <p:sp>
        <p:nvSpPr>
          <p:cNvPr id="940" name="TextBox 2016">
            <a:extLst>
              <a:ext uri="{FF2B5EF4-FFF2-40B4-BE49-F238E27FC236}">
                <a16:creationId xmlns:a16="http://schemas.microsoft.com/office/drawing/2014/main" id="{B4AA6A6F-2F20-CA6F-11E7-7852C5668C9B}"/>
              </a:ext>
            </a:extLst>
          </p:cNvPr>
          <p:cNvSpPr txBox="1"/>
          <p:nvPr/>
        </p:nvSpPr>
        <p:spPr>
          <a:xfrm>
            <a:off x="2407003" y="598155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120</a:t>
            </a:r>
          </a:p>
        </p:txBody>
      </p:sp>
      <p:sp>
        <p:nvSpPr>
          <p:cNvPr id="1408" name="TextBox 2017">
            <a:extLst>
              <a:ext uri="{FF2B5EF4-FFF2-40B4-BE49-F238E27FC236}">
                <a16:creationId xmlns:a16="http://schemas.microsoft.com/office/drawing/2014/main" id="{18119146-475F-5ABF-624D-38B22C115143}"/>
              </a:ext>
            </a:extLst>
          </p:cNvPr>
          <p:cNvSpPr txBox="1"/>
          <p:nvPr/>
        </p:nvSpPr>
        <p:spPr>
          <a:xfrm>
            <a:off x="2552091" y="598155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132</a:t>
            </a:r>
          </a:p>
        </p:txBody>
      </p:sp>
      <p:sp>
        <p:nvSpPr>
          <p:cNvPr id="1409" name="TextBox 2018">
            <a:extLst>
              <a:ext uri="{FF2B5EF4-FFF2-40B4-BE49-F238E27FC236}">
                <a16:creationId xmlns:a16="http://schemas.microsoft.com/office/drawing/2014/main" id="{7EBB1084-AF30-3B73-C30C-535AB048F136}"/>
              </a:ext>
            </a:extLst>
          </p:cNvPr>
          <p:cNvSpPr txBox="1"/>
          <p:nvPr/>
        </p:nvSpPr>
        <p:spPr>
          <a:xfrm>
            <a:off x="2842267" y="598155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156</a:t>
            </a:r>
          </a:p>
        </p:txBody>
      </p:sp>
      <p:sp>
        <p:nvSpPr>
          <p:cNvPr id="1410" name="TextBox 2019">
            <a:extLst>
              <a:ext uri="{FF2B5EF4-FFF2-40B4-BE49-F238E27FC236}">
                <a16:creationId xmlns:a16="http://schemas.microsoft.com/office/drawing/2014/main" id="{646639E5-A346-E2B8-1A92-B10212891613}"/>
              </a:ext>
            </a:extLst>
          </p:cNvPr>
          <p:cNvSpPr txBox="1"/>
          <p:nvPr/>
        </p:nvSpPr>
        <p:spPr>
          <a:xfrm>
            <a:off x="3132443" y="598155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180</a:t>
            </a:r>
          </a:p>
        </p:txBody>
      </p:sp>
      <p:sp>
        <p:nvSpPr>
          <p:cNvPr id="1411" name="TextBox 2020">
            <a:extLst>
              <a:ext uri="{FF2B5EF4-FFF2-40B4-BE49-F238E27FC236}">
                <a16:creationId xmlns:a16="http://schemas.microsoft.com/office/drawing/2014/main" id="{3D12D091-436C-FAAE-BB39-006CE8B59357}"/>
              </a:ext>
            </a:extLst>
          </p:cNvPr>
          <p:cNvSpPr txBox="1"/>
          <p:nvPr/>
        </p:nvSpPr>
        <p:spPr>
          <a:xfrm>
            <a:off x="2697179" y="598155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144</a:t>
            </a:r>
          </a:p>
        </p:txBody>
      </p:sp>
      <p:sp>
        <p:nvSpPr>
          <p:cNvPr id="1412" name="TextBox 2021">
            <a:extLst>
              <a:ext uri="{FF2B5EF4-FFF2-40B4-BE49-F238E27FC236}">
                <a16:creationId xmlns:a16="http://schemas.microsoft.com/office/drawing/2014/main" id="{5194388B-A891-A93C-F515-6B56BF4471D8}"/>
              </a:ext>
            </a:extLst>
          </p:cNvPr>
          <p:cNvSpPr txBox="1"/>
          <p:nvPr/>
        </p:nvSpPr>
        <p:spPr>
          <a:xfrm>
            <a:off x="2987355" y="598155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168</a:t>
            </a:r>
          </a:p>
        </p:txBody>
      </p:sp>
      <p:sp>
        <p:nvSpPr>
          <p:cNvPr id="1413" name="TextBox 2022">
            <a:extLst>
              <a:ext uri="{FF2B5EF4-FFF2-40B4-BE49-F238E27FC236}">
                <a16:creationId xmlns:a16="http://schemas.microsoft.com/office/drawing/2014/main" id="{A554439B-F9C7-108D-D1A2-F9B4EAB42D70}"/>
              </a:ext>
            </a:extLst>
          </p:cNvPr>
          <p:cNvSpPr txBox="1"/>
          <p:nvPr/>
        </p:nvSpPr>
        <p:spPr>
          <a:xfrm>
            <a:off x="3277531" y="598155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192</a:t>
            </a:r>
          </a:p>
        </p:txBody>
      </p:sp>
      <p:sp>
        <p:nvSpPr>
          <p:cNvPr id="1414" name="TextBox 2023">
            <a:extLst>
              <a:ext uri="{FF2B5EF4-FFF2-40B4-BE49-F238E27FC236}">
                <a16:creationId xmlns:a16="http://schemas.microsoft.com/office/drawing/2014/main" id="{1C502045-DB7A-CB0B-95DC-2D72B0EA9C37}"/>
              </a:ext>
            </a:extLst>
          </p:cNvPr>
          <p:cNvSpPr txBox="1"/>
          <p:nvPr/>
        </p:nvSpPr>
        <p:spPr>
          <a:xfrm>
            <a:off x="3567707" y="598155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216</a:t>
            </a:r>
          </a:p>
        </p:txBody>
      </p:sp>
      <p:sp>
        <p:nvSpPr>
          <p:cNvPr id="1415" name="TextBox 2024">
            <a:extLst>
              <a:ext uri="{FF2B5EF4-FFF2-40B4-BE49-F238E27FC236}">
                <a16:creationId xmlns:a16="http://schemas.microsoft.com/office/drawing/2014/main" id="{1399C042-2DFF-5FA7-FB2B-16C0BDD96A4C}"/>
              </a:ext>
            </a:extLst>
          </p:cNvPr>
          <p:cNvSpPr txBox="1"/>
          <p:nvPr/>
        </p:nvSpPr>
        <p:spPr>
          <a:xfrm>
            <a:off x="3422619" y="598155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204</a:t>
            </a:r>
          </a:p>
        </p:txBody>
      </p:sp>
      <p:sp>
        <p:nvSpPr>
          <p:cNvPr id="1416" name="TextBox 2025">
            <a:extLst>
              <a:ext uri="{FF2B5EF4-FFF2-40B4-BE49-F238E27FC236}">
                <a16:creationId xmlns:a16="http://schemas.microsoft.com/office/drawing/2014/main" id="{5FE69C2A-08BD-41BD-A761-D038C84F2B59}"/>
              </a:ext>
            </a:extLst>
          </p:cNvPr>
          <p:cNvSpPr txBox="1"/>
          <p:nvPr/>
        </p:nvSpPr>
        <p:spPr>
          <a:xfrm>
            <a:off x="3857890" y="5984489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240</a:t>
            </a:r>
          </a:p>
        </p:txBody>
      </p:sp>
      <p:sp>
        <p:nvSpPr>
          <p:cNvPr id="1417" name="TextBox 2026">
            <a:extLst>
              <a:ext uri="{FF2B5EF4-FFF2-40B4-BE49-F238E27FC236}">
                <a16:creationId xmlns:a16="http://schemas.microsoft.com/office/drawing/2014/main" id="{BCA91647-F760-43C7-45AF-6411D05CB1A0}"/>
              </a:ext>
            </a:extLst>
          </p:cNvPr>
          <p:cNvSpPr txBox="1"/>
          <p:nvPr/>
        </p:nvSpPr>
        <p:spPr>
          <a:xfrm>
            <a:off x="3712795" y="598155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228</a:t>
            </a:r>
          </a:p>
        </p:txBody>
      </p:sp>
      <p:sp>
        <p:nvSpPr>
          <p:cNvPr id="1418" name="TextBox 2028">
            <a:extLst>
              <a:ext uri="{FF2B5EF4-FFF2-40B4-BE49-F238E27FC236}">
                <a16:creationId xmlns:a16="http://schemas.microsoft.com/office/drawing/2014/main" id="{13344A36-4452-0E77-00E0-9F293F7A7358}"/>
              </a:ext>
            </a:extLst>
          </p:cNvPr>
          <p:cNvSpPr txBox="1"/>
          <p:nvPr/>
        </p:nvSpPr>
        <p:spPr>
          <a:xfrm>
            <a:off x="1315470" y="624364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30</a:t>
            </a:r>
          </a:p>
        </p:txBody>
      </p:sp>
      <p:sp>
        <p:nvSpPr>
          <p:cNvPr id="1419" name="TextBox 2029">
            <a:extLst>
              <a:ext uri="{FF2B5EF4-FFF2-40B4-BE49-F238E27FC236}">
                <a16:creationId xmlns:a16="http://schemas.microsoft.com/office/drawing/2014/main" id="{21A3DEB0-442B-95F7-47D4-ACFED2D52118}"/>
              </a:ext>
            </a:extLst>
          </p:cNvPr>
          <p:cNvSpPr txBox="1"/>
          <p:nvPr/>
        </p:nvSpPr>
        <p:spPr>
          <a:xfrm>
            <a:off x="1460681" y="624364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42</a:t>
            </a:r>
          </a:p>
        </p:txBody>
      </p:sp>
      <p:sp>
        <p:nvSpPr>
          <p:cNvPr id="1420" name="TextBox 2030">
            <a:extLst>
              <a:ext uri="{FF2B5EF4-FFF2-40B4-BE49-F238E27FC236}">
                <a16:creationId xmlns:a16="http://schemas.microsoft.com/office/drawing/2014/main" id="{5F28222F-7961-03FA-BC37-6269218B637F}"/>
              </a:ext>
            </a:extLst>
          </p:cNvPr>
          <p:cNvSpPr txBox="1"/>
          <p:nvPr/>
        </p:nvSpPr>
        <p:spPr>
          <a:xfrm>
            <a:off x="1605892" y="624364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54</a:t>
            </a:r>
          </a:p>
        </p:txBody>
      </p:sp>
      <p:sp>
        <p:nvSpPr>
          <p:cNvPr id="1421" name="TextBox 2031">
            <a:extLst>
              <a:ext uri="{FF2B5EF4-FFF2-40B4-BE49-F238E27FC236}">
                <a16:creationId xmlns:a16="http://schemas.microsoft.com/office/drawing/2014/main" id="{86A3B0F4-F287-FC14-5A14-01C98C08E19E}"/>
              </a:ext>
            </a:extLst>
          </p:cNvPr>
          <p:cNvSpPr txBox="1"/>
          <p:nvPr/>
        </p:nvSpPr>
        <p:spPr>
          <a:xfrm>
            <a:off x="1751103" y="624364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66</a:t>
            </a:r>
          </a:p>
        </p:txBody>
      </p:sp>
      <p:sp>
        <p:nvSpPr>
          <p:cNvPr id="1422" name="TextBox 2032">
            <a:extLst>
              <a:ext uri="{FF2B5EF4-FFF2-40B4-BE49-F238E27FC236}">
                <a16:creationId xmlns:a16="http://schemas.microsoft.com/office/drawing/2014/main" id="{A0E4AD7C-A4FA-3DA1-3DC1-20A207D8652A}"/>
              </a:ext>
            </a:extLst>
          </p:cNvPr>
          <p:cNvSpPr txBox="1"/>
          <p:nvPr/>
        </p:nvSpPr>
        <p:spPr>
          <a:xfrm>
            <a:off x="1896314" y="624364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78</a:t>
            </a:r>
          </a:p>
        </p:txBody>
      </p:sp>
      <p:sp>
        <p:nvSpPr>
          <p:cNvPr id="1423" name="TextBox 2033">
            <a:extLst>
              <a:ext uri="{FF2B5EF4-FFF2-40B4-BE49-F238E27FC236}">
                <a16:creationId xmlns:a16="http://schemas.microsoft.com/office/drawing/2014/main" id="{F403DBED-DADB-BE88-53B3-40F8553F7ED8}"/>
              </a:ext>
            </a:extLst>
          </p:cNvPr>
          <p:cNvSpPr txBox="1"/>
          <p:nvPr/>
        </p:nvSpPr>
        <p:spPr>
          <a:xfrm>
            <a:off x="2041525" y="624364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90</a:t>
            </a:r>
          </a:p>
        </p:txBody>
      </p:sp>
      <p:sp>
        <p:nvSpPr>
          <p:cNvPr id="1424" name="TextBox 2034">
            <a:extLst>
              <a:ext uri="{FF2B5EF4-FFF2-40B4-BE49-F238E27FC236}">
                <a16:creationId xmlns:a16="http://schemas.microsoft.com/office/drawing/2014/main" id="{E0FCB0C7-090E-003C-DCAF-C721B4A8462F}"/>
              </a:ext>
            </a:extLst>
          </p:cNvPr>
          <p:cNvSpPr txBox="1"/>
          <p:nvPr/>
        </p:nvSpPr>
        <p:spPr>
          <a:xfrm>
            <a:off x="2186736" y="624364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102</a:t>
            </a:r>
          </a:p>
        </p:txBody>
      </p:sp>
      <p:sp>
        <p:nvSpPr>
          <p:cNvPr id="1425" name="TextBox 2035">
            <a:extLst>
              <a:ext uri="{FF2B5EF4-FFF2-40B4-BE49-F238E27FC236}">
                <a16:creationId xmlns:a16="http://schemas.microsoft.com/office/drawing/2014/main" id="{FE5D0934-40BA-B0A9-AA94-F8AF62689BF4}"/>
              </a:ext>
            </a:extLst>
          </p:cNvPr>
          <p:cNvSpPr txBox="1"/>
          <p:nvPr/>
        </p:nvSpPr>
        <p:spPr>
          <a:xfrm>
            <a:off x="2331947" y="624364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114</a:t>
            </a:r>
          </a:p>
        </p:txBody>
      </p:sp>
      <p:sp>
        <p:nvSpPr>
          <p:cNvPr id="1426" name="TextBox 2036">
            <a:extLst>
              <a:ext uri="{FF2B5EF4-FFF2-40B4-BE49-F238E27FC236}">
                <a16:creationId xmlns:a16="http://schemas.microsoft.com/office/drawing/2014/main" id="{80BCAA3A-3D03-4E8A-7389-187335C15192}"/>
              </a:ext>
            </a:extLst>
          </p:cNvPr>
          <p:cNvSpPr txBox="1"/>
          <p:nvPr/>
        </p:nvSpPr>
        <p:spPr>
          <a:xfrm>
            <a:off x="2477158" y="624364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126</a:t>
            </a:r>
          </a:p>
        </p:txBody>
      </p:sp>
      <p:sp>
        <p:nvSpPr>
          <p:cNvPr id="1427" name="TextBox 2037">
            <a:extLst>
              <a:ext uri="{FF2B5EF4-FFF2-40B4-BE49-F238E27FC236}">
                <a16:creationId xmlns:a16="http://schemas.microsoft.com/office/drawing/2014/main" id="{E7EDB6A0-6BAE-F0FF-54CC-3C54B3FF13D4}"/>
              </a:ext>
            </a:extLst>
          </p:cNvPr>
          <p:cNvSpPr txBox="1"/>
          <p:nvPr/>
        </p:nvSpPr>
        <p:spPr>
          <a:xfrm>
            <a:off x="2622369" y="624364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138</a:t>
            </a:r>
          </a:p>
        </p:txBody>
      </p:sp>
      <p:sp>
        <p:nvSpPr>
          <p:cNvPr id="1428" name="TextBox 2038">
            <a:extLst>
              <a:ext uri="{FF2B5EF4-FFF2-40B4-BE49-F238E27FC236}">
                <a16:creationId xmlns:a16="http://schemas.microsoft.com/office/drawing/2014/main" id="{34A7FBFC-E655-852A-4646-9506E3DF644F}"/>
              </a:ext>
            </a:extLst>
          </p:cNvPr>
          <p:cNvSpPr txBox="1"/>
          <p:nvPr/>
        </p:nvSpPr>
        <p:spPr>
          <a:xfrm>
            <a:off x="2912791" y="624364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162</a:t>
            </a:r>
          </a:p>
        </p:txBody>
      </p:sp>
      <p:sp>
        <p:nvSpPr>
          <p:cNvPr id="1429" name="TextBox 2039">
            <a:extLst>
              <a:ext uri="{FF2B5EF4-FFF2-40B4-BE49-F238E27FC236}">
                <a16:creationId xmlns:a16="http://schemas.microsoft.com/office/drawing/2014/main" id="{1BB6AFF4-A8F6-3A5A-A5AE-8E4138143492}"/>
              </a:ext>
            </a:extLst>
          </p:cNvPr>
          <p:cNvSpPr txBox="1"/>
          <p:nvPr/>
        </p:nvSpPr>
        <p:spPr>
          <a:xfrm>
            <a:off x="3203213" y="624364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186</a:t>
            </a:r>
          </a:p>
        </p:txBody>
      </p:sp>
      <p:sp>
        <p:nvSpPr>
          <p:cNvPr id="1430" name="TextBox 2040">
            <a:extLst>
              <a:ext uri="{FF2B5EF4-FFF2-40B4-BE49-F238E27FC236}">
                <a16:creationId xmlns:a16="http://schemas.microsoft.com/office/drawing/2014/main" id="{E3400AA9-5C6A-D965-2B79-75B1E616B6F3}"/>
              </a:ext>
            </a:extLst>
          </p:cNvPr>
          <p:cNvSpPr txBox="1"/>
          <p:nvPr/>
        </p:nvSpPr>
        <p:spPr>
          <a:xfrm>
            <a:off x="2767580" y="624364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150</a:t>
            </a:r>
          </a:p>
        </p:txBody>
      </p:sp>
      <p:sp>
        <p:nvSpPr>
          <p:cNvPr id="1431" name="TextBox 2041">
            <a:extLst>
              <a:ext uri="{FF2B5EF4-FFF2-40B4-BE49-F238E27FC236}">
                <a16:creationId xmlns:a16="http://schemas.microsoft.com/office/drawing/2014/main" id="{782A8792-E085-3AFD-BA95-735A10D19111}"/>
              </a:ext>
            </a:extLst>
          </p:cNvPr>
          <p:cNvSpPr txBox="1"/>
          <p:nvPr/>
        </p:nvSpPr>
        <p:spPr>
          <a:xfrm>
            <a:off x="3058002" y="624364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174</a:t>
            </a:r>
          </a:p>
        </p:txBody>
      </p:sp>
      <p:sp>
        <p:nvSpPr>
          <p:cNvPr id="1432" name="TextBox 2042">
            <a:extLst>
              <a:ext uri="{FF2B5EF4-FFF2-40B4-BE49-F238E27FC236}">
                <a16:creationId xmlns:a16="http://schemas.microsoft.com/office/drawing/2014/main" id="{54FDA9ED-7B59-35C1-1A15-D2FE285BFEB7}"/>
              </a:ext>
            </a:extLst>
          </p:cNvPr>
          <p:cNvSpPr txBox="1"/>
          <p:nvPr/>
        </p:nvSpPr>
        <p:spPr>
          <a:xfrm>
            <a:off x="3348424" y="624364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198</a:t>
            </a:r>
          </a:p>
        </p:txBody>
      </p:sp>
      <p:sp>
        <p:nvSpPr>
          <p:cNvPr id="1433" name="TextBox 2043">
            <a:extLst>
              <a:ext uri="{FF2B5EF4-FFF2-40B4-BE49-F238E27FC236}">
                <a16:creationId xmlns:a16="http://schemas.microsoft.com/office/drawing/2014/main" id="{E0DBD131-C009-2B26-E76E-4BB655BF7E39}"/>
              </a:ext>
            </a:extLst>
          </p:cNvPr>
          <p:cNvSpPr txBox="1"/>
          <p:nvPr/>
        </p:nvSpPr>
        <p:spPr>
          <a:xfrm>
            <a:off x="3638846" y="624364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222</a:t>
            </a:r>
          </a:p>
        </p:txBody>
      </p:sp>
      <p:sp>
        <p:nvSpPr>
          <p:cNvPr id="1434" name="TextBox 2044">
            <a:extLst>
              <a:ext uri="{FF2B5EF4-FFF2-40B4-BE49-F238E27FC236}">
                <a16:creationId xmlns:a16="http://schemas.microsoft.com/office/drawing/2014/main" id="{0A4DAB5F-9361-2CD3-EC4E-C38560F6AFA4}"/>
              </a:ext>
            </a:extLst>
          </p:cNvPr>
          <p:cNvSpPr txBox="1"/>
          <p:nvPr/>
        </p:nvSpPr>
        <p:spPr>
          <a:xfrm>
            <a:off x="3493635" y="624364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210</a:t>
            </a:r>
          </a:p>
        </p:txBody>
      </p:sp>
      <p:sp>
        <p:nvSpPr>
          <p:cNvPr id="1435" name="TextBox 2045">
            <a:extLst>
              <a:ext uri="{FF2B5EF4-FFF2-40B4-BE49-F238E27FC236}">
                <a16:creationId xmlns:a16="http://schemas.microsoft.com/office/drawing/2014/main" id="{B027F17B-02EB-59B5-9987-AD30669BDE53}"/>
              </a:ext>
            </a:extLst>
          </p:cNvPr>
          <p:cNvSpPr txBox="1"/>
          <p:nvPr/>
        </p:nvSpPr>
        <p:spPr>
          <a:xfrm>
            <a:off x="3929268" y="624364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246</a:t>
            </a:r>
          </a:p>
        </p:txBody>
      </p:sp>
      <p:sp>
        <p:nvSpPr>
          <p:cNvPr id="1436" name="TextBox 2046">
            <a:extLst>
              <a:ext uri="{FF2B5EF4-FFF2-40B4-BE49-F238E27FC236}">
                <a16:creationId xmlns:a16="http://schemas.microsoft.com/office/drawing/2014/main" id="{A7D766E3-786C-DC53-974C-9CBAE310CE97}"/>
              </a:ext>
            </a:extLst>
          </p:cNvPr>
          <p:cNvSpPr txBox="1"/>
          <p:nvPr/>
        </p:nvSpPr>
        <p:spPr>
          <a:xfrm>
            <a:off x="3784057" y="624364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234</a:t>
            </a:r>
          </a:p>
        </p:txBody>
      </p:sp>
      <p:cxnSp>
        <p:nvCxnSpPr>
          <p:cNvPr id="1437" name="Straight Connector 2047">
            <a:extLst>
              <a:ext uri="{FF2B5EF4-FFF2-40B4-BE49-F238E27FC236}">
                <a16:creationId xmlns:a16="http://schemas.microsoft.com/office/drawing/2014/main" id="{815C095E-04CA-8021-4874-97CAC4DCD327}"/>
              </a:ext>
            </a:extLst>
          </p:cNvPr>
          <p:cNvCxnSpPr>
            <a:cxnSpLocks/>
          </p:cNvCxnSpPr>
          <p:nvPr/>
        </p:nvCxnSpPr>
        <p:spPr>
          <a:xfrm flipH="1">
            <a:off x="1323081" y="590753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8" name="Straight Connector 2048">
            <a:extLst>
              <a:ext uri="{FF2B5EF4-FFF2-40B4-BE49-F238E27FC236}">
                <a16:creationId xmlns:a16="http://schemas.microsoft.com/office/drawing/2014/main" id="{C804B300-DC8B-5ECC-EF4C-446A160CB48B}"/>
              </a:ext>
            </a:extLst>
          </p:cNvPr>
          <p:cNvCxnSpPr>
            <a:cxnSpLocks/>
          </p:cNvCxnSpPr>
          <p:nvPr/>
        </p:nvCxnSpPr>
        <p:spPr>
          <a:xfrm flipH="1">
            <a:off x="1468040" y="590753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9" name="Straight Connector 2049">
            <a:extLst>
              <a:ext uri="{FF2B5EF4-FFF2-40B4-BE49-F238E27FC236}">
                <a16:creationId xmlns:a16="http://schemas.microsoft.com/office/drawing/2014/main" id="{E38E9A5C-3F3F-8917-E406-0DF68313F4EA}"/>
              </a:ext>
            </a:extLst>
          </p:cNvPr>
          <p:cNvCxnSpPr>
            <a:cxnSpLocks/>
          </p:cNvCxnSpPr>
          <p:nvPr/>
        </p:nvCxnSpPr>
        <p:spPr>
          <a:xfrm flipH="1">
            <a:off x="1612999" y="590753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0" name="Straight Connector 2050">
            <a:extLst>
              <a:ext uri="{FF2B5EF4-FFF2-40B4-BE49-F238E27FC236}">
                <a16:creationId xmlns:a16="http://schemas.microsoft.com/office/drawing/2014/main" id="{677C1400-AEB4-3510-7109-9D97DBA595F0}"/>
              </a:ext>
            </a:extLst>
          </p:cNvPr>
          <p:cNvCxnSpPr>
            <a:cxnSpLocks/>
          </p:cNvCxnSpPr>
          <p:nvPr/>
        </p:nvCxnSpPr>
        <p:spPr>
          <a:xfrm flipH="1">
            <a:off x="2047876" y="590753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1" name="Straight Connector 2051">
            <a:extLst>
              <a:ext uri="{FF2B5EF4-FFF2-40B4-BE49-F238E27FC236}">
                <a16:creationId xmlns:a16="http://schemas.microsoft.com/office/drawing/2014/main" id="{83CDC617-046A-7BC8-B665-9E077D93CABB}"/>
              </a:ext>
            </a:extLst>
          </p:cNvPr>
          <p:cNvCxnSpPr>
            <a:cxnSpLocks/>
          </p:cNvCxnSpPr>
          <p:nvPr/>
        </p:nvCxnSpPr>
        <p:spPr>
          <a:xfrm flipH="1">
            <a:off x="2772671" y="590753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2" name="Straight Connector 2052">
            <a:extLst>
              <a:ext uri="{FF2B5EF4-FFF2-40B4-BE49-F238E27FC236}">
                <a16:creationId xmlns:a16="http://schemas.microsoft.com/office/drawing/2014/main" id="{4CA706B9-E8B1-2D32-D761-013A390C29BE}"/>
              </a:ext>
            </a:extLst>
          </p:cNvPr>
          <p:cNvCxnSpPr>
            <a:cxnSpLocks/>
          </p:cNvCxnSpPr>
          <p:nvPr/>
        </p:nvCxnSpPr>
        <p:spPr>
          <a:xfrm flipH="1">
            <a:off x="2337794" y="590753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3" name="Straight Connector 2053">
            <a:extLst>
              <a:ext uri="{FF2B5EF4-FFF2-40B4-BE49-F238E27FC236}">
                <a16:creationId xmlns:a16="http://schemas.microsoft.com/office/drawing/2014/main" id="{0E519739-95C3-FF8B-5371-295CFFD4CE42}"/>
              </a:ext>
            </a:extLst>
          </p:cNvPr>
          <p:cNvCxnSpPr>
            <a:cxnSpLocks/>
          </p:cNvCxnSpPr>
          <p:nvPr/>
        </p:nvCxnSpPr>
        <p:spPr>
          <a:xfrm flipH="1">
            <a:off x="2917630" y="590753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4" name="Straight Connector 2054">
            <a:extLst>
              <a:ext uri="{FF2B5EF4-FFF2-40B4-BE49-F238E27FC236}">
                <a16:creationId xmlns:a16="http://schemas.microsoft.com/office/drawing/2014/main" id="{A8BC6CFC-17AB-2B5D-168A-78E5F7C454AE}"/>
              </a:ext>
            </a:extLst>
          </p:cNvPr>
          <p:cNvCxnSpPr>
            <a:cxnSpLocks/>
          </p:cNvCxnSpPr>
          <p:nvPr/>
        </p:nvCxnSpPr>
        <p:spPr>
          <a:xfrm flipH="1">
            <a:off x="1757958" y="590753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5" name="Straight Connector 2055">
            <a:extLst>
              <a:ext uri="{FF2B5EF4-FFF2-40B4-BE49-F238E27FC236}">
                <a16:creationId xmlns:a16="http://schemas.microsoft.com/office/drawing/2014/main" id="{9D617C0B-8450-F490-C76D-AB6EF91CDBD0}"/>
              </a:ext>
            </a:extLst>
          </p:cNvPr>
          <p:cNvCxnSpPr>
            <a:cxnSpLocks/>
          </p:cNvCxnSpPr>
          <p:nvPr/>
        </p:nvCxnSpPr>
        <p:spPr>
          <a:xfrm flipH="1">
            <a:off x="1902917" y="590753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6" name="Straight Connector 2056">
            <a:extLst>
              <a:ext uri="{FF2B5EF4-FFF2-40B4-BE49-F238E27FC236}">
                <a16:creationId xmlns:a16="http://schemas.microsoft.com/office/drawing/2014/main" id="{0D4EC2FD-D52E-3800-7917-EB126A7D36DC}"/>
              </a:ext>
            </a:extLst>
          </p:cNvPr>
          <p:cNvCxnSpPr>
            <a:cxnSpLocks/>
          </p:cNvCxnSpPr>
          <p:nvPr/>
        </p:nvCxnSpPr>
        <p:spPr>
          <a:xfrm flipH="1">
            <a:off x="2482753" y="590753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7" name="Straight Connector 2057">
            <a:extLst>
              <a:ext uri="{FF2B5EF4-FFF2-40B4-BE49-F238E27FC236}">
                <a16:creationId xmlns:a16="http://schemas.microsoft.com/office/drawing/2014/main" id="{BC14642E-D631-C2B7-2A63-0CBB18B20FA9}"/>
              </a:ext>
            </a:extLst>
          </p:cNvPr>
          <p:cNvCxnSpPr>
            <a:cxnSpLocks/>
          </p:cNvCxnSpPr>
          <p:nvPr/>
        </p:nvCxnSpPr>
        <p:spPr>
          <a:xfrm flipH="1">
            <a:off x="2192835" y="590753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8" name="Straight Connector 2058">
            <a:extLst>
              <a:ext uri="{FF2B5EF4-FFF2-40B4-BE49-F238E27FC236}">
                <a16:creationId xmlns:a16="http://schemas.microsoft.com/office/drawing/2014/main" id="{672779F6-3C1D-B2FA-27DF-AE74D6593092}"/>
              </a:ext>
            </a:extLst>
          </p:cNvPr>
          <p:cNvCxnSpPr>
            <a:cxnSpLocks/>
          </p:cNvCxnSpPr>
          <p:nvPr/>
        </p:nvCxnSpPr>
        <p:spPr>
          <a:xfrm flipH="1">
            <a:off x="2627712" y="590753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9" name="Straight Connector 2059">
            <a:extLst>
              <a:ext uri="{FF2B5EF4-FFF2-40B4-BE49-F238E27FC236}">
                <a16:creationId xmlns:a16="http://schemas.microsoft.com/office/drawing/2014/main" id="{5DBD89BC-E2F2-744A-4B0F-0C23FDD0B009}"/>
              </a:ext>
            </a:extLst>
          </p:cNvPr>
          <p:cNvCxnSpPr>
            <a:cxnSpLocks/>
          </p:cNvCxnSpPr>
          <p:nvPr/>
        </p:nvCxnSpPr>
        <p:spPr>
          <a:xfrm flipH="1">
            <a:off x="3062589" y="590753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0" name="Straight Connector 2060">
            <a:extLst>
              <a:ext uri="{FF2B5EF4-FFF2-40B4-BE49-F238E27FC236}">
                <a16:creationId xmlns:a16="http://schemas.microsoft.com/office/drawing/2014/main" id="{30757036-B441-EA51-6EBA-947710059FC6}"/>
              </a:ext>
            </a:extLst>
          </p:cNvPr>
          <p:cNvCxnSpPr>
            <a:cxnSpLocks/>
          </p:cNvCxnSpPr>
          <p:nvPr/>
        </p:nvCxnSpPr>
        <p:spPr>
          <a:xfrm flipH="1">
            <a:off x="3352507" y="590753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1" name="Straight Connector 2062">
            <a:extLst>
              <a:ext uri="{FF2B5EF4-FFF2-40B4-BE49-F238E27FC236}">
                <a16:creationId xmlns:a16="http://schemas.microsoft.com/office/drawing/2014/main" id="{CA6D0994-BEFA-1DFA-BB59-E866EA8936DA}"/>
              </a:ext>
            </a:extLst>
          </p:cNvPr>
          <p:cNvCxnSpPr>
            <a:cxnSpLocks/>
          </p:cNvCxnSpPr>
          <p:nvPr/>
        </p:nvCxnSpPr>
        <p:spPr>
          <a:xfrm flipH="1">
            <a:off x="3497466" y="590753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2" name="Straight Connector 2063">
            <a:extLst>
              <a:ext uri="{FF2B5EF4-FFF2-40B4-BE49-F238E27FC236}">
                <a16:creationId xmlns:a16="http://schemas.microsoft.com/office/drawing/2014/main" id="{37208B5C-4158-BB34-5B7B-4A922EF82092}"/>
              </a:ext>
            </a:extLst>
          </p:cNvPr>
          <p:cNvCxnSpPr>
            <a:cxnSpLocks/>
          </p:cNvCxnSpPr>
          <p:nvPr/>
        </p:nvCxnSpPr>
        <p:spPr>
          <a:xfrm flipH="1">
            <a:off x="3642425" y="590753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3" name="Straight Connector 2064">
            <a:extLst>
              <a:ext uri="{FF2B5EF4-FFF2-40B4-BE49-F238E27FC236}">
                <a16:creationId xmlns:a16="http://schemas.microsoft.com/office/drawing/2014/main" id="{05FDACEF-AC3B-ABF8-74FC-9BE555B50987}"/>
              </a:ext>
            </a:extLst>
          </p:cNvPr>
          <p:cNvCxnSpPr>
            <a:cxnSpLocks/>
          </p:cNvCxnSpPr>
          <p:nvPr/>
        </p:nvCxnSpPr>
        <p:spPr>
          <a:xfrm flipH="1">
            <a:off x="3787384" y="590753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4" name="Straight Connector 2065">
            <a:extLst>
              <a:ext uri="{FF2B5EF4-FFF2-40B4-BE49-F238E27FC236}">
                <a16:creationId xmlns:a16="http://schemas.microsoft.com/office/drawing/2014/main" id="{D2B15DF4-22B5-76DC-FF7A-E3ACD94F331F}"/>
              </a:ext>
            </a:extLst>
          </p:cNvPr>
          <p:cNvCxnSpPr>
            <a:cxnSpLocks/>
          </p:cNvCxnSpPr>
          <p:nvPr/>
        </p:nvCxnSpPr>
        <p:spPr>
          <a:xfrm flipH="1">
            <a:off x="3932343" y="590753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5" name="Straight Connector 2066">
            <a:extLst>
              <a:ext uri="{FF2B5EF4-FFF2-40B4-BE49-F238E27FC236}">
                <a16:creationId xmlns:a16="http://schemas.microsoft.com/office/drawing/2014/main" id="{C475B06D-4D12-3A55-55F3-DC5F8CDE2559}"/>
              </a:ext>
            </a:extLst>
          </p:cNvPr>
          <p:cNvCxnSpPr>
            <a:cxnSpLocks/>
          </p:cNvCxnSpPr>
          <p:nvPr/>
        </p:nvCxnSpPr>
        <p:spPr>
          <a:xfrm flipH="1">
            <a:off x="4077295" y="590753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6" name="Straight Connector 2067">
            <a:extLst>
              <a:ext uri="{FF2B5EF4-FFF2-40B4-BE49-F238E27FC236}">
                <a16:creationId xmlns:a16="http://schemas.microsoft.com/office/drawing/2014/main" id="{BF0CF82D-0655-9812-E261-425D50C5A7A4}"/>
              </a:ext>
            </a:extLst>
          </p:cNvPr>
          <p:cNvCxnSpPr>
            <a:cxnSpLocks/>
          </p:cNvCxnSpPr>
          <p:nvPr/>
        </p:nvCxnSpPr>
        <p:spPr>
          <a:xfrm flipH="1">
            <a:off x="1249993" y="590044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7" name="Straight Connector 2068">
            <a:extLst>
              <a:ext uri="{FF2B5EF4-FFF2-40B4-BE49-F238E27FC236}">
                <a16:creationId xmlns:a16="http://schemas.microsoft.com/office/drawing/2014/main" id="{D9E5198B-A9F6-4E36-B74D-AE3899272844}"/>
              </a:ext>
            </a:extLst>
          </p:cNvPr>
          <p:cNvCxnSpPr>
            <a:cxnSpLocks/>
          </p:cNvCxnSpPr>
          <p:nvPr/>
        </p:nvCxnSpPr>
        <p:spPr>
          <a:xfrm flipH="1">
            <a:off x="1540085" y="590044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8" name="Straight Connector 2069">
            <a:extLst>
              <a:ext uri="{FF2B5EF4-FFF2-40B4-BE49-F238E27FC236}">
                <a16:creationId xmlns:a16="http://schemas.microsoft.com/office/drawing/2014/main" id="{4E026945-F16E-A46F-A2CE-D3159BBEA575}"/>
              </a:ext>
            </a:extLst>
          </p:cNvPr>
          <p:cNvCxnSpPr>
            <a:cxnSpLocks/>
          </p:cNvCxnSpPr>
          <p:nvPr/>
        </p:nvCxnSpPr>
        <p:spPr>
          <a:xfrm flipH="1">
            <a:off x="1830177" y="590044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9" name="Straight Connector 2070">
            <a:extLst>
              <a:ext uri="{FF2B5EF4-FFF2-40B4-BE49-F238E27FC236}">
                <a16:creationId xmlns:a16="http://schemas.microsoft.com/office/drawing/2014/main" id="{B6B7E0C0-B5AE-5392-8CDB-370A656C654E}"/>
              </a:ext>
            </a:extLst>
          </p:cNvPr>
          <p:cNvCxnSpPr>
            <a:cxnSpLocks/>
          </p:cNvCxnSpPr>
          <p:nvPr/>
        </p:nvCxnSpPr>
        <p:spPr>
          <a:xfrm flipH="1">
            <a:off x="1685131" y="590044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0" name="Straight Connector 2071">
            <a:extLst>
              <a:ext uri="{FF2B5EF4-FFF2-40B4-BE49-F238E27FC236}">
                <a16:creationId xmlns:a16="http://schemas.microsoft.com/office/drawing/2014/main" id="{393B698D-8BC0-29F2-D453-1800EB96C5D5}"/>
              </a:ext>
            </a:extLst>
          </p:cNvPr>
          <p:cNvCxnSpPr>
            <a:cxnSpLocks/>
          </p:cNvCxnSpPr>
          <p:nvPr/>
        </p:nvCxnSpPr>
        <p:spPr>
          <a:xfrm flipH="1">
            <a:off x="1975223" y="590044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1" name="Straight Connector 2072">
            <a:extLst>
              <a:ext uri="{FF2B5EF4-FFF2-40B4-BE49-F238E27FC236}">
                <a16:creationId xmlns:a16="http://schemas.microsoft.com/office/drawing/2014/main" id="{2B9647F0-D255-8C25-61A1-202534B6D2DB}"/>
              </a:ext>
            </a:extLst>
          </p:cNvPr>
          <p:cNvCxnSpPr>
            <a:cxnSpLocks/>
          </p:cNvCxnSpPr>
          <p:nvPr/>
        </p:nvCxnSpPr>
        <p:spPr>
          <a:xfrm flipH="1">
            <a:off x="2555407" y="590044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2" name="Straight Connector 2073">
            <a:extLst>
              <a:ext uri="{FF2B5EF4-FFF2-40B4-BE49-F238E27FC236}">
                <a16:creationId xmlns:a16="http://schemas.microsoft.com/office/drawing/2014/main" id="{E4D5C54F-39C5-F0F3-7A22-D2C48E1730CE}"/>
              </a:ext>
            </a:extLst>
          </p:cNvPr>
          <p:cNvCxnSpPr>
            <a:cxnSpLocks/>
          </p:cNvCxnSpPr>
          <p:nvPr/>
        </p:nvCxnSpPr>
        <p:spPr>
          <a:xfrm flipH="1">
            <a:off x="2845499" y="590044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3" name="Straight Connector 2074">
            <a:extLst>
              <a:ext uri="{FF2B5EF4-FFF2-40B4-BE49-F238E27FC236}">
                <a16:creationId xmlns:a16="http://schemas.microsoft.com/office/drawing/2014/main" id="{90D6D741-2596-6E4C-153E-C64D9A550120}"/>
              </a:ext>
            </a:extLst>
          </p:cNvPr>
          <p:cNvCxnSpPr>
            <a:cxnSpLocks/>
          </p:cNvCxnSpPr>
          <p:nvPr/>
        </p:nvCxnSpPr>
        <p:spPr>
          <a:xfrm flipH="1">
            <a:off x="2410361" y="590044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4" name="Straight Connector 2075">
            <a:extLst>
              <a:ext uri="{FF2B5EF4-FFF2-40B4-BE49-F238E27FC236}">
                <a16:creationId xmlns:a16="http://schemas.microsoft.com/office/drawing/2014/main" id="{A6E374FD-FD43-F53F-8AD8-DB92B95B3CE0}"/>
              </a:ext>
            </a:extLst>
          </p:cNvPr>
          <p:cNvCxnSpPr>
            <a:cxnSpLocks/>
          </p:cNvCxnSpPr>
          <p:nvPr/>
        </p:nvCxnSpPr>
        <p:spPr>
          <a:xfrm flipH="1">
            <a:off x="1395039" y="590044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5" name="Straight Connector 2076">
            <a:extLst>
              <a:ext uri="{FF2B5EF4-FFF2-40B4-BE49-F238E27FC236}">
                <a16:creationId xmlns:a16="http://schemas.microsoft.com/office/drawing/2014/main" id="{9986C359-3A8D-E5D7-DE56-4419D94E40BC}"/>
              </a:ext>
            </a:extLst>
          </p:cNvPr>
          <p:cNvCxnSpPr>
            <a:cxnSpLocks/>
          </p:cNvCxnSpPr>
          <p:nvPr/>
        </p:nvCxnSpPr>
        <p:spPr>
          <a:xfrm flipH="1">
            <a:off x="2120269" y="590044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6" name="Straight Connector 2077">
            <a:extLst>
              <a:ext uri="{FF2B5EF4-FFF2-40B4-BE49-F238E27FC236}">
                <a16:creationId xmlns:a16="http://schemas.microsoft.com/office/drawing/2014/main" id="{73416662-A43F-B634-0E78-116C0D895E7E}"/>
              </a:ext>
            </a:extLst>
          </p:cNvPr>
          <p:cNvCxnSpPr>
            <a:cxnSpLocks/>
          </p:cNvCxnSpPr>
          <p:nvPr/>
        </p:nvCxnSpPr>
        <p:spPr>
          <a:xfrm flipH="1">
            <a:off x="2265315" y="590044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7" name="Straight Connector 2078">
            <a:extLst>
              <a:ext uri="{FF2B5EF4-FFF2-40B4-BE49-F238E27FC236}">
                <a16:creationId xmlns:a16="http://schemas.microsoft.com/office/drawing/2014/main" id="{F4D32235-D90F-9F31-CBC3-33E0AE18E2FD}"/>
              </a:ext>
            </a:extLst>
          </p:cNvPr>
          <p:cNvCxnSpPr>
            <a:cxnSpLocks/>
          </p:cNvCxnSpPr>
          <p:nvPr/>
        </p:nvCxnSpPr>
        <p:spPr>
          <a:xfrm flipH="1">
            <a:off x="2700453" y="590044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8" name="Straight Connector 2079">
            <a:extLst>
              <a:ext uri="{FF2B5EF4-FFF2-40B4-BE49-F238E27FC236}">
                <a16:creationId xmlns:a16="http://schemas.microsoft.com/office/drawing/2014/main" id="{A15121ED-B737-BCF9-530C-CD2D67CABD04}"/>
              </a:ext>
            </a:extLst>
          </p:cNvPr>
          <p:cNvCxnSpPr>
            <a:cxnSpLocks/>
          </p:cNvCxnSpPr>
          <p:nvPr/>
        </p:nvCxnSpPr>
        <p:spPr>
          <a:xfrm flipH="1">
            <a:off x="2990545" y="590044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9" name="Straight Connector 2080">
            <a:extLst>
              <a:ext uri="{FF2B5EF4-FFF2-40B4-BE49-F238E27FC236}">
                <a16:creationId xmlns:a16="http://schemas.microsoft.com/office/drawing/2014/main" id="{07E34608-4E07-3B64-25C8-DD5408F45F11}"/>
              </a:ext>
            </a:extLst>
          </p:cNvPr>
          <p:cNvCxnSpPr>
            <a:cxnSpLocks/>
          </p:cNvCxnSpPr>
          <p:nvPr/>
        </p:nvCxnSpPr>
        <p:spPr>
          <a:xfrm flipH="1">
            <a:off x="3135591" y="590044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0" name="Straight Connector 2081">
            <a:extLst>
              <a:ext uri="{FF2B5EF4-FFF2-40B4-BE49-F238E27FC236}">
                <a16:creationId xmlns:a16="http://schemas.microsoft.com/office/drawing/2014/main" id="{5A2909B2-5462-CE63-61AB-74C70BE55A55}"/>
              </a:ext>
            </a:extLst>
          </p:cNvPr>
          <p:cNvCxnSpPr>
            <a:cxnSpLocks/>
          </p:cNvCxnSpPr>
          <p:nvPr/>
        </p:nvCxnSpPr>
        <p:spPr>
          <a:xfrm flipH="1">
            <a:off x="3280637" y="590044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1" name="Straight Connector 2082">
            <a:extLst>
              <a:ext uri="{FF2B5EF4-FFF2-40B4-BE49-F238E27FC236}">
                <a16:creationId xmlns:a16="http://schemas.microsoft.com/office/drawing/2014/main" id="{522ACEAF-98A2-CE88-FF18-52571D54DA6B}"/>
              </a:ext>
            </a:extLst>
          </p:cNvPr>
          <p:cNvCxnSpPr>
            <a:cxnSpLocks/>
          </p:cNvCxnSpPr>
          <p:nvPr/>
        </p:nvCxnSpPr>
        <p:spPr>
          <a:xfrm flipH="1">
            <a:off x="3425683" y="590044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2" name="Straight Connector 2083">
            <a:extLst>
              <a:ext uri="{FF2B5EF4-FFF2-40B4-BE49-F238E27FC236}">
                <a16:creationId xmlns:a16="http://schemas.microsoft.com/office/drawing/2014/main" id="{20EF00F6-15E5-FAE5-E716-7867F0AD0F30}"/>
              </a:ext>
            </a:extLst>
          </p:cNvPr>
          <p:cNvCxnSpPr>
            <a:cxnSpLocks/>
          </p:cNvCxnSpPr>
          <p:nvPr/>
        </p:nvCxnSpPr>
        <p:spPr>
          <a:xfrm flipH="1">
            <a:off x="3570729" y="590044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3" name="Straight Connector 2084">
            <a:extLst>
              <a:ext uri="{FF2B5EF4-FFF2-40B4-BE49-F238E27FC236}">
                <a16:creationId xmlns:a16="http://schemas.microsoft.com/office/drawing/2014/main" id="{C3BB0DFA-B677-ACA7-40DE-A1963781A5F9}"/>
              </a:ext>
            </a:extLst>
          </p:cNvPr>
          <p:cNvCxnSpPr>
            <a:cxnSpLocks/>
          </p:cNvCxnSpPr>
          <p:nvPr/>
        </p:nvCxnSpPr>
        <p:spPr>
          <a:xfrm flipH="1">
            <a:off x="3715775" y="590044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4" name="Straight Connector 2085">
            <a:extLst>
              <a:ext uri="{FF2B5EF4-FFF2-40B4-BE49-F238E27FC236}">
                <a16:creationId xmlns:a16="http://schemas.microsoft.com/office/drawing/2014/main" id="{33200717-A989-B2FD-7B28-35708EFFB3C1}"/>
              </a:ext>
            </a:extLst>
          </p:cNvPr>
          <p:cNvCxnSpPr>
            <a:cxnSpLocks/>
          </p:cNvCxnSpPr>
          <p:nvPr/>
        </p:nvCxnSpPr>
        <p:spPr>
          <a:xfrm flipH="1">
            <a:off x="3860821" y="590044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5" name="Straight Connector 2086">
            <a:extLst>
              <a:ext uri="{FF2B5EF4-FFF2-40B4-BE49-F238E27FC236}">
                <a16:creationId xmlns:a16="http://schemas.microsoft.com/office/drawing/2014/main" id="{E4C3FD2A-8B2F-A93F-E13D-9082F1FF55F8}"/>
              </a:ext>
            </a:extLst>
          </p:cNvPr>
          <p:cNvCxnSpPr>
            <a:cxnSpLocks/>
          </p:cNvCxnSpPr>
          <p:nvPr/>
        </p:nvCxnSpPr>
        <p:spPr>
          <a:xfrm flipH="1">
            <a:off x="4005862" y="590044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6" name="TextBox 2087">
            <a:extLst>
              <a:ext uri="{FF2B5EF4-FFF2-40B4-BE49-F238E27FC236}">
                <a16:creationId xmlns:a16="http://schemas.microsoft.com/office/drawing/2014/main" id="{1B5C7938-C05E-EBB3-0BF9-9D4C248A2685}"/>
              </a:ext>
            </a:extLst>
          </p:cNvPr>
          <p:cNvSpPr txBox="1"/>
          <p:nvPr/>
        </p:nvSpPr>
        <p:spPr>
          <a:xfrm>
            <a:off x="1101211" y="598155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12</a:t>
            </a:r>
          </a:p>
        </p:txBody>
      </p:sp>
      <p:cxnSp>
        <p:nvCxnSpPr>
          <p:cNvPr id="1477" name="Straight Connector 2060">
            <a:extLst>
              <a:ext uri="{FF2B5EF4-FFF2-40B4-BE49-F238E27FC236}">
                <a16:creationId xmlns:a16="http://schemas.microsoft.com/office/drawing/2014/main" id="{A71D5819-E928-9FEC-20E9-D9E69BEEDFC5}"/>
              </a:ext>
            </a:extLst>
          </p:cNvPr>
          <p:cNvCxnSpPr>
            <a:cxnSpLocks/>
          </p:cNvCxnSpPr>
          <p:nvPr/>
        </p:nvCxnSpPr>
        <p:spPr>
          <a:xfrm flipH="1">
            <a:off x="3207548" y="590753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8" name="TextBox 1150">
            <a:extLst>
              <a:ext uri="{FF2B5EF4-FFF2-40B4-BE49-F238E27FC236}">
                <a16:creationId xmlns:a16="http://schemas.microsoft.com/office/drawing/2014/main" id="{878FE8EC-D22C-5E65-1219-482EFD781672}"/>
              </a:ext>
            </a:extLst>
          </p:cNvPr>
          <p:cNvSpPr txBox="1"/>
          <p:nvPr/>
        </p:nvSpPr>
        <p:spPr>
          <a:xfrm>
            <a:off x="1219525" y="6431032"/>
            <a:ext cx="2872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Lead time steps for the 00 UTC run and at the end of the </a:t>
            </a:r>
          </a:p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12-hourly accumulation periods [in hours]</a:t>
            </a:r>
          </a:p>
        </p:txBody>
      </p:sp>
      <p:sp>
        <p:nvSpPr>
          <p:cNvPr id="1479" name="TextBox 1151">
            <a:extLst>
              <a:ext uri="{FF2B5EF4-FFF2-40B4-BE49-F238E27FC236}">
                <a16:creationId xmlns:a16="http://schemas.microsoft.com/office/drawing/2014/main" id="{7F3E6C49-BACA-EF39-B602-226F41C82DD0}"/>
              </a:ext>
            </a:extLst>
          </p:cNvPr>
          <p:cNvSpPr txBox="1"/>
          <p:nvPr/>
        </p:nvSpPr>
        <p:spPr>
          <a:xfrm>
            <a:off x="3642760" y="6762487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D10</a:t>
            </a:r>
          </a:p>
        </p:txBody>
      </p:sp>
      <p:sp>
        <p:nvSpPr>
          <p:cNvPr id="1480" name="TextBox 1152">
            <a:extLst>
              <a:ext uri="{FF2B5EF4-FFF2-40B4-BE49-F238E27FC236}">
                <a16:creationId xmlns:a16="http://schemas.microsoft.com/office/drawing/2014/main" id="{24275B48-115D-ABC9-E3D0-538BC8BB601F}"/>
              </a:ext>
            </a:extLst>
          </p:cNvPr>
          <p:cNvSpPr txBox="1"/>
          <p:nvPr/>
        </p:nvSpPr>
        <p:spPr>
          <a:xfrm>
            <a:off x="3320995" y="6762487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D9</a:t>
            </a:r>
          </a:p>
        </p:txBody>
      </p:sp>
      <p:sp>
        <p:nvSpPr>
          <p:cNvPr id="1481" name="TextBox 1153">
            <a:extLst>
              <a:ext uri="{FF2B5EF4-FFF2-40B4-BE49-F238E27FC236}">
                <a16:creationId xmlns:a16="http://schemas.microsoft.com/office/drawing/2014/main" id="{5561174C-1BFA-C4EB-E018-63C8B44390C2}"/>
              </a:ext>
            </a:extLst>
          </p:cNvPr>
          <p:cNvSpPr txBox="1"/>
          <p:nvPr/>
        </p:nvSpPr>
        <p:spPr>
          <a:xfrm>
            <a:off x="1268679" y="6762487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D2</a:t>
            </a:r>
          </a:p>
        </p:txBody>
      </p:sp>
      <p:sp>
        <p:nvSpPr>
          <p:cNvPr id="1482" name="TextBox 1154">
            <a:extLst>
              <a:ext uri="{FF2B5EF4-FFF2-40B4-BE49-F238E27FC236}">
                <a16:creationId xmlns:a16="http://schemas.microsoft.com/office/drawing/2014/main" id="{0FCEBC3C-D76B-7DBC-8079-D994492DCDA7}"/>
              </a:ext>
            </a:extLst>
          </p:cNvPr>
          <p:cNvSpPr txBox="1"/>
          <p:nvPr/>
        </p:nvSpPr>
        <p:spPr>
          <a:xfrm>
            <a:off x="1561867" y="6762487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D3</a:t>
            </a:r>
          </a:p>
        </p:txBody>
      </p:sp>
      <p:sp>
        <p:nvSpPr>
          <p:cNvPr id="1483" name="TextBox 1155">
            <a:extLst>
              <a:ext uri="{FF2B5EF4-FFF2-40B4-BE49-F238E27FC236}">
                <a16:creationId xmlns:a16="http://schemas.microsoft.com/office/drawing/2014/main" id="{C15ED6E2-5969-C4E1-9963-679F3F05A19E}"/>
              </a:ext>
            </a:extLst>
          </p:cNvPr>
          <p:cNvSpPr txBox="1"/>
          <p:nvPr/>
        </p:nvSpPr>
        <p:spPr>
          <a:xfrm>
            <a:off x="1855055" y="6762487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D4</a:t>
            </a:r>
          </a:p>
        </p:txBody>
      </p:sp>
      <p:sp>
        <p:nvSpPr>
          <p:cNvPr id="1484" name="TextBox 1156">
            <a:extLst>
              <a:ext uri="{FF2B5EF4-FFF2-40B4-BE49-F238E27FC236}">
                <a16:creationId xmlns:a16="http://schemas.microsoft.com/office/drawing/2014/main" id="{DD9EBA05-A19A-A82A-3731-7786E3D92C56}"/>
              </a:ext>
            </a:extLst>
          </p:cNvPr>
          <p:cNvSpPr txBox="1"/>
          <p:nvPr/>
        </p:nvSpPr>
        <p:spPr>
          <a:xfrm>
            <a:off x="2148243" y="6762487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D5</a:t>
            </a:r>
          </a:p>
        </p:txBody>
      </p:sp>
      <p:sp>
        <p:nvSpPr>
          <p:cNvPr id="1485" name="TextBox 1157">
            <a:extLst>
              <a:ext uri="{FF2B5EF4-FFF2-40B4-BE49-F238E27FC236}">
                <a16:creationId xmlns:a16="http://schemas.microsoft.com/office/drawing/2014/main" id="{C01D3D0E-9221-0A8A-045C-93E9C46FBDD6}"/>
              </a:ext>
            </a:extLst>
          </p:cNvPr>
          <p:cNvSpPr txBox="1"/>
          <p:nvPr/>
        </p:nvSpPr>
        <p:spPr>
          <a:xfrm>
            <a:off x="2441431" y="6762487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D6</a:t>
            </a:r>
          </a:p>
        </p:txBody>
      </p:sp>
      <p:sp>
        <p:nvSpPr>
          <p:cNvPr id="1486" name="TextBox 1158">
            <a:extLst>
              <a:ext uri="{FF2B5EF4-FFF2-40B4-BE49-F238E27FC236}">
                <a16:creationId xmlns:a16="http://schemas.microsoft.com/office/drawing/2014/main" id="{D5CE8BD0-842B-CD91-0E33-17CDA4C11299}"/>
              </a:ext>
            </a:extLst>
          </p:cNvPr>
          <p:cNvSpPr txBox="1"/>
          <p:nvPr/>
        </p:nvSpPr>
        <p:spPr>
          <a:xfrm>
            <a:off x="2734619" y="6762487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D7</a:t>
            </a:r>
          </a:p>
        </p:txBody>
      </p:sp>
      <p:sp>
        <p:nvSpPr>
          <p:cNvPr id="1487" name="TextBox 1159">
            <a:extLst>
              <a:ext uri="{FF2B5EF4-FFF2-40B4-BE49-F238E27FC236}">
                <a16:creationId xmlns:a16="http://schemas.microsoft.com/office/drawing/2014/main" id="{A2881AC8-5E35-89D3-DFB8-0762FD615FBC}"/>
              </a:ext>
            </a:extLst>
          </p:cNvPr>
          <p:cNvSpPr txBox="1"/>
          <p:nvPr/>
        </p:nvSpPr>
        <p:spPr>
          <a:xfrm>
            <a:off x="3027807" y="6762487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D8</a:t>
            </a:r>
          </a:p>
        </p:txBody>
      </p:sp>
      <p:sp>
        <p:nvSpPr>
          <p:cNvPr id="1488" name="TextBox 1160">
            <a:extLst>
              <a:ext uri="{FF2B5EF4-FFF2-40B4-BE49-F238E27FC236}">
                <a16:creationId xmlns:a16="http://schemas.microsoft.com/office/drawing/2014/main" id="{8AC07057-B1E4-332B-1EA1-159211D8D260}"/>
              </a:ext>
            </a:extLst>
          </p:cNvPr>
          <p:cNvSpPr txBox="1"/>
          <p:nvPr/>
        </p:nvSpPr>
        <p:spPr>
          <a:xfrm>
            <a:off x="1246298" y="6927960"/>
            <a:ext cx="2845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Lead times (in days)</a:t>
            </a:r>
          </a:p>
        </p:txBody>
      </p:sp>
      <p:sp>
        <p:nvSpPr>
          <p:cNvPr id="1489" name="TextBox 2031">
            <a:extLst>
              <a:ext uri="{FF2B5EF4-FFF2-40B4-BE49-F238E27FC236}">
                <a16:creationId xmlns:a16="http://schemas.microsoft.com/office/drawing/2014/main" id="{B0F765EA-7BF3-FE8E-C51F-5B141F81A6FA}"/>
              </a:ext>
            </a:extLst>
          </p:cNvPr>
          <p:cNvSpPr txBox="1"/>
          <p:nvPr/>
        </p:nvSpPr>
        <p:spPr>
          <a:xfrm>
            <a:off x="1170259" y="624364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18</a:t>
            </a:r>
          </a:p>
        </p:txBody>
      </p:sp>
      <p:cxnSp>
        <p:nvCxnSpPr>
          <p:cNvPr id="1490" name="Straight Connector 2048">
            <a:extLst>
              <a:ext uri="{FF2B5EF4-FFF2-40B4-BE49-F238E27FC236}">
                <a16:creationId xmlns:a16="http://schemas.microsoft.com/office/drawing/2014/main" id="{45471DE7-1146-B8C2-035F-1E5EA0765E25}"/>
              </a:ext>
            </a:extLst>
          </p:cNvPr>
          <p:cNvCxnSpPr>
            <a:cxnSpLocks/>
          </p:cNvCxnSpPr>
          <p:nvPr/>
        </p:nvCxnSpPr>
        <p:spPr>
          <a:xfrm flipH="1">
            <a:off x="1474734" y="6788644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1" name="Straight Connector 2050">
            <a:extLst>
              <a:ext uri="{FF2B5EF4-FFF2-40B4-BE49-F238E27FC236}">
                <a16:creationId xmlns:a16="http://schemas.microsoft.com/office/drawing/2014/main" id="{97BA5A13-4BA1-EE20-05D8-81DCC5584C15}"/>
              </a:ext>
            </a:extLst>
          </p:cNvPr>
          <p:cNvCxnSpPr>
            <a:cxnSpLocks/>
          </p:cNvCxnSpPr>
          <p:nvPr/>
        </p:nvCxnSpPr>
        <p:spPr>
          <a:xfrm flipH="1">
            <a:off x="2054570" y="6788644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2" name="Straight Connector 2052">
            <a:extLst>
              <a:ext uri="{FF2B5EF4-FFF2-40B4-BE49-F238E27FC236}">
                <a16:creationId xmlns:a16="http://schemas.microsoft.com/office/drawing/2014/main" id="{431E0DC4-FDB5-9501-4E30-D18F7AE657CB}"/>
              </a:ext>
            </a:extLst>
          </p:cNvPr>
          <p:cNvCxnSpPr>
            <a:cxnSpLocks/>
          </p:cNvCxnSpPr>
          <p:nvPr/>
        </p:nvCxnSpPr>
        <p:spPr>
          <a:xfrm flipH="1">
            <a:off x="2344488" y="6788644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3" name="Straight Connector 2053">
            <a:extLst>
              <a:ext uri="{FF2B5EF4-FFF2-40B4-BE49-F238E27FC236}">
                <a16:creationId xmlns:a16="http://schemas.microsoft.com/office/drawing/2014/main" id="{57997FF6-A797-B2A1-99B1-E289CAD3E9B3}"/>
              </a:ext>
            </a:extLst>
          </p:cNvPr>
          <p:cNvCxnSpPr>
            <a:cxnSpLocks/>
          </p:cNvCxnSpPr>
          <p:nvPr/>
        </p:nvCxnSpPr>
        <p:spPr>
          <a:xfrm flipH="1">
            <a:off x="2924324" y="6788644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4" name="Straight Connector 2054">
            <a:extLst>
              <a:ext uri="{FF2B5EF4-FFF2-40B4-BE49-F238E27FC236}">
                <a16:creationId xmlns:a16="http://schemas.microsoft.com/office/drawing/2014/main" id="{DBF68E1A-060F-91DA-72B5-6BA2C418B502}"/>
              </a:ext>
            </a:extLst>
          </p:cNvPr>
          <p:cNvCxnSpPr>
            <a:cxnSpLocks/>
          </p:cNvCxnSpPr>
          <p:nvPr/>
        </p:nvCxnSpPr>
        <p:spPr>
          <a:xfrm flipH="1">
            <a:off x="1764652" y="6788644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5" name="Straight Connector 2058">
            <a:extLst>
              <a:ext uri="{FF2B5EF4-FFF2-40B4-BE49-F238E27FC236}">
                <a16:creationId xmlns:a16="http://schemas.microsoft.com/office/drawing/2014/main" id="{FE099D94-C444-9CB9-A000-252B7F8F3A9D}"/>
              </a:ext>
            </a:extLst>
          </p:cNvPr>
          <p:cNvCxnSpPr>
            <a:cxnSpLocks/>
          </p:cNvCxnSpPr>
          <p:nvPr/>
        </p:nvCxnSpPr>
        <p:spPr>
          <a:xfrm flipH="1">
            <a:off x="2634406" y="6788644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6" name="Straight Connector 2062">
            <a:extLst>
              <a:ext uri="{FF2B5EF4-FFF2-40B4-BE49-F238E27FC236}">
                <a16:creationId xmlns:a16="http://schemas.microsoft.com/office/drawing/2014/main" id="{7BB94E5E-B506-0AF8-CA5F-DFEBD7402190}"/>
              </a:ext>
            </a:extLst>
          </p:cNvPr>
          <p:cNvCxnSpPr>
            <a:cxnSpLocks/>
          </p:cNvCxnSpPr>
          <p:nvPr/>
        </p:nvCxnSpPr>
        <p:spPr>
          <a:xfrm flipH="1">
            <a:off x="3504160" y="6788644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7" name="Straight Connector 2064">
            <a:extLst>
              <a:ext uri="{FF2B5EF4-FFF2-40B4-BE49-F238E27FC236}">
                <a16:creationId xmlns:a16="http://schemas.microsoft.com/office/drawing/2014/main" id="{06923E9A-4832-CE82-3172-1A8FD7138760}"/>
              </a:ext>
            </a:extLst>
          </p:cNvPr>
          <p:cNvCxnSpPr>
            <a:cxnSpLocks/>
          </p:cNvCxnSpPr>
          <p:nvPr/>
        </p:nvCxnSpPr>
        <p:spPr>
          <a:xfrm flipH="1">
            <a:off x="3794078" y="6788644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8" name="Straight Connector 2060">
            <a:extLst>
              <a:ext uri="{FF2B5EF4-FFF2-40B4-BE49-F238E27FC236}">
                <a16:creationId xmlns:a16="http://schemas.microsoft.com/office/drawing/2014/main" id="{833BB641-4A34-E955-2A3E-B7F5E07ED0D4}"/>
              </a:ext>
            </a:extLst>
          </p:cNvPr>
          <p:cNvCxnSpPr>
            <a:cxnSpLocks/>
          </p:cNvCxnSpPr>
          <p:nvPr/>
        </p:nvCxnSpPr>
        <p:spPr>
          <a:xfrm flipH="1">
            <a:off x="3214242" y="6788644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9" name="TextBox 1171">
            <a:extLst>
              <a:ext uri="{FF2B5EF4-FFF2-40B4-BE49-F238E27FC236}">
                <a16:creationId xmlns:a16="http://schemas.microsoft.com/office/drawing/2014/main" id="{9F026C04-CA1A-B835-3D46-967D2CDA8F66}"/>
              </a:ext>
            </a:extLst>
          </p:cNvPr>
          <p:cNvSpPr txBox="1"/>
          <p:nvPr/>
        </p:nvSpPr>
        <p:spPr>
          <a:xfrm>
            <a:off x="994543" y="6762487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D1</a:t>
            </a:r>
          </a:p>
        </p:txBody>
      </p:sp>
      <p:cxnSp>
        <p:nvCxnSpPr>
          <p:cNvPr id="1502" name="Straight Connector 1174">
            <a:extLst>
              <a:ext uri="{FF2B5EF4-FFF2-40B4-BE49-F238E27FC236}">
                <a16:creationId xmlns:a16="http://schemas.microsoft.com/office/drawing/2014/main" id="{B7AB8F3F-CFFE-A38E-1585-2896F2497CDE}"/>
              </a:ext>
            </a:extLst>
          </p:cNvPr>
          <p:cNvCxnSpPr>
            <a:cxnSpLocks/>
          </p:cNvCxnSpPr>
          <p:nvPr/>
        </p:nvCxnSpPr>
        <p:spPr>
          <a:xfrm flipH="1">
            <a:off x="222975" y="5815722"/>
            <a:ext cx="9000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3" name="TextBox 1175">
            <a:extLst>
              <a:ext uri="{FF2B5EF4-FFF2-40B4-BE49-F238E27FC236}">
                <a16:creationId xmlns:a16="http://schemas.microsoft.com/office/drawing/2014/main" id="{4241F434-72AD-4893-42AC-1A6A55E56AF0}"/>
              </a:ext>
            </a:extLst>
          </p:cNvPr>
          <p:cNvSpPr txBox="1"/>
          <p:nvPr/>
        </p:nvSpPr>
        <p:spPr>
          <a:xfrm>
            <a:off x="312209" y="5650370"/>
            <a:ext cx="8569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FB=1, Perfect FB</a:t>
            </a:r>
          </a:p>
        </p:txBody>
      </p:sp>
      <p:sp>
        <p:nvSpPr>
          <p:cNvPr id="1506" name="TextBox 1718">
            <a:extLst>
              <a:ext uri="{FF2B5EF4-FFF2-40B4-BE49-F238E27FC236}">
                <a16:creationId xmlns:a16="http://schemas.microsoft.com/office/drawing/2014/main" id="{31F964CE-D2B3-CB27-4C32-045DF48F1A38}"/>
              </a:ext>
            </a:extLst>
          </p:cNvPr>
          <p:cNvSpPr txBox="1"/>
          <p:nvPr/>
        </p:nvSpPr>
        <p:spPr>
          <a:xfrm rot="16200000">
            <a:off x="-107836" y="4736846"/>
            <a:ext cx="20466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FB [-]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07" name="TextBox 1718">
            <a:extLst>
              <a:ext uri="{FF2B5EF4-FFF2-40B4-BE49-F238E27FC236}">
                <a16:creationId xmlns:a16="http://schemas.microsoft.com/office/drawing/2014/main" id="{E5A7D5C3-74A4-3B10-5D08-3483AF080A55}"/>
              </a:ext>
            </a:extLst>
          </p:cNvPr>
          <p:cNvSpPr txBox="1"/>
          <p:nvPr/>
        </p:nvSpPr>
        <p:spPr>
          <a:xfrm rot="16200000">
            <a:off x="-98098" y="2069528"/>
            <a:ext cx="2027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FB [-]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08" name="Straight Connector 1713">
            <a:extLst>
              <a:ext uri="{FF2B5EF4-FFF2-40B4-BE49-F238E27FC236}">
                <a16:creationId xmlns:a16="http://schemas.microsoft.com/office/drawing/2014/main" id="{1EFFC7A9-71FB-6E24-538B-7434A1190D55}"/>
              </a:ext>
            </a:extLst>
          </p:cNvPr>
          <p:cNvCxnSpPr>
            <a:cxnSpLocks/>
          </p:cNvCxnSpPr>
          <p:nvPr/>
        </p:nvCxnSpPr>
        <p:spPr>
          <a:xfrm>
            <a:off x="1707213" y="771510"/>
            <a:ext cx="725668" cy="0"/>
          </a:xfrm>
          <a:prstGeom prst="line">
            <a:avLst/>
          </a:prstGeom>
          <a:ln w="38100">
            <a:solidFill>
              <a:srgbClr val="055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9" name="Straight Connector 1714">
            <a:extLst>
              <a:ext uri="{FF2B5EF4-FFF2-40B4-BE49-F238E27FC236}">
                <a16:creationId xmlns:a16="http://schemas.microsoft.com/office/drawing/2014/main" id="{2912C32E-8099-EE36-5BD2-A80A87C9CECE}"/>
              </a:ext>
            </a:extLst>
          </p:cNvPr>
          <p:cNvCxnSpPr>
            <a:cxnSpLocks/>
          </p:cNvCxnSpPr>
          <p:nvPr/>
        </p:nvCxnSpPr>
        <p:spPr>
          <a:xfrm>
            <a:off x="1701703" y="569546"/>
            <a:ext cx="725668" cy="0"/>
          </a:xfrm>
          <a:prstGeom prst="line">
            <a:avLst/>
          </a:prstGeom>
          <a:ln w="38100">
            <a:solidFill>
              <a:srgbClr val="EF4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0" name="TextBox 1715">
            <a:extLst>
              <a:ext uri="{FF2B5EF4-FFF2-40B4-BE49-F238E27FC236}">
                <a16:creationId xmlns:a16="http://schemas.microsoft.com/office/drawing/2014/main" id="{A1466A43-AA13-59D6-5F0A-93127C265F89}"/>
              </a:ext>
            </a:extLst>
          </p:cNvPr>
          <p:cNvSpPr txBox="1"/>
          <p:nvPr/>
        </p:nvSpPr>
        <p:spPr>
          <a:xfrm>
            <a:off x="930749" y="446436"/>
            <a:ext cx="7658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ENS</a:t>
            </a:r>
          </a:p>
        </p:txBody>
      </p:sp>
      <p:sp>
        <p:nvSpPr>
          <p:cNvPr id="1511" name="TextBox 1716">
            <a:extLst>
              <a:ext uri="{FF2B5EF4-FFF2-40B4-BE49-F238E27FC236}">
                <a16:creationId xmlns:a16="http://schemas.microsoft.com/office/drawing/2014/main" id="{F5BF7DE6-45E3-E569-55B7-DF7A067CEC82}"/>
              </a:ext>
            </a:extLst>
          </p:cNvPr>
          <p:cNvSpPr txBox="1"/>
          <p:nvPr/>
        </p:nvSpPr>
        <p:spPr>
          <a:xfrm>
            <a:off x="631760" y="648400"/>
            <a:ext cx="10647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ecPoint</a:t>
            </a:r>
          </a:p>
        </p:txBody>
      </p:sp>
      <p:sp>
        <p:nvSpPr>
          <p:cNvPr id="1512" name="TextBox 1760">
            <a:extLst>
              <a:ext uri="{FF2B5EF4-FFF2-40B4-BE49-F238E27FC236}">
                <a16:creationId xmlns:a16="http://schemas.microsoft.com/office/drawing/2014/main" id="{E46B0DEB-C18D-FD9E-31B0-D83DDFD9BBB1}"/>
              </a:ext>
            </a:extLst>
          </p:cNvPr>
          <p:cNvSpPr txBox="1"/>
          <p:nvPr/>
        </p:nvSpPr>
        <p:spPr>
          <a:xfrm>
            <a:off x="1225514" y="940844"/>
            <a:ext cx="28517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La Costa</a:t>
            </a:r>
          </a:p>
        </p:txBody>
      </p:sp>
      <p:sp>
        <p:nvSpPr>
          <p:cNvPr id="1513" name="TextBox 1761">
            <a:extLst>
              <a:ext uri="{FF2B5EF4-FFF2-40B4-BE49-F238E27FC236}">
                <a16:creationId xmlns:a16="http://schemas.microsoft.com/office/drawing/2014/main" id="{B42761BA-7B0D-34E2-893C-9DEB69525BB1}"/>
              </a:ext>
            </a:extLst>
          </p:cNvPr>
          <p:cNvSpPr txBox="1"/>
          <p:nvPr/>
        </p:nvSpPr>
        <p:spPr>
          <a:xfrm>
            <a:off x="4444863" y="940845"/>
            <a:ext cx="2901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/>
              <a:t>La Sierra</a:t>
            </a:r>
          </a:p>
        </p:txBody>
      </p:sp>
      <p:sp>
        <p:nvSpPr>
          <p:cNvPr id="1514" name="Oval 2103">
            <a:extLst>
              <a:ext uri="{FF2B5EF4-FFF2-40B4-BE49-F238E27FC236}">
                <a16:creationId xmlns:a16="http://schemas.microsoft.com/office/drawing/2014/main" id="{40F982EE-C188-AE61-38B8-AC717D0D8F2B}"/>
              </a:ext>
            </a:extLst>
          </p:cNvPr>
          <p:cNvSpPr/>
          <p:nvPr/>
        </p:nvSpPr>
        <p:spPr>
          <a:xfrm>
            <a:off x="3687958" y="630892"/>
            <a:ext cx="90000" cy="9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15" name="TextBox 2104">
            <a:extLst>
              <a:ext uri="{FF2B5EF4-FFF2-40B4-BE49-F238E27FC236}">
                <a16:creationId xmlns:a16="http://schemas.microsoft.com/office/drawing/2014/main" id="{1165A408-4687-1BD3-034B-C790A8A0BBF7}"/>
              </a:ext>
            </a:extLst>
          </p:cNvPr>
          <p:cNvSpPr txBox="1"/>
          <p:nvPr/>
        </p:nvSpPr>
        <p:spPr>
          <a:xfrm>
            <a:off x="3722045" y="568170"/>
            <a:ext cx="22809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0000 – 1200 UTC (1800 – 0600 LT)</a:t>
            </a:r>
          </a:p>
        </p:txBody>
      </p:sp>
      <p:sp>
        <p:nvSpPr>
          <p:cNvPr id="1516" name="Oval 2105">
            <a:extLst>
              <a:ext uri="{FF2B5EF4-FFF2-40B4-BE49-F238E27FC236}">
                <a16:creationId xmlns:a16="http://schemas.microsoft.com/office/drawing/2014/main" id="{440F304A-134D-EB55-D9B8-C3712D4B5463}"/>
              </a:ext>
            </a:extLst>
          </p:cNvPr>
          <p:cNvSpPr/>
          <p:nvPr/>
        </p:nvSpPr>
        <p:spPr>
          <a:xfrm>
            <a:off x="3687958" y="789151"/>
            <a:ext cx="90000" cy="90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17" name="TextBox 2106">
            <a:extLst>
              <a:ext uri="{FF2B5EF4-FFF2-40B4-BE49-F238E27FC236}">
                <a16:creationId xmlns:a16="http://schemas.microsoft.com/office/drawing/2014/main" id="{2B64FF76-C878-6971-2FD7-DBD89D695EBF}"/>
              </a:ext>
            </a:extLst>
          </p:cNvPr>
          <p:cNvSpPr txBox="1"/>
          <p:nvPr/>
        </p:nvSpPr>
        <p:spPr>
          <a:xfrm>
            <a:off x="3722045" y="726429"/>
            <a:ext cx="22809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0600 – 1800 UTC (0000 – 1200 LT)</a:t>
            </a:r>
          </a:p>
        </p:txBody>
      </p:sp>
      <p:sp>
        <p:nvSpPr>
          <p:cNvPr id="1518" name="TextBox 2107">
            <a:extLst>
              <a:ext uri="{FF2B5EF4-FFF2-40B4-BE49-F238E27FC236}">
                <a16:creationId xmlns:a16="http://schemas.microsoft.com/office/drawing/2014/main" id="{3A2E398F-BC9C-09C9-D42A-1EF88A34B269}"/>
              </a:ext>
            </a:extLst>
          </p:cNvPr>
          <p:cNvSpPr txBox="1"/>
          <p:nvPr/>
        </p:nvSpPr>
        <p:spPr>
          <a:xfrm>
            <a:off x="3639870" y="257167"/>
            <a:ext cx="32612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12-hourly accumulation periods</a:t>
            </a:r>
          </a:p>
        </p:txBody>
      </p:sp>
      <p:sp>
        <p:nvSpPr>
          <p:cNvPr id="1519" name="Oval 2131">
            <a:extLst>
              <a:ext uri="{FF2B5EF4-FFF2-40B4-BE49-F238E27FC236}">
                <a16:creationId xmlns:a16="http://schemas.microsoft.com/office/drawing/2014/main" id="{D5D30B86-B141-0EAE-79E5-FA05695781C4}"/>
              </a:ext>
            </a:extLst>
          </p:cNvPr>
          <p:cNvSpPr/>
          <p:nvPr/>
        </p:nvSpPr>
        <p:spPr>
          <a:xfrm>
            <a:off x="5338764" y="630892"/>
            <a:ext cx="90000" cy="9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20" name="Oval 2133">
            <a:extLst>
              <a:ext uri="{FF2B5EF4-FFF2-40B4-BE49-F238E27FC236}">
                <a16:creationId xmlns:a16="http://schemas.microsoft.com/office/drawing/2014/main" id="{09B13BCA-AF91-D98B-3886-F799CB922148}"/>
              </a:ext>
            </a:extLst>
          </p:cNvPr>
          <p:cNvSpPr/>
          <p:nvPr/>
        </p:nvSpPr>
        <p:spPr>
          <a:xfrm>
            <a:off x="5338764" y="789151"/>
            <a:ext cx="90000" cy="90000"/>
          </a:xfrm>
          <a:prstGeom prst="ellipse">
            <a:avLst/>
          </a:prstGeom>
          <a:solidFill>
            <a:srgbClr val="FF00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21" name="Rectangle 1">
            <a:extLst>
              <a:ext uri="{FF2B5EF4-FFF2-40B4-BE49-F238E27FC236}">
                <a16:creationId xmlns:a16="http://schemas.microsoft.com/office/drawing/2014/main" id="{6628D52E-5872-9EFF-5B71-C858E11878E2}"/>
              </a:ext>
            </a:extLst>
          </p:cNvPr>
          <p:cNvSpPr/>
          <p:nvPr/>
        </p:nvSpPr>
        <p:spPr>
          <a:xfrm>
            <a:off x="2535357" y="479546"/>
            <a:ext cx="540000" cy="180000"/>
          </a:xfrm>
          <a:prstGeom prst="rect">
            <a:avLst/>
          </a:prstGeom>
          <a:solidFill>
            <a:srgbClr val="EF4E3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22" name="Rectangle 427">
            <a:extLst>
              <a:ext uri="{FF2B5EF4-FFF2-40B4-BE49-F238E27FC236}">
                <a16:creationId xmlns:a16="http://schemas.microsoft.com/office/drawing/2014/main" id="{939DC9FC-C38D-7C64-03E7-F59B918A4958}"/>
              </a:ext>
            </a:extLst>
          </p:cNvPr>
          <p:cNvSpPr/>
          <p:nvPr/>
        </p:nvSpPr>
        <p:spPr>
          <a:xfrm>
            <a:off x="2535357" y="681510"/>
            <a:ext cx="540000" cy="180000"/>
          </a:xfrm>
          <a:prstGeom prst="rect">
            <a:avLst/>
          </a:prstGeom>
          <a:solidFill>
            <a:srgbClr val="0552A2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23" name="TextBox 428">
            <a:extLst>
              <a:ext uri="{FF2B5EF4-FFF2-40B4-BE49-F238E27FC236}">
                <a16:creationId xmlns:a16="http://schemas.microsoft.com/office/drawing/2014/main" id="{C400AB1B-16BF-448B-9F8C-F731081F53F3}"/>
              </a:ext>
            </a:extLst>
          </p:cNvPr>
          <p:cNvSpPr txBox="1"/>
          <p:nvPr/>
        </p:nvSpPr>
        <p:spPr>
          <a:xfrm>
            <a:off x="1642335" y="296866"/>
            <a:ext cx="844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FB</a:t>
            </a:r>
          </a:p>
        </p:txBody>
      </p:sp>
      <p:sp>
        <p:nvSpPr>
          <p:cNvPr id="1524" name="TextBox 429">
            <a:extLst>
              <a:ext uri="{FF2B5EF4-FFF2-40B4-BE49-F238E27FC236}">
                <a16:creationId xmlns:a16="http://schemas.microsoft.com/office/drawing/2014/main" id="{0AED2C10-DAC8-559F-44B4-1BF7401C2808}"/>
              </a:ext>
            </a:extLst>
          </p:cNvPr>
          <p:cNvSpPr txBox="1"/>
          <p:nvPr/>
        </p:nvSpPr>
        <p:spPr>
          <a:xfrm>
            <a:off x="2294707" y="296866"/>
            <a:ext cx="1021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95% CI</a:t>
            </a:r>
          </a:p>
        </p:txBody>
      </p:sp>
      <p:sp>
        <p:nvSpPr>
          <p:cNvPr id="1525" name="TextBox 2104">
            <a:extLst>
              <a:ext uri="{FF2B5EF4-FFF2-40B4-BE49-F238E27FC236}">
                <a16:creationId xmlns:a16="http://schemas.microsoft.com/office/drawing/2014/main" id="{8F2BDADC-A5BD-EB9A-2E28-DE41DBDE3A3E}"/>
              </a:ext>
            </a:extLst>
          </p:cNvPr>
          <p:cNvSpPr txBox="1"/>
          <p:nvPr/>
        </p:nvSpPr>
        <p:spPr>
          <a:xfrm>
            <a:off x="5370605" y="568170"/>
            <a:ext cx="22809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1200 – 0000 UTC (0600 – 1800 LT)</a:t>
            </a:r>
          </a:p>
        </p:txBody>
      </p:sp>
      <p:sp>
        <p:nvSpPr>
          <p:cNvPr id="1526" name="TextBox 2106">
            <a:extLst>
              <a:ext uri="{FF2B5EF4-FFF2-40B4-BE49-F238E27FC236}">
                <a16:creationId xmlns:a16="http://schemas.microsoft.com/office/drawing/2014/main" id="{4C982707-1AF5-F358-AD0C-40C2408CEC8A}"/>
              </a:ext>
            </a:extLst>
          </p:cNvPr>
          <p:cNvSpPr txBox="1"/>
          <p:nvPr/>
        </p:nvSpPr>
        <p:spPr>
          <a:xfrm>
            <a:off x="5381059" y="725400"/>
            <a:ext cx="22809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1800 – 0600 UTC (1200 – 0000 LT)</a:t>
            </a:r>
          </a:p>
        </p:txBody>
      </p:sp>
      <p:sp>
        <p:nvSpPr>
          <p:cNvPr id="1527" name="TextBox 2106">
            <a:extLst>
              <a:ext uri="{FF2B5EF4-FFF2-40B4-BE49-F238E27FC236}">
                <a16:creationId xmlns:a16="http://schemas.microsoft.com/office/drawing/2014/main" id="{17F0C3B6-1097-E747-F965-2B5DC2958FE7}"/>
              </a:ext>
            </a:extLst>
          </p:cNvPr>
          <p:cNvSpPr txBox="1"/>
          <p:nvPr/>
        </p:nvSpPr>
        <p:spPr>
          <a:xfrm>
            <a:off x="3815362" y="428222"/>
            <a:ext cx="1370518" cy="220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Nighttime</a:t>
            </a:r>
          </a:p>
        </p:txBody>
      </p:sp>
      <p:sp>
        <p:nvSpPr>
          <p:cNvPr id="1528" name="TextBox 2106">
            <a:extLst>
              <a:ext uri="{FF2B5EF4-FFF2-40B4-BE49-F238E27FC236}">
                <a16:creationId xmlns:a16="http://schemas.microsoft.com/office/drawing/2014/main" id="{0B09967B-5851-4FE1-CD01-4C6FDA1BD8CC}"/>
              </a:ext>
            </a:extLst>
          </p:cNvPr>
          <p:cNvSpPr txBox="1"/>
          <p:nvPr/>
        </p:nvSpPr>
        <p:spPr>
          <a:xfrm>
            <a:off x="5474255" y="433389"/>
            <a:ext cx="13786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Daytime</a:t>
            </a:r>
          </a:p>
        </p:txBody>
      </p:sp>
      <p:cxnSp>
        <p:nvCxnSpPr>
          <p:cNvPr id="1529" name="Straight Arrow Connector 1201">
            <a:extLst>
              <a:ext uri="{FF2B5EF4-FFF2-40B4-BE49-F238E27FC236}">
                <a16:creationId xmlns:a16="http://schemas.microsoft.com/office/drawing/2014/main" id="{A9B699F7-3621-BFAF-B8A7-2BB8B9E183C3}"/>
              </a:ext>
            </a:extLst>
          </p:cNvPr>
          <p:cNvCxnSpPr>
            <a:cxnSpLocks/>
          </p:cNvCxnSpPr>
          <p:nvPr/>
        </p:nvCxnSpPr>
        <p:spPr>
          <a:xfrm>
            <a:off x="723773" y="3874703"/>
            <a:ext cx="0" cy="1602324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0" name="TextBox 1718">
            <a:extLst>
              <a:ext uri="{FF2B5EF4-FFF2-40B4-BE49-F238E27FC236}">
                <a16:creationId xmlns:a16="http://schemas.microsoft.com/office/drawing/2014/main" id="{0A539DD5-F785-232F-D9E1-C449817BA2AD}"/>
              </a:ext>
            </a:extLst>
          </p:cNvPr>
          <p:cNvSpPr txBox="1"/>
          <p:nvPr/>
        </p:nvSpPr>
        <p:spPr>
          <a:xfrm rot="16200000">
            <a:off x="-292101" y="4641656"/>
            <a:ext cx="18563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Better score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31" name="TextBox 1203">
            <a:extLst>
              <a:ext uri="{FF2B5EF4-FFF2-40B4-BE49-F238E27FC236}">
                <a16:creationId xmlns:a16="http://schemas.microsoft.com/office/drawing/2014/main" id="{4EF565BB-81D5-3692-100F-678F954539FF}"/>
              </a:ext>
            </a:extLst>
          </p:cNvPr>
          <p:cNvSpPr txBox="1"/>
          <p:nvPr/>
        </p:nvSpPr>
        <p:spPr>
          <a:xfrm>
            <a:off x="1269356" y="1203334"/>
            <a:ext cx="216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</p:txBody>
      </p:sp>
      <p:sp>
        <p:nvSpPr>
          <p:cNvPr id="1532" name="TextBox 1204">
            <a:extLst>
              <a:ext uri="{FF2B5EF4-FFF2-40B4-BE49-F238E27FC236}">
                <a16:creationId xmlns:a16="http://schemas.microsoft.com/office/drawing/2014/main" id="{8CEDD902-CA83-6E95-D08D-2D08316DF38D}"/>
              </a:ext>
            </a:extLst>
          </p:cNvPr>
          <p:cNvSpPr txBox="1"/>
          <p:nvPr/>
        </p:nvSpPr>
        <p:spPr>
          <a:xfrm>
            <a:off x="2987355" y="1203334"/>
            <a:ext cx="1073163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VRT</a:t>
            </a:r>
            <a:r>
              <a:rPr lang="en-GB" sz="8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MS</a:t>
            </a:r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10 mm/12h</a:t>
            </a:r>
          </a:p>
        </p:txBody>
      </p:sp>
      <p:sp>
        <p:nvSpPr>
          <p:cNvPr id="1533" name="TextBox 1205">
            <a:extLst>
              <a:ext uri="{FF2B5EF4-FFF2-40B4-BE49-F238E27FC236}">
                <a16:creationId xmlns:a16="http://schemas.microsoft.com/office/drawing/2014/main" id="{6A9A9676-EC4E-D56E-DC30-F237E98ED29D}"/>
              </a:ext>
            </a:extLst>
          </p:cNvPr>
          <p:cNvSpPr txBox="1"/>
          <p:nvPr/>
        </p:nvSpPr>
        <p:spPr>
          <a:xfrm>
            <a:off x="1269356" y="3875834"/>
            <a:ext cx="216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34" name="TextBox 1206">
            <a:extLst>
              <a:ext uri="{FF2B5EF4-FFF2-40B4-BE49-F238E27FC236}">
                <a16:creationId xmlns:a16="http://schemas.microsoft.com/office/drawing/2014/main" id="{896EA04D-0492-F700-7C15-F416379C0D37}"/>
              </a:ext>
            </a:extLst>
          </p:cNvPr>
          <p:cNvSpPr txBox="1"/>
          <p:nvPr/>
        </p:nvSpPr>
        <p:spPr>
          <a:xfrm>
            <a:off x="2987355" y="3875834"/>
            <a:ext cx="1073163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VRT</a:t>
            </a:r>
            <a:r>
              <a:rPr lang="en-GB" sz="8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50 mm/12h</a:t>
            </a:r>
          </a:p>
        </p:txBody>
      </p:sp>
      <p:sp>
        <p:nvSpPr>
          <p:cNvPr id="1535" name="TextBox 1207">
            <a:extLst>
              <a:ext uri="{FF2B5EF4-FFF2-40B4-BE49-F238E27FC236}">
                <a16:creationId xmlns:a16="http://schemas.microsoft.com/office/drawing/2014/main" id="{C9EED935-D4B0-08BC-9604-2DB5FFF37650}"/>
              </a:ext>
            </a:extLst>
          </p:cNvPr>
          <p:cNvSpPr txBox="1"/>
          <p:nvPr/>
        </p:nvSpPr>
        <p:spPr>
          <a:xfrm>
            <a:off x="4500685" y="1203334"/>
            <a:ext cx="216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</a:p>
        </p:txBody>
      </p:sp>
      <p:sp>
        <p:nvSpPr>
          <p:cNvPr id="1536" name="TextBox 1208">
            <a:extLst>
              <a:ext uri="{FF2B5EF4-FFF2-40B4-BE49-F238E27FC236}">
                <a16:creationId xmlns:a16="http://schemas.microsoft.com/office/drawing/2014/main" id="{47A74466-E67E-7AA4-011D-7E875195277A}"/>
              </a:ext>
            </a:extLst>
          </p:cNvPr>
          <p:cNvSpPr txBox="1"/>
          <p:nvPr/>
        </p:nvSpPr>
        <p:spPr>
          <a:xfrm>
            <a:off x="6218684" y="1203334"/>
            <a:ext cx="1073163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VRT</a:t>
            </a:r>
            <a:r>
              <a:rPr lang="en-GB" sz="8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MS</a:t>
            </a:r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6 mm/12h</a:t>
            </a:r>
          </a:p>
        </p:txBody>
      </p:sp>
      <p:sp>
        <p:nvSpPr>
          <p:cNvPr id="1537" name="TextBox 1209">
            <a:extLst>
              <a:ext uri="{FF2B5EF4-FFF2-40B4-BE49-F238E27FC236}">
                <a16:creationId xmlns:a16="http://schemas.microsoft.com/office/drawing/2014/main" id="{A9CCB569-242E-5B71-D900-E743769F136D}"/>
              </a:ext>
            </a:extLst>
          </p:cNvPr>
          <p:cNvSpPr txBox="1"/>
          <p:nvPr/>
        </p:nvSpPr>
        <p:spPr>
          <a:xfrm>
            <a:off x="4500685" y="3875834"/>
            <a:ext cx="216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38" name="TextBox 1210">
            <a:extLst>
              <a:ext uri="{FF2B5EF4-FFF2-40B4-BE49-F238E27FC236}">
                <a16:creationId xmlns:a16="http://schemas.microsoft.com/office/drawing/2014/main" id="{8929154A-B749-43CB-0173-28C5BC325D24}"/>
              </a:ext>
            </a:extLst>
          </p:cNvPr>
          <p:cNvSpPr txBox="1"/>
          <p:nvPr/>
        </p:nvSpPr>
        <p:spPr>
          <a:xfrm>
            <a:off x="6218684" y="3875834"/>
            <a:ext cx="1073163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VRT</a:t>
            </a:r>
            <a:r>
              <a:rPr lang="en-GB" sz="8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26 mm/12h</a:t>
            </a:r>
          </a:p>
        </p:txBody>
      </p:sp>
      <p:sp>
        <p:nvSpPr>
          <p:cNvPr id="1539" name="TextBox 2008">
            <a:extLst>
              <a:ext uri="{FF2B5EF4-FFF2-40B4-BE49-F238E27FC236}">
                <a16:creationId xmlns:a16="http://schemas.microsoft.com/office/drawing/2014/main" id="{D445A43B-7BB4-8FA3-D5B1-01FE91BE3E16}"/>
              </a:ext>
            </a:extLst>
          </p:cNvPr>
          <p:cNvSpPr txBox="1"/>
          <p:nvPr/>
        </p:nvSpPr>
        <p:spPr>
          <a:xfrm>
            <a:off x="4480064" y="3294727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24</a:t>
            </a:r>
          </a:p>
        </p:txBody>
      </p:sp>
      <p:sp>
        <p:nvSpPr>
          <p:cNvPr id="1540" name="TextBox 2009">
            <a:extLst>
              <a:ext uri="{FF2B5EF4-FFF2-40B4-BE49-F238E27FC236}">
                <a16:creationId xmlns:a16="http://schemas.microsoft.com/office/drawing/2014/main" id="{ED188A49-3B2B-1EBD-01AC-188EF4B72D0B}"/>
              </a:ext>
            </a:extLst>
          </p:cNvPr>
          <p:cNvSpPr txBox="1"/>
          <p:nvPr/>
        </p:nvSpPr>
        <p:spPr>
          <a:xfrm>
            <a:off x="4625152" y="3294727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36</a:t>
            </a:r>
          </a:p>
        </p:txBody>
      </p:sp>
      <p:sp>
        <p:nvSpPr>
          <p:cNvPr id="1541" name="TextBox 2010">
            <a:extLst>
              <a:ext uri="{FF2B5EF4-FFF2-40B4-BE49-F238E27FC236}">
                <a16:creationId xmlns:a16="http://schemas.microsoft.com/office/drawing/2014/main" id="{1E444879-B19E-3AEF-0A8B-3E1A1B6C9FAC}"/>
              </a:ext>
            </a:extLst>
          </p:cNvPr>
          <p:cNvSpPr txBox="1"/>
          <p:nvPr/>
        </p:nvSpPr>
        <p:spPr>
          <a:xfrm>
            <a:off x="4770240" y="3294727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48</a:t>
            </a:r>
          </a:p>
        </p:txBody>
      </p:sp>
      <p:sp>
        <p:nvSpPr>
          <p:cNvPr id="1542" name="TextBox 2011">
            <a:extLst>
              <a:ext uri="{FF2B5EF4-FFF2-40B4-BE49-F238E27FC236}">
                <a16:creationId xmlns:a16="http://schemas.microsoft.com/office/drawing/2014/main" id="{B333E2D1-42D5-7FB7-74F4-5D1363081E95}"/>
              </a:ext>
            </a:extLst>
          </p:cNvPr>
          <p:cNvSpPr txBox="1"/>
          <p:nvPr/>
        </p:nvSpPr>
        <p:spPr>
          <a:xfrm>
            <a:off x="4915328" y="3294727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60</a:t>
            </a:r>
          </a:p>
        </p:txBody>
      </p:sp>
      <p:sp>
        <p:nvSpPr>
          <p:cNvPr id="1543" name="TextBox 2012">
            <a:extLst>
              <a:ext uri="{FF2B5EF4-FFF2-40B4-BE49-F238E27FC236}">
                <a16:creationId xmlns:a16="http://schemas.microsoft.com/office/drawing/2014/main" id="{D66BBE0B-0D8C-C2AF-2F4B-B434A877937A}"/>
              </a:ext>
            </a:extLst>
          </p:cNvPr>
          <p:cNvSpPr txBox="1"/>
          <p:nvPr/>
        </p:nvSpPr>
        <p:spPr>
          <a:xfrm>
            <a:off x="5060416" y="3294727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72</a:t>
            </a:r>
          </a:p>
        </p:txBody>
      </p:sp>
      <p:sp>
        <p:nvSpPr>
          <p:cNvPr id="1544" name="TextBox 2013">
            <a:extLst>
              <a:ext uri="{FF2B5EF4-FFF2-40B4-BE49-F238E27FC236}">
                <a16:creationId xmlns:a16="http://schemas.microsoft.com/office/drawing/2014/main" id="{085E8BEB-2309-2E6B-82D8-DB7248E8F420}"/>
              </a:ext>
            </a:extLst>
          </p:cNvPr>
          <p:cNvSpPr txBox="1"/>
          <p:nvPr/>
        </p:nvSpPr>
        <p:spPr>
          <a:xfrm>
            <a:off x="5205504" y="3294727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84</a:t>
            </a:r>
          </a:p>
        </p:txBody>
      </p:sp>
      <p:sp>
        <p:nvSpPr>
          <p:cNvPr id="1545" name="TextBox 2014">
            <a:extLst>
              <a:ext uri="{FF2B5EF4-FFF2-40B4-BE49-F238E27FC236}">
                <a16:creationId xmlns:a16="http://schemas.microsoft.com/office/drawing/2014/main" id="{7EFD1353-F1FD-DABF-5453-1D9CC43DC421}"/>
              </a:ext>
            </a:extLst>
          </p:cNvPr>
          <p:cNvSpPr txBox="1"/>
          <p:nvPr/>
        </p:nvSpPr>
        <p:spPr>
          <a:xfrm>
            <a:off x="5350592" y="3294727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96</a:t>
            </a:r>
          </a:p>
        </p:txBody>
      </p:sp>
      <p:sp>
        <p:nvSpPr>
          <p:cNvPr id="1546" name="TextBox 2015">
            <a:extLst>
              <a:ext uri="{FF2B5EF4-FFF2-40B4-BE49-F238E27FC236}">
                <a16:creationId xmlns:a16="http://schemas.microsoft.com/office/drawing/2014/main" id="{83E28C31-87AB-F8B3-001A-872C657A31A4}"/>
              </a:ext>
            </a:extLst>
          </p:cNvPr>
          <p:cNvSpPr txBox="1"/>
          <p:nvPr/>
        </p:nvSpPr>
        <p:spPr>
          <a:xfrm>
            <a:off x="5495680" y="3294727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108</a:t>
            </a:r>
          </a:p>
        </p:txBody>
      </p:sp>
      <p:sp>
        <p:nvSpPr>
          <p:cNvPr id="1547" name="TextBox 2016">
            <a:extLst>
              <a:ext uri="{FF2B5EF4-FFF2-40B4-BE49-F238E27FC236}">
                <a16:creationId xmlns:a16="http://schemas.microsoft.com/office/drawing/2014/main" id="{BA4CFA14-F9C0-4296-6CC2-D1851D3B9CC3}"/>
              </a:ext>
            </a:extLst>
          </p:cNvPr>
          <p:cNvSpPr txBox="1"/>
          <p:nvPr/>
        </p:nvSpPr>
        <p:spPr>
          <a:xfrm>
            <a:off x="5640768" y="3294727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120</a:t>
            </a:r>
          </a:p>
        </p:txBody>
      </p:sp>
      <p:sp>
        <p:nvSpPr>
          <p:cNvPr id="1548" name="TextBox 2017">
            <a:extLst>
              <a:ext uri="{FF2B5EF4-FFF2-40B4-BE49-F238E27FC236}">
                <a16:creationId xmlns:a16="http://schemas.microsoft.com/office/drawing/2014/main" id="{5891B4FB-CE17-804E-0F17-CA8135C9E949}"/>
              </a:ext>
            </a:extLst>
          </p:cNvPr>
          <p:cNvSpPr txBox="1"/>
          <p:nvPr/>
        </p:nvSpPr>
        <p:spPr>
          <a:xfrm>
            <a:off x="5785856" y="3294727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132</a:t>
            </a:r>
          </a:p>
        </p:txBody>
      </p:sp>
      <p:sp>
        <p:nvSpPr>
          <p:cNvPr id="1549" name="TextBox 2018">
            <a:extLst>
              <a:ext uri="{FF2B5EF4-FFF2-40B4-BE49-F238E27FC236}">
                <a16:creationId xmlns:a16="http://schemas.microsoft.com/office/drawing/2014/main" id="{96F3B5B1-D878-2C77-7D6F-D49EECEA5A91}"/>
              </a:ext>
            </a:extLst>
          </p:cNvPr>
          <p:cNvSpPr txBox="1"/>
          <p:nvPr/>
        </p:nvSpPr>
        <p:spPr>
          <a:xfrm>
            <a:off x="6076032" y="3294727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156</a:t>
            </a:r>
          </a:p>
        </p:txBody>
      </p:sp>
      <p:sp>
        <p:nvSpPr>
          <p:cNvPr id="1550" name="TextBox 2019">
            <a:extLst>
              <a:ext uri="{FF2B5EF4-FFF2-40B4-BE49-F238E27FC236}">
                <a16:creationId xmlns:a16="http://schemas.microsoft.com/office/drawing/2014/main" id="{776005C2-5D03-92FD-CA2B-F6D30A6ECFDB}"/>
              </a:ext>
            </a:extLst>
          </p:cNvPr>
          <p:cNvSpPr txBox="1"/>
          <p:nvPr/>
        </p:nvSpPr>
        <p:spPr>
          <a:xfrm>
            <a:off x="6366208" y="3294727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180</a:t>
            </a:r>
          </a:p>
        </p:txBody>
      </p:sp>
      <p:sp>
        <p:nvSpPr>
          <p:cNvPr id="1551" name="TextBox 2020">
            <a:extLst>
              <a:ext uri="{FF2B5EF4-FFF2-40B4-BE49-F238E27FC236}">
                <a16:creationId xmlns:a16="http://schemas.microsoft.com/office/drawing/2014/main" id="{B1A49EDE-5022-458B-6144-90FCEB2B3B7D}"/>
              </a:ext>
            </a:extLst>
          </p:cNvPr>
          <p:cNvSpPr txBox="1"/>
          <p:nvPr/>
        </p:nvSpPr>
        <p:spPr>
          <a:xfrm>
            <a:off x="5930944" y="3294727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144</a:t>
            </a:r>
          </a:p>
        </p:txBody>
      </p:sp>
      <p:sp>
        <p:nvSpPr>
          <p:cNvPr id="1552" name="TextBox 2021">
            <a:extLst>
              <a:ext uri="{FF2B5EF4-FFF2-40B4-BE49-F238E27FC236}">
                <a16:creationId xmlns:a16="http://schemas.microsoft.com/office/drawing/2014/main" id="{0F391043-91DD-D83C-B20E-C7B1ADCD3458}"/>
              </a:ext>
            </a:extLst>
          </p:cNvPr>
          <p:cNvSpPr txBox="1"/>
          <p:nvPr/>
        </p:nvSpPr>
        <p:spPr>
          <a:xfrm>
            <a:off x="6221120" y="3294727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168</a:t>
            </a:r>
          </a:p>
        </p:txBody>
      </p:sp>
      <p:sp>
        <p:nvSpPr>
          <p:cNvPr id="1553" name="TextBox 2022">
            <a:extLst>
              <a:ext uri="{FF2B5EF4-FFF2-40B4-BE49-F238E27FC236}">
                <a16:creationId xmlns:a16="http://schemas.microsoft.com/office/drawing/2014/main" id="{A70FD183-E2E5-8859-28C8-08B41176BB56}"/>
              </a:ext>
            </a:extLst>
          </p:cNvPr>
          <p:cNvSpPr txBox="1"/>
          <p:nvPr/>
        </p:nvSpPr>
        <p:spPr>
          <a:xfrm>
            <a:off x="6511296" y="3294727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192</a:t>
            </a:r>
          </a:p>
        </p:txBody>
      </p:sp>
      <p:sp>
        <p:nvSpPr>
          <p:cNvPr id="1554" name="TextBox 2023">
            <a:extLst>
              <a:ext uri="{FF2B5EF4-FFF2-40B4-BE49-F238E27FC236}">
                <a16:creationId xmlns:a16="http://schemas.microsoft.com/office/drawing/2014/main" id="{07894874-DF46-1AE1-7A12-BE58C551ECEA}"/>
              </a:ext>
            </a:extLst>
          </p:cNvPr>
          <p:cNvSpPr txBox="1"/>
          <p:nvPr/>
        </p:nvSpPr>
        <p:spPr>
          <a:xfrm>
            <a:off x="6801472" y="3294727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216</a:t>
            </a:r>
          </a:p>
        </p:txBody>
      </p:sp>
      <p:sp>
        <p:nvSpPr>
          <p:cNvPr id="1555" name="TextBox 2024">
            <a:extLst>
              <a:ext uri="{FF2B5EF4-FFF2-40B4-BE49-F238E27FC236}">
                <a16:creationId xmlns:a16="http://schemas.microsoft.com/office/drawing/2014/main" id="{D916F932-691D-F941-1C64-4EDAC702BB22}"/>
              </a:ext>
            </a:extLst>
          </p:cNvPr>
          <p:cNvSpPr txBox="1"/>
          <p:nvPr/>
        </p:nvSpPr>
        <p:spPr>
          <a:xfrm>
            <a:off x="6656384" y="3294727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204</a:t>
            </a:r>
          </a:p>
        </p:txBody>
      </p:sp>
      <p:sp>
        <p:nvSpPr>
          <p:cNvPr id="1556" name="TextBox 2025">
            <a:extLst>
              <a:ext uri="{FF2B5EF4-FFF2-40B4-BE49-F238E27FC236}">
                <a16:creationId xmlns:a16="http://schemas.microsoft.com/office/drawing/2014/main" id="{BE7D3C41-EDA6-52C9-F1AA-501AF1F16CBA}"/>
              </a:ext>
            </a:extLst>
          </p:cNvPr>
          <p:cNvSpPr txBox="1"/>
          <p:nvPr/>
        </p:nvSpPr>
        <p:spPr>
          <a:xfrm>
            <a:off x="7091655" y="3297658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240</a:t>
            </a:r>
          </a:p>
        </p:txBody>
      </p:sp>
      <p:sp>
        <p:nvSpPr>
          <p:cNvPr id="1557" name="TextBox 2026">
            <a:extLst>
              <a:ext uri="{FF2B5EF4-FFF2-40B4-BE49-F238E27FC236}">
                <a16:creationId xmlns:a16="http://schemas.microsoft.com/office/drawing/2014/main" id="{3D2B7B0F-997A-0523-D354-771753100F91}"/>
              </a:ext>
            </a:extLst>
          </p:cNvPr>
          <p:cNvSpPr txBox="1"/>
          <p:nvPr/>
        </p:nvSpPr>
        <p:spPr>
          <a:xfrm>
            <a:off x="6946560" y="3294727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228</a:t>
            </a:r>
          </a:p>
        </p:txBody>
      </p:sp>
      <p:sp>
        <p:nvSpPr>
          <p:cNvPr id="1558" name="TextBox 2028">
            <a:extLst>
              <a:ext uri="{FF2B5EF4-FFF2-40B4-BE49-F238E27FC236}">
                <a16:creationId xmlns:a16="http://schemas.microsoft.com/office/drawing/2014/main" id="{2845686B-2ECD-1F7A-625C-1C7306DE1216}"/>
              </a:ext>
            </a:extLst>
          </p:cNvPr>
          <p:cNvSpPr txBox="1"/>
          <p:nvPr/>
        </p:nvSpPr>
        <p:spPr>
          <a:xfrm>
            <a:off x="4549235" y="355681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30</a:t>
            </a:r>
          </a:p>
        </p:txBody>
      </p:sp>
      <p:sp>
        <p:nvSpPr>
          <p:cNvPr id="1559" name="TextBox 2029">
            <a:extLst>
              <a:ext uri="{FF2B5EF4-FFF2-40B4-BE49-F238E27FC236}">
                <a16:creationId xmlns:a16="http://schemas.microsoft.com/office/drawing/2014/main" id="{B535CCF2-9731-5617-1832-54A35B11F115}"/>
              </a:ext>
            </a:extLst>
          </p:cNvPr>
          <p:cNvSpPr txBox="1"/>
          <p:nvPr/>
        </p:nvSpPr>
        <p:spPr>
          <a:xfrm>
            <a:off x="4694446" y="355681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42</a:t>
            </a:r>
          </a:p>
        </p:txBody>
      </p:sp>
      <p:sp>
        <p:nvSpPr>
          <p:cNvPr id="1560" name="TextBox 2030">
            <a:extLst>
              <a:ext uri="{FF2B5EF4-FFF2-40B4-BE49-F238E27FC236}">
                <a16:creationId xmlns:a16="http://schemas.microsoft.com/office/drawing/2014/main" id="{E0404849-4392-BDF7-73C7-7B395FEEF80E}"/>
              </a:ext>
            </a:extLst>
          </p:cNvPr>
          <p:cNvSpPr txBox="1"/>
          <p:nvPr/>
        </p:nvSpPr>
        <p:spPr>
          <a:xfrm>
            <a:off x="4839657" y="355681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54</a:t>
            </a:r>
          </a:p>
        </p:txBody>
      </p:sp>
      <p:sp>
        <p:nvSpPr>
          <p:cNvPr id="1561" name="TextBox 2031">
            <a:extLst>
              <a:ext uri="{FF2B5EF4-FFF2-40B4-BE49-F238E27FC236}">
                <a16:creationId xmlns:a16="http://schemas.microsoft.com/office/drawing/2014/main" id="{A0DEF8F4-ECF9-978A-D797-36C3D6742EBA}"/>
              </a:ext>
            </a:extLst>
          </p:cNvPr>
          <p:cNvSpPr txBox="1"/>
          <p:nvPr/>
        </p:nvSpPr>
        <p:spPr>
          <a:xfrm>
            <a:off x="4984868" y="355681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66</a:t>
            </a:r>
          </a:p>
        </p:txBody>
      </p:sp>
      <p:sp>
        <p:nvSpPr>
          <p:cNvPr id="1562" name="TextBox 2032">
            <a:extLst>
              <a:ext uri="{FF2B5EF4-FFF2-40B4-BE49-F238E27FC236}">
                <a16:creationId xmlns:a16="http://schemas.microsoft.com/office/drawing/2014/main" id="{805D3E74-F6AC-F256-3041-DDC04FE857D4}"/>
              </a:ext>
            </a:extLst>
          </p:cNvPr>
          <p:cNvSpPr txBox="1"/>
          <p:nvPr/>
        </p:nvSpPr>
        <p:spPr>
          <a:xfrm>
            <a:off x="5130079" y="355681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78</a:t>
            </a:r>
          </a:p>
        </p:txBody>
      </p:sp>
      <p:sp>
        <p:nvSpPr>
          <p:cNvPr id="1563" name="TextBox 2033">
            <a:extLst>
              <a:ext uri="{FF2B5EF4-FFF2-40B4-BE49-F238E27FC236}">
                <a16:creationId xmlns:a16="http://schemas.microsoft.com/office/drawing/2014/main" id="{59ADCCE9-A145-3913-790F-575F6A48AA30}"/>
              </a:ext>
            </a:extLst>
          </p:cNvPr>
          <p:cNvSpPr txBox="1"/>
          <p:nvPr/>
        </p:nvSpPr>
        <p:spPr>
          <a:xfrm>
            <a:off x="5275290" y="355681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90</a:t>
            </a:r>
          </a:p>
        </p:txBody>
      </p:sp>
      <p:sp>
        <p:nvSpPr>
          <p:cNvPr id="1564" name="TextBox 2034">
            <a:extLst>
              <a:ext uri="{FF2B5EF4-FFF2-40B4-BE49-F238E27FC236}">
                <a16:creationId xmlns:a16="http://schemas.microsoft.com/office/drawing/2014/main" id="{59916AB4-42DC-E969-5EDC-315B0C34AD8A}"/>
              </a:ext>
            </a:extLst>
          </p:cNvPr>
          <p:cNvSpPr txBox="1"/>
          <p:nvPr/>
        </p:nvSpPr>
        <p:spPr>
          <a:xfrm>
            <a:off x="5420501" y="355681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102</a:t>
            </a:r>
          </a:p>
        </p:txBody>
      </p:sp>
      <p:sp>
        <p:nvSpPr>
          <p:cNvPr id="1565" name="TextBox 2035">
            <a:extLst>
              <a:ext uri="{FF2B5EF4-FFF2-40B4-BE49-F238E27FC236}">
                <a16:creationId xmlns:a16="http://schemas.microsoft.com/office/drawing/2014/main" id="{1C955BD6-E8F2-70BF-77FA-8EAC224552B7}"/>
              </a:ext>
            </a:extLst>
          </p:cNvPr>
          <p:cNvSpPr txBox="1"/>
          <p:nvPr/>
        </p:nvSpPr>
        <p:spPr>
          <a:xfrm>
            <a:off x="5565712" y="355681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114</a:t>
            </a:r>
          </a:p>
        </p:txBody>
      </p:sp>
      <p:sp>
        <p:nvSpPr>
          <p:cNvPr id="1566" name="TextBox 2036">
            <a:extLst>
              <a:ext uri="{FF2B5EF4-FFF2-40B4-BE49-F238E27FC236}">
                <a16:creationId xmlns:a16="http://schemas.microsoft.com/office/drawing/2014/main" id="{939D9D84-DAF1-2977-FC06-81866D9891D5}"/>
              </a:ext>
            </a:extLst>
          </p:cNvPr>
          <p:cNvSpPr txBox="1"/>
          <p:nvPr/>
        </p:nvSpPr>
        <p:spPr>
          <a:xfrm>
            <a:off x="5710923" y="355681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126</a:t>
            </a:r>
          </a:p>
        </p:txBody>
      </p:sp>
      <p:sp>
        <p:nvSpPr>
          <p:cNvPr id="1567" name="TextBox 2037">
            <a:extLst>
              <a:ext uri="{FF2B5EF4-FFF2-40B4-BE49-F238E27FC236}">
                <a16:creationId xmlns:a16="http://schemas.microsoft.com/office/drawing/2014/main" id="{11B6D5AA-6458-761D-F59A-7E22AB8C3A74}"/>
              </a:ext>
            </a:extLst>
          </p:cNvPr>
          <p:cNvSpPr txBox="1"/>
          <p:nvPr/>
        </p:nvSpPr>
        <p:spPr>
          <a:xfrm>
            <a:off x="5856134" y="355681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138</a:t>
            </a:r>
          </a:p>
        </p:txBody>
      </p:sp>
      <p:sp>
        <p:nvSpPr>
          <p:cNvPr id="1568" name="TextBox 2038">
            <a:extLst>
              <a:ext uri="{FF2B5EF4-FFF2-40B4-BE49-F238E27FC236}">
                <a16:creationId xmlns:a16="http://schemas.microsoft.com/office/drawing/2014/main" id="{B1CE9D59-57B5-8E2E-5B9D-1A17751781C5}"/>
              </a:ext>
            </a:extLst>
          </p:cNvPr>
          <p:cNvSpPr txBox="1"/>
          <p:nvPr/>
        </p:nvSpPr>
        <p:spPr>
          <a:xfrm>
            <a:off x="6146556" y="355681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162</a:t>
            </a:r>
          </a:p>
        </p:txBody>
      </p:sp>
      <p:sp>
        <p:nvSpPr>
          <p:cNvPr id="1569" name="TextBox 2039">
            <a:extLst>
              <a:ext uri="{FF2B5EF4-FFF2-40B4-BE49-F238E27FC236}">
                <a16:creationId xmlns:a16="http://schemas.microsoft.com/office/drawing/2014/main" id="{54CDA0E6-5B27-01EF-EAEB-D560E10ACFF4}"/>
              </a:ext>
            </a:extLst>
          </p:cNvPr>
          <p:cNvSpPr txBox="1"/>
          <p:nvPr/>
        </p:nvSpPr>
        <p:spPr>
          <a:xfrm>
            <a:off x="6436978" y="355681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186</a:t>
            </a:r>
          </a:p>
        </p:txBody>
      </p:sp>
      <p:sp>
        <p:nvSpPr>
          <p:cNvPr id="1570" name="TextBox 2040">
            <a:extLst>
              <a:ext uri="{FF2B5EF4-FFF2-40B4-BE49-F238E27FC236}">
                <a16:creationId xmlns:a16="http://schemas.microsoft.com/office/drawing/2014/main" id="{D4C8952B-03DD-24C3-5431-240027D03D21}"/>
              </a:ext>
            </a:extLst>
          </p:cNvPr>
          <p:cNvSpPr txBox="1"/>
          <p:nvPr/>
        </p:nvSpPr>
        <p:spPr>
          <a:xfrm>
            <a:off x="6001345" y="355681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150</a:t>
            </a:r>
          </a:p>
        </p:txBody>
      </p:sp>
      <p:sp>
        <p:nvSpPr>
          <p:cNvPr id="1571" name="TextBox 2041">
            <a:extLst>
              <a:ext uri="{FF2B5EF4-FFF2-40B4-BE49-F238E27FC236}">
                <a16:creationId xmlns:a16="http://schemas.microsoft.com/office/drawing/2014/main" id="{E64E1CA2-71FF-3539-39B3-A43D309D0006}"/>
              </a:ext>
            </a:extLst>
          </p:cNvPr>
          <p:cNvSpPr txBox="1"/>
          <p:nvPr/>
        </p:nvSpPr>
        <p:spPr>
          <a:xfrm>
            <a:off x="6291767" y="355681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174</a:t>
            </a:r>
          </a:p>
        </p:txBody>
      </p:sp>
      <p:sp>
        <p:nvSpPr>
          <p:cNvPr id="1572" name="TextBox 2042">
            <a:extLst>
              <a:ext uri="{FF2B5EF4-FFF2-40B4-BE49-F238E27FC236}">
                <a16:creationId xmlns:a16="http://schemas.microsoft.com/office/drawing/2014/main" id="{C169FA36-FD6D-1FB7-DB0A-BB5DD9AF3C67}"/>
              </a:ext>
            </a:extLst>
          </p:cNvPr>
          <p:cNvSpPr txBox="1"/>
          <p:nvPr/>
        </p:nvSpPr>
        <p:spPr>
          <a:xfrm>
            <a:off x="6582189" y="355681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198</a:t>
            </a:r>
          </a:p>
        </p:txBody>
      </p:sp>
      <p:sp>
        <p:nvSpPr>
          <p:cNvPr id="1573" name="TextBox 2043">
            <a:extLst>
              <a:ext uri="{FF2B5EF4-FFF2-40B4-BE49-F238E27FC236}">
                <a16:creationId xmlns:a16="http://schemas.microsoft.com/office/drawing/2014/main" id="{5028A739-121B-A00D-4D1A-644104A7B328}"/>
              </a:ext>
            </a:extLst>
          </p:cNvPr>
          <p:cNvSpPr txBox="1"/>
          <p:nvPr/>
        </p:nvSpPr>
        <p:spPr>
          <a:xfrm>
            <a:off x="6872611" y="355681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222</a:t>
            </a:r>
          </a:p>
        </p:txBody>
      </p:sp>
      <p:sp>
        <p:nvSpPr>
          <p:cNvPr id="1574" name="TextBox 2044">
            <a:extLst>
              <a:ext uri="{FF2B5EF4-FFF2-40B4-BE49-F238E27FC236}">
                <a16:creationId xmlns:a16="http://schemas.microsoft.com/office/drawing/2014/main" id="{CEB6AAFA-2519-9EDD-FD21-777CDD86EFDE}"/>
              </a:ext>
            </a:extLst>
          </p:cNvPr>
          <p:cNvSpPr txBox="1"/>
          <p:nvPr/>
        </p:nvSpPr>
        <p:spPr>
          <a:xfrm>
            <a:off x="6727400" y="355681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210</a:t>
            </a:r>
          </a:p>
        </p:txBody>
      </p:sp>
      <p:sp>
        <p:nvSpPr>
          <p:cNvPr id="1575" name="TextBox 2045">
            <a:extLst>
              <a:ext uri="{FF2B5EF4-FFF2-40B4-BE49-F238E27FC236}">
                <a16:creationId xmlns:a16="http://schemas.microsoft.com/office/drawing/2014/main" id="{219C06F1-BB9D-8DA8-8413-D70589F376FB}"/>
              </a:ext>
            </a:extLst>
          </p:cNvPr>
          <p:cNvSpPr txBox="1"/>
          <p:nvPr/>
        </p:nvSpPr>
        <p:spPr>
          <a:xfrm>
            <a:off x="7163033" y="355681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246</a:t>
            </a:r>
          </a:p>
        </p:txBody>
      </p:sp>
      <p:sp>
        <p:nvSpPr>
          <p:cNvPr id="1576" name="TextBox 2046">
            <a:extLst>
              <a:ext uri="{FF2B5EF4-FFF2-40B4-BE49-F238E27FC236}">
                <a16:creationId xmlns:a16="http://schemas.microsoft.com/office/drawing/2014/main" id="{EB081DF0-94F5-BDFB-BD9E-FFF680DE5B63}"/>
              </a:ext>
            </a:extLst>
          </p:cNvPr>
          <p:cNvSpPr txBox="1"/>
          <p:nvPr/>
        </p:nvSpPr>
        <p:spPr>
          <a:xfrm>
            <a:off x="7017822" y="355681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234</a:t>
            </a:r>
          </a:p>
        </p:txBody>
      </p:sp>
      <p:cxnSp>
        <p:nvCxnSpPr>
          <p:cNvPr id="1577" name="Straight Connector 2047">
            <a:extLst>
              <a:ext uri="{FF2B5EF4-FFF2-40B4-BE49-F238E27FC236}">
                <a16:creationId xmlns:a16="http://schemas.microsoft.com/office/drawing/2014/main" id="{15D511C1-D9C5-564A-04BE-E6C07135373E}"/>
              </a:ext>
            </a:extLst>
          </p:cNvPr>
          <p:cNvCxnSpPr>
            <a:cxnSpLocks/>
          </p:cNvCxnSpPr>
          <p:nvPr/>
        </p:nvCxnSpPr>
        <p:spPr>
          <a:xfrm flipH="1">
            <a:off x="4556846" y="3220708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8" name="Straight Connector 2048">
            <a:extLst>
              <a:ext uri="{FF2B5EF4-FFF2-40B4-BE49-F238E27FC236}">
                <a16:creationId xmlns:a16="http://schemas.microsoft.com/office/drawing/2014/main" id="{F8CE060D-350D-7212-F0F8-661BBDC56D7A}"/>
              </a:ext>
            </a:extLst>
          </p:cNvPr>
          <p:cNvCxnSpPr>
            <a:cxnSpLocks/>
          </p:cNvCxnSpPr>
          <p:nvPr/>
        </p:nvCxnSpPr>
        <p:spPr>
          <a:xfrm flipH="1">
            <a:off x="4701805" y="3220708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9" name="Straight Connector 2049">
            <a:extLst>
              <a:ext uri="{FF2B5EF4-FFF2-40B4-BE49-F238E27FC236}">
                <a16:creationId xmlns:a16="http://schemas.microsoft.com/office/drawing/2014/main" id="{4C251BE8-E03E-01F7-4F76-B4BCD0CC4AF3}"/>
              </a:ext>
            </a:extLst>
          </p:cNvPr>
          <p:cNvCxnSpPr>
            <a:cxnSpLocks/>
          </p:cNvCxnSpPr>
          <p:nvPr/>
        </p:nvCxnSpPr>
        <p:spPr>
          <a:xfrm flipH="1">
            <a:off x="4846764" y="3220708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0" name="Straight Connector 2050">
            <a:extLst>
              <a:ext uri="{FF2B5EF4-FFF2-40B4-BE49-F238E27FC236}">
                <a16:creationId xmlns:a16="http://schemas.microsoft.com/office/drawing/2014/main" id="{9E959DA1-5796-FC40-CBF8-71E40AD6C2AD}"/>
              </a:ext>
            </a:extLst>
          </p:cNvPr>
          <p:cNvCxnSpPr>
            <a:cxnSpLocks/>
          </p:cNvCxnSpPr>
          <p:nvPr/>
        </p:nvCxnSpPr>
        <p:spPr>
          <a:xfrm flipH="1">
            <a:off x="5281641" y="3220708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1" name="Straight Connector 2051">
            <a:extLst>
              <a:ext uri="{FF2B5EF4-FFF2-40B4-BE49-F238E27FC236}">
                <a16:creationId xmlns:a16="http://schemas.microsoft.com/office/drawing/2014/main" id="{C99557CB-FA2B-8EAF-0BA0-B16940C48E09}"/>
              </a:ext>
            </a:extLst>
          </p:cNvPr>
          <p:cNvCxnSpPr>
            <a:cxnSpLocks/>
          </p:cNvCxnSpPr>
          <p:nvPr/>
        </p:nvCxnSpPr>
        <p:spPr>
          <a:xfrm flipH="1">
            <a:off x="6006436" y="3220708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2" name="Straight Connector 2052">
            <a:extLst>
              <a:ext uri="{FF2B5EF4-FFF2-40B4-BE49-F238E27FC236}">
                <a16:creationId xmlns:a16="http://schemas.microsoft.com/office/drawing/2014/main" id="{82B6EA79-2221-38B4-BB72-87A6CE0E7C8B}"/>
              </a:ext>
            </a:extLst>
          </p:cNvPr>
          <p:cNvCxnSpPr>
            <a:cxnSpLocks/>
          </p:cNvCxnSpPr>
          <p:nvPr/>
        </p:nvCxnSpPr>
        <p:spPr>
          <a:xfrm flipH="1">
            <a:off x="5571559" y="3220708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3" name="Straight Connector 2053">
            <a:extLst>
              <a:ext uri="{FF2B5EF4-FFF2-40B4-BE49-F238E27FC236}">
                <a16:creationId xmlns:a16="http://schemas.microsoft.com/office/drawing/2014/main" id="{9E7F90C2-9E08-D612-54D5-C63B49AD4E9C}"/>
              </a:ext>
            </a:extLst>
          </p:cNvPr>
          <p:cNvCxnSpPr>
            <a:cxnSpLocks/>
          </p:cNvCxnSpPr>
          <p:nvPr/>
        </p:nvCxnSpPr>
        <p:spPr>
          <a:xfrm flipH="1">
            <a:off x="6151395" y="3220708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4" name="Straight Connector 2054">
            <a:extLst>
              <a:ext uri="{FF2B5EF4-FFF2-40B4-BE49-F238E27FC236}">
                <a16:creationId xmlns:a16="http://schemas.microsoft.com/office/drawing/2014/main" id="{D128B089-9A53-D4D3-F427-36AAAA3C7194}"/>
              </a:ext>
            </a:extLst>
          </p:cNvPr>
          <p:cNvCxnSpPr>
            <a:cxnSpLocks/>
          </p:cNvCxnSpPr>
          <p:nvPr/>
        </p:nvCxnSpPr>
        <p:spPr>
          <a:xfrm flipH="1">
            <a:off x="4991723" y="3220708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5" name="Straight Connector 2055">
            <a:extLst>
              <a:ext uri="{FF2B5EF4-FFF2-40B4-BE49-F238E27FC236}">
                <a16:creationId xmlns:a16="http://schemas.microsoft.com/office/drawing/2014/main" id="{C7F3A0C7-8305-67E5-8B10-F15788CE575B}"/>
              </a:ext>
            </a:extLst>
          </p:cNvPr>
          <p:cNvCxnSpPr>
            <a:cxnSpLocks/>
          </p:cNvCxnSpPr>
          <p:nvPr/>
        </p:nvCxnSpPr>
        <p:spPr>
          <a:xfrm flipH="1">
            <a:off x="5136682" y="3220708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6" name="Straight Connector 2056">
            <a:extLst>
              <a:ext uri="{FF2B5EF4-FFF2-40B4-BE49-F238E27FC236}">
                <a16:creationId xmlns:a16="http://schemas.microsoft.com/office/drawing/2014/main" id="{48CA03E5-DE38-9E39-B0AA-6F1AB2EB9E69}"/>
              </a:ext>
            </a:extLst>
          </p:cNvPr>
          <p:cNvCxnSpPr>
            <a:cxnSpLocks/>
          </p:cNvCxnSpPr>
          <p:nvPr/>
        </p:nvCxnSpPr>
        <p:spPr>
          <a:xfrm flipH="1">
            <a:off x="5716518" y="3220708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7" name="Straight Connector 2057">
            <a:extLst>
              <a:ext uri="{FF2B5EF4-FFF2-40B4-BE49-F238E27FC236}">
                <a16:creationId xmlns:a16="http://schemas.microsoft.com/office/drawing/2014/main" id="{2729052D-7D9B-5EBA-1FCD-8F8DEB8868A4}"/>
              </a:ext>
            </a:extLst>
          </p:cNvPr>
          <p:cNvCxnSpPr>
            <a:cxnSpLocks/>
          </p:cNvCxnSpPr>
          <p:nvPr/>
        </p:nvCxnSpPr>
        <p:spPr>
          <a:xfrm flipH="1">
            <a:off x="5426600" y="3220708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8" name="Straight Connector 2058">
            <a:extLst>
              <a:ext uri="{FF2B5EF4-FFF2-40B4-BE49-F238E27FC236}">
                <a16:creationId xmlns:a16="http://schemas.microsoft.com/office/drawing/2014/main" id="{9FCF486C-AA1F-82A6-1FD6-3A0158B08EDC}"/>
              </a:ext>
            </a:extLst>
          </p:cNvPr>
          <p:cNvCxnSpPr>
            <a:cxnSpLocks/>
          </p:cNvCxnSpPr>
          <p:nvPr/>
        </p:nvCxnSpPr>
        <p:spPr>
          <a:xfrm flipH="1">
            <a:off x="5861477" y="3220708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9" name="Straight Connector 2059">
            <a:extLst>
              <a:ext uri="{FF2B5EF4-FFF2-40B4-BE49-F238E27FC236}">
                <a16:creationId xmlns:a16="http://schemas.microsoft.com/office/drawing/2014/main" id="{382FE1F9-8900-BA0C-7A38-FCFA867BB80C}"/>
              </a:ext>
            </a:extLst>
          </p:cNvPr>
          <p:cNvCxnSpPr>
            <a:cxnSpLocks/>
          </p:cNvCxnSpPr>
          <p:nvPr/>
        </p:nvCxnSpPr>
        <p:spPr>
          <a:xfrm flipH="1">
            <a:off x="6296354" y="3220708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0" name="Straight Connector 2060">
            <a:extLst>
              <a:ext uri="{FF2B5EF4-FFF2-40B4-BE49-F238E27FC236}">
                <a16:creationId xmlns:a16="http://schemas.microsoft.com/office/drawing/2014/main" id="{3EC0AFC5-38AB-BA45-C52C-E4EFEF4ABF12}"/>
              </a:ext>
            </a:extLst>
          </p:cNvPr>
          <p:cNvCxnSpPr>
            <a:cxnSpLocks/>
          </p:cNvCxnSpPr>
          <p:nvPr/>
        </p:nvCxnSpPr>
        <p:spPr>
          <a:xfrm flipH="1">
            <a:off x="6586272" y="3220708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1" name="Straight Connector 2062">
            <a:extLst>
              <a:ext uri="{FF2B5EF4-FFF2-40B4-BE49-F238E27FC236}">
                <a16:creationId xmlns:a16="http://schemas.microsoft.com/office/drawing/2014/main" id="{307B4D00-1EC6-5898-C68E-1C9F78478C60}"/>
              </a:ext>
            </a:extLst>
          </p:cNvPr>
          <p:cNvCxnSpPr>
            <a:cxnSpLocks/>
          </p:cNvCxnSpPr>
          <p:nvPr/>
        </p:nvCxnSpPr>
        <p:spPr>
          <a:xfrm flipH="1">
            <a:off x="6731231" y="3220708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2" name="Straight Connector 2063">
            <a:extLst>
              <a:ext uri="{FF2B5EF4-FFF2-40B4-BE49-F238E27FC236}">
                <a16:creationId xmlns:a16="http://schemas.microsoft.com/office/drawing/2014/main" id="{80CBD6F9-2E05-4265-38D1-22722D5A03CF}"/>
              </a:ext>
            </a:extLst>
          </p:cNvPr>
          <p:cNvCxnSpPr>
            <a:cxnSpLocks/>
          </p:cNvCxnSpPr>
          <p:nvPr/>
        </p:nvCxnSpPr>
        <p:spPr>
          <a:xfrm flipH="1">
            <a:off x="6876190" y="3220708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3" name="Straight Connector 2064">
            <a:extLst>
              <a:ext uri="{FF2B5EF4-FFF2-40B4-BE49-F238E27FC236}">
                <a16:creationId xmlns:a16="http://schemas.microsoft.com/office/drawing/2014/main" id="{6981DCC0-EC7D-AD7E-6AD4-257C478B3421}"/>
              </a:ext>
            </a:extLst>
          </p:cNvPr>
          <p:cNvCxnSpPr>
            <a:cxnSpLocks/>
          </p:cNvCxnSpPr>
          <p:nvPr/>
        </p:nvCxnSpPr>
        <p:spPr>
          <a:xfrm flipH="1">
            <a:off x="7021149" y="3220708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4" name="Straight Connector 2065">
            <a:extLst>
              <a:ext uri="{FF2B5EF4-FFF2-40B4-BE49-F238E27FC236}">
                <a16:creationId xmlns:a16="http://schemas.microsoft.com/office/drawing/2014/main" id="{784D146A-7B36-DDDD-C5FA-859032AB4A19}"/>
              </a:ext>
            </a:extLst>
          </p:cNvPr>
          <p:cNvCxnSpPr>
            <a:cxnSpLocks/>
          </p:cNvCxnSpPr>
          <p:nvPr/>
        </p:nvCxnSpPr>
        <p:spPr>
          <a:xfrm flipH="1">
            <a:off x="7166108" y="3220708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5" name="Straight Connector 2066">
            <a:extLst>
              <a:ext uri="{FF2B5EF4-FFF2-40B4-BE49-F238E27FC236}">
                <a16:creationId xmlns:a16="http://schemas.microsoft.com/office/drawing/2014/main" id="{938A91FE-596C-5C96-DB62-9C7B20FC0034}"/>
              </a:ext>
            </a:extLst>
          </p:cNvPr>
          <p:cNvCxnSpPr>
            <a:cxnSpLocks/>
          </p:cNvCxnSpPr>
          <p:nvPr/>
        </p:nvCxnSpPr>
        <p:spPr>
          <a:xfrm flipH="1">
            <a:off x="7311060" y="3220708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6" name="Straight Connector 2067">
            <a:extLst>
              <a:ext uri="{FF2B5EF4-FFF2-40B4-BE49-F238E27FC236}">
                <a16:creationId xmlns:a16="http://schemas.microsoft.com/office/drawing/2014/main" id="{1FC358AE-ADC5-89B0-C51C-113020F4C25C}"/>
              </a:ext>
            </a:extLst>
          </p:cNvPr>
          <p:cNvCxnSpPr>
            <a:cxnSpLocks/>
          </p:cNvCxnSpPr>
          <p:nvPr/>
        </p:nvCxnSpPr>
        <p:spPr>
          <a:xfrm flipH="1">
            <a:off x="4483758" y="3220708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7" name="Straight Connector 2068">
            <a:extLst>
              <a:ext uri="{FF2B5EF4-FFF2-40B4-BE49-F238E27FC236}">
                <a16:creationId xmlns:a16="http://schemas.microsoft.com/office/drawing/2014/main" id="{AD626AB0-2560-8EE0-5BC4-00093D74AAA5}"/>
              </a:ext>
            </a:extLst>
          </p:cNvPr>
          <p:cNvCxnSpPr>
            <a:cxnSpLocks/>
          </p:cNvCxnSpPr>
          <p:nvPr/>
        </p:nvCxnSpPr>
        <p:spPr>
          <a:xfrm flipH="1">
            <a:off x="4773850" y="3220708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8" name="Straight Connector 2069">
            <a:extLst>
              <a:ext uri="{FF2B5EF4-FFF2-40B4-BE49-F238E27FC236}">
                <a16:creationId xmlns:a16="http://schemas.microsoft.com/office/drawing/2014/main" id="{836E107B-7432-AB4D-EB04-41380CC5BB3D}"/>
              </a:ext>
            </a:extLst>
          </p:cNvPr>
          <p:cNvCxnSpPr>
            <a:cxnSpLocks/>
          </p:cNvCxnSpPr>
          <p:nvPr/>
        </p:nvCxnSpPr>
        <p:spPr>
          <a:xfrm flipH="1">
            <a:off x="5063942" y="3220708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9" name="Straight Connector 2070">
            <a:extLst>
              <a:ext uri="{FF2B5EF4-FFF2-40B4-BE49-F238E27FC236}">
                <a16:creationId xmlns:a16="http://schemas.microsoft.com/office/drawing/2014/main" id="{493A3812-8F8B-CE6D-9D7E-1EA6C65048E5}"/>
              </a:ext>
            </a:extLst>
          </p:cNvPr>
          <p:cNvCxnSpPr>
            <a:cxnSpLocks/>
          </p:cNvCxnSpPr>
          <p:nvPr/>
        </p:nvCxnSpPr>
        <p:spPr>
          <a:xfrm flipH="1">
            <a:off x="4918896" y="3220708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0" name="Straight Connector 2071">
            <a:extLst>
              <a:ext uri="{FF2B5EF4-FFF2-40B4-BE49-F238E27FC236}">
                <a16:creationId xmlns:a16="http://schemas.microsoft.com/office/drawing/2014/main" id="{C6A889C7-91E3-F2E7-05FD-3AF0CE10647B}"/>
              </a:ext>
            </a:extLst>
          </p:cNvPr>
          <p:cNvCxnSpPr>
            <a:cxnSpLocks/>
          </p:cNvCxnSpPr>
          <p:nvPr/>
        </p:nvCxnSpPr>
        <p:spPr>
          <a:xfrm flipH="1">
            <a:off x="5208988" y="3220708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1" name="Straight Connector 2072">
            <a:extLst>
              <a:ext uri="{FF2B5EF4-FFF2-40B4-BE49-F238E27FC236}">
                <a16:creationId xmlns:a16="http://schemas.microsoft.com/office/drawing/2014/main" id="{7316E5F7-9FA7-8F22-A627-A0BC703691D3}"/>
              </a:ext>
            </a:extLst>
          </p:cNvPr>
          <p:cNvCxnSpPr>
            <a:cxnSpLocks/>
          </p:cNvCxnSpPr>
          <p:nvPr/>
        </p:nvCxnSpPr>
        <p:spPr>
          <a:xfrm flipH="1">
            <a:off x="5789172" y="3220708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2" name="Straight Connector 2073">
            <a:extLst>
              <a:ext uri="{FF2B5EF4-FFF2-40B4-BE49-F238E27FC236}">
                <a16:creationId xmlns:a16="http://schemas.microsoft.com/office/drawing/2014/main" id="{1998A666-69A6-8848-B5CA-252C8959333F}"/>
              </a:ext>
            </a:extLst>
          </p:cNvPr>
          <p:cNvCxnSpPr>
            <a:cxnSpLocks/>
          </p:cNvCxnSpPr>
          <p:nvPr/>
        </p:nvCxnSpPr>
        <p:spPr>
          <a:xfrm flipH="1">
            <a:off x="6079264" y="3220708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3" name="Straight Connector 2074">
            <a:extLst>
              <a:ext uri="{FF2B5EF4-FFF2-40B4-BE49-F238E27FC236}">
                <a16:creationId xmlns:a16="http://schemas.microsoft.com/office/drawing/2014/main" id="{0C2B4BCC-787F-4A3D-2B8D-0C2E7F81C3F9}"/>
              </a:ext>
            </a:extLst>
          </p:cNvPr>
          <p:cNvCxnSpPr>
            <a:cxnSpLocks/>
          </p:cNvCxnSpPr>
          <p:nvPr/>
        </p:nvCxnSpPr>
        <p:spPr>
          <a:xfrm flipH="1">
            <a:off x="5644126" y="3220708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4" name="Straight Connector 2075">
            <a:extLst>
              <a:ext uri="{FF2B5EF4-FFF2-40B4-BE49-F238E27FC236}">
                <a16:creationId xmlns:a16="http://schemas.microsoft.com/office/drawing/2014/main" id="{3804CB25-164E-D1EB-3C5E-1719E6FE2FE7}"/>
              </a:ext>
            </a:extLst>
          </p:cNvPr>
          <p:cNvCxnSpPr>
            <a:cxnSpLocks/>
          </p:cNvCxnSpPr>
          <p:nvPr/>
        </p:nvCxnSpPr>
        <p:spPr>
          <a:xfrm flipH="1">
            <a:off x="4628804" y="3220708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5" name="Straight Connector 2076">
            <a:extLst>
              <a:ext uri="{FF2B5EF4-FFF2-40B4-BE49-F238E27FC236}">
                <a16:creationId xmlns:a16="http://schemas.microsoft.com/office/drawing/2014/main" id="{0479BB1E-9CE7-DA61-11ED-C84636EA1137}"/>
              </a:ext>
            </a:extLst>
          </p:cNvPr>
          <p:cNvCxnSpPr>
            <a:cxnSpLocks/>
          </p:cNvCxnSpPr>
          <p:nvPr/>
        </p:nvCxnSpPr>
        <p:spPr>
          <a:xfrm flipH="1">
            <a:off x="5354034" y="3220708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6" name="Straight Connector 2077">
            <a:extLst>
              <a:ext uri="{FF2B5EF4-FFF2-40B4-BE49-F238E27FC236}">
                <a16:creationId xmlns:a16="http://schemas.microsoft.com/office/drawing/2014/main" id="{7788F31A-79FD-7EA8-77AA-035398E36D22}"/>
              </a:ext>
            </a:extLst>
          </p:cNvPr>
          <p:cNvCxnSpPr>
            <a:cxnSpLocks/>
          </p:cNvCxnSpPr>
          <p:nvPr/>
        </p:nvCxnSpPr>
        <p:spPr>
          <a:xfrm flipH="1">
            <a:off x="5499080" y="3220708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7" name="Straight Connector 2078">
            <a:extLst>
              <a:ext uri="{FF2B5EF4-FFF2-40B4-BE49-F238E27FC236}">
                <a16:creationId xmlns:a16="http://schemas.microsoft.com/office/drawing/2014/main" id="{E3359C11-4DAA-58B5-D5E6-7366B5BA137D}"/>
              </a:ext>
            </a:extLst>
          </p:cNvPr>
          <p:cNvCxnSpPr>
            <a:cxnSpLocks/>
          </p:cNvCxnSpPr>
          <p:nvPr/>
        </p:nvCxnSpPr>
        <p:spPr>
          <a:xfrm flipH="1">
            <a:off x="5934218" y="3220708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8" name="Straight Connector 2079">
            <a:extLst>
              <a:ext uri="{FF2B5EF4-FFF2-40B4-BE49-F238E27FC236}">
                <a16:creationId xmlns:a16="http://schemas.microsoft.com/office/drawing/2014/main" id="{16156C2E-CCDE-EC06-7A31-C2A9F9D321D2}"/>
              </a:ext>
            </a:extLst>
          </p:cNvPr>
          <p:cNvCxnSpPr>
            <a:cxnSpLocks/>
          </p:cNvCxnSpPr>
          <p:nvPr/>
        </p:nvCxnSpPr>
        <p:spPr>
          <a:xfrm flipH="1">
            <a:off x="6224310" y="3220708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9" name="Straight Connector 2080">
            <a:extLst>
              <a:ext uri="{FF2B5EF4-FFF2-40B4-BE49-F238E27FC236}">
                <a16:creationId xmlns:a16="http://schemas.microsoft.com/office/drawing/2014/main" id="{47B40BAA-28E7-313D-3BC9-E0AF3717733F}"/>
              </a:ext>
            </a:extLst>
          </p:cNvPr>
          <p:cNvCxnSpPr>
            <a:cxnSpLocks/>
          </p:cNvCxnSpPr>
          <p:nvPr/>
        </p:nvCxnSpPr>
        <p:spPr>
          <a:xfrm flipH="1">
            <a:off x="6369356" y="3220708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0" name="Straight Connector 2081">
            <a:extLst>
              <a:ext uri="{FF2B5EF4-FFF2-40B4-BE49-F238E27FC236}">
                <a16:creationId xmlns:a16="http://schemas.microsoft.com/office/drawing/2014/main" id="{24E890DC-3FF8-A9CB-C63D-634E62247515}"/>
              </a:ext>
            </a:extLst>
          </p:cNvPr>
          <p:cNvCxnSpPr>
            <a:cxnSpLocks/>
          </p:cNvCxnSpPr>
          <p:nvPr/>
        </p:nvCxnSpPr>
        <p:spPr>
          <a:xfrm flipH="1">
            <a:off x="6514402" y="3220708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1" name="Straight Connector 2082">
            <a:extLst>
              <a:ext uri="{FF2B5EF4-FFF2-40B4-BE49-F238E27FC236}">
                <a16:creationId xmlns:a16="http://schemas.microsoft.com/office/drawing/2014/main" id="{B55D10E1-FE53-505B-3603-BBE942996B20}"/>
              </a:ext>
            </a:extLst>
          </p:cNvPr>
          <p:cNvCxnSpPr>
            <a:cxnSpLocks/>
          </p:cNvCxnSpPr>
          <p:nvPr/>
        </p:nvCxnSpPr>
        <p:spPr>
          <a:xfrm flipH="1">
            <a:off x="6659448" y="3220708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2" name="Straight Connector 2083">
            <a:extLst>
              <a:ext uri="{FF2B5EF4-FFF2-40B4-BE49-F238E27FC236}">
                <a16:creationId xmlns:a16="http://schemas.microsoft.com/office/drawing/2014/main" id="{FF13BA05-ADC4-9E5E-FB23-61444FCE7ABB}"/>
              </a:ext>
            </a:extLst>
          </p:cNvPr>
          <p:cNvCxnSpPr>
            <a:cxnSpLocks/>
          </p:cNvCxnSpPr>
          <p:nvPr/>
        </p:nvCxnSpPr>
        <p:spPr>
          <a:xfrm flipH="1">
            <a:off x="6804494" y="3220708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3" name="Straight Connector 2084">
            <a:extLst>
              <a:ext uri="{FF2B5EF4-FFF2-40B4-BE49-F238E27FC236}">
                <a16:creationId xmlns:a16="http://schemas.microsoft.com/office/drawing/2014/main" id="{20DCCC29-EC64-89A8-FC5E-02C59BEC6256}"/>
              </a:ext>
            </a:extLst>
          </p:cNvPr>
          <p:cNvCxnSpPr>
            <a:cxnSpLocks/>
          </p:cNvCxnSpPr>
          <p:nvPr/>
        </p:nvCxnSpPr>
        <p:spPr>
          <a:xfrm flipH="1">
            <a:off x="6949540" y="3220708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4" name="Straight Connector 2085">
            <a:extLst>
              <a:ext uri="{FF2B5EF4-FFF2-40B4-BE49-F238E27FC236}">
                <a16:creationId xmlns:a16="http://schemas.microsoft.com/office/drawing/2014/main" id="{BA0B1030-4DE4-5529-5702-0C8C3B5D4E40}"/>
              </a:ext>
            </a:extLst>
          </p:cNvPr>
          <p:cNvCxnSpPr>
            <a:cxnSpLocks/>
          </p:cNvCxnSpPr>
          <p:nvPr/>
        </p:nvCxnSpPr>
        <p:spPr>
          <a:xfrm flipH="1">
            <a:off x="7094586" y="3220708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5" name="Straight Connector 2086">
            <a:extLst>
              <a:ext uri="{FF2B5EF4-FFF2-40B4-BE49-F238E27FC236}">
                <a16:creationId xmlns:a16="http://schemas.microsoft.com/office/drawing/2014/main" id="{0C5E39F9-6AEC-1713-D74C-9BEB5FDE6319}"/>
              </a:ext>
            </a:extLst>
          </p:cNvPr>
          <p:cNvCxnSpPr>
            <a:cxnSpLocks/>
          </p:cNvCxnSpPr>
          <p:nvPr/>
        </p:nvCxnSpPr>
        <p:spPr>
          <a:xfrm flipH="1">
            <a:off x="7239627" y="3220708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6" name="TextBox 2087">
            <a:extLst>
              <a:ext uri="{FF2B5EF4-FFF2-40B4-BE49-F238E27FC236}">
                <a16:creationId xmlns:a16="http://schemas.microsoft.com/office/drawing/2014/main" id="{2B5FEAB2-6D2B-D254-968D-B3F5E4B41CEF}"/>
              </a:ext>
            </a:extLst>
          </p:cNvPr>
          <p:cNvSpPr txBox="1"/>
          <p:nvPr/>
        </p:nvSpPr>
        <p:spPr>
          <a:xfrm>
            <a:off x="4334976" y="3294727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12</a:t>
            </a:r>
          </a:p>
        </p:txBody>
      </p:sp>
      <p:cxnSp>
        <p:nvCxnSpPr>
          <p:cNvPr id="1617" name="Straight Connector 2060">
            <a:extLst>
              <a:ext uri="{FF2B5EF4-FFF2-40B4-BE49-F238E27FC236}">
                <a16:creationId xmlns:a16="http://schemas.microsoft.com/office/drawing/2014/main" id="{8CB80780-CE38-3078-4844-43052A6779DE}"/>
              </a:ext>
            </a:extLst>
          </p:cNvPr>
          <p:cNvCxnSpPr>
            <a:cxnSpLocks/>
          </p:cNvCxnSpPr>
          <p:nvPr/>
        </p:nvCxnSpPr>
        <p:spPr>
          <a:xfrm flipH="1">
            <a:off x="6441313" y="3220708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8" name="TextBox 2031">
            <a:extLst>
              <a:ext uri="{FF2B5EF4-FFF2-40B4-BE49-F238E27FC236}">
                <a16:creationId xmlns:a16="http://schemas.microsoft.com/office/drawing/2014/main" id="{3D5140BB-AEBF-B228-6D1A-9A0C7310ADE1}"/>
              </a:ext>
            </a:extLst>
          </p:cNvPr>
          <p:cNvSpPr txBox="1"/>
          <p:nvPr/>
        </p:nvSpPr>
        <p:spPr>
          <a:xfrm>
            <a:off x="4404024" y="355681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18</a:t>
            </a:r>
          </a:p>
        </p:txBody>
      </p:sp>
      <p:sp>
        <p:nvSpPr>
          <p:cNvPr id="1619" name="TextBox 2008">
            <a:extLst>
              <a:ext uri="{FF2B5EF4-FFF2-40B4-BE49-F238E27FC236}">
                <a16:creationId xmlns:a16="http://schemas.microsoft.com/office/drawing/2014/main" id="{7A7D9C91-4BE9-A52C-5190-5405B5A5D15B}"/>
              </a:ext>
            </a:extLst>
          </p:cNvPr>
          <p:cNvSpPr txBox="1"/>
          <p:nvPr/>
        </p:nvSpPr>
        <p:spPr>
          <a:xfrm>
            <a:off x="1238113" y="3301826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24</a:t>
            </a:r>
          </a:p>
        </p:txBody>
      </p:sp>
      <p:sp>
        <p:nvSpPr>
          <p:cNvPr id="1620" name="TextBox 2009">
            <a:extLst>
              <a:ext uri="{FF2B5EF4-FFF2-40B4-BE49-F238E27FC236}">
                <a16:creationId xmlns:a16="http://schemas.microsoft.com/office/drawing/2014/main" id="{A3E728F1-05AC-7713-1344-B7F7E5A04604}"/>
              </a:ext>
            </a:extLst>
          </p:cNvPr>
          <p:cNvSpPr txBox="1"/>
          <p:nvPr/>
        </p:nvSpPr>
        <p:spPr>
          <a:xfrm>
            <a:off x="1383201" y="3301826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36</a:t>
            </a:r>
          </a:p>
        </p:txBody>
      </p:sp>
      <p:sp>
        <p:nvSpPr>
          <p:cNvPr id="1621" name="TextBox 2010">
            <a:extLst>
              <a:ext uri="{FF2B5EF4-FFF2-40B4-BE49-F238E27FC236}">
                <a16:creationId xmlns:a16="http://schemas.microsoft.com/office/drawing/2014/main" id="{D9B9BC8D-F3A2-9B3A-D1EC-6F221E306B41}"/>
              </a:ext>
            </a:extLst>
          </p:cNvPr>
          <p:cNvSpPr txBox="1"/>
          <p:nvPr/>
        </p:nvSpPr>
        <p:spPr>
          <a:xfrm>
            <a:off x="1528289" y="3301826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48</a:t>
            </a:r>
          </a:p>
        </p:txBody>
      </p:sp>
      <p:sp>
        <p:nvSpPr>
          <p:cNvPr id="1622" name="TextBox 2011">
            <a:extLst>
              <a:ext uri="{FF2B5EF4-FFF2-40B4-BE49-F238E27FC236}">
                <a16:creationId xmlns:a16="http://schemas.microsoft.com/office/drawing/2014/main" id="{CB9011ED-FC81-B0F3-566F-52025B53840B}"/>
              </a:ext>
            </a:extLst>
          </p:cNvPr>
          <p:cNvSpPr txBox="1"/>
          <p:nvPr/>
        </p:nvSpPr>
        <p:spPr>
          <a:xfrm>
            <a:off x="1673377" y="3301826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60</a:t>
            </a:r>
          </a:p>
        </p:txBody>
      </p:sp>
      <p:sp>
        <p:nvSpPr>
          <p:cNvPr id="1623" name="TextBox 2012">
            <a:extLst>
              <a:ext uri="{FF2B5EF4-FFF2-40B4-BE49-F238E27FC236}">
                <a16:creationId xmlns:a16="http://schemas.microsoft.com/office/drawing/2014/main" id="{8AC7B103-4B41-C969-F8C9-E50F82E70DD6}"/>
              </a:ext>
            </a:extLst>
          </p:cNvPr>
          <p:cNvSpPr txBox="1"/>
          <p:nvPr/>
        </p:nvSpPr>
        <p:spPr>
          <a:xfrm>
            <a:off x="1818465" y="3301826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72</a:t>
            </a:r>
          </a:p>
        </p:txBody>
      </p:sp>
      <p:sp>
        <p:nvSpPr>
          <p:cNvPr id="1624" name="TextBox 2013">
            <a:extLst>
              <a:ext uri="{FF2B5EF4-FFF2-40B4-BE49-F238E27FC236}">
                <a16:creationId xmlns:a16="http://schemas.microsoft.com/office/drawing/2014/main" id="{0D189835-6DF9-19DA-2769-F5EECBD2472F}"/>
              </a:ext>
            </a:extLst>
          </p:cNvPr>
          <p:cNvSpPr txBox="1"/>
          <p:nvPr/>
        </p:nvSpPr>
        <p:spPr>
          <a:xfrm>
            <a:off x="1963553" y="3301826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84</a:t>
            </a:r>
          </a:p>
        </p:txBody>
      </p:sp>
      <p:sp>
        <p:nvSpPr>
          <p:cNvPr id="1625" name="TextBox 2014">
            <a:extLst>
              <a:ext uri="{FF2B5EF4-FFF2-40B4-BE49-F238E27FC236}">
                <a16:creationId xmlns:a16="http://schemas.microsoft.com/office/drawing/2014/main" id="{610D54C9-413B-FDF7-7F40-B255CCC7705A}"/>
              </a:ext>
            </a:extLst>
          </p:cNvPr>
          <p:cNvSpPr txBox="1"/>
          <p:nvPr/>
        </p:nvSpPr>
        <p:spPr>
          <a:xfrm>
            <a:off x="2108641" y="3301826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96</a:t>
            </a:r>
          </a:p>
        </p:txBody>
      </p:sp>
      <p:sp>
        <p:nvSpPr>
          <p:cNvPr id="1626" name="TextBox 2015">
            <a:extLst>
              <a:ext uri="{FF2B5EF4-FFF2-40B4-BE49-F238E27FC236}">
                <a16:creationId xmlns:a16="http://schemas.microsoft.com/office/drawing/2014/main" id="{55B359AF-CD32-82B4-876E-BC1575898C87}"/>
              </a:ext>
            </a:extLst>
          </p:cNvPr>
          <p:cNvSpPr txBox="1"/>
          <p:nvPr/>
        </p:nvSpPr>
        <p:spPr>
          <a:xfrm>
            <a:off x="2253729" y="3301826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108</a:t>
            </a:r>
          </a:p>
        </p:txBody>
      </p:sp>
      <p:sp>
        <p:nvSpPr>
          <p:cNvPr id="1627" name="TextBox 2016">
            <a:extLst>
              <a:ext uri="{FF2B5EF4-FFF2-40B4-BE49-F238E27FC236}">
                <a16:creationId xmlns:a16="http://schemas.microsoft.com/office/drawing/2014/main" id="{3B0B251D-665F-2C2A-5F50-FAFA30EEE8D8}"/>
              </a:ext>
            </a:extLst>
          </p:cNvPr>
          <p:cNvSpPr txBox="1"/>
          <p:nvPr/>
        </p:nvSpPr>
        <p:spPr>
          <a:xfrm>
            <a:off x="2398817" y="3301826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120</a:t>
            </a:r>
          </a:p>
        </p:txBody>
      </p:sp>
      <p:sp>
        <p:nvSpPr>
          <p:cNvPr id="1628" name="TextBox 2017">
            <a:extLst>
              <a:ext uri="{FF2B5EF4-FFF2-40B4-BE49-F238E27FC236}">
                <a16:creationId xmlns:a16="http://schemas.microsoft.com/office/drawing/2014/main" id="{F57AD922-CA07-1FB6-9EBE-FB5A2B80DDF3}"/>
              </a:ext>
            </a:extLst>
          </p:cNvPr>
          <p:cNvSpPr txBox="1"/>
          <p:nvPr/>
        </p:nvSpPr>
        <p:spPr>
          <a:xfrm>
            <a:off x="2543905" y="3301826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132</a:t>
            </a:r>
          </a:p>
        </p:txBody>
      </p:sp>
      <p:sp>
        <p:nvSpPr>
          <p:cNvPr id="1629" name="TextBox 2018">
            <a:extLst>
              <a:ext uri="{FF2B5EF4-FFF2-40B4-BE49-F238E27FC236}">
                <a16:creationId xmlns:a16="http://schemas.microsoft.com/office/drawing/2014/main" id="{821A1F39-5A56-520D-6D39-E44C08FCA7AE}"/>
              </a:ext>
            </a:extLst>
          </p:cNvPr>
          <p:cNvSpPr txBox="1"/>
          <p:nvPr/>
        </p:nvSpPr>
        <p:spPr>
          <a:xfrm>
            <a:off x="2834081" y="3301826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156</a:t>
            </a:r>
          </a:p>
        </p:txBody>
      </p:sp>
      <p:sp>
        <p:nvSpPr>
          <p:cNvPr id="1630" name="TextBox 2019">
            <a:extLst>
              <a:ext uri="{FF2B5EF4-FFF2-40B4-BE49-F238E27FC236}">
                <a16:creationId xmlns:a16="http://schemas.microsoft.com/office/drawing/2014/main" id="{843512A2-09FA-1D2C-9371-83A48523F662}"/>
              </a:ext>
            </a:extLst>
          </p:cNvPr>
          <p:cNvSpPr txBox="1"/>
          <p:nvPr/>
        </p:nvSpPr>
        <p:spPr>
          <a:xfrm>
            <a:off x="3124257" y="3301826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180</a:t>
            </a:r>
          </a:p>
        </p:txBody>
      </p:sp>
      <p:sp>
        <p:nvSpPr>
          <p:cNvPr id="1631" name="TextBox 2020">
            <a:extLst>
              <a:ext uri="{FF2B5EF4-FFF2-40B4-BE49-F238E27FC236}">
                <a16:creationId xmlns:a16="http://schemas.microsoft.com/office/drawing/2014/main" id="{5CEAFB31-71AF-640E-75C8-EC4B13A94DFC}"/>
              </a:ext>
            </a:extLst>
          </p:cNvPr>
          <p:cNvSpPr txBox="1"/>
          <p:nvPr/>
        </p:nvSpPr>
        <p:spPr>
          <a:xfrm>
            <a:off x="2688993" y="3301826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144</a:t>
            </a:r>
          </a:p>
        </p:txBody>
      </p:sp>
      <p:sp>
        <p:nvSpPr>
          <p:cNvPr id="1632" name="TextBox 2021">
            <a:extLst>
              <a:ext uri="{FF2B5EF4-FFF2-40B4-BE49-F238E27FC236}">
                <a16:creationId xmlns:a16="http://schemas.microsoft.com/office/drawing/2014/main" id="{8D26329D-360F-36D8-BBBD-1E5BFFDB28C8}"/>
              </a:ext>
            </a:extLst>
          </p:cNvPr>
          <p:cNvSpPr txBox="1"/>
          <p:nvPr/>
        </p:nvSpPr>
        <p:spPr>
          <a:xfrm>
            <a:off x="2979169" y="3301826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168</a:t>
            </a:r>
          </a:p>
        </p:txBody>
      </p:sp>
      <p:sp>
        <p:nvSpPr>
          <p:cNvPr id="1633" name="TextBox 2022">
            <a:extLst>
              <a:ext uri="{FF2B5EF4-FFF2-40B4-BE49-F238E27FC236}">
                <a16:creationId xmlns:a16="http://schemas.microsoft.com/office/drawing/2014/main" id="{24ECE5ED-E709-BCF8-B36A-3270FD33C291}"/>
              </a:ext>
            </a:extLst>
          </p:cNvPr>
          <p:cNvSpPr txBox="1"/>
          <p:nvPr/>
        </p:nvSpPr>
        <p:spPr>
          <a:xfrm>
            <a:off x="3269345" y="3301826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192</a:t>
            </a:r>
          </a:p>
        </p:txBody>
      </p:sp>
      <p:sp>
        <p:nvSpPr>
          <p:cNvPr id="1634" name="TextBox 2023">
            <a:extLst>
              <a:ext uri="{FF2B5EF4-FFF2-40B4-BE49-F238E27FC236}">
                <a16:creationId xmlns:a16="http://schemas.microsoft.com/office/drawing/2014/main" id="{03314333-EDB4-E28A-5BA8-E44DF5E97221}"/>
              </a:ext>
            </a:extLst>
          </p:cNvPr>
          <p:cNvSpPr txBox="1"/>
          <p:nvPr/>
        </p:nvSpPr>
        <p:spPr>
          <a:xfrm>
            <a:off x="3559521" y="3301826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216</a:t>
            </a:r>
          </a:p>
        </p:txBody>
      </p:sp>
      <p:sp>
        <p:nvSpPr>
          <p:cNvPr id="1635" name="TextBox 2024">
            <a:extLst>
              <a:ext uri="{FF2B5EF4-FFF2-40B4-BE49-F238E27FC236}">
                <a16:creationId xmlns:a16="http://schemas.microsoft.com/office/drawing/2014/main" id="{2F1ABEC1-CA13-72D9-83A9-B006DB3764A0}"/>
              </a:ext>
            </a:extLst>
          </p:cNvPr>
          <p:cNvSpPr txBox="1"/>
          <p:nvPr/>
        </p:nvSpPr>
        <p:spPr>
          <a:xfrm>
            <a:off x="3414433" y="3301826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204</a:t>
            </a:r>
          </a:p>
        </p:txBody>
      </p:sp>
      <p:sp>
        <p:nvSpPr>
          <p:cNvPr id="1636" name="TextBox 2025">
            <a:extLst>
              <a:ext uri="{FF2B5EF4-FFF2-40B4-BE49-F238E27FC236}">
                <a16:creationId xmlns:a16="http://schemas.microsoft.com/office/drawing/2014/main" id="{F62A42C2-760D-FDD4-FFFB-7E3A4F2DDF45}"/>
              </a:ext>
            </a:extLst>
          </p:cNvPr>
          <p:cNvSpPr txBox="1"/>
          <p:nvPr/>
        </p:nvSpPr>
        <p:spPr>
          <a:xfrm>
            <a:off x="3849704" y="3304757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240</a:t>
            </a:r>
          </a:p>
        </p:txBody>
      </p:sp>
      <p:sp>
        <p:nvSpPr>
          <p:cNvPr id="1637" name="TextBox 2026">
            <a:extLst>
              <a:ext uri="{FF2B5EF4-FFF2-40B4-BE49-F238E27FC236}">
                <a16:creationId xmlns:a16="http://schemas.microsoft.com/office/drawing/2014/main" id="{E3715251-8C06-149C-0BDC-96C42DE29DFE}"/>
              </a:ext>
            </a:extLst>
          </p:cNvPr>
          <p:cNvSpPr txBox="1"/>
          <p:nvPr/>
        </p:nvSpPr>
        <p:spPr>
          <a:xfrm>
            <a:off x="3704609" y="3301826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228</a:t>
            </a:r>
          </a:p>
        </p:txBody>
      </p:sp>
      <p:sp>
        <p:nvSpPr>
          <p:cNvPr id="1638" name="TextBox 2028">
            <a:extLst>
              <a:ext uri="{FF2B5EF4-FFF2-40B4-BE49-F238E27FC236}">
                <a16:creationId xmlns:a16="http://schemas.microsoft.com/office/drawing/2014/main" id="{334F9889-CA1D-D273-51B8-CACDEC2B4261}"/>
              </a:ext>
            </a:extLst>
          </p:cNvPr>
          <p:cNvSpPr txBox="1"/>
          <p:nvPr/>
        </p:nvSpPr>
        <p:spPr>
          <a:xfrm>
            <a:off x="1307284" y="356391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30</a:t>
            </a:r>
          </a:p>
        </p:txBody>
      </p:sp>
      <p:sp>
        <p:nvSpPr>
          <p:cNvPr id="1639" name="TextBox 2029">
            <a:extLst>
              <a:ext uri="{FF2B5EF4-FFF2-40B4-BE49-F238E27FC236}">
                <a16:creationId xmlns:a16="http://schemas.microsoft.com/office/drawing/2014/main" id="{398CBED5-0ACB-A4D3-8CE9-23939DDBBB52}"/>
              </a:ext>
            </a:extLst>
          </p:cNvPr>
          <p:cNvSpPr txBox="1"/>
          <p:nvPr/>
        </p:nvSpPr>
        <p:spPr>
          <a:xfrm>
            <a:off x="1452495" y="356391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42</a:t>
            </a:r>
          </a:p>
        </p:txBody>
      </p:sp>
      <p:sp>
        <p:nvSpPr>
          <p:cNvPr id="1640" name="TextBox 2030">
            <a:extLst>
              <a:ext uri="{FF2B5EF4-FFF2-40B4-BE49-F238E27FC236}">
                <a16:creationId xmlns:a16="http://schemas.microsoft.com/office/drawing/2014/main" id="{2CFA113D-4289-7163-75D3-A4DFEDD5F99E}"/>
              </a:ext>
            </a:extLst>
          </p:cNvPr>
          <p:cNvSpPr txBox="1"/>
          <p:nvPr/>
        </p:nvSpPr>
        <p:spPr>
          <a:xfrm>
            <a:off x="1597706" y="356391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54</a:t>
            </a:r>
          </a:p>
        </p:txBody>
      </p:sp>
      <p:sp>
        <p:nvSpPr>
          <p:cNvPr id="1641" name="TextBox 2031">
            <a:extLst>
              <a:ext uri="{FF2B5EF4-FFF2-40B4-BE49-F238E27FC236}">
                <a16:creationId xmlns:a16="http://schemas.microsoft.com/office/drawing/2014/main" id="{089E58CA-8A19-F381-BF0C-C11DD4D7A187}"/>
              </a:ext>
            </a:extLst>
          </p:cNvPr>
          <p:cNvSpPr txBox="1"/>
          <p:nvPr/>
        </p:nvSpPr>
        <p:spPr>
          <a:xfrm>
            <a:off x="1742917" y="356391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66</a:t>
            </a:r>
          </a:p>
        </p:txBody>
      </p:sp>
      <p:sp>
        <p:nvSpPr>
          <p:cNvPr id="1642" name="TextBox 2032">
            <a:extLst>
              <a:ext uri="{FF2B5EF4-FFF2-40B4-BE49-F238E27FC236}">
                <a16:creationId xmlns:a16="http://schemas.microsoft.com/office/drawing/2014/main" id="{09F1984B-DB58-768E-D177-19C9AD21C201}"/>
              </a:ext>
            </a:extLst>
          </p:cNvPr>
          <p:cNvSpPr txBox="1"/>
          <p:nvPr/>
        </p:nvSpPr>
        <p:spPr>
          <a:xfrm>
            <a:off x="1888128" y="356391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78</a:t>
            </a:r>
          </a:p>
        </p:txBody>
      </p:sp>
      <p:sp>
        <p:nvSpPr>
          <p:cNvPr id="1643" name="TextBox 2033">
            <a:extLst>
              <a:ext uri="{FF2B5EF4-FFF2-40B4-BE49-F238E27FC236}">
                <a16:creationId xmlns:a16="http://schemas.microsoft.com/office/drawing/2014/main" id="{CAE40540-52B1-9FC6-8812-3C312D520CBA}"/>
              </a:ext>
            </a:extLst>
          </p:cNvPr>
          <p:cNvSpPr txBox="1"/>
          <p:nvPr/>
        </p:nvSpPr>
        <p:spPr>
          <a:xfrm>
            <a:off x="2033339" y="356391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90</a:t>
            </a:r>
          </a:p>
        </p:txBody>
      </p:sp>
      <p:sp>
        <p:nvSpPr>
          <p:cNvPr id="1644" name="TextBox 2034">
            <a:extLst>
              <a:ext uri="{FF2B5EF4-FFF2-40B4-BE49-F238E27FC236}">
                <a16:creationId xmlns:a16="http://schemas.microsoft.com/office/drawing/2014/main" id="{8F015BD0-3BCF-5F5A-E255-E782422BB10C}"/>
              </a:ext>
            </a:extLst>
          </p:cNvPr>
          <p:cNvSpPr txBox="1"/>
          <p:nvPr/>
        </p:nvSpPr>
        <p:spPr>
          <a:xfrm>
            <a:off x="2178550" y="356391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102</a:t>
            </a:r>
          </a:p>
        </p:txBody>
      </p:sp>
      <p:sp>
        <p:nvSpPr>
          <p:cNvPr id="1645" name="TextBox 2035">
            <a:extLst>
              <a:ext uri="{FF2B5EF4-FFF2-40B4-BE49-F238E27FC236}">
                <a16:creationId xmlns:a16="http://schemas.microsoft.com/office/drawing/2014/main" id="{8287FC5E-7445-CF8B-E1FA-F5CE34D7B7A8}"/>
              </a:ext>
            </a:extLst>
          </p:cNvPr>
          <p:cNvSpPr txBox="1"/>
          <p:nvPr/>
        </p:nvSpPr>
        <p:spPr>
          <a:xfrm>
            <a:off x="2323761" y="356391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114</a:t>
            </a:r>
          </a:p>
        </p:txBody>
      </p:sp>
      <p:sp>
        <p:nvSpPr>
          <p:cNvPr id="1646" name="TextBox 2036">
            <a:extLst>
              <a:ext uri="{FF2B5EF4-FFF2-40B4-BE49-F238E27FC236}">
                <a16:creationId xmlns:a16="http://schemas.microsoft.com/office/drawing/2014/main" id="{9B89841B-E594-4B7C-05A9-8882EB7C51B0}"/>
              </a:ext>
            </a:extLst>
          </p:cNvPr>
          <p:cNvSpPr txBox="1"/>
          <p:nvPr/>
        </p:nvSpPr>
        <p:spPr>
          <a:xfrm>
            <a:off x="2468972" y="356391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126</a:t>
            </a:r>
          </a:p>
        </p:txBody>
      </p:sp>
      <p:sp>
        <p:nvSpPr>
          <p:cNvPr id="1647" name="TextBox 2037">
            <a:extLst>
              <a:ext uri="{FF2B5EF4-FFF2-40B4-BE49-F238E27FC236}">
                <a16:creationId xmlns:a16="http://schemas.microsoft.com/office/drawing/2014/main" id="{63D8C1F6-2764-F262-94FB-8308E261E1D8}"/>
              </a:ext>
            </a:extLst>
          </p:cNvPr>
          <p:cNvSpPr txBox="1"/>
          <p:nvPr/>
        </p:nvSpPr>
        <p:spPr>
          <a:xfrm>
            <a:off x="2614183" y="356391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138</a:t>
            </a:r>
          </a:p>
        </p:txBody>
      </p:sp>
      <p:sp>
        <p:nvSpPr>
          <p:cNvPr id="1648" name="TextBox 2038">
            <a:extLst>
              <a:ext uri="{FF2B5EF4-FFF2-40B4-BE49-F238E27FC236}">
                <a16:creationId xmlns:a16="http://schemas.microsoft.com/office/drawing/2014/main" id="{D2389B54-E86D-C373-B514-2DDFED58ED1F}"/>
              </a:ext>
            </a:extLst>
          </p:cNvPr>
          <p:cNvSpPr txBox="1"/>
          <p:nvPr/>
        </p:nvSpPr>
        <p:spPr>
          <a:xfrm>
            <a:off x="2904605" y="356391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162</a:t>
            </a:r>
          </a:p>
        </p:txBody>
      </p:sp>
      <p:sp>
        <p:nvSpPr>
          <p:cNvPr id="1649" name="TextBox 2039">
            <a:extLst>
              <a:ext uri="{FF2B5EF4-FFF2-40B4-BE49-F238E27FC236}">
                <a16:creationId xmlns:a16="http://schemas.microsoft.com/office/drawing/2014/main" id="{B98A4B09-22D4-3FCC-175A-A5C4D2AFC0A7}"/>
              </a:ext>
            </a:extLst>
          </p:cNvPr>
          <p:cNvSpPr txBox="1"/>
          <p:nvPr/>
        </p:nvSpPr>
        <p:spPr>
          <a:xfrm>
            <a:off x="3195027" y="356391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186</a:t>
            </a:r>
          </a:p>
        </p:txBody>
      </p:sp>
      <p:sp>
        <p:nvSpPr>
          <p:cNvPr id="1650" name="TextBox 2040">
            <a:extLst>
              <a:ext uri="{FF2B5EF4-FFF2-40B4-BE49-F238E27FC236}">
                <a16:creationId xmlns:a16="http://schemas.microsoft.com/office/drawing/2014/main" id="{7EE46EE9-37CF-A246-40CC-D715A2F27342}"/>
              </a:ext>
            </a:extLst>
          </p:cNvPr>
          <p:cNvSpPr txBox="1"/>
          <p:nvPr/>
        </p:nvSpPr>
        <p:spPr>
          <a:xfrm>
            <a:off x="2759394" y="356391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150</a:t>
            </a:r>
          </a:p>
        </p:txBody>
      </p:sp>
      <p:sp>
        <p:nvSpPr>
          <p:cNvPr id="1651" name="TextBox 2041">
            <a:extLst>
              <a:ext uri="{FF2B5EF4-FFF2-40B4-BE49-F238E27FC236}">
                <a16:creationId xmlns:a16="http://schemas.microsoft.com/office/drawing/2014/main" id="{94902320-8C53-677F-68C2-903945EA9EA8}"/>
              </a:ext>
            </a:extLst>
          </p:cNvPr>
          <p:cNvSpPr txBox="1"/>
          <p:nvPr/>
        </p:nvSpPr>
        <p:spPr>
          <a:xfrm>
            <a:off x="3049816" y="356391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174</a:t>
            </a:r>
          </a:p>
        </p:txBody>
      </p:sp>
      <p:sp>
        <p:nvSpPr>
          <p:cNvPr id="1652" name="TextBox 2042">
            <a:extLst>
              <a:ext uri="{FF2B5EF4-FFF2-40B4-BE49-F238E27FC236}">
                <a16:creationId xmlns:a16="http://schemas.microsoft.com/office/drawing/2014/main" id="{FAEB6930-172C-C9EE-AA44-642D7230B178}"/>
              </a:ext>
            </a:extLst>
          </p:cNvPr>
          <p:cNvSpPr txBox="1"/>
          <p:nvPr/>
        </p:nvSpPr>
        <p:spPr>
          <a:xfrm>
            <a:off x="3340238" y="356391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198</a:t>
            </a:r>
          </a:p>
        </p:txBody>
      </p:sp>
      <p:sp>
        <p:nvSpPr>
          <p:cNvPr id="1653" name="TextBox 2043">
            <a:extLst>
              <a:ext uri="{FF2B5EF4-FFF2-40B4-BE49-F238E27FC236}">
                <a16:creationId xmlns:a16="http://schemas.microsoft.com/office/drawing/2014/main" id="{9E6DD74F-75D3-42D2-D8D3-26B7CCD1816C}"/>
              </a:ext>
            </a:extLst>
          </p:cNvPr>
          <p:cNvSpPr txBox="1"/>
          <p:nvPr/>
        </p:nvSpPr>
        <p:spPr>
          <a:xfrm>
            <a:off x="3630660" y="356391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222</a:t>
            </a:r>
          </a:p>
        </p:txBody>
      </p:sp>
      <p:sp>
        <p:nvSpPr>
          <p:cNvPr id="1654" name="TextBox 2044">
            <a:extLst>
              <a:ext uri="{FF2B5EF4-FFF2-40B4-BE49-F238E27FC236}">
                <a16:creationId xmlns:a16="http://schemas.microsoft.com/office/drawing/2014/main" id="{3477E621-DE0D-AE02-9FF3-F1165561EC26}"/>
              </a:ext>
            </a:extLst>
          </p:cNvPr>
          <p:cNvSpPr txBox="1"/>
          <p:nvPr/>
        </p:nvSpPr>
        <p:spPr>
          <a:xfrm>
            <a:off x="3485449" y="356391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210</a:t>
            </a:r>
          </a:p>
        </p:txBody>
      </p:sp>
      <p:sp>
        <p:nvSpPr>
          <p:cNvPr id="1655" name="TextBox 2045">
            <a:extLst>
              <a:ext uri="{FF2B5EF4-FFF2-40B4-BE49-F238E27FC236}">
                <a16:creationId xmlns:a16="http://schemas.microsoft.com/office/drawing/2014/main" id="{59B49CD8-3390-827D-1FBD-746F51209256}"/>
              </a:ext>
            </a:extLst>
          </p:cNvPr>
          <p:cNvSpPr txBox="1"/>
          <p:nvPr/>
        </p:nvSpPr>
        <p:spPr>
          <a:xfrm>
            <a:off x="3921082" y="356391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246</a:t>
            </a:r>
          </a:p>
        </p:txBody>
      </p:sp>
      <p:sp>
        <p:nvSpPr>
          <p:cNvPr id="1656" name="TextBox 2046">
            <a:extLst>
              <a:ext uri="{FF2B5EF4-FFF2-40B4-BE49-F238E27FC236}">
                <a16:creationId xmlns:a16="http://schemas.microsoft.com/office/drawing/2014/main" id="{24548D81-154D-FE7E-6E55-59EDF86FE3E4}"/>
              </a:ext>
            </a:extLst>
          </p:cNvPr>
          <p:cNvSpPr txBox="1"/>
          <p:nvPr/>
        </p:nvSpPr>
        <p:spPr>
          <a:xfrm>
            <a:off x="3775871" y="356391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234</a:t>
            </a:r>
          </a:p>
        </p:txBody>
      </p:sp>
      <p:cxnSp>
        <p:nvCxnSpPr>
          <p:cNvPr id="1657" name="Straight Connector 2047">
            <a:extLst>
              <a:ext uri="{FF2B5EF4-FFF2-40B4-BE49-F238E27FC236}">
                <a16:creationId xmlns:a16="http://schemas.microsoft.com/office/drawing/2014/main" id="{F65FA06B-C3D9-14A6-E226-DE6A098F408F}"/>
              </a:ext>
            </a:extLst>
          </p:cNvPr>
          <p:cNvCxnSpPr>
            <a:cxnSpLocks/>
          </p:cNvCxnSpPr>
          <p:nvPr/>
        </p:nvCxnSpPr>
        <p:spPr>
          <a:xfrm flipH="1">
            <a:off x="1314895" y="3227807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8" name="Straight Connector 2048">
            <a:extLst>
              <a:ext uri="{FF2B5EF4-FFF2-40B4-BE49-F238E27FC236}">
                <a16:creationId xmlns:a16="http://schemas.microsoft.com/office/drawing/2014/main" id="{900E960E-0E14-068B-A7DA-8DCA27D1D3E4}"/>
              </a:ext>
            </a:extLst>
          </p:cNvPr>
          <p:cNvCxnSpPr>
            <a:cxnSpLocks/>
          </p:cNvCxnSpPr>
          <p:nvPr/>
        </p:nvCxnSpPr>
        <p:spPr>
          <a:xfrm flipH="1">
            <a:off x="1459854" y="3227807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9" name="Straight Connector 2049">
            <a:extLst>
              <a:ext uri="{FF2B5EF4-FFF2-40B4-BE49-F238E27FC236}">
                <a16:creationId xmlns:a16="http://schemas.microsoft.com/office/drawing/2014/main" id="{F025C1BF-245C-C6D9-1157-72176241C3E1}"/>
              </a:ext>
            </a:extLst>
          </p:cNvPr>
          <p:cNvCxnSpPr>
            <a:cxnSpLocks/>
          </p:cNvCxnSpPr>
          <p:nvPr/>
        </p:nvCxnSpPr>
        <p:spPr>
          <a:xfrm flipH="1">
            <a:off x="1604813" y="3227807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0" name="Straight Connector 2050">
            <a:extLst>
              <a:ext uri="{FF2B5EF4-FFF2-40B4-BE49-F238E27FC236}">
                <a16:creationId xmlns:a16="http://schemas.microsoft.com/office/drawing/2014/main" id="{31864123-7DB0-FBE0-7333-6CD816AF180E}"/>
              </a:ext>
            </a:extLst>
          </p:cNvPr>
          <p:cNvCxnSpPr>
            <a:cxnSpLocks/>
          </p:cNvCxnSpPr>
          <p:nvPr/>
        </p:nvCxnSpPr>
        <p:spPr>
          <a:xfrm flipH="1">
            <a:off x="2039690" y="3227807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1" name="Straight Connector 2051">
            <a:extLst>
              <a:ext uri="{FF2B5EF4-FFF2-40B4-BE49-F238E27FC236}">
                <a16:creationId xmlns:a16="http://schemas.microsoft.com/office/drawing/2014/main" id="{34FAF7B5-8477-096F-5665-E82C9E54EF88}"/>
              </a:ext>
            </a:extLst>
          </p:cNvPr>
          <p:cNvCxnSpPr>
            <a:cxnSpLocks/>
          </p:cNvCxnSpPr>
          <p:nvPr/>
        </p:nvCxnSpPr>
        <p:spPr>
          <a:xfrm flipH="1">
            <a:off x="2764485" y="3227807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2" name="Straight Connector 2052">
            <a:extLst>
              <a:ext uri="{FF2B5EF4-FFF2-40B4-BE49-F238E27FC236}">
                <a16:creationId xmlns:a16="http://schemas.microsoft.com/office/drawing/2014/main" id="{9833B11C-799C-C37E-53D3-D6514CA99676}"/>
              </a:ext>
            </a:extLst>
          </p:cNvPr>
          <p:cNvCxnSpPr>
            <a:cxnSpLocks/>
          </p:cNvCxnSpPr>
          <p:nvPr/>
        </p:nvCxnSpPr>
        <p:spPr>
          <a:xfrm flipH="1">
            <a:off x="2329608" y="3227807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3" name="Straight Connector 2053">
            <a:extLst>
              <a:ext uri="{FF2B5EF4-FFF2-40B4-BE49-F238E27FC236}">
                <a16:creationId xmlns:a16="http://schemas.microsoft.com/office/drawing/2014/main" id="{EBD7B2C9-5954-722F-1B04-0282E8E22C43}"/>
              </a:ext>
            </a:extLst>
          </p:cNvPr>
          <p:cNvCxnSpPr>
            <a:cxnSpLocks/>
          </p:cNvCxnSpPr>
          <p:nvPr/>
        </p:nvCxnSpPr>
        <p:spPr>
          <a:xfrm flipH="1">
            <a:off x="2909444" y="3227807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4" name="Straight Connector 2054">
            <a:extLst>
              <a:ext uri="{FF2B5EF4-FFF2-40B4-BE49-F238E27FC236}">
                <a16:creationId xmlns:a16="http://schemas.microsoft.com/office/drawing/2014/main" id="{D0F717BD-7D48-12D0-7D8C-D31856E3D023}"/>
              </a:ext>
            </a:extLst>
          </p:cNvPr>
          <p:cNvCxnSpPr>
            <a:cxnSpLocks/>
          </p:cNvCxnSpPr>
          <p:nvPr/>
        </p:nvCxnSpPr>
        <p:spPr>
          <a:xfrm flipH="1">
            <a:off x="1749772" y="3227807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5" name="Straight Connector 2055">
            <a:extLst>
              <a:ext uri="{FF2B5EF4-FFF2-40B4-BE49-F238E27FC236}">
                <a16:creationId xmlns:a16="http://schemas.microsoft.com/office/drawing/2014/main" id="{44EC0A1C-4241-4246-7B08-9C8839029178}"/>
              </a:ext>
            </a:extLst>
          </p:cNvPr>
          <p:cNvCxnSpPr>
            <a:cxnSpLocks/>
          </p:cNvCxnSpPr>
          <p:nvPr/>
        </p:nvCxnSpPr>
        <p:spPr>
          <a:xfrm flipH="1">
            <a:off x="1894731" y="3227807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6" name="Straight Connector 2056">
            <a:extLst>
              <a:ext uri="{FF2B5EF4-FFF2-40B4-BE49-F238E27FC236}">
                <a16:creationId xmlns:a16="http://schemas.microsoft.com/office/drawing/2014/main" id="{CF310469-5096-4980-8AC2-52F9FB630BAA}"/>
              </a:ext>
            </a:extLst>
          </p:cNvPr>
          <p:cNvCxnSpPr>
            <a:cxnSpLocks/>
          </p:cNvCxnSpPr>
          <p:nvPr/>
        </p:nvCxnSpPr>
        <p:spPr>
          <a:xfrm flipH="1">
            <a:off x="2474567" y="3227807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7" name="Straight Connector 2057">
            <a:extLst>
              <a:ext uri="{FF2B5EF4-FFF2-40B4-BE49-F238E27FC236}">
                <a16:creationId xmlns:a16="http://schemas.microsoft.com/office/drawing/2014/main" id="{B5EC973D-A1F2-615A-E643-21D51DBB5E7C}"/>
              </a:ext>
            </a:extLst>
          </p:cNvPr>
          <p:cNvCxnSpPr>
            <a:cxnSpLocks/>
          </p:cNvCxnSpPr>
          <p:nvPr/>
        </p:nvCxnSpPr>
        <p:spPr>
          <a:xfrm flipH="1">
            <a:off x="2184649" y="3227807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8" name="Straight Connector 2058">
            <a:extLst>
              <a:ext uri="{FF2B5EF4-FFF2-40B4-BE49-F238E27FC236}">
                <a16:creationId xmlns:a16="http://schemas.microsoft.com/office/drawing/2014/main" id="{E982A016-54DD-0478-6F90-414F5A796AE4}"/>
              </a:ext>
            </a:extLst>
          </p:cNvPr>
          <p:cNvCxnSpPr>
            <a:cxnSpLocks/>
          </p:cNvCxnSpPr>
          <p:nvPr/>
        </p:nvCxnSpPr>
        <p:spPr>
          <a:xfrm flipH="1">
            <a:off x="2619526" y="3227807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9" name="Straight Connector 2059">
            <a:extLst>
              <a:ext uri="{FF2B5EF4-FFF2-40B4-BE49-F238E27FC236}">
                <a16:creationId xmlns:a16="http://schemas.microsoft.com/office/drawing/2014/main" id="{4C8249F1-C12F-B112-E8F6-3F07677017F1}"/>
              </a:ext>
            </a:extLst>
          </p:cNvPr>
          <p:cNvCxnSpPr>
            <a:cxnSpLocks/>
          </p:cNvCxnSpPr>
          <p:nvPr/>
        </p:nvCxnSpPr>
        <p:spPr>
          <a:xfrm flipH="1">
            <a:off x="3054403" y="3227807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0" name="Straight Connector 2060">
            <a:extLst>
              <a:ext uri="{FF2B5EF4-FFF2-40B4-BE49-F238E27FC236}">
                <a16:creationId xmlns:a16="http://schemas.microsoft.com/office/drawing/2014/main" id="{C9E6752C-2D0A-2A48-0BBF-81C34C208CDF}"/>
              </a:ext>
            </a:extLst>
          </p:cNvPr>
          <p:cNvCxnSpPr>
            <a:cxnSpLocks/>
          </p:cNvCxnSpPr>
          <p:nvPr/>
        </p:nvCxnSpPr>
        <p:spPr>
          <a:xfrm flipH="1">
            <a:off x="3344321" y="3227807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1" name="Straight Connector 2062">
            <a:extLst>
              <a:ext uri="{FF2B5EF4-FFF2-40B4-BE49-F238E27FC236}">
                <a16:creationId xmlns:a16="http://schemas.microsoft.com/office/drawing/2014/main" id="{8A3CAC1D-117E-52B1-D07F-431658B4CEDA}"/>
              </a:ext>
            </a:extLst>
          </p:cNvPr>
          <p:cNvCxnSpPr>
            <a:cxnSpLocks/>
          </p:cNvCxnSpPr>
          <p:nvPr/>
        </p:nvCxnSpPr>
        <p:spPr>
          <a:xfrm flipH="1">
            <a:off x="3489280" y="3227807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2" name="Straight Connector 2063">
            <a:extLst>
              <a:ext uri="{FF2B5EF4-FFF2-40B4-BE49-F238E27FC236}">
                <a16:creationId xmlns:a16="http://schemas.microsoft.com/office/drawing/2014/main" id="{83EA9EDD-2918-9FB8-3E6F-8ECB758D48E9}"/>
              </a:ext>
            </a:extLst>
          </p:cNvPr>
          <p:cNvCxnSpPr>
            <a:cxnSpLocks/>
          </p:cNvCxnSpPr>
          <p:nvPr/>
        </p:nvCxnSpPr>
        <p:spPr>
          <a:xfrm flipH="1">
            <a:off x="3634239" y="3227807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3" name="Straight Connector 2064">
            <a:extLst>
              <a:ext uri="{FF2B5EF4-FFF2-40B4-BE49-F238E27FC236}">
                <a16:creationId xmlns:a16="http://schemas.microsoft.com/office/drawing/2014/main" id="{CB94889C-6F6D-3970-7187-56056AAD3599}"/>
              </a:ext>
            </a:extLst>
          </p:cNvPr>
          <p:cNvCxnSpPr>
            <a:cxnSpLocks/>
          </p:cNvCxnSpPr>
          <p:nvPr/>
        </p:nvCxnSpPr>
        <p:spPr>
          <a:xfrm flipH="1">
            <a:off x="3779198" y="3227807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4" name="Straight Connector 2065">
            <a:extLst>
              <a:ext uri="{FF2B5EF4-FFF2-40B4-BE49-F238E27FC236}">
                <a16:creationId xmlns:a16="http://schemas.microsoft.com/office/drawing/2014/main" id="{CD6735CA-2595-6605-30F4-D66DEBA1332E}"/>
              </a:ext>
            </a:extLst>
          </p:cNvPr>
          <p:cNvCxnSpPr>
            <a:cxnSpLocks/>
          </p:cNvCxnSpPr>
          <p:nvPr/>
        </p:nvCxnSpPr>
        <p:spPr>
          <a:xfrm flipH="1">
            <a:off x="3924157" y="3227807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5" name="Straight Connector 2066">
            <a:extLst>
              <a:ext uri="{FF2B5EF4-FFF2-40B4-BE49-F238E27FC236}">
                <a16:creationId xmlns:a16="http://schemas.microsoft.com/office/drawing/2014/main" id="{99A4EF64-5BE0-DEBA-6348-C10BA609B9C2}"/>
              </a:ext>
            </a:extLst>
          </p:cNvPr>
          <p:cNvCxnSpPr>
            <a:cxnSpLocks/>
          </p:cNvCxnSpPr>
          <p:nvPr/>
        </p:nvCxnSpPr>
        <p:spPr>
          <a:xfrm flipH="1">
            <a:off x="4069109" y="3227807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6" name="Straight Connector 2067">
            <a:extLst>
              <a:ext uri="{FF2B5EF4-FFF2-40B4-BE49-F238E27FC236}">
                <a16:creationId xmlns:a16="http://schemas.microsoft.com/office/drawing/2014/main" id="{6455B42A-BBAA-2CD7-12AE-B18948A0A59A}"/>
              </a:ext>
            </a:extLst>
          </p:cNvPr>
          <p:cNvCxnSpPr>
            <a:cxnSpLocks/>
          </p:cNvCxnSpPr>
          <p:nvPr/>
        </p:nvCxnSpPr>
        <p:spPr>
          <a:xfrm flipH="1">
            <a:off x="1241807" y="3220708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7" name="Straight Connector 2068">
            <a:extLst>
              <a:ext uri="{FF2B5EF4-FFF2-40B4-BE49-F238E27FC236}">
                <a16:creationId xmlns:a16="http://schemas.microsoft.com/office/drawing/2014/main" id="{D10C370A-B9FE-4EB2-2654-399765497A18}"/>
              </a:ext>
            </a:extLst>
          </p:cNvPr>
          <p:cNvCxnSpPr>
            <a:cxnSpLocks/>
          </p:cNvCxnSpPr>
          <p:nvPr/>
        </p:nvCxnSpPr>
        <p:spPr>
          <a:xfrm flipH="1">
            <a:off x="1531899" y="3220708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8" name="Straight Connector 2069">
            <a:extLst>
              <a:ext uri="{FF2B5EF4-FFF2-40B4-BE49-F238E27FC236}">
                <a16:creationId xmlns:a16="http://schemas.microsoft.com/office/drawing/2014/main" id="{7CE5EC5A-B68B-3558-9996-8913293407C9}"/>
              </a:ext>
            </a:extLst>
          </p:cNvPr>
          <p:cNvCxnSpPr>
            <a:cxnSpLocks/>
          </p:cNvCxnSpPr>
          <p:nvPr/>
        </p:nvCxnSpPr>
        <p:spPr>
          <a:xfrm flipH="1">
            <a:off x="1821991" y="3220708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9" name="Straight Connector 2070">
            <a:extLst>
              <a:ext uri="{FF2B5EF4-FFF2-40B4-BE49-F238E27FC236}">
                <a16:creationId xmlns:a16="http://schemas.microsoft.com/office/drawing/2014/main" id="{7788D9CB-DD28-60AF-B405-5FF36CCDED38}"/>
              </a:ext>
            </a:extLst>
          </p:cNvPr>
          <p:cNvCxnSpPr>
            <a:cxnSpLocks/>
          </p:cNvCxnSpPr>
          <p:nvPr/>
        </p:nvCxnSpPr>
        <p:spPr>
          <a:xfrm flipH="1">
            <a:off x="1676945" y="3220708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0" name="Straight Connector 2071">
            <a:extLst>
              <a:ext uri="{FF2B5EF4-FFF2-40B4-BE49-F238E27FC236}">
                <a16:creationId xmlns:a16="http://schemas.microsoft.com/office/drawing/2014/main" id="{30DE35F8-2625-60CF-3AB5-A157A7919921}"/>
              </a:ext>
            </a:extLst>
          </p:cNvPr>
          <p:cNvCxnSpPr>
            <a:cxnSpLocks/>
          </p:cNvCxnSpPr>
          <p:nvPr/>
        </p:nvCxnSpPr>
        <p:spPr>
          <a:xfrm flipH="1">
            <a:off x="1967037" y="3220708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1" name="Straight Connector 2072">
            <a:extLst>
              <a:ext uri="{FF2B5EF4-FFF2-40B4-BE49-F238E27FC236}">
                <a16:creationId xmlns:a16="http://schemas.microsoft.com/office/drawing/2014/main" id="{9DFB70D9-891F-F219-19BA-D62F1ED3BC6D}"/>
              </a:ext>
            </a:extLst>
          </p:cNvPr>
          <p:cNvCxnSpPr>
            <a:cxnSpLocks/>
          </p:cNvCxnSpPr>
          <p:nvPr/>
        </p:nvCxnSpPr>
        <p:spPr>
          <a:xfrm flipH="1">
            <a:off x="2547221" y="3220708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2" name="Straight Connector 2073">
            <a:extLst>
              <a:ext uri="{FF2B5EF4-FFF2-40B4-BE49-F238E27FC236}">
                <a16:creationId xmlns:a16="http://schemas.microsoft.com/office/drawing/2014/main" id="{5D138100-86E0-61D6-7207-DBAA204587D2}"/>
              </a:ext>
            </a:extLst>
          </p:cNvPr>
          <p:cNvCxnSpPr>
            <a:cxnSpLocks/>
          </p:cNvCxnSpPr>
          <p:nvPr/>
        </p:nvCxnSpPr>
        <p:spPr>
          <a:xfrm flipH="1">
            <a:off x="2837313" y="3220708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3" name="Straight Connector 2074">
            <a:extLst>
              <a:ext uri="{FF2B5EF4-FFF2-40B4-BE49-F238E27FC236}">
                <a16:creationId xmlns:a16="http://schemas.microsoft.com/office/drawing/2014/main" id="{73FD7B7F-F1A5-777A-F546-0F722BE3D216}"/>
              </a:ext>
            </a:extLst>
          </p:cNvPr>
          <p:cNvCxnSpPr>
            <a:cxnSpLocks/>
          </p:cNvCxnSpPr>
          <p:nvPr/>
        </p:nvCxnSpPr>
        <p:spPr>
          <a:xfrm flipH="1">
            <a:off x="2402175" y="3220708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4" name="Straight Connector 2075">
            <a:extLst>
              <a:ext uri="{FF2B5EF4-FFF2-40B4-BE49-F238E27FC236}">
                <a16:creationId xmlns:a16="http://schemas.microsoft.com/office/drawing/2014/main" id="{4DDB40BA-ACBA-3463-1AB5-60533DDF5E5B}"/>
              </a:ext>
            </a:extLst>
          </p:cNvPr>
          <p:cNvCxnSpPr>
            <a:cxnSpLocks/>
          </p:cNvCxnSpPr>
          <p:nvPr/>
        </p:nvCxnSpPr>
        <p:spPr>
          <a:xfrm flipH="1">
            <a:off x="1386853" y="3220708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5" name="Straight Connector 2076">
            <a:extLst>
              <a:ext uri="{FF2B5EF4-FFF2-40B4-BE49-F238E27FC236}">
                <a16:creationId xmlns:a16="http://schemas.microsoft.com/office/drawing/2014/main" id="{DB2D6037-758A-5D8D-6D92-F6B836401147}"/>
              </a:ext>
            </a:extLst>
          </p:cNvPr>
          <p:cNvCxnSpPr>
            <a:cxnSpLocks/>
          </p:cNvCxnSpPr>
          <p:nvPr/>
        </p:nvCxnSpPr>
        <p:spPr>
          <a:xfrm flipH="1">
            <a:off x="2112083" y="3220708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6" name="Straight Connector 2077">
            <a:extLst>
              <a:ext uri="{FF2B5EF4-FFF2-40B4-BE49-F238E27FC236}">
                <a16:creationId xmlns:a16="http://schemas.microsoft.com/office/drawing/2014/main" id="{8ABFE8E8-24B6-D7EE-4526-7092837B7A14}"/>
              </a:ext>
            </a:extLst>
          </p:cNvPr>
          <p:cNvCxnSpPr>
            <a:cxnSpLocks/>
          </p:cNvCxnSpPr>
          <p:nvPr/>
        </p:nvCxnSpPr>
        <p:spPr>
          <a:xfrm flipH="1">
            <a:off x="2257129" y="3220708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7" name="Straight Connector 2078">
            <a:extLst>
              <a:ext uri="{FF2B5EF4-FFF2-40B4-BE49-F238E27FC236}">
                <a16:creationId xmlns:a16="http://schemas.microsoft.com/office/drawing/2014/main" id="{E8FD0B7F-64AD-BDC7-B111-3F6477E92243}"/>
              </a:ext>
            </a:extLst>
          </p:cNvPr>
          <p:cNvCxnSpPr>
            <a:cxnSpLocks/>
          </p:cNvCxnSpPr>
          <p:nvPr/>
        </p:nvCxnSpPr>
        <p:spPr>
          <a:xfrm flipH="1">
            <a:off x="2692267" y="3220708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8" name="Straight Connector 2079">
            <a:extLst>
              <a:ext uri="{FF2B5EF4-FFF2-40B4-BE49-F238E27FC236}">
                <a16:creationId xmlns:a16="http://schemas.microsoft.com/office/drawing/2014/main" id="{305A02EE-7354-5205-CEBD-6ABBE1899CB6}"/>
              </a:ext>
            </a:extLst>
          </p:cNvPr>
          <p:cNvCxnSpPr>
            <a:cxnSpLocks/>
          </p:cNvCxnSpPr>
          <p:nvPr/>
        </p:nvCxnSpPr>
        <p:spPr>
          <a:xfrm flipH="1">
            <a:off x="2982359" y="3220708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9" name="Straight Connector 2080">
            <a:extLst>
              <a:ext uri="{FF2B5EF4-FFF2-40B4-BE49-F238E27FC236}">
                <a16:creationId xmlns:a16="http://schemas.microsoft.com/office/drawing/2014/main" id="{136BEF2A-F334-707F-C9C7-5DE7E05BA0E7}"/>
              </a:ext>
            </a:extLst>
          </p:cNvPr>
          <p:cNvCxnSpPr>
            <a:cxnSpLocks/>
          </p:cNvCxnSpPr>
          <p:nvPr/>
        </p:nvCxnSpPr>
        <p:spPr>
          <a:xfrm flipH="1">
            <a:off x="3127405" y="3220708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0" name="Straight Connector 2081">
            <a:extLst>
              <a:ext uri="{FF2B5EF4-FFF2-40B4-BE49-F238E27FC236}">
                <a16:creationId xmlns:a16="http://schemas.microsoft.com/office/drawing/2014/main" id="{D707AD3E-4E06-E966-FEB9-A0511D7AB972}"/>
              </a:ext>
            </a:extLst>
          </p:cNvPr>
          <p:cNvCxnSpPr>
            <a:cxnSpLocks/>
          </p:cNvCxnSpPr>
          <p:nvPr/>
        </p:nvCxnSpPr>
        <p:spPr>
          <a:xfrm flipH="1">
            <a:off x="3272451" y="3220708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1" name="Straight Connector 2082">
            <a:extLst>
              <a:ext uri="{FF2B5EF4-FFF2-40B4-BE49-F238E27FC236}">
                <a16:creationId xmlns:a16="http://schemas.microsoft.com/office/drawing/2014/main" id="{3E181600-C668-BF01-E4C1-B6FDED67FBEC}"/>
              </a:ext>
            </a:extLst>
          </p:cNvPr>
          <p:cNvCxnSpPr>
            <a:cxnSpLocks/>
          </p:cNvCxnSpPr>
          <p:nvPr/>
        </p:nvCxnSpPr>
        <p:spPr>
          <a:xfrm flipH="1">
            <a:off x="3417497" y="3220708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2" name="Straight Connector 2083">
            <a:extLst>
              <a:ext uri="{FF2B5EF4-FFF2-40B4-BE49-F238E27FC236}">
                <a16:creationId xmlns:a16="http://schemas.microsoft.com/office/drawing/2014/main" id="{1ECE30E1-557C-9AF1-DD03-75A27288A5A5}"/>
              </a:ext>
            </a:extLst>
          </p:cNvPr>
          <p:cNvCxnSpPr>
            <a:cxnSpLocks/>
          </p:cNvCxnSpPr>
          <p:nvPr/>
        </p:nvCxnSpPr>
        <p:spPr>
          <a:xfrm flipH="1">
            <a:off x="3562543" y="3220708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3" name="Straight Connector 2084">
            <a:extLst>
              <a:ext uri="{FF2B5EF4-FFF2-40B4-BE49-F238E27FC236}">
                <a16:creationId xmlns:a16="http://schemas.microsoft.com/office/drawing/2014/main" id="{3F50253B-0BC8-0D8A-25DD-12D8B0A424D2}"/>
              </a:ext>
            </a:extLst>
          </p:cNvPr>
          <p:cNvCxnSpPr>
            <a:cxnSpLocks/>
          </p:cNvCxnSpPr>
          <p:nvPr/>
        </p:nvCxnSpPr>
        <p:spPr>
          <a:xfrm flipH="1">
            <a:off x="3707589" y="3220708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4" name="Straight Connector 2085">
            <a:extLst>
              <a:ext uri="{FF2B5EF4-FFF2-40B4-BE49-F238E27FC236}">
                <a16:creationId xmlns:a16="http://schemas.microsoft.com/office/drawing/2014/main" id="{9F8DE8CF-8252-A1A8-E02B-0893CD958F83}"/>
              </a:ext>
            </a:extLst>
          </p:cNvPr>
          <p:cNvCxnSpPr>
            <a:cxnSpLocks/>
          </p:cNvCxnSpPr>
          <p:nvPr/>
        </p:nvCxnSpPr>
        <p:spPr>
          <a:xfrm flipH="1">
            <a:off x="3852635" y="3220708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5" name="Straight Connector 2086">
            <a:extLst>
              <a:ext uri="{FF2B5EF4-FFF2-40B4-BE49-F238E27FC236}">
                <a16:creationId xmlns:a16="http://schemas.microsoft.com/office/drawing/2014/main" id="{27FB57D7-1390-CD5D-71A9-C8A64F3DEF5F}"/>
              </a:ext>
            </a:extLst>
          </p:cNvPr>
          <p:cNvCxnSpPr>
            <a:cxnSpLocks/>
          </p:cNvCxnSpPr>
          <p:nvPr/>
        </p:nvCxnSpPr>
        <p:spPr>
          <a:xfrm flipH="1">
            <a:off x="3997676" y="3220708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6" name="TextBox 2087">
            <a:extLst>
              <a:ext uri="{FF2B5EF4-FFF2-40B4-BE49-F238E27FC236}">
                <a16:creationId xmlns:a16="http://schemas.microsoft.com/office/drawing/2014/main" id="{EEB9EB18-856E-6118-8E41-711CBB6C6C84}"/>
              </a:ext>
            </a:extLst>
          </p:cNvPr>
          <p:cNvSpPr txBox="1"/>
          <p:nvPr/>
        </p:nvSpPr>
        <p:spPr>
          <a:xfrm>
            <a:off x="1093025" y="3301826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12</a:t>
            </a:r>
          </a:p>
        </p:txBody>
      </p:sp>
      <p:cxnSp>
        <p:nvCxnSpPr>
          <p:cNvPr id="1697" name="Straight Connector 2060">
            <a:extLst>
              <a:ext uri="{FF2B5EF4-FFF2-40B4-BE49-F238E27FC236}">
                <a16:creationId xmlns:a16="http://schemas.microsoft.com/office/drawing/2014/main" id="{6008BBB3-B508-0CC1-0EDE-8BE7B4C928BD}"/>
              </a:ext>
            </a:extLst>
          </p:cNvPr>
          <p:cNvCxnSpPr>
            <a:cxnSpLocks/>
          </p:cNvCxnSpPr>
          <p:nvPr/>
        </p:nvCxnSpPr>
        <p:spPr>
          <a:xfrm flipH="1">
            <a:off x="3199362" y="3227807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8" name="TextBox 2031">
            <a:extLst>
              <a:ext uri="{FF2B5EF4-FFF2-40B4-BE49-F238E27FC236}">
                <a16:creationId xmlns:a16="http://schemas.microsoft.com/office/drawing/2014/main" id="{12BDA5F5-4D3A-6D7A-068B-B125E69933C8}"/>
              </a:ext>
            </a:extLst>
          </p:cNvPr>
          <p:cNvSpPr txBox="1"/>
          <p:nvPr/>
        </p:nvSpPr>
        <p:spPr>
          <a:xfrm>
            <a:off x="1162073" y="356391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18</a:t>
            </a:r>
          </a:p>
        </p:txBody>
      </p:sp>
      <p:sp>
        <p:nvSpPr>
          <p:cNvPr id="1699" name="TextBox 2107">
            <a:extLst>
              <a:ext uri="{FF2B5EF4-FFF2-40B4-BE49-F238E27FC236}">
                <a16:creationId xmlns:a16="http://schemas.microsoft.com/office/drawing/2014/main" id="{3CC5317F-0168-5F03-C6B7-7CBBB32725C9}"/>
              </a:ext>
            </a:extLst>
          </p:cNvPr>
          <p:cNvSpPr txBox="1"/>
          <p:nvPr/>
        </p:nvSpPr>
        <p:spPr>
          <a:xfrm>
            <a:off x="215759" y="3648"/>
            <a:ext cx="72142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Frequency Bias (FB)</a:t>
            </a:r>
          </a:p>
        </p:txBody>
      </p:sp>
      <p:sp>
        <p:nvSpPr>
          <p:cNvPr id="1700" name="Rectangle 1372">
            <a:extLst>
              <a:ext uri="{FF2B5EF4-FFF2-40B4-BE49-F238E27FC236}">
                <a16:creationId xmlns:a16="http://schemas.microsoft.com/office/drawing/2014/main" id="{7759E910-456A-294C-2A51-5D7827DD37F8}"/>
              </a:ext>
            </a:extLst>
          </p:cNvPr>
          <p:cNvSpPr/>
          <p:nvPr/>
        </p:nvSpPr>
        <p:spPr>
          <a:xfrm>
            <a:off x="3639871" y="295685"/>
            <a:ext cx="3261284" cy="612000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1" name="Rectangle 1373">
            <a:extLst>
              <a:ext uri="{FF2B5EF4-FFF2-40B4-BE49-F238E27FC236}">
                <a16:creationId xmlns:a16="http://schemas.microsoft.com/office/drawing/2014/main" id="{7655A098-00F7-1F80-020D-5771A1DF0393}"/>
              </a:ext>
            </a:extLst>
          </p:cNvPr>
          <p:cNvSpPr/>
          <p:nvPr/>
        </p:nvSpPr>
        <p:spPr>
          <a:xfrm>
            <a:off x="1219524" y="297390"/>
            <a:ext cx="1914615" cy="612000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02" name="Straight Connector 1174">
            <a:extLst>
              <a:ext uri="{FF2B5EF4-FFF2-40B4-BE49-F238E27FC236}">
                <a16:creationId xmlns:a16="http://schemas.microsoft.com/office/drawing/2014/main" id="{F415514A-48B5-AACB-4A6E-213014432E64}"/>
              </a:ext>
            </a:extLst>
          </p:cNvPr>
          <p:cNvCxnSpPr>
            <a:cxnSpLocks/>
          </p:cNvCxnSpPr>
          <p:nvPr/>
        </p:nvCxnSpPr>
        <p:spPr>
          <a:xfrm flipV="1">
            <a:off x="371134" y="4341665"/>
            <a:ext cx="0" cy="147285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4" name="TextBox 1718">
            <a:extLst>
              <a:ext uri="{FF2B5EF4-FFF2-40B4-BE49-F238E27FC236}">
                <a16:creationId xmlns:a16="http://schemas.microsoft.com/office/drawing/2014/main" id="{D22439DD-25EC-4354-183E-862F4494FD41}"/>
              </a:ext>
            </a:extLst>
          </p:cNvPr>
          <p:cNvSpPr txBox="1"/>
          <p:nvPr/>
        </p:nvSpPr>
        <p:spPr>
          <a:xfrm rot="16200000">
            <a:off x="-108991" y="5358006"/>
            <a:ext cx="8146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Over-forecast</a:t>
            </a:r>
          </a:p>
        </p:txBody>
      </p:sp>
      <p:sp>
        <p:nvSpPr>
          <p:cNvPr id="1709" name="TextBox 1718">
            <a:extLst>
              <a:ext uri="{FF2B5EF4-FFF2-40B4-BE49-F238E27FC236}">
                <a16:creationId xmlns:a16="http://schemas.microsoft.com/office/drawing/2014/main" id="{9B466FE3-01B1-1150-8876-E4B4A6C7DEC6}"/>
              </a:ext>
            </a:extLst>
          </p:cNvPr>
          <p:cNvSpPr txBox="1"/>
          <p:nvPr/>
        </p:nvSpPr>
        <p:spPr>
          <a:xfrm rot="16200000">
            <a:off x="-1154446" y="4952916"/>
            <a:ext cx="251507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tp &gt;= VRT</a:t>
            </a:r>
            <a:r>
              <a:rPr lang="en-US" sz="1000" b="1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n-GB" sz="1000" b="1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10" name="Straight Connector 1174">
            <a:extLst>
              <a:ext uri="{FF2B5EF4-FFF2-40B4-BE49-F238E27FC236}">
                <a16:creationId xmlns:a16="http://schemas.microsoft.com/office/drawing/2014/main" id="{C7773380-2D68-C306-7C00-BBC2B800B373}"/>
              </a:ext>
            </a:extLst>
          </p:cNvPr>
          <p:cNvCxnSpPr>
            <a:cxnSpLocks/>
          </p:cNvCxnSpPr>
          <p:nvPr/>
        </p:nvCxnSpPr>
        <p:spPr>
          <a:xfrm flipV="1">
            <a:off x="371134" y="3874703"/>
            <a:ext cx="0" cy="46696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2" name="Straight Connector 1174">
            <a:extLst>
              <a:ext uri="{FF2B5EF4-FFF2-40B4-BE49-F238E27FC236}">
                <a16:creationId xmlns:a16="http://schemas.microsoft.com/office/drawing/2014/main" id="{3B592438-A808-2391-092D-93788812BEE7}"/>
              </a:ext>
            </a:extLst>
          </p:cNvPr>
          <p:cNvCxnSpPr>
            <a:cxnSpLocks/>
          </p:cNvCxnSpPr>
          <p:nvPr/>
        </p:nvCxnSpPr>
        <p:spPr>
          <a:xfrm flipH="1">
            <a:off x="213851" y="3147573"/>
            <a:ext cx="9000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3" name="TextBox 1175">
            <a:extLst>
              <a:ext uri="{FF2B5EF4-FFF2-40B4-BE49-F238E27FC236}">
                <a16:creationId xmlns:a16="http://schemas.microsoft.com/office/drawing/2014/main" id="{FB45FD8B-EAA2-288C-6A22-47B050984200}"/>
              </a:ext>
            </a:extLst>
          </p:cNvPr>
          <p:cNvSpPr txBox="1"/>
          <p:nvPr/>
        </p:nvSpPr>
        <p:spPr>
          <a:xfrm>
            <a:off x="303085" y="2982221"/>
            <a:ext cx="8569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FB=1, Perfect FB</a:t>
            </a:r>
          </a:p>
        </p:txBody>
      </p:sp>
      <p:cxnSp>
        <p:nvCxnSpPr>
          <p:cNvPr id="1735" name="Straight Arrow Connector 1201">
            <a:extLst>
              <a:ext uri="{FF2B5EF4-FFF2-40B4-BE49-F238E27FC236}">
                <a16:creationId xmlns:a16="http://schemas.microsoft.com/office/drawing/2014/main" id="{4DB4C698-31E5-36DC-AC92-93B84FD8806D}"/>
              </a:ext>
            </a:extLst>
          </p:cNvPr>
          <p:cNvCxnSpPr>
            <a:cxnSpLocks/>
          </p:cNvCxnSpPr>
          <p:nvPr/>
        </p:nvCxnSpPr>
        <p:spPr>
          <a:xfrm>
            <a:off x="714649" y="1206554"/>
            <a:ext cx="0" cy="1602324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6" name="TextBox 1718">
            <a:extLst>
              <a:ext uri="{FF2B5EF4-FFF2-40B4-BE49-F238E27FC236}">
                <a16:creationId xmlns:a16="http://schemas.microsoft.com/office/drawing/2014/main" id="{EC0136CE-1F89-5F74-1CA8-6773F3D2E37B}"/>
              </a:ext>
            </a:extLst>
          </p:cNvPr>
          <p:cNvSpPr txBox="1"/>
          <p:nvPr/>
        </p:nvSpPr>
        <p:spPr>
          <a:xfrm rot="16200000">
            <a:off x="-301225" y="1973507"/>
            <a:ext cx="18563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Better score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37" name="Straight Connector 1174">
            <a:extLst>
              <a:ext uri="{FF2B5EF4-FFF2-40B4-BE49-F238E27FC236}">
                <a16:creationId xmlns:a16="http://schemas.microsoft.com/office/drawing/2014/main" id="{944B8022-5247-7262-4082-2A8C1EBAC7E5}"/>
              </a:ext>
            </a:extLst>
          </p:cNvPr>
          <p:cNvCxnSpPr>
            <a:cxnSpLocks/>
          </p:cNvCxnSpPr>
          <p:nvPr/>
        </p:nvCxnSpPr>
        <p:spPr>
          <a:xfrm flipV="1">
            <a:off x="362010" y="1673516"/>
            <a:ext cx="0" cy="147285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8" name="TextBox 1718">
            <a:extLst>
              <a:ext uri="{FF2B5EF4-FFF2-40B4-BE49-F238E27FC236}">
                <a16:creationId xmlns:a16="http://schemas.microsoft.com/office/drawing/2014/main" id="{7513E104-1348-8606-CF43-E70E5BAD24C1}"/>
              </a:ext>
            </a:extLst>
          </p:cNvPr>
          <p:cNvSpPr txBox="1"/>
          <p:nvPr/>
        </p:nvSpPr>
        <p:spPr>
          <a:xfrm rot="16200000">
            <a:off x="-118115" y="2689857"/>
            <a:ext cx="8146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Over-forecast</a:t>
            </a:r>
          </a:p>
        </p:txBody>
      </p:sp>
      <p:cxnSp>
        <p:nvCxnSpPr>
          <p:cNvPr id="1739" name="Straight Connector 1174">
            <a:extLst>
              <a:ext uri="{FF2B5EF4-FFF2-40B4-BE49-F238E27FC236}">
                <a16:creationId xmlns:a16="http://schemas.microsoft.com/office/drawing/2014/main" id="{23BCB23F-AA51-D082-EB16-925ABE5720B9}"/>
              </a:ext>
            </a:extLst>
          </p:cNvPr>
          <p:cNvCxnSpPr>
            <a:cxnSpLocks/>
          </p:cNvCxnSpPr>
          <p:nvPr/>
        </p:nvCxnSpPr>
        <p:spPr>
          <a:xfrm flipV="1">
            <a:off x="362010" y="1206554"/>
            <a:ext cx="0" cy="46696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0" name="TextBox 1718">
            <a:extLst>
              <a:ext uri="{FF2B5EF4-FFF2-40B4-BE49-F238E27FC236}">
                <a16:creationId xmlns:a16="http://schemas.microsoft.com/office/drawing/2014/main" id="{63E18F08-C386-0C13-AE51-6B6F0B971127}"/>
              </a:ext>
            </a:extLst>
          </p:cNvPr>
          <p:cNvSpPr txBox="1"/>
          <p:nvPr/>
        </p:nvSpPr>
        <p:spPr>
          <a:xfrm rot="16200000">
            <a:off x="-1207322" y="2328735"/>
            <a:ext cx="2626965" cy="2523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tp &gt;= VRT</a:t>
            </a:r>
            <a:r>
              <a:rPr lang="en-US" sz="1000" b="1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MS</a:t>
            </a:r>
            <a:endParaRPr lang="en-GB" sz="1000" b="1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3732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</TotalTime>
  <Words>376</Words>
  <Application>Microsoft Office PowerPoint</Application>
  <PresentationFormat>Personalizzato</PresentationFormat>
  <Paragraphs>244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Pillosu</cp:lastModifiedBy>
  <cp:revision>1</cp:revision>
  <dcterms:created xsi:type="dcterms:W3CDTF">2023-11-06T14:36:15Z</dcterms:created>
  <dcterms:modified xsi:type="dcterms:W3CDTF">2023-11-13T10:58:23Z</dcterms:modified>
</cp:coreProperties>
</file>