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8" r:id="rId2"/>
  </p:sldIdLst>
  <p:sldSz cx="2879725" cy="29527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491FC9-73E8-4357-B4F0-C25390566EAB}" v="6" dt="2023-11-13T10:29:01.1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41" autoAdjust="0"/>
    <p:restoredTop sz="94660"/>
  </p:normalViewPr>
  <p:slideViewPr>
    <p:cSldViewPr snapToGrid="0">
      <p:cViewPr>
        <p:scale>
          <a:sx n="100" d="100"/>
          <a:sy n="100" d="100"/>
        </p:scale>
        <p:origin x="3274" y="9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2B8CFFD0-8B40-4E3D-B713-52EDAB93B3BE}"/>
    <pc:docChg chg="undo custSel addSld delSld modSld">
      <pc:chgData name="Fatima Pillosu" userId="a6295d4dc9e22643" providerId="LiveId" clId="{2B8CFFD0-8B40-4E3D-B713-52EDAB93B3BE}" dt="2022-09-21T14:59:57.991" v="775" actId="1036"/>
      <pc:docMkLst>
        <pc:docMk/>
      </pc:docMkLst>
      <pc:sldChg chg="addSp delSp modSp del mod">
        <pc:chgData name="Fatima Pillosu" userId="a6295d4dc9e22643" providerId="LiveId" clId="{2B8CFFD0-8B40-4E3D-B713-52EDAB93B3BE}" dt="2022-09-21T14:33:33.828" v="266" actId="47"/>
        <pc:sldMkLst>
          <pc:docMk/>
          <pc:sldMk cId="4164298365" sldId="256"/>
        </pc:sldMkLst>
        <pc:spChg chg="add mod">
          <ac:chgData name="Fatima Pillosu" userId="a6295d4dc9e22643" providerId="LiveId" clId="{2B8CFFD0-8B40-4E3D-B713-52EDAB93B3BE}" dt="2022-09-21T12:34:04.786" v="101" actId="1076"/>
          <ac:spMkLst>
            <pc:docMk/>
            <pc:sldMk cId="4164298365" sldId="256"/>
            <ac:spMk id="20" creationId="{EA9F83CA-99E6-44AC-BBDE-92149FECAD73}"/>
          </ac:spMkLst>
        </pc:spChg>
        <pc:spChg chg="mod">
          <ac:chgData name="Fatima Pillosu" userId="a6295d4dc9e22643" providerId="LiveId" clId="{2B8CFFD0-8B40-4E3D-B713-52EDAB93B3BE}" dt="2022-09-21T12:34:04.786" v="101" actId="1076"/>
          <ac:spMkLst>
            <pc:docMk/>
            <pc:sldMk cId="4164298365" sldId="256"/>
            <ac:spMk id="68" creationId="{088F9EEB-08E5-479D-A60F-3FFA0B9325E9}"/>
          </ac:spMkLst>
        </pc:spChg>
        <pc:spChg chg="del mod">
          <ac:chgData name="Fatima Pillosu" userId="a6295d4dc9e22643" providerId="LiveId" clId="{2B8CFFD0-8B40-4E3D-B713-52EDAB93B3BE}" dt="2022-09-21T12:31:45.263" v="64" actId="478"/>
          <ac:spMkLst>
            <pc:docMk/>
            <pc:sldMk cId="4164298365" sldId="256"/>
            <ac:spMk id="69" creationId="{B7CA76BC-9650-4324-9861-31AEE435A405}"/>
          </ac:spMkLst>
        </pc:spChg>
        <pc:spChg chg="mod">
          <ac:chgData name="Fatima Pillosu" userId="a6295d4dc9e22643" providerId="LiveId" clId="{2B8CFFD0-8B40-4E3D-B713-52EDAB93B3BE}" dt="2022-09-21T12:34:04.786" v="101" actId="1076"/>
          <ac:spMkLst>
            <pc:docMk/>
            <pc:sldMk cId="4164298365" sldId="256"/>
            <ac:spMk id="72" creationId="{26D66A2D-7EF4-4D9A-A4C6-2018C3E7B2E1}"/>
          </ac:spMkLst>
        </pc:spChg>
        <pc:spChg chg="mod">
          <ac:chgData name="Fatima Pillosu" userId="a6295d4dc9e22643" providerId="LiveId" clId="{2B8CFFD0-8B40-4E3D-B713-52EDAB93B3BE}" dt="2022-09-21T12:34:04.786" v="101" actId="1076"/>
          <ac:spMkLst>
            <pc:docMk/>
            <pc:sldMk cId="4164298365" sldId="256"/>
            <ac:spMk id="73" creationId="{855E7397-4B96-4CCF-813A-47371D7A420A}"/>
          </ac:spMkLst>
        </pc:spChg>
        <pc:spChg chg="mod">
          <ac:chgData name="Fatima Pillosu" userId="a6295d4dc9e22643" providerId="LiveId" clId="{2B8CFFD0-8B40-4E3D-B713-52EDAB93B3BE}" dt="2022-09-21T12:33:52.660" v="100" actId="1076"/>
          <ac:spMkLst>
            <pc:docMk/>
            <pc:sldMk cId="4164298365" sldId="256"/>
            <ac:spMk id="74" creationId="{1D5CA4EB-1E6A-4F94-B140-49AE4502A926}"/>
          </ac:spMkLst>
        </pc:spChg>
        <pc:spChg chg="mod">
          <ac:chgData name="Fatima Pillosu" userId="a6295d4dc9e22643" providerId="LiveId" clId="{2B8CFFD0-8B40-4E3D-B713-52EDAB93B3BE}" dt="2022-09-21T12:33:52.660" v="100" actId="1076"/>
          <ac:spMkLst>
            <pc:docMk/>
            <pc:sldMk cId="4164298365" sldId="256"/>
            <ac:spMk id="75" creationId="{2A73E1CF-2ED9-4C79-AE44-70D0DFF391C3}"/>
          </ac:spMkLst>
        </pc:spChg>
        <pc:spChg chg="mod">
          <ac:chgData name="Fatima Pillosu" userId="a6295d4dc9e22643" providerId="LiveId" clId="{2B8CFFD0-8B40-4E3D-B713-52EDAB93B3BE}" dt="2022-09-21T12:32:59.670" v="96" actId="14100"/>
          <ac:spMkLst>
            <pc:docMk/>
            <pc:sldMk cId="4164298365" sldId="256"/>
            <ac:spMk id="77" creationId="{DA8ECF78-DB75-4511-A31D-DB6B3CCDBB84}"/>
          </ac:spMkLst>
        </pc:spChg>
        <pc:spChg chg="mod">
          <ac:chgData name="Fatima Pillosu" userId="a6295d4dc9e22643" providerId="LiveId" clId="{2B8CFFD0-8B40-4E3D-B713-52EDAB93B3BE}" dt="2022-09-21T12:29:13.273" v="48" actId="1037"/>
          <ac:spMkLst>
            <pc:docMk/>
            <pc:sldMk cId="4164298365" sldId="256"/>
            <ac:spMk id="78" creationId="{726D3A13-C983-43BE-B64C-96C4D8CE347B}"/>
          </ac:spMkLst>
        </pc:spChg>
        <pc:spChg chg="mod">
          <ac:chgData name="Fatima Pillosu" userId="a6295d4dc9e22643" providerId="LiveId" clId="{2B8CFFD0-8B40-4E3D-B713-52EDAB93B3BE}" dt="2022-09-21T12:29:13.273" v="48" actId="1037"/>
          <ac:spMkLst>
            <pc:docMk/>
            <pc:sldMk cId="4164298365" sldId="256"/>
            <ac:spMk id="79" creationId="{05CFEA22-5ADA-4981-96F9-03D548DAC2D3}"/>
          </ac:spMkLst>
        </pc:spChg>
        <pc:spChg chg="mod">
          <ac:chgData name="Fatima Pillosu" userId="a6295d4dc9e22643" providerId="LiveId" clId="{2B8CFFD0-8B40-4E3D-B713-52EDAB93B3BE}" dt="2022-09-21T12:29:26.898" v="54" actId="1037"/>
          <ac:spMkLst>
            <pc:docMk/>
            <pc:sldMk cId="4164298365" sldId="256"/>
            <ac:spMk id="80" creationId="{8CF73EDA-0BA7-462E-9B67-39135D19AB63}"/>
          </ac:spMkLst>
        </pc:spChg>
        <pc:spChg chg="mod">
          <ac:chgData name="Fatima Pillosu" userId="a6295d4dc9e22643" providerId="LiveId" clId="{2B8CFFD0-8B40-4E3D-B713-52EDAB93B3BE}" dt="2022-09-21T12:29:26.898" v="54" actId="1037"/>
          <ac:spMkLst>
            <pc:docMk/>
            <pc:sldMk cId="4164298365" sldId="256"/>
            <ac:spMk id="81" creationId="{06DA4F8F-9B12-4540-B6B6-B568FD4487E1}"/>
          </ac:spMkLst>
        </pc:spChg>
        <pc:spChg chg="mod">
          <ac:chgData name="Fatima Pillosu" userId="a6295d4dc9e22643" providerId="LiveId" clId="{2B8CFFD0-8B40-4E3D-B713-52EDAB93B3BE}" dt="2022-09-21T12:29:31.009" v="57" actId="1036"/>
          <ac:spMkLst>
            <pc:docMk/>
            <pc:sldMk cId="4164298365" sldId="256"/>
            <ac:spMk id="82" creationId="{F6A945D6-14BB-4796-869C-9BB7144810D5}"/>
          </ac:spMkLst>
        </pc:spChg>
        <pc:spChg chg="mod">
          <ac:chgData name="Fatima Pillosu" userId="a6295d4dc9e22643" providerId="LiveId" clId="{2B8CFFD0-8B40-4E3D-B713-52EDAB93B3BE}" dt="2022-09-21T12:35:02.552" v="105" actId="1582"/>
          <ac:spMkLst>
            <pc:docMk/>
            <pc:sldMk cId="4164298365" sldId="256"/>
            <ac:spMk id="83" creationId="{1194E51B-CE9A-4CE6-8D0F-89CA8901877B}"/>
          </ac:spMkLst>
        </pc:spChg>
        <pc:spChg chg="mod">
          <ac:chgData name="Fatima Pillosu" userId="a6295d4dc9e22643" providerId="LiveId" clId="{2B8CFFD0-8B40-4E3D-B713-52EDAB93B3BE}" dt="2022-09-21T12:35:08.057" v="109" actId="1036"/>
          <ac:spMkLst>
            <pc:docMk/>
            <pc:sldMk cId="4164298365" sldId="256"/>
            <ac:spMk id="84" creationId="{6EB498A7-C5C5-41A3-B351-E11943ACF47C}"/>
          </ac:spMkLst>
        </pc:spChg>
        <pc:picChg chg="mod">
          <ac:chgData name="Fatima Pillosu" userId="a6295d4dc9e22643" providerId="LiveId" clId="{2B8CFFD0-8B40-4E3D-B713-52EDAB93B3BE}" dt="2022-09-21T12:29:04.338" v="40" actId="1037"/>
          <ac:picMkLst>
            <pc:docMk/>
            <pc:sldMk cId="4164298365" sldId="256"/>
            <ac:picMk id="67" creationId="{3034486F-86BE-4B88-A194-59CE3458310E}"/>
          </ac:picMkLst>
        </pc:picChg>
        <pc:picChg chg="mod">
          <ac:chgData name="Fatima Pillosu" userId="a6295d4dc9e22643" providerId="LiveId" clId="{2B8CFFD0-8B40-4E3D-B713-52EDAB93B3BE}" dt="2022-09-21T12:29:04.338" v="40" actId="1037"/>
          <ac:picMkLst>
            <pc:docMk/>
            <pc:sldMk cId="4164298365" sldId="256"/>
            <ac:picMk id="76" creationId="{5C0A2136-440E-43AF-8490-693F22E7A244}"/>
          </ac:picMkLst>
        </pc:picChg>
        <pc:cxnChg chg="mod">
          <ac:chgData name="Fatima Pillosu" userId="a6295d4dc9e22643" providerId="LiveId" clId="{2B8CFFD0-8B40-4E3D-B713-52EDAB93B3BE}" dt="2022-09-21T12:34:18.850" v="102" actId="553"/>
          <ac:cxnSpMkLst>
            <pc:docMk/>
            <pc:sldMk cId="4164298365" sldId="256"/>
            <ac:cxnSpMk id="70" creationId="{5DE4B1F7-23DF-48F2-B3C4-D61598477FE1}"/>
          </ac:cxnSpMkLst>
        </pc:cxnChg>
        <pc:cxnChg chg="mod">
          <ac:chgData name="Fatima Pillosu" userId="a6295d4dc9e22643" providerId="LiveId" clId="{2B8CFFD0-8B40-4E3D-B713-52EDAB93B3BE}" dt="2022-09-21T12:34:31.053" v="104" actId="14100"/>
          <ac:cxnSpMkLst>
            <pc:docMk/>
            <pc:sldMk cId="4164298365" sldId="256"/>
            <ac:cxnSpMk id="71" creationId="{80DDA420-20DD-4523-B768-1B11EA67BF25}"/>
          </ac:cxnSpMkLst>
        </pc:cxnChg>
      </pc:sldChg>
      <pc:sldChg chg="addSp delSp modSp add mod">
        <pc:chgData name="Fatima Pillosu" userId="a6295d4dc9e22643" providerId="LiveId" clId="{2B8CFFD0-8B40-4E3D-B713-52EDAB93B3BE}" dt="2022-09-21T14:59:57.991" v="775" actId="1036"/>
        <pc:sldMkLst>
          <pc:docMk/>
          <pc:sldMk cId="1692518661" sldId="257"/>
        </pc:sldMkLst>
        <pc:spChg chg="add del">
          <ac:chgData name="Fatima Pillosu" userId="a6295d4dc9e22643" providerId="LiveId" clId="{2B8CFFD0-8B40-4E3D-B713-52EDAB93B3BE}" dt="2022-09-21T14:37:43.341" v="287" actId="478"/>
          <ac:spMkLst>
            <pc:docMk/>
            <pc:sldMk cId="1692518661" sldId="257"/>
            <ac:spMk id="2" creationId="{9A914FD0-09B6-409E-A9D0-0807EF8CC9F6}"/>
          </ac:spMkLst>
        </pc:spChg>
        <pc:spChg chg="add del mod">
          <ac:chgData name="Fatima Pillosu" userId="a6295d4dc9e22643" providerId="LiveId" clId="{2B8CFFD0-8B40-4E3D-B713-52EDAB93B3BE}" dt="2022-09-21T14:42:12.950" v="355" actId="478"/>
          <ac:spMkLst>
            <pc:docMk/>
            <pc:sldMk cId="1692518661" sldId="257"/>
            <ac:spMk id="5" creationId="{BBC926FE-B691-48C5-9171-6E3F1906B57B}"/>
          </ac:spMkLst>
        </pc:spChg>
        <pc:spChg chg="add del">
          <ac:chgData name="Fatima Pillosu" userId="a6295d4dc9e22643" providerId="LiveId" clId="{2B8CFFD0-8B40-4E3D-B713-52EDAB93B3BE}" dt="2022-09-21T14:41:43.200" v="350" actId="478"/>
          <ac:spMkLst>
            <pc:docMk/>
            <pc:sldMk cId="1692518661" sldId="257"/>
            <ac:spMk id="6" creationId="{C12A4A2A-8077-4D2B-8E27-ABFCB08A2FAB}"/>
          </ac:spMkLst>
        </pc:spChg>
        <pc:spChg chg="add del">
          <ac:chgData name="Fatima Pillosu" userId="a6295d4dc9e22643" providerId="LiveId" clId="{2B8CFFD0-8B40-4E3D-B713-52EDAB93B3BE}" dt="2022-09-21T14:47:59.702" v="448" actId="478"/>
          <ac:spMkLst>
            <pc:docMk/>
            <pc:sldMk cId="1692518661" sldId="257"/>
            <ac:spMk id="10" creationId="{4036A391-3FFB-4350-B865-B038A74390B0}"/>
          </ac:spMkLst>
        </pc:spChg>
        <pc:spChg chg="add del mod">
          <ac:chgData name="Fatima Pillosu" userId="a6295d4dc9e22643" providerId="LiveId" clId="{2B8CFFD0-8B40-4E3D-B713-52EDAB93B3BE}" dt="2022-09-21T14:58:56.503" v="765" actId="21"/>
          <ac:spMkLst>
            <pc:docMk/>
            <pc:sldMk cId="1692518661" sldId="257"/>
            <ac:spMk id="11" creationId="{92C526BD-559D-4D4B-99EF-FB07F7FA8A56}"/>
          </ac:spMkLst>
        </pc:spChg>
        <pc:spChg chg="add del mod">
          <ac:chgData name="Fatima Pillosu" userId="a6295d4dc9e22643" providerId="LiveId" clId="{2B8CFFD0-8B40-4E3D-B713-52EDAB93B3BE}" dt="2022-09-21T14:58:56.503" v="765" actId="21"/>
          <ac:spMkLst>
            <pc:docMk/>
            <pc:sldMk cId="1692518661" sldId="257"/>
            <ac:spMk id="12" creationId="{31F6C702-8C4A-44F8-886A-744629B82B44}"/>
          </ac:spMkLst>
        </pc:spChg>
        <pc:spChg chg="add del mod">
          <ac:chgData name="Fatima Pillosu" userId="a6295d4dc9e22643" providerId="LiveId" clId="{2B8CFFD0-8B40-4E3D-B713-52EDAB93B3BE}" dt="2022-09-21T14:58:54.547" v="764" actId="478"/>
          <ac:spMkLst>
            <pc:docMk/>
            <pc:sldMk cId="1692518661" sldId="257"/>
            <ac:spMk id="13" creationId="{8092E8C9-7BC3-4B49-A7EE-3A2ED50DD658}"/>
          </ac:spMkLst>
        </pc:spChg>
        <pc:spChg chg="del mod">
          <ac:chgData name="Fatima Pillosu" userId="a6295d4dc9e22643" providerId="LiveId" clId="{2B8CFFD0-8B40-4E3D-B713-52EDAB93B3BE}" dt="2022-09-21T14:37:45.472" v="288" actId="21"/>
          <ac:spMkLst>
            <pc:docMk/>
            <pc:sldMk cId="1692518661" sldId="257"/>
            <ac:spMk id="20" creationId="{EA9F83CA-99E6-44AC-BBDE-92149FECAD73}"/>
          </ac:spMkLst>
        </pc:spChg>
        <pc:spChg chg="add del mod ord">
          <ac:chgData name="Fatima Pillosu" userId="a6295d4dc9e22643" providerId="LiveId" clId="{2B8CFFD0-8B40-4E3D-B713-52EDAB93B3BE}" dt="2022-09-21T14:42:12.950" v="355" actId="478"/>
          <ac:spMkLst>
            <pc:docMk/>
            <pc:sldMk cId="1692518661" sldId="257"/>
            <ac:spMk id="22" creationId="{8B838714-F4B3-4979-BBD3-D85401EA6E26}"/>
          </ac:spMkLst>
        </pc:spChg>
        <pc:spChg chg="add del mod ord">
          <ac:chgData name="Fatima Pillosu" userId="a6295d4dc9e22643" providerId="LiveId" clId="{2B8CFFD0-8B40-4E3D-B713-52EDAB93B3BE}" dt="2022-09-21T14:42:12.950" v="355" actId="478"/>
          <ac:spMkLst>
            <pc:docMk/>
            <pc:sldMk cId="1692518661" sldId="257"/>
            <ac:spMk id="25" creationId="{8CB06360-BB40-42E4-BB85-928F946F8022}"/>
          </ac:spMkLst>
        </pc:spChg>
        <pc:spChg chg="add del mod ord">
          <ac:chgData name="Fatima Pillosu" userId="a6295d4dc9e22643" providerId="LiveId" clId="{2B8CFFD0-8B40-4E3D-B713-52EDAB93B3BE}" dt="2022-09-21T14:42:12.950" v="355" actId="478"/>
          <ac:spMkLst>
            <pc:docMk/>
            <pc:sldMk cId="1692518661" sldId="257"/>
            <ac:spMk id="26" creationId="{F709B741-AF73-4BEF-9319-D95E59FCC2D9}"/>
          </ac:spMkLst>
        </pc:spChg>
        <pc:spChg chg="add del mod ord">
          <ac:chgData name="Fatima Pillosu" userId="a6295d4dc9e22643" providerId="LiveId" clId="{2B8CFFD0-8B40-4E3D-B713-52EDAB93B3BE}" dt="2022-09-21T14:42:12.950" v="355" actId="478"/>
          <ac:spMkLst>
            <pc:docMk/>
            <pc:sldMk cId="1692518661" sldId="257"/>
            <ac:spMk id="27" creationId="{244A6727-7705-48B5-B675-F0DA513630B1}"/>
          </ac:spMkLst>
        </pc:spChg>
        <pc:spChg chg="add del mod ord">
          <ac:chgData name="Fatima Pillosu" userId="a6295d4dc9e22643" providerId="LiveId" clId="{2B8CFFD0-8B40-4E3D-B713-52EDAB93B3BE}" dt="2022-09-21T14:42:12.950" v="355" actId="478"/>
          <ac:spMkLst>
            <pc:docMk/>
            <pc:sldMk cId="1692518661" sldId="257"/>
            <ac:spMk id="28" creationId="{D1F1A9D2-B887-423A-A4A8-1277C6B03665}"/>
          </ac:spMkLst>
        </pc:spChg>
        <pc:spChg chg="add del mod">
          <ac:chgData name="Fatima Pillosu" userId="a6295d4dc9e22643" providerId="LiveId" clId="{2B8CFFD0-8B40-4E3D-B713-52EDAB93B3BE}" dt="2022-09-21T14:42:14.756" v="356" actId="478"/>
          <ac:spMkLst>
            <pc:docMk/>
            <pc:sldMk cId="1692518661" sldId="257"/>
            <ac:spMk id="29" creationId="{B47A722D-EF98-495B-8A56-B735E5409B52}"/>
          </ac:spMkLst>
        </pc:spChg>
        <pc:spChg chg="add del mod">
          <ac:chgData name="Fatima Pillosu" userId="a6295d4dc9e22643" providerId="LiveId" clId="{2B8CFFD0-8B40-4E3D-B713-52EDAB93B3BE}" dt="2022-09-21T14:39:15.647" v="339" actId="478"/>
          <ac:spMkLst>
            <pc:docMk/>
            <pc:sldMk cId="1692518661" sldId="257"/>
            <ac:spMk id="30" creationId="{107D1F6D-FB92-41F4-9EE7-D568428A191E}"/>
          </ac:spMkLst>
        </pc:spChg>
        <pc:spChg chg="add del mod">
          <ac:chgData name="Fatima Pillosu" userId="a6295d4dc9e22643" providerId="LiveId" clId="{2B8CFFD0-8B40-4E3D-B713-52EDAB93B3BE}" dt="2022-09-21T14:42:17.158" v="357" actId="478"/>
          <ac:spMkLst>
            <pc:docMk/>
            <pc:sldMk cId="1692518661" sldId="257"/>
            <ac:spMk id="31" creationId="{E60D3AA7-2F6D-4540-809D-CD8EA1BB2F4C}"/>
          </ac:spMkLst>
        </pc:spChg>
        <pc:spChg chg="add del mod">
          <ac:chgData name="Fatima Pillosu" userId="a6295d4dc9e22643" providerId="LiveId" clId="{2B8CFFD0-8B40-4E3D-B713-52EDAB93B3BE}" dt="2022-09-21T14:42:12.950" v="355" actId="478"/>
          <ac:spMkLst>
            <pc:docMk/>
            <pc:sldMk cId="1692518661" sldId="257"/>
            <ac:spMk id="32" creationId="{AC9C63F0-0F2E-4373-AF45-5348257DEB58}"/>
          </ac:spMkLst>
        </pc:spChg>
        <pc:spChg chg="add del mod">
          <ac:chgData name="Fatima Pillosu" userId="a6295d4dc9e22643" providerId="LiveId" clId="{2B8CFFD0-8B40-4E3D-B713-52EDAB93B3BE}" dt="2022-09-21T14:38:11.527" v="290" actId="478"/>
          <ac:spMkLst>
            <pc:docMk/>
            <pc:sldMk cId="1692518661" sldId="257"/>
            <ac:spMk id="33" creationId="{7580CD4A-59EA-4334-866E-78411053404C}"/>
          </ac:spMkLst>
        </pc:spChg>
        <pc:spChg chg="add del mod ord">
          <ac:chgData name="Fatima Pillosu" userId="a6295d4dc9e22643" providerId="LiveId" clId="{2B8CFFD0-8B40-4E3D-B713-52EDAB93B3BE}" dt="2022-09-21T14:42:12.950" v="355" actId="478"/>
          <ac:spMkLst>
            <pc:docMk/>
            <pc:sldMk cId="1692518661" sldId="257"/>
            <ac:spMk id="34" creationId="{1AF7F3F8-1B4F-4D43-8775-F2BAF3BB26AD}"/>
          </ac:spMkLst>
        </pc:spChg>
        <pc:spChg chg="add del mod">
          <ac:chgData name="Fatima Pillosu" userId="a6295d4dc9e22643" providerId="LiveId" clId="{2B8CFFD0-8B40-4E3D-B713-52EDAB93B3BE}" dt="2022-09-21T14:48:03.651" v="449" actId="21"/>
          <ac:spMkLst>
            <pc:docMk/>
            <pc:sldMk cId="1692518661" sldId="257"/>
            <ac:spMk id="38" creationId="{DCF684D7-80B9-4C81-8230-4A1DFB74E466}"/>
          </ac:spMkLst>
        </pc:spChg>
        <pc:spChg chg="add del mod">
          <ac:chgData name="Fatima Pillosu" userId="a6295d4dc9e22643" providerId="LiveId" clId="{2B8CFFD0-8B40-4E3D-B713-52EDAB93B3BE}" dt="2022-09-21T14:48:03.651" v="449" actId="21"/>
          <ac:spMkLst>
            <pc:docMk/>
            <pc:sldMk cId="1692518661" sldId="257"/>
            <ac:spMk id="39" creationId="{321422B9-365B-46A3-ABF7-E712E3F7E1A3}"/>
          </ac:spMkLst>
        </pc:spChg>
        <pc:spChg chg="add del mod">
          <ac:chgData name="Fatima Pillosu" userId="a6295d4dc9e22643" providerId="LiveId" clId="{2B8CFFD0-8B40-4E3D-B713-52EDAB93B3BE}" dt="2022-09-21T14:48:03.651" v="449" actId="21"/>
          <ac:spMkLst>
            <pc:docMk/>
            <pc:sldMk cId="1692518661" sldId="257"/>
            <ac:spMk id="40" creationId="{E9E6A221-E8C7-41D9-984D-B126AE9919EF}"/>
          </ac:spMkLst>
        </pc:spChg>
        <pc:spChg chg="add mod">
          <ac:chgData name="Fatima Pillosu" userId="a6295d4dc9e22643" providerId="LiveId" clId="{2B8CFFD0-8B40-4E3D-B713-52EDAB93B3BE}" dt="2022-09-21T14:47:06.642" v="427" actId="164"/>
          <ac:spMkLst>
            <pc:docMk/>
            <pc:sldMk cId="1692518661" sldId="257"/>
            <ac:spMk id="41" creationId="{318B279A-0E0F-47C6-AECD-E8F70AD192C1}"/>
          </ac:spMkLst>
        </pc:spChg>
        <pc:spChg chg="add mod">
          <ac:chgData name="Fatima Pillosu" userId="a6295d4dc9e22643" providerId="LiveId" clId="{2B8CFFD0-8B40-4E3D-B713-52EDAB93B3BE}" dt="2022-09-21T14:47:06.642" v="427" actId="164"/>
          <ac:spMkLst>
            <pc:docMk/>
            <pc:sldMk cId="1692518661" sldId="257"/>
            <ac:spMk id="42" creationId="{3582C7EB-5523-41EA-A1AE-BA967A37544D}"/>
          </ac:spMkLst>
        </pc:spChg>
        <pc:spChg chg="add mod">
          <ac:chgData name="Fatima Pillosu" userId="a6295d4dc9e22643" providerId="LiveId" clId="{2B8CFFD0-8B40-4E3D-B713-52EDAB93B3BE}" dt="2022-09-21T14:47:06.642" v="427" actId="164"/>
          <ac:spMkLst>
            <pc:docMk/>
            <pc:sldMk cId="1692518661" sldId="257"/>
            <ac:spMk id="45" creationId="{649B506B-0986-4789-B588-4221BCF86FD5}"/>
          </ac:spMkLst>
        </pc:spChg>
        <pc:spChg chg="add mod">
          <ac:chgData name="Fatima Pillosu" userId="a6295d4dc9e22643" providerId="LiveId" clId="{2B8CFFD0-8B40-4E3D-B713-52EDAB93B3BE}" dt="2022-09-21T14:47:06.642" v="427" actId="164"/>
          <ac:spMkLst>
            <pc:docMk/>
            <pc:sldMk cId="1692518661" sldId="257"/>
            <ac:spMk id="46" creationId="{FB3590BF-D4AC-4C7B-AFE2-29EE2A6B9C3E}"/>
          </ac:spMkLst>
        </pc:spChg>
        <pc:spChg chg="add mod">
          <ac:chgData name="Fatima Pillosu" userId="a6295d4dc9e22643" providerId="LiveId" clId="{2B8CFFD0-8B40-4E3D-B713-52EDAB93B3BE}" dt="2022-09-21T14:47:06.642" v="427" actId="164"/>
          <ac:spMkLst>
            <pc:docMk/>
            <pc:sldMk cId="1692518661" sldId="257"/>
            <ac:spMk id="47" creationId="{5E52D925-DC1B-474F-933A-024BEF90D815}"/>
          </ac:spMkLst>
        </pc:spChg>
        <pc:spChg chg="add mod">
          <ac:chgData name="Fatima Pillosu" userId="a6295d4dc9e22643" providerId="LiveId" clId="{2B8CFFD0-8B40-4E3D-B713-52EDAB93B3BE}" dt="2022-09-21T14:47:06.642" v="427" actId="164"/>
          <ac:spMkLst>
            <pc:docMk/>
            <pc:sldMk cId="1692518661" sldId="257"/>
            <ac:spMk id="48" creationId="{A3D33EBB-9CB1-4E8E-A017-408A82BD0F64}"/>
          </ac:spMkLst>
        </pc:spChg>
        <pc:spChg chg="add mod">
          <ac:chgData name="Fatima Pillosu" userId="a6295d4dc9e22643" providerId="LiveId" clId="{2B8CFFD0-8B40-4E3D-B713-52EDAB93B3BE}" dt="2022-09-21T14:47:06.642" v="427" actId="164"/>
          <ac:spMkLst>
            <pc:docMk/>
            <pc:sldMk cId="1692518661" sldId="257"/>
            <ac:spMk id="49" creationId="{520FF7CC-F4D9-463E-8677-F448223CA564}"/>
          </ac:spMkLst>
        </pc:spChg>
        <pc:spChg chg="add del mod ord">
          <ac:chgData name="Fatima Pillosu" userId="a6295d4dc9e22643" providerId="LiveId" clId="{2B8CFFD0-8B40-4E3D-B713-52EDAB93B3BE}" dt="2022-09-21T14:58:56.503" v="765" actId="21"/>
          <ac:spMkLst>
            <pc:docMk/>
            <pc:sldMk cId="1692518661" sldId="257"/>
            <ac:spMk id="55" creationId="{1D9F0A2E-CF20-4277-8E46-5B35556712A0}"/>
          </ac:spMkLst>
        </pc:spChg>
        <pc:spChg chg="add del mod">
          <ac:chgData name="Fatima Pillosu" userId="a6295d4dc9e22643" providerId="LiveId" clId="{2B8CFFD0-8B40-4E3D-B713-52EDAB93B3BE}" dt="2022-09-21T14:58:56.503" v="765" actId="21"/>
          <ac:spMkLst>
            <pc:docMk/>
            <pc:sldMk cId="1692518661" sldId="257"/>
            <ac:spMk id="56" creationId="{4C2AEE9A-A78B-4A28-9C84-0A5EDE7F34BE}"/>
          </ac:spMkLst>
        </pc:spChg>
        <pc:spChg chg="add del mod">
          <ac:chgData name="Fatima Pillosu" userId="a6295d4dc9e22643" providerId="LiveId" clId="{2B8CFFD0-8B40-4E3D-B713-52EDAB93B3BE}" dt="2022-09-21T14:58:56.503" v="765" actId="21"/>
          <ac:spMkLst>
            <pc:docMk/>
            <pc:sldMk cId="1692518661" sldId="257"/>
            <ac:spMk id="57" creationId="{E8E455F3-8F6C-4E3B-808D-64573ABB5161}"/>
          </ac:spMkLst>
        </pc:spChg>
        <pc:spChg chg="mod">
          <ac:chgData name="Fatima Pillosu" userId="a6295d4dc9e22643" providerId="LiveId" clId="{2B8CFFD0-8B40-4E3D-B713-52EDAB93B3BE}" dt="2022-09-21T14:52:25.673" v="485" actId="14100"/>
          <ac:spMkLst>
            <pc:docMk/>
            <pc:sldMk cId="1692518661" sldId="257"/>
            <ac:spMk id="59" creationId="{18142462-7353-4313-8D0B-FA5EFED12482}"/>
          </ac:spMkLst>
        </pc:spChg>
        <pc:spChg chg="mod">
          <ac:chgData name="Fatima Pillosu" userId="a6295d4dc9e22643" providerId="LiveId" clId="{2B8CFFD0-8B40-4E3D-B713-52EDAB93B3BE}" dt="2022-09-21T14:48:29.609" v="450"/>
          <ac:spMkLst>
            <pc:docMk/>
            <pc:sldMk cId="1692518661" sldId="257"/>
            <ac:spMk id="60" creationId="{0D61EB1A-1B2E-4CB0-96AD-96E3F1A68A26}"/>
          </ac:spMkLst>
        </pc:spChg>
        <pc:spChg chg="mod">
          <ac:chgData name="Fatima Pillosu" userId="a6295d4dc9e22643" providerId="LiveId" clId="{2B8CFFD0-8B40-4E3D-B713-52EDAB93B3BE}" dt="2022-09-21T14:48:29.609" v="450"/>
          <ac:spMkLst>
            <pc:docMk/>
            <pc:sldMk cId="1692518661" sldId="257"/>
            <ac:spMk id="63" creationId="{30380F7C-758A-4420-A06C-5A7BEE663F7D}"/>
          </ac:spMkLst>
        </pc:spChg>
        <pc:spChg chg="mod">
          <ac:chgData name="Fatima Pillosu" userId="a6295d4dc9e22643" providerId="LiveId" clId="{2B8CFFD0-8B40-4E3D-B713-52EDAB93B3BE}" dt="2022-09-21T14:48:29.609" v="450"/>
          <ac:spMkLst>
            <pc:docMk/>
            <pc:sldMk cId="1692518661" sldId="257"/>
            <ac:spMk id="64" creationId="{AABB5AAD-070B-4659-9AAC-6664D1C713C6}"/>
          </ac:spMkLst>
        </pc:spChg>
        <pc:spChg chg="mod">
          <ac:chgData name="Fatima Pillosu" userId="a6295d4dc9e22643" providerId="LiveId" clId="{2B8CFFD0-8B40-4E3D-B713-52EDAB93B3BE}" dt="2022-09-21T14:48:29.609" v="450"/>
          <ac:spMkLst>
            <pc:docMk/>
            <pc:sldMk cId="1692518661" sldId="257"/>
            <ac:spMk id="65" creationId="{DF3A22FE-8034-4285-810F-3BC222C7E6E9}"/>
          </ac:spMkLst>
        </pc:spChg>
        <pc:spChg chg="mod">
          <ac:chgData name="Fatima Pillosu" userId="a6295d4dc9e22643" providerId="LiveId" clId="{2B8CFFD0-8B40-4E3D-B713-52EDAB93B3BE}" dt="2022-09-21T14:48:29.609" v="450"/>
          <ac:spMkLst>
            <pc:docMk/>
            <pc:sldMk cId="1692518661" sldId="257"/>
            <ac:spMk id="66" creationId="{A2B4C437-61F4-4EBC-861B-6268B1778B15}"/>
          </ac:spMkLst>
        </pc:spChg>
        <pc:spChg chg="mod">
          <ac:chgData name="Fatima Pillosu" userId="a6295d4dc9e22643" providerId="LiveId" clId="{2B8CFFD0-8B40-4E3D-B713-52EDAB93B3BE}" dt="2022-09-21T14:48:29.609" v="450"/>
          <ac:spMkLst>
            <pc:docMk/>
            <pc:sldMk cId="1692518661" sldId="257"/>
            <ac:spMk id="67" creationId="{F44B5F40-2870-42BD-A11D-1FD562A9CBF9}"/>
          </ac:spMkLst>
        </pc:spChg>
        <pc:spChg chg="del mod">
          <ac:chgData name="Fatima Pillosu" userId="a6295d4dc9e22643" providerId="LiveId" clId="{2B8CFFD0-8B40-4E3D-B713-52EDAB93B3BE}" dt="2022-09-21T14:37:45.472" v="288" actId="21"/>
          <ac:spMkLst>
            <pc:docMk/>
            <pc:sldMk cId="1692518661" sldId="257"/>
            <ac:spMk id="68" creationId="{088F9EEB-08E5-479D-A60F-3FFA0B9325E9}"/>
          </ac:spMkLst>
        </pc:spChg>
        <pc:spChg chg="add del mod ord">
          <ac:chgData name="Fatima Pillosu" userId="a6295d4dc9e22643" providerId="LiveId" clId="{2B8CFFD0-8B40-4E3D-B713-52EDAB93B3BE}" dt="2022-09-21T14:58:56.503" v="765" actId="21"/>
          <ac:spMkLst>
            <pc:docMk/>
            <pc:sldMk cId="1692518661" sldId="257"/>
            <ac:spMk id="69" creationId="{0DF894AD-4920-4BCB-B9FB-B11576CDEAA5}"/>
          </ac:spMkLst>
        </pc:spChg>
        <pc:spChg chg="del mod">
          <ac:chgData name="Fatima Pillosu" userId="a6295d4dc9e22643" providerId="LiveId" clId="{2B8CFFD0-8B40-4E3D-B713-52EDAB93B3BE}" dt="2022-09-21T14:37:45.472" v="288" actId="21"/>
          <ac:spMkLst>
            <pc:docMk/>
            <pc:sldMk cId="1692518661" sldId="257"/>
            <ac:spMk id="72" creationId="{26D66A2D-7EF4-4D9A-A4C6-2018C3E7B2E1}"/>
          </ac:spMkLst>
        </pc:spChg>
        <pc:spChg chg="del mod">
          <ac:chgData name="Fatima Pillosu" userId="a6295d4dc9e22643" providerId="LiveId" clId="{2B8CFFD0-8B40-4E3D-B713-52EDAB93B3BE}" dt="2022-09-21T14:37:45.472" v="288" actId="21"/>
          <ac:spMkLst>
            <pc:docMk/>
            <pc:sldMk cId="1692518661" sldId="257"/>
            <ac:spMk id="73" creationId="{855E7397-4B96-4CCF-813A-47371D7A420A}"/>
          </ac:spMkLst>
        </pc:spChg>
        <pc:spChg chg="del mod">
          <ac:chgData name="Fatima Pillosu" userId="a6295d4dc9e22643" providerId="LiveId" clId="{2B8CFFD0-8B40-4E3D-B713-52EDAB93B3BE}" dt="2022-09-21T14:37:45.472" v="288" actId="21"/>
          <ac:spMkLst>
            <pc:docMk/>
            <pc:sldMk cId="1692518661" sldId="257"/>
            <ac:spMk id="74" creationId="{1D5CA4EB-1E6A-4F94-B140-49AE4502A926}"/>
          </ac:spMkLst>
        </pc:spChg>
        <pc:spChg chg="del mod">
          <ac:chgData name="Fatima Pillosu" userId="a6295d4dc9e22643" providerId="LiveId" clId="{2B8CFFD0-8B40-4E3D-B713-52EDAB93B3BE}" dt="2022-09-21T14:37:45.472" v="288" actId="21"/>
          <ac:spMkLst>
            <pc:docMk/>
            <pc:sldMk cId="1692518661" sldId="257"/>
            <ac:spMk id="75" creationId="{2A73E1CF-2ED9-4C79-AE44-70D0DFF391C3}"/>
          </ac:spMkLst>
        </pc:spChg>
        <pc:spChg chg="del mod">
          <ac:chgData name="Fatima Pillosu" userId="a6295d4dc9e22643" providerId="LiveId" clId="{2B8CFFD0-8B40-4E3D-B713-52EDAB93B3BE}" dt="2022-09-21T14:37:45.472" v="288" actId="21"/>
          <ac:spMkLst>
            <pc:docMk/>
            <pc:sldMk cId="1692518661" sldId="257"/>
            <ac:spMk id="77" creationId="{DA8ECF78-DB75-4511-A31D-DB6B3CCDBB84}"/>
          </ac:spMkLst>
        </pc:spChg>
        <pc:spChg chg="del mod">
          <ac:chgData name="Fatima Pillosu" userId="a6295d4dc9e22643" providerId="LiveId" clId="{2B8CFFD0-8B40-4E3D-B713-52EDAB93B3BE}" dt="2022-09-21T14:36:59.327" v="269" actId="478"/>
          <ac:spMkLst>
            <pc:docMk/>
            <pc:sldMk cId="1692518661" sldId="257"/>
            <ac:spMk id="78" creationId="{726D3A13-C983-43BE-B64C-96C4D8CE347B}"/>
          </ac:spMkLst>
        </pc:spChg>
        <pc:spChg chg="del mod">
          <ac:chgData name="Fatima Pillosu" userId="a6295d4dc9e22643" providerId="LiveId" clId="{2B8CFFD0-8B40-4E3D-B713-52EDAB93B3BE}" dt="2022-09-21T14:37:45.472" v="288" actId="21"/>
          <ac:spMkLst>
            <pc:docMk/>
            <pc:sldMk cId="1692518661" sldId="257"/>
            <ac:spMk id="79" creationId="{05CFEA22-5ADA-4981-96F9-03D548DAC2D3}"/>
          </ac:spMkLst>
        </pc:spChg>
        <pc:spChg chg="del mod">
          <ac:chgData name="Fatima Pillosu" userId="a6295d4dc9e22643" providerId="LiveId" clId="{2B8CFFD0-8B40-4E3D-B713-52EDAB93B3BE}" dt="2022-09-21T14:36:59.327" v="269" actId="478"/>
          <ac:spMkLst>
            <pc:docMk/>
            <pc:sldMk cId="1692518661" sldId="257"/>
            <ac:spMk id="80" creationId="{8CF73EDA-0BA7-462E-9B67-39135D19AB63}"/>
          </ac:spMkLst>
        </pc:spChg>
        <pc:spChg chg="del mod">
          <ac:chgData name="Fatima Pillosu" userId="a6295d4dc9e22643" providerId="LiveId" clId="{2B8CFFD0-8B40-4E3D-B713-52EDAB93B3BE}" dt="2022-09-21T14:37:45.472" v="288" actId="21"/>
          <ac:spMkLst>
            <pc:docMk/>
            <pc:sldMk cId="1692518661" sldId="257"/>
            <ac:spMk id="81" creationId="{06DA4F8F-9B12-4540-B6B6-B568FD4487E1}"/>
          </ac:spMkLst>
        </pc:spChg>
        <pc:spChg chg="del mod">
          <ac:chgData name="Fatima Pillosu" userId="a6295d4dc9e22643" providerId="LiveId" clId="{2B8CFFD0-8B40-4E3D-B713-52EDAB93B3BE}" dt="2022-09-21T14:37:45.472" v="288" actId="21"/>
          <ac:spMkLst>
            <pc:docMk/>
            <pc:sldMk cId="1692518661" sldId="257"/>
            <ac:spMk id="82" creationId="{F6A945D6-14BB-4796-869C-9BB7144810D5}"/>
          </ac:spMkLst>
        </pc:spChg>
        <pc:spChg chg="del mod">
          <ac:chgData name="Fatima Pillosu" userId="a6295d4dc9e22643" providerId="LiveId" clId="{2B8CFFD0-8B40-4E3D-B713-52EDAB93B3BE}" dt="2022-09-21T14:36:59.327" v="269" actId="478"/>
          <ac:spMkLst>
            <pc:docMk/>
            <pc:sldMk cId="1692518661" sldId="257"/>
            <ac:spMk id="83" creationId="{1194E51B-CE9A-4CE6-8D0F-89CA8901877B}"/>
          </ac:spMkLst>
        </pc:spChg>
        <pc:spChg chg="del mod">
          <ac:chgData name="Fatima Pillosu" userId="a6295d4dc9e22643" providerId="LiveId" clId="{2B8CFFD0-8B40-4E3D-B713-52EDAB93B3BE}" dt="2022-09-21T14:37:45.472" v="288" actId="21"/>
          <ac:spMkLst>
            <pc:docMk/>
            <pc:sldMk cId="1692518661" sldId="257"/>
            <ac:spMk id="84" creationId="{6EB498A7-C5C5-41A3-B351-E11943ACF47C}"/>
          </ac:spMkLst>
        </pc:spChg>
        <pc:spChg chg="add mod">
          <ac:chgData name="Fatima Pillosu" userId="a6295d4dc9e22643" providerId="LiveId" clId="{2B8CFFD0-8B40-4E3D-B713-52EDAB93B3BE}" dt="2022-09-21T14:59:30.454" v="770" actId="1036"/>
          <ac:spMkLst>
            <pc:docMk/>
            <pc:sldMk cId="1692518661" sldId="257"/>
            <ac:spMk id="85" creationId="{B84050CC-BD02-4025-8849-B0572D4D71F1}"/>
          </ac:spMkLst>
        </pc:spChg>
        <pc:spChg chg="add mod">
          <ac:chgData name="Fatima Pillosu" userId="a6295d4dc9e22643" providerId="LiveId" clId="{2B8CFFD0-8B40-4E3D-B713-52EDAB93B3BE}" dt="2022-09-21T14:59:30.454" v="770" actId="1036"/>
          <ac:spMkLst>
            <pc:docMk/>
            <pc:sldMk cId="1692518661" sldId="257"/>
            <ac:spMk id="86" creationId="{546ECBEE-7335-40F5-8D4E-D04BC7F6C371}"/>
          </ac:spMkLst>
        </pc:spChg>
        <pc:spChg chg="mod">
          <ac:chgData name="Fatima Pillosu" userId="a6295d4dc9e22643" providerId="LiveId" clId="{2B8CFFD0-8B40-4E3D-B713-52EDAB93B3BE}" dt="2022-09-21T14:59:25.703" v="766"/>
          <ac:spMkLst>
            <pc:docMk/>
            <pc:sldMk cId="1692518661" sldId="257"/>
            <ac:spMk id="88" creationId="{1DBEA14F-6A65-4970-84F9-326ECFDFEC2A}"/>
          </ac:spMkLst>
        </pc:spChg>
        <pc:spChg chg="mod">
          <ac:chgData name="Fatima Pillosu" userId="a6295d4dc9e22643" providerId="LiveId" clId="{2B8CFFD0-8B40-4E3D-B713-52EDAB93B3BE}" dt="2022-09-21T14:59:57.991" v="775" actId="1036"/>
          <ac:spMkLst>
            <pc:docMk/>
            <pc:sldMk cId="1692518661" sldId="257"/>
            <ac:spMk id="89" creationId="{20010A54-D7FE-406B-8647-2A28221BCCAE}"/>
          </ac:spMkLst>
        </pc:spChg>
        <pc:spChg chg="mod">
          <ac:chgData name="Fatima Pillosu" userId="a6295d4dc9e22643" providerId="LiveId" clId="{2B8CFFD0-8B40-4E3D-B713-52EDAB93B3BE}" dt="2022-09-21T14:59:57.991" v="775" actId="1036"/>
          <ac:spMkLst>
            <pc:docMk/>
            <pc:sldMk cId="1692518661" sldId="257"/>
            <ac:spMk id="92" creationId="{273C522A-70D0-4120-994D-0DB9628E3CA7}"/>
          </ac:spMkLst>
        </pc:spChg>
        <pc:spChg chg="mod">
          <ac:chgData name="Fatima Pillosu" userId="a6295d4dc9e22643" providerId="LiveId" clId="{2B8CFFD0-8B40-4E3D-B713-52EDAB93B3BE}" dt="2022-09-21T14:59:25.703" v="766"/>
          <ac:spMkLst>
            <pc:docMk/>
            <pc:sldMk cId="1692518661" sldId="257"/>
            <ac:spMk id="93" creationId="{61C18287-0490-4971-9BD3-D02F25F884D0}"/>
          </ac:spMkLst>
        </pc:spChg>
        <pc:spChg chg="mod">
          <ac:chgData name="Fatima Pillosu" userId="a6295d4dc9e22643" providerId="LiveId" clId="{2B8CFFD0-8B40-4E3D-B713-52EDAB93B3BE}" dt="2022-09-21T14:59:57.991" v="775" actId="1036"/>
          <ac:spMkLst>
            <pc:docMk/>
            <pc:sldMk cId="1692518661" sldId="257"/>
            <ac:spMk id="94" creationId="{89033442-B035-4859-AEBE-12164890F587}"/>
          </ac:spMkLst>
        </pc:spChg>
        <pc:spChg chg="mod">
          <ac:chgData name="Fatima Pillosu" userId="a6295d4dc9e22643" providerId="LiveId" clId="{2B8CFFD0-8B40-4E3D-B713-52EDAB93B3BE}" dt="2022-09-21T14:59:25.703" v="766"/>
          <ac:spMkLst>
            <pc:docMk/>
            <pc:sldMk cId="1692518661" sldId="257"/>
            <ac:spMk id="95" creationId="{DAD612B0-846F-4C63-9EDB-718484E8C3E6}"/>
          </ac:spMkLst>
        </pc:spChg>
        <pc:spChg chg="mod">
          <ac:chgData name="Fatima Pillosu" userId="a6295d4dc9e22643" providerId="LiveId" clId="{2B8CFFD0-8B40-4E3D-B713-52EDAB93B3BE}" dt="2022-09-21T14:59:25.703" v="766"/>
          <ac:spMkLst>
            <pc:docMk/>
            <pc:sldMk cId="1692518661" sldId="257"/>
            <ac:spMk id="96" creationId="{4212EA74-8513-4B7E-9AE9-5D4DCCAB8C8B}"/>
          </ac:spMkLst>
        </pc:spChg>
        <pc:spChg chg="add mod">
          <ac:chgData name="Fatima Pillosu" userId="a6295d4dc9e22643" providerId="LiveId" clId="{2B8CFFD0-8B40-4E3D-B713-52EDAB93B3BE}" dt="2022-09-21T14:59:30.454" v="770" actId="1036"/>
          <ac:spMkLst>
            <pc:docMk/>
            <pc:sldMk cId="1692518661" sldId="257"/>
            <ac:spMk id="97" creationId="{C7F9F045-76DC-4ED7-BE41-6D023156B1E4}"/>
          </ac:spMkLst>
        </pc:spChg>
        <pc:spChg chg="add mod">
          <ac:chgData name="Fatima Pillosu" userId="a6295d4dc9e22643" providerId="LiveId" clId="{2B8CFFD0-8B40-4E3D-B713-52EDAB93B3BE}" dt="2022-09-21T14:59:30.454" v="770" actId="1036"/>
          <ac:spMkLst>
            <pc:docMk/>
            <pc:sldMk cId="1692518661" sldId="257"/>
            <ac:spMk id="98" creationId="{8CC90045-878E-409C-978D-364F0173A2B3}"/>
          </ac:spMkLst>
        </pc:spChg>
        <pc:spChg chg="add mod">
          <ac:chgData name="Fatima Pillosu" userId="a6295d4dc9e22643" providerId="LiveId" clId="{2B8CFFD0-8B40-4E3D-B713-52EDAB93B3BE}" dt="2022-09-21T14:59:30.454" v="770" actId="1036"/>
          <ac:spMkLst>
            <pc:docMk/>
            <pc:sldMk cId="1692518661" sldId="257"/>
            <ac:spMk id="99" creationId="{B37F218E-B31C-4A0B-AAF1-9F3AD0E2E8E3}"/>
          </ac:spMkLst>
        </pc:spChg>
        <pc:spChg chg="add mod">
          <ac:chgData name="Fatima Pillosu" userId="a6295d4dc9e22643" providerId="LiveId" clId="{2B8CFFD0-8B40-4E3D-B713-52EDAB93B3BE}" dt="2022-09-21T14:59:30.454" v="770" actId="1036"/>
          <ac:spMkLst>
            <pc:docMk/>
            <pc:sldMk cId="1692518661" sldId="257"/>
            <ac:spMk id="100" creationId="{1297E359-CABF-4375-BC0C-433B8CBA7F76}"/>
          </ac:spMkLst>
        </pc:spChg>
        <pc:grpChg chg="add del mod">
          <ac:chgData name="Fatima Pillosu" userId="a6295d4dc9e22643" providerId="LiveId" clId="{2B8CFFD0-8B40-4E3D-B713-52EDAB93B3BE}" dt="2022-09-21T14:48:03.651" v="449" actId="21"/>
          <ac:grpSpMkLst>
            <pc:docMk/>
            <pc:sldMk cId="1692518661" sldId="257"/>
            <ac:grpSpMk id="9" creationId="{BEAEF547-99EC-4913-A8F6-22580F4CDBDB}"/>
          </ac:grpSpMkLst>
        </pc:grpChg>
        <pc:grpChg chg="add del mod">
          <ac:chgData name="Fatima Pillosu" userId="a6295d4dc9e22643" providerId="LiveId" clId="{2B8CFFD0-8B40-4E3D-B713-52EDAB93B3BE}" dt="2022-09-21T14:58:56.503" v="765" actId="21"/>
          <ac:grpSpMkLst>
            <pc:docMk/>
            <pc:sldMk cId="1692518661" sldId="257"/>
            <ac:grpSpMk id="58" creationId="{E771BDF1-D167-4058-8CDE-D3AFCCE39D44}"/>
          </ac:grpSpMkLst>
        </pc:grpChg>
        <pc:grpChg chg="add mod">
          <ac:chgData name="Fatima Pillosu" userId="a6295d4dc9e22643" providerId="LiveId" clId="{2B8CFFD0-8B40-4E3D-B713-52EDAB93B3BE}" dt="2022-09-21T14:59:30.454" v="770" actId="1036"/>
          <ac:grpSpMkLst>
            <pc:docMk/>
            <pc:sldMk cId="1692518661" sldId="257"/>
            <ac:grpSpMk id="87" creationId="{A7A9CAAF-BFCB-4FBF-9659-3AFC89789608}"/>
          </ac:grpSpMkLst>
        </pc:grpChg>
        <pc:picChg chg="add del mod ord modCrop">
          <ac:chgData name="Fatima Pillosu" userId="a6295d4dc9e22643" providerId="LiveId" clId="{2B8CFFD0-8B40-4E3D-B713-52EDAB93B3BE}" dt="2022-09-21T14:36:59.327" v="269" actId="478"/>
          <ac:picMkLst>
            <pc:docMk/>
            <pc:sldMk cId="1692518661" sldId="257"/>
            <ac:picMk id="3" creationId="{3BE5415E-C3DE-412A-B8F4-A302237DF35D}"/>
          </ac:picMkLst>
        </pc:picChg>
        <pc:picChg chg="add del mod ord modCrop">
          <ac:chgData name="Fatima Pillosu" userId="a6295d4dc9e22643" providerId="LiveId" clId="{2B8CFFD0-8B40-4E3D-B713-52EDAB93B3BE}" dt="2022-09-21T14:37:45.472" v="288" actId="21"/>
          <ac:picMkLst>
            <pc:docMk/>
            <pc:sldMk cId="1692518661" sldId="257"/>
            <ac:picMk id="4" creationId="{65C7C262-A981-4FB3-8079-54B3B292D9C8}"/>
          </ac:picMkLst>
        </pc:picChg>
        <pc:picChg chg="add del mod">
          <ac:chgData name="Fatima Pillosu" userId="a6295d4dc9e22643" providerId="LiveId" clId="{2B8CFFD0-8B40-4E3D-B713-52EDAB93B3BE}" dt="2022-09-21T14:22:58.737" v="128" actId="478"/>
          <ac:picMkLst>
            <pc:docMk/>
            <pc:sldMk cId="1692518661" sldId="257"/>
            <ac:picMk id="6" creationId="{CD0F95D0-1708-4C53-BE9B-49794878ACD6}"/>
          </ac:picMkLst>
        </pc:picChg>
        <pc:picChg chg="add del mod">
          <ac:chgData name="Fatima Pillosu" userId="a6295d4dc9e22643" providerId="LiveId" clId="{2B8CFFD0-8B40-4E3D-B713-52EDAB93B3BE}" dt="2022-09-21T14:26:48.231" v="155" actId="478"/>
          <ac:picMkLst>
            <pc:docMk/>
            <pc:sldMk cId="1692518661" sldId="257"/>
            <ac:picMk id="8" creationId="{6F43DFA2-180D-4F3F-B9AC-26AA140878CB}"/>
          </ac:picMkLst>
        </pc:picChg>
        <pc:picChg chg="add del mod">
          <ac:chgData name="Fatima Pillosu" userId="a6295d4dc9e22643" providerId="LiveId" clId="{2B8CFFD0-8B40-4E3D-B713-52EDAB93B3BE}" dt="2022-09-21T14:23:40.478" v="137" actId="478"/>
          <ac:picMkLst>
            <pc:docMk/>
            <pc:sldMk cId="1692518661" sldId="257"/>
            <ac:picMk id="10" creationId="{3F783D29-65F0-49B9-AB43-9EF6111625B6}"/>
          </ac:picMkLst>
        </pc:picChg>
        <pc:picChg chg="add del mod">
          <ac:chgData name="Fatima Pillosu" userId="a6295d4dc9e22643" providerId="LiveId" clId="{2B8CFFD0-8B40-4E3D-B713-52EDAB93B3BE}" dt="2022-09-21T14:24:45.700" v="144" actId="478"/>
          <ac:picMkLst>
            <pc:docMk/>
            <pc:sldMk cId="1692518661" sldId="257"/>
            <ac:picMk id="12" creationId="{6F73480C-5056-4416-8CA7-93BBF314369B}"/>
          </ac:picMkLst>
        </pc:picChg>
        <pc:picChg chg="add del mod">
          <ac:chgData name="Fatima Pillosu" userId="a6295d4dc9e22643" providerId="LiveId" clId="{2B8CFFD0-8B40-4E3D-B713-52EDAB93B3BE}" dt="2022-09-21T14:25:52.526" v="154" actId="478"/>
          <ac:picMkLst>
            <pc:docMk/>
            <pc:sldMk cId="1692518661" sldId="257"/>
            <ac:picMk id="14" creationId="{986A286C-EDCC-4E71-A2BD-24CC4FB6603A}"/>
          </ac:picMkLst>
        </pc:picChg>
        <pc:picChg chg="add del mod">
          <ac:chgData name="Fatima Pillosu" userId="a6295d4dc9e22643" providerId="LiveId" clId="{2B8CFFD0-8B40-4E3D-B713-52EDAB93B3BE}" dt="2022-09-21T14:25:51.653" v="153" actId="478"/>
          <ac:picMkLst>
            <pc:docMk/>
            <pc:sldMk cId="1692518661" sldId="257"/>
            <ac:picMk id="16" creationId="{906812E4-4079-4C29-BB50-3A451BE9C74B}"/>
          </ac:picMkLst>
        </pc:picChg>
        <pc:picChg chg="add del mod">
          <ac:chgData name="Fatima Pillosu" userId="a6295d4dc9e22643" providerId="LiveId" clId="{2B8CFFD0-8B40-4E3D-B713-52EDAB93B3BE}" dt="2022-09-21T14:27:38.302" v="164" actId="478"/>
          <ac:picMkLst>
            <pc:docMk/>
            <pc:sldMk cId="1692518661" sldId="257"/>
            <ac:picMk id="18" creationId="{82965808-C2A9-4CAE-AED5-8088F93618C0}"/>
          </ac:picMkLst>
        </pc:picChg>
        <pc:picChg chg="add del mod">
          <ac:chgData name="Fatima Pillosu" userId="a6295d4dc9e22643" providerId="LiveId" clId="{2B8CFFD0-8B40-4E3D-B713-52EDAB93B3BE}" dt="2022-09-21T14:48:03.651" v="449" actId="21"/>
          <ac:picMkLst>
            <pc:docMk/>
            <pc:sldMk cId="1692518661" sldId="257"/>
            <ac:picMk id="21" creationId="{5255BF26-7934-4420-A3C0-9752397A79E9}"/>
          </ac:picMkLst>
        </pc:picChg>
        <pc:picChg chg="add del mod">
          <ac:chgData name="Fatima Pillosu" userId="a6295d4dc9e22643" providerId="LiveId" clId="{2B8CFFD0-8B40-4E3D-B713-52EDAB93B3BE}" dt="2022-09-21T14:27:35.053" v="163" actId="478"/>
          <ac:picMkLst>
            <pc:docMk/>
            <pc:sldMk cId="1692518661" sldId="257"/>
            <ac:picMk id="21" creationId="{EBE8F3BC-CAB6-4A62-9C1B-1B0055366E7E}"/>
          </ac:picMkLst>
        </pc:picChg>
        <pc:picChg chg="add del mod">
          <ac:chgData name="Fatima Pillosu" userId="a6295d4dc9e22643" providerId="LiveId" clId="{2B8CFFD0-8B40-4E3D-B713-52EDAB93B3BE}" dt="2022-09-21T14:46:40.118" v="415" actId="478"/>
          <ac:picMkLst>
            <pc:docMk/>
            <pc:sldMk cId="1692518661" sldId="257"/>
            <ac:picMk id="37" creationId="{B73A573A-D356-4FEE-91D2-2C25CD4578FE}"/>
          </ac:picMkLst>
        </pc:picChg>
        <pc:picChg chg="add del mod">
          <ac:chgData name="Fatima Pillosu" userId="a6295d4dc9e22643" providerId="LiveId" clId="{2B8CFFD0-8B40-4E3D-B713-52EDAB93B3BE}" dt="2022-09-21T14:58:56.503" v="765" actId="21"/>
          <ac:picMkLst>
            <pc:docMk/>
            <pc:sldMk cId="1692518661" sldId="257"/>
            <ac:picMk id="54" creationId="{8CC1D329-55A4-4572-A215-9ECDFDAAC730}"/>
          </ac:picMkLst>
        </pc:picChg>
        <pc:picChg chg="del">
          <ac:chgData name="Fatima Pillosu" userId="a6295d4dc9e22643" providerId="LiveId" clId="{2B8CFFD0-8B40-4E3D-B713-52EDAB93B3BE}" dt="2022-09-21T14:19:28.479" v="112" actId="478"/>
          <ac:picMkLst>
            <pc:docMk/>
            <pc:sldMk cId="1692518661" sldId="257"/>
            <ac:picMk id="67" creationId="{3034486F-86BE-4B88-A194-59CE3458310E}"/>
          </ac:picMkLst>
        </pc:picChg>
        <pc:picChg chg="del">
          <ac:chgData name="Fatima Pillosu" userId="a6295d4dc9e22643" providerId="LiveId" clId="{2B8CFFD0-8B40-4E3D-B713-52EDAB93B3BE}" dt="2022-09-21T14:19:29.215" v="113" actId="478"/>
          <ac:picMkLst>
            <pc:docMk/>
            <pc:sldMk cId="1692518661" sldId="257"/>
            <ac:picMk id="76" creationId="{5C0A2136-440E-43AF-8490-693F22E7A244}"/>
          </ac:picMkLst>
        </pc:picChg>
        <pc:picChg chg="add mod">
          <ac:chgData name="Fatima Pillosu" userId="a6295d4dc9e22643" providerId="LiveId" clId="{2B8CFFD0-8B40-4E3D-B713-52EDAB93B3BE}" dt="2022-09-21T14:59:30.454" v="770" actId="1036"/>
          <ac:picMkLst>
            <pc:docMk/>
            <pc:sldMk cId="1692518661" sldId="257"/>
            <ac:picMk id="76" creationId="{D1DFD8A8-DBB2-4B56-B0EC-34525B633039}"/>
          </ac:picMkLst>
        </pc:picChg>
        <pc:cxnChg chg="add del mod ord">
          <ac:chgData name="Fatima Pillosu" userId="a6295d4dc9e22643" providerId="LiveId" clId="{2B8CFFD0-8B40-4E3D-B713-52EDAB93B3BE}" dt="2022-09-21T14:42:12.950" v="355" actId="478"/>
          <ac:cxnSpMkLst>
            <pc:docMk/>
            <pc:sldMk cId="1692518661" sldId="257"/>
            <ac:cxnSpMk id="23" creationId="{A5F1B8C7-9F2B-4C7E-8E95-A72F165C6BC1}"/>
          </ac:cxnSpMkLst>
        </pc:cxnChg>
        <pc:cxnChg chg="add del mod ord">
          <ac:chgData name="Fatima Pillosu" userId="a6295d4dc9e22643" providerId="LiveId" clId="{2B8CFFD0-8B40-4E3D-B713-52EDAB93B3BE}" dt="2022-09-21T14:42:12.950" v="355" actId="478"/>
          <ac:cxnSpMkLst>
            <pc:docMk/>
            <pc:sldMk cId="1692518661" sldId="257"/>
            <ac:cxnSpMk id="24" creationId="{BB0C6F02-6C4E-497E-A4B5-4160DE611C25}"/>
          </ac:cxnSpMkLst>
        </pc:cxnChg>
        <pc:cxnChg chg="add mod">
          <ac:chgData name="Fatima Pillosu" userId="a6295d4dc9e22643" providerId="LiveId" clId="{2B8CFFD0-8B40-4E3D-B713-52EDAB93B3BE}" dt="2022-09-21T14:47:06.642" v="427" actId="164"/>
          <ac:cxnSpMkLst>
            <pc:docMk/>
            <pc:sldMk cId="1692518661" sldId="257"/>
            <ac:cxnSpMk id="43" creationId="{639A9FE3-FE28-4696-96A1-3A5B5DC195BB}"/>
          </ac:cxnSpMkLst>
        </pc:cxnChg>
        <pc:cxnChg chg="add mod">
          <ac:chgData name="Fatima Pillosu" userId="a6295d4dc9e22643" providerId="LiveId" clId="{2B8CFFD0-8B40-4E3D-B713-52EDAB93B3BE}" dt="2022-09-21T14:47:06.642" v="427" actId="164"/>
          <ac:cxnSpMkLst>
            <pc:docMk/>
            <pc:sldMk cId="1692518661" sldId="257"/>
            <ac:cxnSpMk id="44" creationId="{D1DC3C4E-EF21-4251-8CEC-C8DD78686818}"/>
          </ac:cxnSpMkLst>
        </pc:cxnChg>
        <pc:cxnChg chg="mod">
          <ac:chgData name="Fatima Pillosu" userId="a6295d4dc9e22643" providerId="LiveId" clId="{2B8CFFD0-8B40-4E3D-B713-52EDAB93B3BE}" dt="2022-09-21T14:48:29.609" v="450"/>
          <ac:cxnSpMkLst>
            <pc:docMk/>
            <pc:sldMk cId="1692518661" sldId="257"/>
            <ac:cxnSpMk id="61" creationId="{A2D28177-553A-4FD5-8828-ECEFE2A353BD}"/>
          </ac:cxnSpMkLst>
        </pc:cxnChg>
        <pc:cxnChg chg="mod">
          <ac:chgData name="Fatima Pillosu" userId="a6295d4dc9e22643" providerId="LiveId" clId="{2B8CFFD0-8B40-4E3D-B713-52EDAB93B3BE}" dt="2022-09-21T14:48:29.609" v="450"/>
          <ac:cxnSpMkLst>
            <pc:docMk/>
            <pc:sldMk cId="1692518661" sldId="257"/>
            <ac:cxnSpMk id="62" creationId="{A46D7193-1440-4B12-BBDD-7896B52C3C8D}"/>
          </ac:cxnSpMkLst>
        </pc:cxnChg>
        <pc:cxnChg chg="del mod">
          <ac:chgData name="Fatima Pillosu" userId="a6295d4dc9e22643" providerId="LiveId" clId="{2B8CFFD0-8B40-4E3D-B713-52EDAB93B3BE}" dt="2022-09-21T14:37:45.472" v="288" actId="21"/>
          <ac:cxnSpMkLst>
            <pc:docMk/>
            <pc:sldMk cId="1692518661" sldId="257"/>
            <ac:cxnSpMk id="70" creationId="{5DE4B1F7-23DF-48F2-B3C4-D61598477FE1}"/>
          </ac:cxnSpMkLst>
        </pc:cxnChg>
        <pc:cxnChg chg="del mod">
          <ac:chgData name="Fatima Pillosu" userId="a6295d4dc9e22643" providerId="LiveId" clId="{2B8CFFD0-8B40-4E3D-B713-52EDAB93B3BE}" dt="2022-09-21T14:37:45.472" v="288" actId="21"/>
          <ac:cxnSpMkLst>
            <pc:docMk/>
            <pc:sldMk cId="1692518661" sldId="257"/>
            <ac:cxnSpMk id="71" creationId="{80DDA420-20DD-4523-B768-1B11EA67BF25}"/>
          </ac:cxnSpMkLst>
        </pc:cxnChg>
        <pc:cxnChg chg="mod">
          <ac:chgData name="Fatima Pillosu" userId="a6295d4dc9e22643" providerId="LiveId" clId="{2B8CFFD0-8B40-4E3D-B713-52EDAB93B3BE}" dt="2022-09-21T14:59:25.703" v="766"/>
          <ac:cxnSpMkLst>
            <pc:docMk/>
            <pc:sldMk cId="1692518661" sldId="257"/>
            <ac:cxnSpMk id="90" creationId="{03BE654A-03E7-465F-BE98-334B53E4526F}"/>
          </ac:cxnSpMkLst>
        </pc:cxnChg>
        <pc:cxnChg chg="mod">
          <ac:chgData name="Fatima Pillosu" userId="a6295d4dc9e22643" providerId="LiveId" clId="{2B8CFFD0-8B40-4E3D-B713-52EDAB93B3BE}" dt="2022-09-21T14:59:57.991" v="775" actId="1036"/>
          <ac:cxnSpMkLst>
            <pc:docMk/>
            <pc:sldMk cId="1692518661" sldId="257"/>
            <ac:cxnSpMk id="91" creationId="{ACCA1DC4-9A0E-4626-AF3C-D64D08798ACC}"/>
          </ac:cxnSpMkLst>
        </pc:cxnChg>
      </pc:sldChg>
      <pc:sldChg chg="del">
        <pc:chgData name="Fatima Pillosu" userId="a6295d4dc9e22643" providerId="LiveId" clId="{2B8CFFD0-8B40-4E3D-B713-52EDAB93B3BE}" dt="2022-09-21T14:19:21.842" v="110" actId="47"/>
        <pc:sldMkLst>
          <pc:docMk/>
          <pc:sldMk cId="3047288405" sldId="257"/>
        </pc:sldMkLst>
      </pc:sldChg>
    </pc:docChg>
  </pc:docChgLst>
  <pc:docChgLst>
    <pc:chgData name="Fatima Pillosu" userId="a6295d4dc9e22643" providerId="LiveId" clId="{A3491FC9-73E8-4357-B4F0-C25390566EAB}"/>
    <pc:docChg chg="custSel addSld delSld modSld">
      <pc:chgData name="Fatima Pillosu" userId="a6295d4dc9e22643" providerId="LiveId" clId="{A3491FC9-73E8-4357-B4F0-C25390566EAB}" dt="2023-11-13T10:29:21.366" v="210" actId="1035"/>
      <pc:docMkLst>
        <pc:docMk/>
      </pc:docMkLst>
      <pc:sldChg chg="addSp delSp modSp del mod">
        <pc:chgData name="Fatima Pillosu" userId="a6295d4dc9e22643" providerId="LiveId" clId="{A3491FC9-73E8-4357-B4F0-C25390566EAB}" dt="2023-11-13T10:27:22.496" v="121" actId="2696"/>
        <pc:sldMkLst>
          <pc:docMk/>
          <pc:sldMk cId="1692518661" sldId="257"/>
        </pc:sldMkLst>
        <pc:picChg chg="add del mod">
          <ac:chgData name="Fatima Pillosu" userId="a6295d4dc9e22643" providerId="LiveId" clId="{A3491FC9-73E8-4357-B4F0-C25390566EAB}" dt="2023-11-13T10:27:13.211" v="120" actId="478"/>
          <ac:picMkLst>
            <pc:docMk/>
            <pc:sldMk cId="1692518661" sldId="257"/>
            <ac:picMk id="3" creationId="{F77B1C9A-350E-F05A-44C0-8BEDA93A527B}"/>
          </ac:picMkLst>
        </pc:picChg>
        <pc:picChg chg="del">
          <ac:chgData name="Fatima Pillosu" userId="a6295d4dc9e22643" providerId="LiveId" clId="{A3491FC9-73E8-4357-B4F0-C25390566EAB}" dt="2023-11-13T10:20:43.703" v="5" actId="478"/>
          <ac:picMkLst>
            <pc:docMk/>
            <pc:sldMk cId="1692518661" sldId="257"/>
            <ac:picMk id="76" creationId="{D1DFD8A8-DBB2-4B56-B0EC-34525B633039}"/>
          </ac:picMkLst>
        </pc:picChg>
      </pc:sldChg>
      <pc:sldChg chg="addSp delSp modSp new mod">
        <pc:chgData name="Fatima Pillosu" userId="a6295d4dc9e22643" providerId="LiveId" clId="{A3491FC9-73E8-4357-B4F0-C25390566EAB}" dt="2023-11-13T10:29:21.366" v="210" actId="1035"/>
        <pc:sldMkLst>
          <pc:docMk/>
          <pc:sldMk cId="1091364156" sldId="258"/>
        </pc:sldMkLst>
        <pc:spChg chg="del">
          <ac:chgData name="Fatima Pillosu" userId="a6295d4dc9e22643" providerId="LiveId" clId="{A3491FC9-73E8-4357-B4F0-C25390566EAB}" dt="2023-11-13T10:21:30.866" v="10" actId="478"/>
          <ac:spMkLst>
            <pc:docMk/>
            <pc:sldMk cId="1091364156" sldId="258"/>
            <ac:spMk id="2" creationId="{E75728E2-4B9C-6342-F3BD-10711AFCF54E}"/>
          </ac:spMkLst>
        </pc:spChg>
        <pc:spChg chg="del">
          <ac:chgData name="Fatima Pillosu" userId="a6295d4dc9e22643" providerId="LiveId" clId="{A3491FC9-73E8-4357-B4F0-C25390566EAB}" dt="2023-11-13T10:21:30.001" v="9" actId="478"/>
          <ac:spMkLst>
            <pc:docMk/>
            <pc:sldMk cId="1091364156" sldId="258"/>
            <ac:spMk id="3" creationId="{EA4B240C-DC7E-FD9B-1AE3-90D73759C512}"/>
          </ac:spMkLst>
        </pc:spChg>
        <pc:spChg chg="add del mod">
          <ac:chgData name="Fatima Pillosu" userId="a6295d4dc9e22643" providerId="LiveId" clId="{A3491FC9-73E8-4357-B4F0-C25390566EAB}" dt="2023-11-13T10:28:43.827" v="180" actId="21"/>
          <ac:spMkLst>
            <pc:docMk/>
            <pc:sldMk cId="1091364156" sldId="258"/>
            <ac:spMk id="5" creationId="{EC0712CD-8AF5-CAC6-FA60-C825E0255935}"/>
          </ac:spMkLst>
        </pc:spChg>
        <pc:spChg chg="add del mod">
          <ac:chgData name="Fatima Pillosu" userId="a6295d4dc9e22643" providerId="LiveId" clId="{A3491FC9-73E8-4357-B4F0-C25390566EAB}" dt="2023-11-13T10:28:43.827" v="180" actId="21"/>
          <ac:spMkLst>
            <pc:docMk/>
            <pc:sldMk cId="1091364156" sldId="258"/>
            <ac:spMk id="6" creationId="{CE34505D-1086-2C27-8D3B-B4D6067B9C4D}"/>
          </ac:spMkLst>
        </pc:spChg>
        <pc:spChg chg="add del mod">
          <ac:chgData name="Fatima Pillosu" userId="a6295d4dc9e22643" providerId="LiveId" clId="{A3491FC9-73E8-4357-B4F0-C25390566EAB}" dt="2023-11-13T10:28:41.230" v="179" actId="478"/>
          <ac:spMkLst>
            <pc:docMk/>
            <pc:sldMk cId="1091364156" sldId="258"/>
            <ac:spMk id="7" creationId="{B105D454-AAB7-25A9-A311-2854151FBBE9}"/>
          </ac:spMkLst>
        </pc:spChg>
        <pc:spChg chg="add mod">
          <ac:chgData name="Fatima Pillosu" userId="a6295d4dc9e22643" providerId="LiveId" clId="{A3491FC9-73E8-4357-B4F0-C25390566EAB}" dt="2023-11-13T10:29:21.366" v="210" actId="1035"/>
          <ac:spMkLst>
            <pc:docMk/>
            <pc:sldMk cId="1091364156" sldId="258"/>
            <ac:spMk id="9" creationId="{E433F94B-C2A7-799F-E84E-6CB403A502DA}"/>
          </ac:spMkLst>
        </pc:spChg>
        <pc:spChg chg="add mod">
          <ac:chgData name="Fatima Pillosu" userId="a6295d4dc9e22643" providerId="LiveId" clId="{A3491FC9-73E8-4357-B4F0-C25390566EAB}" dt="2023-11-13T10:29:21.366" v="210" actId="1035"/>
          <ac:spMkLst>
            <pc:docMk/>
            <pc:sldMk cId="1091364156" sldId="258"/>
            <ac:spMk id="10" creationId="{A6A3AB02-C137-1ED7-5AEC-B31CD2C362B5}"/>
          </ac:spMkLst>
        </pc:spChg>
        <pc:picChg chg="add del mod modCrop">
          <ac:chgData name="Fatima Pillosu" userId="a6295d4dc9e22643" providerId="LiveId" clId="{A3491FC9-73E8-4357-B4F0-C25390566EAB}" dt="2023-11-13T10:28:43.827" v="180" actId="21"/>
          <ac:picMkLst>
            <pc:docMk/>
            <pc:sldMk cId="1091364156" sldId="258"/>
            <ac:picMk id="4" creationId="{5E306212-ABD1-E074-88A5-C02DE2B98D8E}"/>
          </ac:picMkLst>
        </pc:picChg>
        <pc:picChg chg="add mod">
          <ac:chgData name="Fatima Pillosu" userId="a6295d4dc9e22643" providerId="LiveId" clId="{A3491FC9-73E8-4357-B4F0-C25390566EAB}" dt="2023-11-13T10:29:21.366" v="210" actId="1035"/>
          <ac:picMkLst>
            <pc:docMk/>
            <pc:sldMk cId="1091364156" sldId="258"/>
            <ac:picMk id="8" creationId="{DEC98534-0DEE-C7ED-9CA2-B971541A6904}"/>
          </ac:picMkLst>
        </pc:picChg>
      </pc:sldChg>
    </pc:docChg>
  </pc:docChgLst>
  <pc:docChgLst>
    <pc:chgData name="Fatima Pillosu" userId="a6295d4dc9e22643" providerId="LiveId" clId="{512E5D2B-0A58-4C7F-AA30-734068E2AFA4}"/>
    <pc:docChg chg="modSld">
      <pc:chgData name="Fatima Pillosu" userId="a6295d4dc9e22643" providerId="LiveId" clId="{512E5D2B-0A58-4C7F-AA30-734068E2AFA4}" dt="2022-04-02T15:22:45.620" v="18" actId="20577"/>
      <pc:docMkLst>
        <pc:docMk/>
      </pc:docMkLst>
      <pc:sldChg chg="modSp mod">
        <pc:chgData name="Fatima Pillosu" userId="a6295d4dc9e22643" providerId="LiveId" clId="{512E5D2B-0A58-4C7F-AA30-734068E2AFA4}" dt="2022-04-02T15:22:45.620" v="18" actId="20577"/>
        <pc:sldMkLst>
          <pc:docMk/>
          <pc:sldMk cId="4164298365" sldId="256"/>
        </pc:sldMkLst>
        <pc:spChg chg="mod">
          <ac:chgData name="Fatima Pillosu" userId="a6295d4dc9e22643" providerId="LiveId" clId="{512E5D2B-0A58-4C7F-AA30-734068E2AFA4}" dt="2022-04-02T15:22:45.620" v="18" actId="20577"/>
          <ac:spMkLst>
            <pc:docMk/>
            <pc:sldMk cId="4164298365" sldId="256"/>
            <ac:spMk id="77" creationId="{DA8ECF78-DB75-4511-A31D-DB6B3CCDBB8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80" y="483240"/>
            <a:ext cx="2447766" cy="1027994"/>
          </a:xfrm>
        </p:spPr>
        <p:txBody>
          <a:bodyPr anchor="b"/>
          <a:lstStyle>
            <a:lvl1pPr algn="ctr">
              <a:defRPr sz="1889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66" y="1550877"/>
            <a:ext cx="2159794" cy="712898"/>
          </a:xfrm>
        </p:spPr>
        <p:txBody>
          <a:bodyPr/>
          <a:lstStyle>
            <a:lvl1pPr marL="0" indent="0" algn="ctr">
              <a:buNone/>
              <a:defRPr sz="756"/>
            </a:lvl1pPr>
            <a:lvl2pPr marL="143972" indent="0" algn="ctr">
              <a:buNone/>
              <a:defRPr sz="630"/>
            </a:lvl2pPr>
            <a:lvl3pPr marL="287945" indent="0" algn="ctr">
              <a:buNone/>
              <a:defRPr sz="567"/>
            </a:lvl3pPr>
            <a:lvl4pPr marL="431917" indent="0" algn="ctr">
              <a:buNone/>
              <a:defRPr sz="504"/>
            </a:lvl4pPr>
            <a:lvl5pPr marL="575889" indent="0" algn="ctr">
              <a:buNone/>
              <a:defRPr sz="504"/>
            </a:lvl5pPr>
            <a:lvl6pPr marL="719861" indent="0" algn="ctr">
              <a:buNone/>
              <a:defRPr sz="504"/>
            </a:lvl6pPr>
            <a:lvl7pPr marL="863834" indent="0" algn="ctr">
              <a:buNone/>
              <a:defRPr sz="504"/>
            </a:lvl7pPr>
            <a:lvl8pPr marL="1007806" indent="0" algn="ctr">
              <a:buNone/>
              <a:defRPr sz="504"/>
            </a:lvl8pPr>
            <a:lvl9pPr marL="1151778" indent="0" algn="ctr">
              <a:buNone/>
              <a:defRPr sz="504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CA6D-6DB0-447E-9194-F897F334EFD2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9C68-685A-4823-8F7B-3D3C0B99932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78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CA6D-6DB0-447E-9194-F897F334EFD2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9C68-685A-4823-8F7B-3D3C0B99932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0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0803" y="157207"/>
            <a:ext cx="620941" cy="2502319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981" y="157207"/>
            <a:ext cx="1826826" cy="2502319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CA6D-6DB0-447E-9194-F897F334EFD2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9C68-685A-4823-8F7B-3D3C0B99932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33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CA6D-6DB0-447E-9194-F897F334EFD2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9C68-685A-4823-8F7B-3D3C0B99932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941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81" y="736138"/>
            <a:ext cx="2483763" cy="1228262"/>
          </a:xfrm>
        </p:spPr>
        <p:txBody>
          <a:bodyPr anchor="b"/>
          <a:lstStyle>
            <a:lvl1pPr>
              <a:defRPr sz="1889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1" y="1976019"/>
            <a:ext cx="2483763" cy="645914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/>
                </a:solidFill>
              </a:defRPr>
            </a:lvl1pPr>
            <a:lvl2pPr marL="1439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7945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1917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5889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19861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383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780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177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CA6D-6DB0-447E-9194-F897F334EFD2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9C68-685A-4823-8F7B-3D3C0B99932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202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81" y="786033"/>
            <a:ext cx="1223883" cy="187349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861" y="786033"/>
            <a:ext cx="1223883" cy="187349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CA6D-6DB0-447E-9194-F897F334EFD2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9C68-685A-4823-8F7B-3D3C0B99932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353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57207"/>
            <a:ext cx="2483763" cy="57072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57" y="723834"/>
            <a:ext cx="1218258" cy="35474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57" y="1078574"/>
            <a:ext cx="1218258" cy="158642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7861" y="723834"/>
            <a:ext cx="1224258" cy="35474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7861" y="1078574"/>
            <a:ext cx="1224258" cy="158642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CA6D-6DB0-447E-9194-F897F334EFD2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9C68-685A-4823-8F7B-3D3C0B99932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45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CA6D-6DB0-447E-9194-F897F334EFD2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9C68-685A-4823-8F7B-3D3C0B99932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850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CA6D-6DB0-447E-9194-F897F334EFD2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9C68-685A-4823-8F7B-3D3C0B99932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640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96850"/>
            <a:ext cx="928786" cy="688975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258" y="425142"/>
            <a:ext cx="1457861" cy="2098366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885825"/>
            <a:ext cx="928786" cy="1641100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CA6D-6DB0-447E-9194-F897F334EFD2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9C68-685A-4823-8F7B-3D3C0B99932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918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96850"/>
            <a:ext cx="928786" cy="688975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258" y="425142"/>
            <a:ext cx="1457861" cy="2098366"/>
          </a:xfrm>
        </p:spPr>
        <p:txBody>
          <a:bodyPr anchor="t"/>
          <a:lstStyle>
            <a:lvl1pPr marL="0" indent="0">
              <a:buNone/>
              <a:defRPr sz="1008"/>
            </a:lvl1pPr>
            <a:lvl2pPr marL="143972" indent="0">
              <a:buNone/>
              <a:defRPr sz="882"/>
            </a:lvl2pPr>
            <a:lvl3pPr marL="287945" indent="0">
              <a:buNone/>
              <a:defRPr sz="756"/>
            </a:lvl3pPr>
            <a:lvl4pPr marL="431917" indent="0">
              <a:buNone/>
              <a:defRPr sz="630"/>
            </a:lvl4pPr>
            <a:lvl5pPr marL="575889" indent="0">
              <a:buNone/>
              <a:defRPr sz="630"/>
            </a:lvl5pPr>
            <a:lvl6pPr marL="719861" indent="0">
              <a:buNone/>
              <a:defRPr sz="630"/>
            </a:lvl6pPr>
            <a:lvl7pPr marL="863834" indent="0">
              <a:buNone/>
              <a:defRPr sz="630"/>
            </a:lvl7pPr>
            <a:lvl8pPr marL="1007806" indent="0">
              <a:buNone/>
              <a:defRPr sz="630"/>
            </a:lvl8pPr>
            <a:lvl9pPr marL="1151778" indent="0">
              <a:buNone/>
              <a:defRPr sz="63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885825"/>
            <a:ext cx="928786" cy="1641100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CA6D-6DB0-447E-9194-F897F334EFD2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9C68-685A-4823-8F7B-3D3C0B99932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769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81" y="157207"/>
            <a:ext cx="2483763" cy="570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81" y="786033"/>
            <a:ext cx="2483763" cy="1873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981" y="2736762"/>
            <a:ext cx="647938" cy="1572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6CA6D-6DB0-447E-9194-F897F334EFD2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3909" y="2736762"/>
            <a:ext cx="971907" cy="1572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3806" y="2736762"/>
            <a:ext cx="647938" cy="1572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99C68-685A-4823-8F7B-3D3C0B99932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584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287945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86" indent="-71986" algn="l" defTabSz="287945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595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59931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3903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7875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184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5820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79792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3764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3972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7945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1917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5889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19861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3834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7806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1778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DEC98534-0DEE-C7ED-9CA2-B971541A69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11"/>
          <a:stretch/>
        </p:blipFill>
        <p:spPr>
          <a:xfrm>
            <a:off x="4444" y="273457"/>
            <a:ext cx="3095625" cy="2776447"/>
          </a:xfrm>
          <a:prstGeom prst="rect">
            <a:avLst/>
          </a:prstGeom>
        </p:spPr>
      </p:pic>
      <p:sp>
        <p:nvSpPr>
          <p:cNvPr id="9" name="TextBox 96">
            <a:extLst>
              <a:ext uri="{FF2B5EF4-FFF2-40B4-BE49-F238E27FC236}">
                <a16:creationId xmlns:a16="http://schemas.microsoft.com/office/drawing/2014/main" id="{E433F94B-C2A7-799F-E84E-6CB403A502DA}"/>
              </a:ext>
            </a:extLst>
          </p:cNvPr>
          <p:cNvSpPr txBox="1"/>
          <p:nvPr/>
        </p:nvSpPr>
        <p:spPr>
          <a:xfrm>
            <a:off x="403859" y="-45720"/>
            <a:ext cx="2392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ROC curves for (t+60,t+72) </a:t>
            </a:r>
          </a:p>
          <a:p>
            <a:pPr algn="ctr"/>
            <a:r>
              <a:rPr lang="en-GB" sz="1000" b="1" dirty="0"/>
              <a:t>EFFCI&gt;=6, tp&gt;=VRT</a:t>
            </a:r>
            <a:r>
              <a:rPr lang="en-GB" sz="1000" b="1" baseline="-25000" dirty="0"/>
              <a:t>S</a:t>
            </a:r>
            <a:endParaRPr lang="en-GB" sz="1000" b="1" dirty="0"/>
          </a:p>
        </p:txBody>
      </p:sp>
      <p:sp>
        <p:nvSpPr>
          <p:cNvPr id="10" name="TextBox 96">
            <a:extLst>
              <a:ext uri="{FF2B5EF4-FFF2-40B4-BE49-F238E27FC236}">
                <a16:creationId xmlns:a16="http://schemas.microsoft.com/office/drawing/2014/main" id="{A6A3AB02-C137-1ED7-5AEC-B31CD2C362B5}"/>
              </a:ext>
            </a:extLst>
          </p:cNvPr>
          <p:cNvSpPr txBox="1"/>
          <p:nvPr/>
        </p:nvSpPr>
        <p:spPr>
          <a:xfrm>
            <a:off x="1226533" y="1932604"/>
            <a:ext cx="141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Costa: VRT</a:t>
            </a:r>
            <a:r>
              <a:rPr lang="en-GB" sz="900" baseline="-25000" dirty="0"/>
              <a:t>S</a:t>
            </a:r>
            <a:r>
              <a:rPr lang="en-GB" sz="900" dirty="0"/>
              <a:t> = 50 mm/12h</a:t>
            </a:r>
          </a:p>
          <a:p>
            <a:r>
              <a:rPr lang="en-GB" sz="900" dirty="0"/>
              <a:t>Sierra: VRT</a:t>
            </a:r>
            <a:r>
              <a:rPr lang="en-GB" sz="900" baseline="-25000" dirty="0"/>
              <a:t>S</a:t>
            </a:r>
            <a:r>
              <a:rPr lang="en-GB" sz="900" dirty="0"/>
              <a:t> = 26 mm/12h</a:t>
            </a:r>
          </a:p>
        </p:txBody>
      </p:sp>
    </p:spTree>
    <p:extLst>
      <p:ext uri="{BB962C8B-B14F-4D97-AF65-F5344CB8AC3E}">
        <p14:creationId xmlns:p14="http://schemas.microsoft.com/office/powerpoint/2010/main" val="10913641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</TotalTime>
  <Words>35</Words>
  <Application>Microsoft Office PowerPoint</Application>
  <PresentationFormat>Personalizzato</PresentationFormat>
  <Paragraphs>4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Pillosu</dc:creator>
  <cp:lastModifiedBy>Fatima Pillosu</cp:lastModifiedBy>
  <cp:revision>4</cp:revision>
  <dcterms:created xsi:type="dcterms:W3CDTF">2022-04-02T14:44:39Z</dcterms:created>
  <dcterms:modified xsi:type="dcterms:W3CDTF">2023-11-13T10:29:27Z</dcterms:modified>
</cp:coreProperties>
</file>