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6858000" cy="7056438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7F027F"/>
    <a:srgbClr val="C19A6B"/>
    <a:srgbClr val="FAE610"/>
    <a:srgbClr val="C7C3DC"/>
    <a:srgbClr val="CBAE9A"/>
    <a:srgbClr val="CBAE99"/>
    <a:srgbClr val="8FD0B9"/>
    <a:srgbClr val="FFC7C1"/>
    <a:srgbClr val="8CB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9B2BDC-83AC-40F6-B019-2565973FE23A}" v="51" dt="2023-11-13T16:13:33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20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2A9B2BDC-83AC-40F6-B019-2565973FE23A}"/>
    <pc:docChg chg="undo redo custSel addSld delSld modSld">
      <pc:chgData name="Fatima Pillosu" userId="a6295d4dc9e22643" providerId="LiveId" clId="{2A9B2BDC-83AC-40F6-B019-2565973FE23A}" dt="2023-11-13T16:13:33.347" v="3574"/>
      <pc:docMkLst>
        <pc:docMk/>
      </pc:docMkLst>
      <pc:sldChg chg="del">
        <pc:chgData name="Fatima Pillosu" userId="a6295d4dc9e22643" providerId="LiveId" clId="{2A9B2BDC-83AC-40F6-B019-2565973FE23A}" dt="2023-10-20T22:07:30.354" v="978" actId="47"/>
        <pc:sldMkLst>
          <pc:docMk/>
          <pc:sldMk cId="1853236471" sldId="258"/>
        </pc:sldMkLst>
      </pc:sldChg>
      <pc:sldChg chg="addSp delSp modSp add del mod">
        <pc:chgData name="Fatima Pillosu" userId="a6295d4dc9e22643" providerId="LiveId" clId="{2A9B2BDC-83AC-40F6-B019-2565973FE23A}" dt="2023-10-20T22:07:24.679" v="977" actId="47"/>
        <pc:sldMkLst>
          <pc:docMk/>
          <pc:sldMk cId="2053275769" sldId="259"/>
        </pc:sldMkLst>
        <pc:spChg chg="add mod">
          <ac:chgData name="Fatima Pillosu" userId="a6295d4dc9e22643" providerId="LiveId" clId="{2A9B2BDC-83AC-40F6-B019-2565973FE23A}" dt="2023-10-20T22:02:24.474" v="871" actId="571"/>
          <ac:spMkLst>
            <pc:docMk/>
            <pc:sldMk cId="2053275769" sldId="259"/>
            <ac:spMk id="7" creationId="{EE2BD52D-B001-FED0-DD06-A47A51619DEB}"/>
          </ac:spMkLst>
        </pc:spChg>
        <pc:picChg chg="del">
          <ac:chgData name="Fatima Pillosu" userId="a6295d4dc9e22643" providerId="LiveId" clId="{2A9B2BDC-83AC-40F6-B019-2565973FE23A}" dt="2023-10-20T21:07:56.562" v="1" actId="478"/>
          <ac:picMkLst>
            <pc:docMk/>
            <pc:sldMk cId="2053275769" sldId="259"/>
            <ac:picMk id="8" creationId="{CDE0FE67-2E41-4973-B3E6-9E5EC963079C}"/>
          </ac:picMkLst>
        </pc:picChg>
        <pc:picChg chg="del">
          <ac:chgData name="Fatima Pillosu" userId="a6295d4dc9e22643" providerId="LiveId" clId="{2A9B2BDC-83AC-40F6-B019-2565973FE23A}" dt="2023-10-20T21:07:56.562" v="1" actId="478"/>
          <ac:picMkLst>
            <pc:docMk/>
            <pc:sldMk cId="2053275769" sldId="259"/>
            <ac:picMk id="12" creationId="{15F2179F-DF67-40F4-BD7A-1CBC565008F5}"/>
          </ac:picMkLst>
        </pc:picChg>
        <pc:picChg chg="del">
          <ac:chgData name="Fatima Pillosu" userId="a6295d4dc9e22643" providerId="LiveId" clId="{2A9B2BDC-83AC-40F6-B019-2565973FE23A}" dt="2023-10-20T21:07:56.562" v="1" actId="478"/>
          <ac:picMkLst>
            <pc:docMk/>
            <pc:sldMk cId="2053275769" sldId="259"/>
            <ac:picMk id="32" creationId="{445546BD-E8B8-458D-9247-CD032AF4699E}"/>
          </ac:picMkLst>
        </pc:picChg>
        <pc:picChg chg="del">
          <ac:chgData name="Fatima Pillosu" userId="a6295d4dc9e22643" providerId="LiveId" clId="{2A9B2BDC-83AC-40F6-B019-2565973FE23A}" dt="2023-10-20T21:07:56.562" v="1" actId="478"/>
          <ac:picMkLst>
            <pc:docMk/>
            <pc:sldMk cId="2053275769" sldId="259"/>
            <ac:picMk id="34" creationId="{98DF4285-9633-4EF7-B625-8C2A1AF7500A}"/>
          </ac:picMkLst>
        </pc:picChg>
        <pc:cxnChg chg="add mod">
          <ac:chgData name="Fatima Pillosu" userId="a6295d4dc9e22643" providerId="LiveId" clId="{2A9B2BDC-83AC-40F6-B019-2565973FE23A}" dt="2023-10-20T22:02:24.474" v="871" actId="571"/>
          <ac:cxnSpMkLst>
            <pc:docMk/>
            <pc:sldMk cId="2053275769" sldId="259"/>
            <ac:cxnSpMk id="3" creationId="{30BBAC48-4864-ED0F-5FCE-3CE4D8AC6B85}"/>
          </ac:cxnSpMkLst>
        </pc:cxnChg>
        <pc:cxnChg chg="add mod">
          <ac:chgData name="Fatima Pillosu" userId="a6295d4dc9e22643" providerId="LiveId" clId="{2A9B2BDC-83AC-40F6-B019-2565973FE23A}" dt="2023-10-20T22:02:24.474" v="871" actId="571"/>
          <ac:cxnSpMkLst>
            <pc:docMk/>
            <pc:sldMk cId="2053275769" sldId="259"/>
            <ac:cxnSpMk id="6" creationId="{866E1C4A-11B3-8929-C530-E2A07A0B271C}"/>
          </ac:cxnSpMkLst>
        </pc:cxnChg>
      </pc:sldChg>
      <pc:sldChg chg="addSp delSp modSp new del mod">
        <pc:chgData name="Fatima Pillosu" userId="a6295d4dc9e22643" providerId="LiveId" clId="{2A9B2BDC-83AC-40F6-B019-2565973FE23A}" dt="2023-11-13T13:28:54.719" v="1653" actId="2696"/>
        <pc:sldMkLst>
          <pc:docMk/>
          <pc:sldMk cId="3525885230" sldId="260"/>
        </pc:sldMkLst>
        <pc:spChg chg="del">
          <ac:chgData name="Fatima Pillosu" userId="a6295d4dc9e22643" providerId="LiveId" clId="{2A9B2BDC-83AC-40F6-B019-2565973FE23A}" dt="2023-10-20T21:08:44.584" v="4" actId="478"/>
          <ac:spMkLst>
            <pc:docMk/>
            <pc:sldMk cId="3525885230" sldId="260"/>
            <ac:spMk id="2" creationId="{438D08BA-AB2D-B7EC-B16B-8F3B9605E72C}"/>
          </ac:spMkLst>
        </pc:spChg>
        <pc:spChg chg="del">
          <ac:chgData name="Fatima Pillosu" userId="a6295d4dc9e22643" providerId="LiveId" clId="{2A9B2BDC-83AC-40F6-B019-2565973FE23A}" dt="2023-10-20T21:08:43.967" v="3" actId="478"/>
          <ac:spMkLst>
            <pc:docMk/>
            <pc:sldMk cId="3525885230" sldId="260"/>
            <ac:spMk id="3" creationId="{BA14C3EC-4257-D4B8-A4C1-8F6AD21946BA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0" creationId="{8F9B20E4-1B5B-D38F-8B5C-ABB7643A60A3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1" creationId="{1A755B07-C544-0FE7-7594-A35DEDE53878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2" creationId="{306F1B16-85D8-8649-1303-3714F4C0841C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3" creationId="{1280A4D7-DA3A-CEB4-2C46-3CFC31D34899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4" creationId="{4C5FE7FE-2D4F-B0E9-FE22-1A11221624CA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5" creationId="{4B5399C5-90CB-498A-A5CB-21C3F828D44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6" creationId="{BB62F2DA-598C-22BA-7591-9BC863656B99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7" creationId="{4FA3627F-A013-7900-8319-356BAAA3559A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8" creationId="{D51BC77A-D695-229F-333B-96E633113CFF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9" creationId="{71322F03-1716-05DF-6C84-D6E0DC2359B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0" creationId="{E5EE17C1-D7E1-6437-DB91-A1C13EDD6A6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1" creationId="{32934BC5-8762-334B-197A-A86DA498C4BB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2" creationId="{D745F756-E276-B17F-52FD-1FD46518F031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3" creationId="{CB3A843A-9DED-5B18-6E7B-374E903F40F0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4" creationId="{6EB63A37-D3AF-DD49-ABB3-E2F9728BBB76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5" creationId="{0B732638-EEE7-BF8B-F88D-BE4CD5BD7B51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6" creationId="{E29E7F20-1E17-E7AD-CABE-F9AE7107EAE4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7" creationId="{8AC1FE82-C155-5100-C87E-D184C30BCE44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8" creationId="{9F6C6C01-8FC8-7897-9467-AD1E65C6F454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9" creationId="{EA2D14CC-76C0-785E-B400-B8807D2B61A3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60" creationId="{AA55D414-E93B-2477-4F85-EF598EA3C351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61" creationId="{ACD79029-48D8-A3DD-165B-10B5FE51EEFD}"/>
          </ac:spMkLst>
        </pc:spChg>
        <pc:spChg chg="add del mod">
          <ac:chgData name="Fatima Pillosu" userId="a6295d4dc9e22643" providerId="LiveId" clId="{2A9B2BDC-83AC-40F6-B019-2565973FE23A}" dt="2023-10-20T21:36:28.893" v="338" actId="478"/>
          <ac:spMkLst>
            <pc:docMk/>
            <pc:sldMk cId="3525885230" sldId="260"/>
            <ac:spMk id="62" creationId="{D52FBB10-583F-03A9-CD21-4C53907D643A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63" creationId="{0E46A506-E6F9-8FFA-20A3-152DABD66BC6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64" creationId="{8F6A8AED-FA9B-D704-61B2-08740A5D57AB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65" creationId="{579DC5D4-237D-9CEA-3A3A-42A5FFE66B17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66" creationId="{4FA80720-CA8C-FE31-8E9F-9E1620D8E48E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67" creationId="{456BA46D-412C-26DA-D1FF-E6854B70F747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68" creationId="{59BDE042-F6B3-BC41-613D-6AEF7AC6ED62}"/>
          </ac:spMkLst>
        </pc:spChg>
        <pc:spChg chg="add del mod">
          <ac:chgData name="Fatima Pillosu" userId="a6295d4dc9e22643" providerId="LiveId" clId="{2A9B2BDC-83AC-40F6-B019-2565973FE23A}" dt="2023-10-20T21:38:33.020" v="385" actId="478"/>
          <ac:spMkLst>
            <pc:docMk/>
            <pc:sldMk cId="3525885230" sldId="260"/>
            <ac:spMk id="69" creationId="{8F4028F7-6A4A-2EEB-FF3D-CAD64785B59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0" creationId="{D469267B-94AA-3F99-BB14-15A643FFE1FB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1" creationId="{5F9A00D2-D058-8AD6-1C86-F66F269B8443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2" creationId="{D04519E6-C81B-47CA-7D25-EB0EF5E58A68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3" creationId="{F83EDBBD-708D-A807-02FC-9A46DC627342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4" creationId="{25D00724-F566-ACFE-F322-E84778268DE2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5" creationId="{6DEDBCA0-49C3-5782-6BEB-379DF52745DF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6" creationId="{491843B7-4B82-DE55-CBDA-C878EF90D27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7" creationId="{EA37BF1F-2A43-C8D1-B54D-8217D3EF96DA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8" creationId="{F185B1BC-FFF2-5A01-C4F6-826991925055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9" creationId="{F1648BBB-D46F-D3A4-C22A-7D36D7FCF882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0" creationId="{66C939B6-7291-3A0D-2989-F123EB7787AF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1" creationId="{C05801C9-4A9F-5A02-852C-10B94E441C57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2" creationId="{967E8AB7-16C9-ECB7-9017-1F2CA3C7D3AB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3" creationId="{89741586-F4B1-4EA2-D02F-81ADA7823FDB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4" creationId="{3F036256-A1DD-D619-AA77-9996242CC7F7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5" creationId="{61BCC113-28C4-E4B9-749B-EBCD1C30D075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6" creationId="{788B0CAD-D051-C29A-01DC-92B6145C28E2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7" creationId="{74738CC1-BEEE-1AC7-E588-3BD79CBCBDFE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8" creationId="{41438ACC-C289-FBA5-8385-69AD4AE83EB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9" creationId="{902CE06E-1247-35F0-1E35-15BCADAFDBFC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0" creationId="{191FEA27-BDEE-2E87-3A6A-976A041771A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1" creationId="{57E9DCE4-6541-9C94-0087-9B5AAF567173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2" creationId="{B188AAE3-A4EA-58F8-C298-3F37EF258601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3" creationId="{BAD09EAB-126C-ACD2-BD80-C11A2555A879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4" creationId="{1C8E599E-DDF0-C1DC-C5F3-82330D91E8D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5" creationId="{6ED6F852-A052-0A2D-FC3F-8F78CACE06FB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6" creationId="{EC2A5C42-B121-2B07-825B-3BF525D19065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7" creationId="{3F8C89CB-74E4-2B2B-16D3-535A2BA8020B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8" creationId="{7C1BDCBB-D845-892D-AD48-618174E1EF34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9" creationId="{13E08C22-C35B-1A19-6688-C4AF50302F91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00" creationId="{1B3593F9-C6CA-366D-CB80-DD06185DB51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01" creationId="{DA551910-56FB-52BE-5A79-6D3556D7BC54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03" creationId="{1621703A-9AAB-3CDA-C548-2A01B5AA8025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04" creationId="{43735A2C-A687-7EF8-C992-6702E567FB03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05" creationId="{6C77E6E6-3B29-B46B-62CD-999292172B64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07" creationId="{9821311B-85A3-E92C-F9FC-AED368352142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09" creationId="{9BCEA40C-E69E-7341-2C9D-85DD3FC8AED5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11" creationId="{23312F40-5F20-E575-D9AE-07D815DEF9E2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13" creationId="{105D19BF-B1DB-76EA-9814-7EC1241AB5F0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15" creationId="{1C4539AD-7641-0B86-2FA6-C2F8E544AB58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17" creationId="{A77519D6-A45B-0D3F-5C2D-BAF821FED590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19" creationId="{F43664A5-B854-FDB7-BF39-B45861B6E3A0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20" creationId="{7C9429EC-F02A-BF26-4B22-4D131625A7C8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21" creationId="{5C109FC9-0307-E76F-B4A5-15BB2F51D013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22" creationId="{8426EC3A-983A-A285-4EBC-95D2319E0581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23" creationId="{5BC821B3-A614-9F1B-638B-AB366D31C8F3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24" creationId="{6220DBD0-6E83-0398-8DEF-C28409E97D97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25" creationId="{243B726B-A884-D638-6AFC-5C3648734371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26" creationId="{C13D22BB-D5CC-9DB0-8F1A-8E173D3FF998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27" creationId="{13D61782-D644-D094-6B9F-98CC2E96A8FA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33" creationId="{8C3E8EB6-CA87-E1FE-7A65-D1B7EB21C331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39" creationId="{CE8D921D-29E6-1E06-4D0B-B3F9E87B34B4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42" creationId="{1F5D1CDA-6B3B-B891-2D9A-DBA2ECD9BA5B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49" creationId="{4AA20512-619D-342E-25BC-F1629259CC60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50" creationId="{859DE757-5273-67B1-950E-395D66298215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57" creationId="{7A2AF173-3F39-4585-44F9-14AB2516B9D8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58" creationId="{C434CCB7-E9A5-86E5-E54F-071974E5F4E4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60" creationId="{4364A7DF-01C1-BC04-7315-598665A8D59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61" creationId="{37B97B66-7288-F039-E2FE-010431FFE853}"/>
          </ac:spMkLst>
        </pc:spChg>
        <pc:spChg chg="add del mod">
          <ac:chgData name="Fatima Pillosu" userId="a6295d4dc9e22643" providerId="LiveId" clId="{2A9B2BDC-83AC-40F6-B019-2565973FE23A}" dt="2023-10-20T22:10:41.709" v="1085" actId="478"/>
          <ac:spMkLst>
            <pc:docMk/>
            <pc:sldMk cId="3525885230" sldId="260"/>
            <ac:spMk id="162" creationId="{1C53763D-F6F1-DA41-1079-853253583019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67" creationId="{30045A9D-AEA1-0344-F37B-C0074F5573FC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68" creationId="{BC579963-FDA4-F699-DC9E-352E005BE308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69" creationId="{63548477-E63B-CCDF-BB4D-91B4AADC77C9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0" creationId="{958708A7-5E4C-75A0-BE0B-FC7575EDE020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1" creationId="{813864B3-360F-740E-8928-2A9AC567DEF4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2" creationId="{2B6F1CFB-C3EC-0E7D-1779-C661A02A6172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3" creationId="{D48C69BC-6622-D82D-6D58-4CF65060EB97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4" creationId="{9CFE594A-927E-44E4-5E77-CD19B2CFD37A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5" creationId="{FAB9AA7F-DBD5-D211-DCDC-CF83882AB6D4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6" creationId="{7D56EDB7-D760-FCEC-4FED-8131F6DC475B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7" creationId="{B133EF97-F97F-2EFE-83F7-934D7C7F0C77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8" creationId="{8F93BF1D-558F-8D68-EBA2-99A42AF8BC91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9" creationId="{B851534F-E66B-D90C-8235-C0AB0AD147B5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0" creationId="{A8DE1660-A3E8-35CF-E3A2-124C453ADDAE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1" creationId="{247364C4-17AF-B7CB-47DB-F8EB9D428A5C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2" creationId="{F9F643C6-6E94-32E3-01E9-15C25DA867FD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3" creationId="{BBD70FBE-1B38-A8A0-C57A-5A47BFD1000A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4" creationId="{A70B5BE3-05B3-F97A-F5CC-827B1DF3862D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5" creationId="{1031D5AF-BB07-CA1A-3CCF-A16F9955A464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6" creationId="{C558ECF0-4EA4-5725-0264-407C2FF36CBE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7" creationId="{C769B698-154E-AB8E-9DB8-2C2F28709A82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8" creationId="{CB763BE7-3F84-D68C-610D-3620DAFB6E52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9" creationId="{42BFE7A8-F292-1073-4046-48BCCFB51AB9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0" creationId="{47AB5FBF-3E3D-4EE2-07FA-5B91624706F8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1" creationId="{CA62744B-8EA7-DFB1-1E0C-A97C288A14FF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2" creationId="{19807B11-F7DD-F26C-18AC-B6B885394555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3" creationId="{F3E6DF1D-A911-7A90-7C6B-BF9E36916DB8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4" creationId="{E96520BC-9781-DACD-4597-D467CB4BA631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5" creationId="{D10E4672-8003-A65C-1742-15ED8C884AF0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6" creationId="{76D6C4CD-C78C-6568-7A5E-CEC07B2E0FBF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7" creationId="{160441AE-F84D-18EC-2754-C91EA480A967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8" creationId="{1C6268E7-48AA-FCB6-23CC-809406CDD594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9" creationId="{5CA66A0B-5829-6AB8-80A4-7E6C2B3E649C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0" creationId="{03896774-F206-3A84-A58F-2E4CDFEF2C24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1" creationId="{5B2C95A9-B5B5-3F05-9506-A01340658612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2" creationId="{568BDB56-4873-BBA3-88CA-BA8B96E334FA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3" creationId="{8F77360C-9A90-B5E9-9F12-BBF175A805DB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4" creationId="{2B4510AE-96DD-162B-A1DF-BC9285905FBB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5" creationId="{51B14CC5-7CE8-67DE-5C31-B420CBB737AF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6" creationId="{B4216DDB-4223-630D-231E-F606951DAA6D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7" creationId="{64F8D784-4A45-02A1-C7B6-70085066BD2C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8" creationId="{488649D4-4F8E-8812-791B-D1701DC876BB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9" creationId="{4C8423CE-CEED-8C55-B6DC-7B3B973B5BB7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0" creationId="{5923E44C-1700-CBF1-19CB-14C13D03FCC4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1" creationId="{948D8B59-215B-FCC9-BF1C-8F6FDD2862E5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2" creationId="{C6B2FD3D-1388-9B2F-0958-F7AF9E6E4EF0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3" creationId="{A58B8383-7D40-F196-289A-3F4ABC755AA6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4" creationId="{A176F3B1-3499-F6F9-280D-88472982162B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5" creationId="{AF03FCD9-427D-ED46-AB3A-AD9969A1FBC5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6" creationId="{8D2EB17A-5254-9A01-067C-2D46AF1645F6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7" creationId="{708529AD-0CF1-3A9A-29D7-DB8667732E07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8" creationId="{E6E555B1-0C4F-1FC6-7C47-F2758A1DD87F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9" creationId="{3861C042-4B62-B5FA-1FD4-AA9E66029D15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0" creationId="{68440872-B318-6E96-B2CC-B16EF9112DA3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1" creationId="{01FD6912-8DDF-3445-0472-5742633A8719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2" creationId="{9C682BA3-8698-490E-8A34-B0E0F1E716A2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3" creationId="{7E94F9AA-96FC-778A-CE16-E33F182966E9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4" creationId="{1AECC7E4-B4C3-F2C8-A21B-A96133D3BC18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5" creationId="{9295E5A0-34A9-EEC4-8C1A-303337F9D806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6" creationId="{9C75102D-012A-F10C-F125-60A8957B19FC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7" creationId="{EE8CE6C3-829E-78B0-F658-671C82F72B01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8" creationId="{0A87BC82-83F9-9EEC-EF6B-690B863D9CE5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9" creationId="{FB77CD39-C560-7B47-D23F-32D240242E9A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31" creationId="{017173E0-C787-5E7E-FCAE-29EAE6FC8F91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33" creationId="{B4A44DFB-C4BF-D858-77E8-B8125AF1619B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35" creationId="{5F6AB36B-6CF4-B6B3-D6D8-7D904F536BF1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37" creationId="{32195252-86AF-7FC1-B0FE-2290B5735F55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39" creationId="{26DB8324-A043-EB50-6FD4-D538E0B13214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41" creationId="{35468D4F-5067-BA05-9FE8-B3DF5B7891C9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43" creationId="{F6A07D13-EF0A-E1A2-3F7B-B225A65B0E6D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44" creationId="{FCF0A116-0D0A-DB80-852C-BC1133739AFA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45" creationId="{81300C9C-C955-3BC2-6BA8-7635DCBEA0A4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46" creationId="{34F7161D-174E-311B-E6F7-E7B8102688BC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47" creationId="{43851E50-2866-B353-640E-5BD594164FD9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48" creationId="{3A0D05A6-D301-08E6-7CCE-61746B724C51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49" creationId="{1839D8FD-BEB8-D282-B172-B8460547CA43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50" creationId="{ADE64F07-B951-3534-16F9-778E6ACCA51F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51" creationId="{C4673FE1-13E3-2CE9-F940-36ED80AACC5A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54" creationId="{48123D02-BD43-2732-6E36-53CC365DA9D3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55" creationId="{CFB5E2F1-9C0A-4AB3-E36A-41059A9E57BA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58" creationId="{15CC2297-46D2-B866-9074-9067BA1AC33A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60" creationId="{91EF9EB1-7641-5A3D-93B8-3BBAED43B935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61" creationId="{7A821B72-1527-0651-F378-823F810DDE03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64" creationId="{7FFA2BC0-9297-8296-15A7-68C2C1F5213D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65" creationId="{6D1B8C72-F486-68D7-6B29-72F1B4AE30DE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67" creationId="{BB7FDF39-9517-49CB-97C9-203B06D7CC86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68" creationId="{3192F02D-BDFB-E5FF-99EE-D4CB190EE044}"/>
          </ac:spMkLst>
        </pc:sp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5" creationId="{2DEFDA93-A1D1-32C9-1188-04512D0C5265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7" creationId="{5A0C12F7-BAC8-0ADB-7A74-146E5D73D528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9" creationId="{6F3A4296-022A-AD3F-2698-6044ACC47962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11" creationId="{2EDA1BE9-3066-9EFC-34CF-3731265F482D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13" creationId="{5FC6197E-2895-EE56-D0C7-BAF121F06D92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15" creationId="{45C4C5A9-EDC2-A4BF-732B-F5F539E20C0E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17" creationId="{C43758B3-552C-5128-E728-ECBA1B915EB8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19" creationId="{7552D040-CB6E-3C97-1B7B-5F85B2298EAB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21" creationId="{4A335261-F984-E3DE-A624-B59C078EBC82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23" creationId="{CAFB0E6B-8871-B68D-B55F-D7D9B7605227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25" creationId="{823D3A93-A72B-571E-56DB-0238E5E854CB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27" creationId="{2B1DAB14-6D03-7736-C5EE-77ACBF75BBFC}"/>
          </ac:picMkLst>
        </pc:picChg>
        <pc:picChg chg="add del mod modCrop">
          <ac:chgData name="Fatima Pillosu" userId="a6295d4dc9e22643" providerId="LiveId" clId="{2A9B2BDC-83AC-40F6-B019-2565973FE23A}" dt="2023-10-20T21:26:35.940" v="215" actId="478"/>
          <ac:picMkLst>
            <pc:docMk/>
            <pc:sldMk cId="3525885230" sldId="260"/>
            <ac:picMk id="28" creationId="{7D5B9C60-915B-473A-75CD-0254ABD87792}"/>
          </ac:picMkLst>
        </pc:picChg>
        <pc:picChg chg="add del mod">
          <ac:chgData name="Fatima Pillosu" userId="a6295d4dc9e22643" providerId="LiveId" clId="{2A9B2BDC-83AC-40F6-B019-2565973FE23A}" dt="2023-10-20T21:26:35.515" v="214" actId="478"/>
          <ac:picMkLst>
            <pc:docMk/>
            <pc:sldMk cId="3525885230" sldId="260"/>
            <ac:picMk id="29" creationId="{77CF7A06-0874-D730-78C2-D6549CCF7E95}"/>
          </ac:picMkLst>
        </pc:picChg>
        <pc:picChg chg="add del mod modCrop">
          <ac:chgData name="Fatima Pillosu" userId="a6295d4dc9e22643" providerId="LiveId" clId="{2A9B2BDC-83AC-40F6-B019-2565973FE23A}" dt="2023-10-20T21:26:36.940" v="217" actId="478"/>
          <ac:picMkLst>
            <pc:docMk/>
            <pc:sldMk cId="3525885230" sldId="260"/>
            <ac:picMk id="30" creationId="{C1B02C6F-5CF8-106A-7E6D-457E5A9EB206}"/>
          </ac:picMkLst>
        </pc:picChg>
        <pc:picChg chg="add del mod">
          <ac:chgData name="Fatima Pillosu" userId="a6295d4dc9e22643" providerId="LiveId" clId="{2A9B2BDC-83AC-40F6-B019-2565973FE23A}" dt="2023-10-20T21:26:36.547" v="216" actId="478"/>
          <ac:picMkLst>
            <pc:docMk/>
            <pc:sldMk cId="3525885230" sldId="260"/>
            <ac:picMk id="31" creationId="{FE45A184-4303-B5A5-8B24-600A8A78BFC5}"/>
          </ac:picMkLst>
        </pc:picChg>
        <pc:picChg chg="add del mod modCrop">
          <ac:chgData name="Fatima Pillosu" userId="a6295d4dc9e22643" providerId="LiveId" clId="{2A9B2BDC-83AC-40F6-B019-2565973FE23A}" dt="2023-10-20T22:10:47.420" v="1086" actId="21"/>
          <ac:picMkLst>
            <pc:docMk/>
            <pc:sldMk cId="3525885230" sldId="260"/>
            <ac:picMk id="32" creationId="{96FC130C-B03B-8C57-EF31-B1131EAF53E4}"/>
          </ac:picMkLst>
        </pc:picChg>
        <pc:picChg chg="add del mod modCrop">
          <ac:chgData name="Fatima Pillosu" userId="a6295d4dc9e22643" providerId="LiveId" clId="{2A9B2BDC-83AC-40F6-B019-2565973FE23A}" dt="2023-10-20T22:10:47.420" v="1086" actId="21"/>
          <ac:picMkLst>
            <pc:docMk/>
            <pc:sldMk cId="3525885230" sldId="260"/>
            <ac:picMk id="33" creationId="{CC1DBDAF-ABDB-5B61-60AC-C5D8F974320B}"/>
          </ac:picMkLst>
        </pc:picChg>
        <pc:picChg chg="add del mod modCrop">
          <ac:chgData name="Fatima Pillosu" userId="a6295d4dc9e22643" providerId="LiveId" clId="{2A9B2BDC-83AC-40F6-B019-2565973FE23A}" dt="2023-10-20T22:10:47.420" v="1086" actId="21"/>
          <ac:picMkLst>
            <pc:docMk/>
            <pc:sldMk cId="3525885230" sldId="260"/>
            <ac:picMk id="34" creationId="{3A2469A6-820B-D4C8-5C32-DC71C100A643}"/>
          </ac:picMkLst>
        </pc:picChg>
        <pc:picChg chg="add del mod modCrop">
          <ac:chgData name="Fatima Pillosu" userId="a6295d4dc9e22643" providerId="LiveId" clId="{2A9B2BDC-83AC-40F6-B019-2565973FE23A}" dt="2023-10-20T22:10:47.420" v="1086" actId="21"/>
          <ac:picMkLst>
            <pc:docMk/>
            <pc:sldMk cId="3525885230" sldId="260"/>
            <ac:picMk id="35" creationId="{1FD6289B-2C05-53DD-6C36-B643936C5D81}"/>
          </ac:picMkLst>
        </pc:picChg>
        <pc:picChg chg="add del mod">
          <ac:chgData name="Fatima Pillosu" userId="a6295d4dc9e22643" providerId="LiveId" clId="{2A9B2BDC-83AC-40F6-B019-2565973FE23A}" dt="2023-10-20T21:26:34.362" v="212" actId="478"/>
          <ac:picMkLst>
            <pc:docMk/>
            <pc:sldMk cId="3525885230" sldId="260"/>
            <ac:picMk id="36" creationId="{91513657-E217-14A1-171F-82466A8EB106}"/>
          </ac:picMkLst>
        </pc:picChg>
        <pc:picChg chg="add del mod">
          <ac:chgData name="Fatima Pillosu" userId="a6295d4dc9e22643" providerId="LiveId" clId="{2A9B2BDC-83AC-40F6-B019-2565973FE23A}" dt="2023-10-20T21:26:34.842" v="213" actId="478"/>
          <ac:picMkLst>
            <pc:docMk/>
            <pc:sldMk cId="3525885230" sldId="260"/>
            <ac:picMk id="37" creationId="{6661DE76-596E-0B3F-45CF-6899D163237F}"/>
          </ac:picMkLst>
        </pc:picChg>
        <pc:picChg chg="add del mod modCrop">
          <ac:chgData name="Fatima Pillosu" userId="a6295d4dc9e22643" providerId="LiveId" clId="{2A9B2BDC-83AC-40F6-B019-2565973FE23A}" dt="2023-10-20T21:26:33.326" v="210" actId="478"/>
          <ac:picMkLst>
            <pc:docMk/>
            <pc:sldMk cId="3525885230" sldId="260"/>
            <ac:picMk id="38" creationId="{A0A19CFE-5835-0F60-957F-B0E6DE12241F}"/>
          </ac:picMkLst>
        </pc:picChg>
        <pc:picChg chg="add del mod">
          <ac:chgData name="Fatima Pillosu" userId="a6295d4dc9e22643" providerId="LiveId" clId="{2A9B2BDC-83AC-40F6-B019-2565973FE23A}" dt="2023-10-20T21:26:33.903" v="211" actId="478"/>
          <ac:picMkLst>
            <pc:docMk/>
            <pc:sldMk cId="3525885230" sldId="260"/>
            <ac:picMk id="39" creationId="{A381AD8C-5A2B-1B72-969D-0562F03F81F5}"/>
          </ac:picMkLst>
        </pc:picChg>
        <pc:picChg chg="add mod">
          <ac:chgData name="Fatima Pillosu" userId="a6295d4dc9e22643" providerId="LiveId" clId="{2A9B2BDC-83AC-40F6-B019-2565973FE23A}" dt="2023-10-20T22:11:10.987" v="1087"/>
          <ac:picMkLst>
            <pc:docMk/>
            <pc:sldMk cId="3525885230" sldId="260"/>
            <ac:picMk id="163" creationId="{AB017CEA-691D-0C28-777C-0A4BBC854676}"/>
          </ac:picMkLst>
        </pc:picChg>
        <pc:picChg chg="add del mod">
          <ac:chgData name="Fatima Pillosu" userId="a6295d4dc9e22643" providerId="LiveId" clId="{2A9B2BDC-83AC-40F6-B019-2565973FE23A}" dt="2023-11-13T11:32:54.787" v="1099" actId="478"/>
          <ac:picMkLst>
            <pc:docMk/>
            <pc:sldMk cId="3525885230" sldId="260"/>
            <ac:picMk id="164" creationId="{4359EA04-7045-9493-4CBB-8041F8FAF120}"/>
          </ac:picMkLst>
        </pc:picChg>
        <pc:picChg chg="add mod">
          <ac:chgData name="Fatima Pillosu" userId="a6295d4dc9e22643" providerId="LiveId" clId="{2A9B2BDC-83AC-40F6-B019-2565973FE23A}" dt="2023-10-20T22:11:10.987" v="1087"/>
          <ac:picMkLst>
            <pc:docMk/>
            <pc:sldMk cId="3525885230" sldId="260"/>
            <ac:picMk id="164" creationId="{E000654F-6B87-F6CF-5EE9-ABBEAC8846A7}"/>
          </ac:picMkLst>
        </pc:picChg>
        <pc:picChg chg="add mod">
          <ac:chgData name="Fatima Pillosu" userId="a6295d4dc9e22643" providerId="LiveId" clId="{2A9B2BDC-83AC-40F6-B019-2565973FE23A}" dt="2023-10-20T22:11:10.987" v="1087"/>
          <ac:picMkLst>
            <pc:docMk/>
            <pc:sldMk cId="3525885230" sldId="260"/>
            <ac:picMk id="165" creationId="{7C5BD93F-4342-7194-4A3B-BCEFDF5BB3B8}"/>
          </ac:picMkLst>
        </pc:picChg>
        <pc:picChg chg="add mod">
          <ac:chgData name="Fatima Pillosu" userId="a6295d4dc9e22643" providerId="LiveId" clId="{2A9B2BDC-83AC-40F6-B019-2565973FE23A}" dt="2023-10-20T22:11:10.987" v="1087"/>
          <ac:picMkLst>
            <pc:docMk/>
            <pc:sldMk cId="3525885230" sldId="260"/>
            <ac:picMk id="166" creationId="{3AE5FC5F-0DFD-0ED5-DA88-EBC23BFA40AC}"/>
          </ac:picMkLst>
        </pc:picChg>
        <pc:picChg chg="add del mod">
          <ac:chgData name="Fatima Pillosu" userId="a6295d4dc9e22643" providerId="LiveId" clId="{2A9B2BDC-83AC-40F6-B019-2565973FE23A}" dt="2023-11-13T11:32:54.150" v="1098" actId="478"/>
          <ac:picMkLst>
            <pc:docMk/>
            <pc:sldMk cId="3525885230" sldId="260"/>
            <ac:picMk id="166" creationId="{E1AC163C-0AC9-9F35-D23E-10788DDA16BD}"/>
          </ac:picMkLst>
        </pc:picChg>
        <pc:picChg chg="add del mod">
          <ac:chgData name="Fatima Pillosu" userId="a6295d4dc9e22643" providerId="LiveId" clId="{2A9B2BDC-83AC-40F6-B019-2565973FE23A}" dt="2023-11-13T11:32:53.654" v="1097" actId="478"/>
          <ac:picMkLst>
            <pc:docMk/>
            <pc:sldMk cId="3525885230" sldId="260"/>
            <ac:picMk id="168" creationId="{DAF9F50B-0DF0-839D-2A50-FCC92759E55C}"/>
          </ac:picMkLst>
        </pc:picChg>
        <pc:picChg chg="add del mod">
          <ac:chgData name="Fatima Pillosu" userId="a6295d4dc9e22643" providerId="LiveId" clId="{2A9B2BDC-83AC-40F6-B019-2565973FE23A}" dt="2023-11-13T11:32:53.087" v="1096" actId="478"/>
          <ac:picMkLst>
            <pc:docMk/>
            <pc:sldMk cId="3525885230" sldId="260"/>
            <ac:picMk id="170" creationId="{59289333-D4AC-9535-69C7-4FA427F013F5}"/>
          </ac:picMkLst>
        </pc:picChg>
        <pc:cxnChg chg="add del mod">
          <ac:chgData name="Fatima Pillosu" userId="a6295d4dc9e22643" providerId="LiveId" clId="{2A9B2BDC-83AC-40F6-B019-2565973FE23A}" dt="2023-10-20T21:45:18.737" v="568" actId="478"/>
          <ac:cxnSpMkLst>
            <pc:docMk/>
            <pc:sldMk cId="3525885230" sldId="260"/>
            <ac:cxnSpMk id="102" creationId="{6095FAEB-C95B-0171-4B83-1854CE0993AA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06" creationId="{FF906766-CA7A-8F2D-4175-982329F8D4E3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08" creationId="{87DF653E-C5CF-1D21-CC95-720FAE35EA21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10" creationId="{B7B85311-3A3F-F5D4-A29A-521549BE1490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12" creationId="{0F9B2BFD-4980-2982-DC87-89DCAA736AF7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14" creationId="{D0C98A71-A78F-94A8-B32C-A0767C388F96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16" creationId="{D3D0DAD5-F285-5B6E-7B20-82166C18C437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18" creationId="{69D23833-5061-10A6-7665-12675655928D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29" creationId="{D7ED16C5-7DAE-57D1-B665-F8168085A5F2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30" creationId="{9752E4A4-1A31-6B3E-6A25-4F3C1EFFAFFA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40" creationId="{56C5710F-5651-5877-EDE3-EDCA5A80B2A6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41" creationId="{FC52C78C-57E1-F1BA-356C-7D857DF4D4DE}"/>
          </ac:cxnSpMkLst>
        </pc:cxnChg>
        <pc:cxnChg chg="add del mod">
          <ac:chgData name="Fatima Pillosu" userId="a6295d4dc9e22643" providerId="LiveId" clId="{2A9B2BDC-83AC-40F6-B019-2565973FE23A}" dt="2023-10-20T22:05:59.624" v="914" actId="478"/>
          <ac:cxnSpMkLst>
            <pc:docMk/>
            <pc:sldMk cId="3525885230" sldId="260"/>
            <ac:cxnSpMk id="147" creationId="{CEF476EF-657C-6CF3-44D0-D33465BD32A2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48" creationId="{7EE97524-165E-E160-C7D1-DD2F01CA31D7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55" creationId="{DCBF67B5-B2F0-1A8E-AA4E-97023079F870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56" creationId="{4DD7B7F3-61AA-79BA-632F-9ABE65B35431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59" creationId="{90510065-0560-B307-11EE-F154B189AE1C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30" creationId="{C3CAA5C7-FDE9-F922-1C95-806413DF5055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32" creationId="{D432F9C8-DA1B-801D-53C3-B1B0B2780859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34" creationId="{EC44C294-29C6-A535-FED7-84FC43C8F7A2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36" creationId="{492A087E-BBF7-30EB-81DF-EECBCE3DA54A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38" creationId="{26D38727-C8B6-3CE6-F96C-A860901919C9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40" creationId="{6E9E84AF-2271-3833-7B43-271CCD8C3603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42" creationId="{CB037F73-A7AA-8EE8-041B-651F51CDE5A2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52" creationId="{D86D28EC-FB89-7020-2B7C-5235135E65E8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53" creationId="{4A4DB64A-1A88-E4AF-3179-6BE6EB8CC5BB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56" creationId="{8166855E-5E10-BCEE-8822-02FEBE478BC4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57" creationId="{600B0891-6884-CA32-768E-4A2EB2935454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59" creationId="{1F94816B-2436-65C9-36C7-F57A358F4A6E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62" creationId="{3A905050-6778-9525-A57D-E0606F296799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63" creationId="{70AC1175-1CAE-015B-9455-25A2DED5E2C8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66" creationId="{5F50FB3F-DE51-08A4-F4C3-EB918C021E4D}"/>
          </ac:cxnSpMkLst>
        </pc:cxnChg>
      </pc:sldChg>
      <pc:sldChg chg="addSp delSp modSp new mod">
        <pc:chgData name="Fatima Pillosu" userId="a6295d4dc9e22643" providerId="LiveId" clId="{2A9B2BDC-83AC-40F6-B019-2565973FE23A}" dt="2023-11-13T16:13:33.347" v="3574"/>
        <pc:sldMkLst>
          <pc:docMk/>
          <pc:sldMk cId="2456034706" sldId="261"/>
        </pc:sldMkLst>
        <pc:spChg chg="del">
          <ac:chgData name="Fatima Pillosu" userId="a6295d4dc9e22643" providerId="LiveId" clId="{2A9B2BDC-83AC-40F6-B019-2565973FE23A}" dt="2023-11-13T11:32:46.680" v="1094" actId="478"/>
          <ac:spMkLst>
            <pc:docMk/>
            <pc:sldMk cId="2456034706" sldId="261"/>
            <ac:spMk id="2" creationId="{79E9231B-A2EA-505F-04CF-3A3B32252AD5}"/>
          </ac:spMkLst>
        </pc:spChg>
        <pc:spChg chg="del">
          <ac:chgData name="Fatima Pillosu" userId="a6295d4dc9e22643" providerId="LiveId" clId="{2A9B2BDC-83AC-40F6-B019-2565973FE23A}" dt="2023-11-13T11:32:47.911" v="1095" actId="478"/>
          <ac:spMkLst>
            <pc:docMk/>
            <pc:sldMk cId="2456034706" sldId="261"/>
            <ac:spMk id="3" creationId="{CB24BB11-00E6-8B1A-26A3-7C81BE69DCDA}"/>
          </ac:spMkLst>
        </pc:spChg>
        <pc:spChg chg="add del mod">
          <ac:chgData name="Fatima Pillosu" userId="a6295d4dc9e22643" providerId="LiveId" clId="{2A9B2BDC-83AC-40F6-B019-2565973FE23A}" dt="2023-11-13T14:53:30.820" v="2104" actId="478"/>
          <ac:spMkLst>
            <pc:docMk/>
            <pc:sldMk cId="2456034706" sldId="261"/>
            <ac:spMk id="6" creationId="{E41DD8FB-9741-04FA-0B57-5B40640D013D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8" creationId="{F149ADAA-F745-88D6-4E50-6A512F1DC82F}"/>
          </ac:spMkLst>
        </pc:spChg>
        <pc:spChg chg="add del mod">
          <ac:chgData name="Fatima Pillosu" userId="a6295d4dc9e22643" providerId="LiveId" clId="{2A9B2BDC-83AC-40F6-B019-2565973FE23A}" dt="2023-11-13T13:17:35.264" v="1366" actId="478"/>
          <ac:spMkLst>
            <pc:docMk/>
            <pc:sldMk cId="2456034706" sldId="261"/>
            <ac:spMk id="18" creationId="{D0342FB0-95F5-C861-D106-9844FB701AED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18" creationId="{D8BEA67D-EBE2-FE04-2129-5A54D7BD6943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20" creationId="{D3A054FB-FA1D-4648-3107-18BB48312274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21" creationId="{7A26B5F6-13E7-4D1E-E05E-9866A3A14B75}"/>
          </ac:spMkLst>
        </pc:spChg>
        <pc:spChg chg="add del mod">
          <ac:chgData name="Fatima Pillosu" userId="a6295d4dc9e22643" providerId="LiveId" clId="{2A9B2BDC-83AC-40F6-B019-2565973FE23A}" dt="2023-11-13T14:46:59.024" v="2010" actId="478"/>
          <ac:spMkLst>
            <pc:docMk/>
            <pc:sldMk cId="2456034706" sldId="261"/>
            <ac:spMk id="21" creationId="{F033C4D1-03E1-7B58-44D3-90E1A0B6C117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22" creationId="{0B354F84-8AC7-78B8-B216-30F284CB4BD9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26" creationId="{8101D1FC-B96C-F8B2-24BB-ECED6866827B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27" creationId="{C33D8DDC-A5A6-7CB0-4FDB-B4E7C5902822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29" creationId="{C22DDE9C-9EED-0FA5-8681-3A799C11D5B5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31" creationId="{5A9409FB-D2FB-257C-7A60-430AA7B9E99C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33" creationId="{29DDE2F9-955B-674E-1230-665A48079520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35" creationId="{9A0F2F3B-23D9-F105-97E5-2DEB6C98DE80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37" creationId="{8629BFDE-1B61-DC13-28DA-49797FB7D475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39" creationId="{295BD560-0DE1-AED6-3CD1-1AA49CA40527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41" creationId="{22720CD7-37DB-3E23-FBB7-0DA2999D0BC6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42" creationId="{73DB0CD7-F596-3FF3-9071-6F623A02F2D2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43" creationId="{E08EB36A-7DA9-4027-3879-A5AC78B856CD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44" creationId="{CDF480A9-3B83-0998-B82F-EE21883403D8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45" creationId="{C5EE091A-155C-3425-5206-C329B42FC7B2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46" creationId="{9866B0A4-28CB-C9B5-F78F-793DB638ADC6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47" creationId="{1660D50C-37A0-D85C-255F-108FC9017E54}"/>
          </ac:spMkLst>
        </pc:spChg>
        <pc:spChg chg="add del mod">
          <ac:chgData name="Fatima Pillosu" userId="a6295d4dc9e22643" providerId="LiveId" clId="{2A9B2BDC-83AC-40F6-B019-2565973FE23A}" dt="2023-11-13T13:16:57.837" v="1359"/>
          <ac:spMkLst>
            <pc:docMk/>
            <pc:sldMk cId="2456034706" sldId="261"/>
            <ac:spMk id="47" creationId="{8386F450-8F6B-8DDD-21C6-F701EC759C2C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48" creationId="{4E379539-CD71-9705-73A0-8E662275ADA6}"/>
          </ac:spMkLst>
        </pc:spChg>
        <pc:spChg chg="add del mod">
          <ac:chgData name="Fatima Pillosu" userId="a6295d4dc9e22643" providerId="LiveId" clId="{2A9B2BDC-83AC-40F6-B019-2565973FE23A}" dt="2023-11-13T13:16:57.837" v="1359"/>
          <ac:spMkLst>
            <pc:docMk/>
            <pc:sldMk cId="2456034706" sldId="261"/>
            <ac:spMk id="48" creationId="{5DFF21C9-02F1-F1EE-F425-80E626E8B14C}"/>
          </ac:spMkLst>
        </pc:spChg>
        <pc:spChg chg="add del mod">
          <ac:chgData name="Fatima Pillosu" userId="a6295d4dc9e22643" providerId="LiveId" clId="{2A9B2BDC-83AC-40F6-B019-2565973FE23A}" dt="2023-11-13T13:16:57.837" v="1359"/>
          <ac:spMkLst>
            <pc:docMk/>
            <pc:sldMk cId="2456034706" sldId="261"/>
            <ac:spMk id="49" creationId="{4C65F688-1FC7-1F5F-B7D3-1ACD10C82D93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49" creationId="{6B1CC07B-04AA-760B-A8D2-7A1FB79A2BBA}"/>
          </ac:spMkLst>
        </pc:spChg>
        <pc:spChg chg="add del mod">
          <ac:chgData name="Fatima Pillosu" userId="a6295d4dc9e22643" providerId="LiveId" clId="{2A9B2BDC-83AC-40F6-B019-2565973FE23A}" dt="2023-11-13T13:16:57.837" v="1359"/>
          <ac:spMkLst>
            <pc:docMk/>
            <pc:sldMk cId="2456034706" sldId="261"/>
            <ac:spMk id="50" creationId="{0FF5A7F0-6B43-CB91-5FBC-2B7FA000ABA0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50" creationId="{4574E259-2B6F-7A2E-B987-C2594EA1ED6D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51" creationId="{127670A8-2151-6CFC-1EA6-87007A18004D}"/>
          </ac:spMkLst>
        </pc:spChg>
        <pc:spChg chg="add del mod">
          <ac:chgData name="Fatima Pillosu" userId="a6295d4dc9e22643" providerId="LiveId" clId="{2A9B2BDC-83AC-40F6-B019-2565973FE23A}" dt="2023-11-13T13:16:57.837" v="1359"/>
          <ac:spMkLst>
            <pc:docMk/>
            <pc:sldMk cId="2456034706" sldId="261"/>
            <ac:spMk id="51" creationId="{BFEC3DBE-E028-B17F-D43B-93CE449163DD}"/>
          </ac:spMkLst>
        </pc:spChg>
        <pc:spChg chg="add del mod">
          <ac:chgData name="Fatima Pillosu" userId="a6295d4dc9e22643" providerId="LiveId" clId="{2A9B2BDC-83AC-40F6-B019-2565973FE23A}" dt="2023-11-13T13:20:48.353" v="1399" actId="478"/>
          <ac:spMkLst>
            <pc:docMk/>
            <pc:sldMk cId="2456034706" sldId="261"/>
            <ac:spMk id="52" creationId="{0877BAB3-C534-B4A0-8CE3-05BF42F215DF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52" creationId="{BD329F35-BC56-9263-C631-99EA58EA5680}"/>
          </ac:spMkLst>
        </pc:spChg>
        <pc:spChg chg="add del mod">
          <ac:chgData name="Fatima Pillosu" userId="a6295d4dc9e22643" providerId="LiveId" clId="{2A9B2BDC-83AC-40F6-B019-2565973FE23A}" dt="2023-11-13T14:47:00.530" v="2012" actId="478"/>
          <ac:spMkLst>
            <pc:docMk/>
            <pc:sldMk cId="2456034706" sldId="261"/>
            <ac:spMk id="53" creationId="{944A7441-BB18-C3F3-C765-C5DDE52558E1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54" creationId="{8ED3BF0F-430A-0B43-2156-CB4E1E4014DB}"/>
          </ac:spMkLst>
        </pc:spChg>
        <pc:spChg chg="add del mod">
          <ac:chgData name="Fatima Pillosu" userId="a6295d4dc9e22643" providerId="LiveId" clId="{2A9B2BDC-83AC-40F6-B019-2565973FE23A}" dt="2023-11-13T13:18:41.220" v="1378" actId="478"/>
          <ac:spMkLst>
            <pc:docMk/>
            <pc:sldMk cId="2456034706" sldId="261"/>
            <ac:spMk id="54" creationId="{C502B014-0623-CF30-6954-A205F420CCEE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55" creationId="{791C40B3-1A47-BBB0-965C-75A73010A0FC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62" creationId="{760076EF-D2AA-5D78-EC43-282ED5162E75}"/>
          </ac:spMkLst>
        </pc:spChg>
        <pc:spChg chg="add del mod">
          <ac:chgData name="Fatima Pillosu" userId="a6295d4dc9e22643" providerId="LiveId" clId="{2A9B2BDC-83AC-40F6-B019-2565973FE23A}" dt="2023-11-13T15:21:10.052" v="2801" actId="478"/>
          <ac:spMkLst>
            <pc:docMk/>
            <pc:sldMk cId="2456034706" sldId="261"/>
            <ac:spMk id="63" creationId="{E4E7DA5D-0E85-7B00-4828-AB11A1FBD447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64" creationId="{44EAB34D-E04B-DFF7-0D3C-D549BF4FD3AC}"/>
          </ac:spMkLst>
        </pc:spChg>
        <pc:spChg chg="add del mod">
          <ac:chgData name="Fatima Pillosu" userId="a6295d4dc9e22643" providerId="LiveId" clId="{2A9B2BDC-83AC-40F6-B019-2565973FE23A}" dt="2023-11-13T15:21:11.581" v="2803" actId="478"/>
          <ac:spMkLst>
            <pc:docMk/>
            <pc:sldMk cId="2456034706" sldId="261"/>
            <ac:spMk id="65" creationId="{759D39F7-27E4-21C1-7C40-74B41DF76E46}"/>
          </ac:spMkLst>
        </pc:spChg>
        <pc:spChg chg="add del mod">
          <ac:chgData name="Fatima Pillosu" userId="a6295d4dc9e22643" providerId="LiveId" clId="{2A9B2BDC-83AC-40F6-B019-2565973FE23A}" dt="2023-11-13T15:21:04.930" v="2800" actId="478"/>
          <ac:spMkLst>
            <pc:docMk/>
            <pc:sldMk cId="2456034706" sldId="261"/>
            <ac:spMk id="66" creationId="{69232706-27D6-EC5A-0387-41BAC5E2CAD5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66" creationId="{A0FCC6E5-FF76-D5C7-B1C4-B893A4C8FDD7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69" creationId="{EF55EBB1-4519-3087-7977-D2E5F353764E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70" creationId="{D2AB078E-5EDD-7BE9-377A-6E35ED5CF74D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71" creationId="{CDD77FCA-34D4-2EAB-E1E6-FC7AC846086B}"/>
          </ac:spMkLst>
        </pc:spChg>
        <pc:spChg chg="add del mod">
          <ac:chgData name="Fatima Pillosu" userId="a6295d4dc9e22643" providerId="LiveId" clId="{2A9B2BDC-83AC-40F6-B019-2565973FE23A}" dt="2023-11-13T14:51:31.320" v="2092" actId="478"/>
          <ac:spMkLst>
            <pc:docMk/>
            <pc:sldMk cId="2456034706" sldId="261"/>
            <ac:spMk id="71" creationId="{F109956F-C461-B230-9194-18796E57078C}"/>
          </ac:spMkLst>
        </pc:spChg>
        <pc:spChg chg="add del mod">
          <ac:chgData name="Fatima Pillosu" userId="a6295d4dc9e22643" providerId="LiveId" clId="{2A9B2BDC-83AC-40F6-B019-2565973FE23A}" dt="2023-11-13T14:45:09.869" v="1932" actId="478"/>
          <ac:spMkLst>
            <pc:docMk/>
            <pc:sldMk cId="2456034706" sldId="261"/>
            <ac:spMk id="72" creationId="{F142E3B2-DF22-6A12-764E-083892FE8873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73" creationId="{802445F9-EB34-4FB1-01B8-23471260894E}"/>
          </ac:spMkLst>
        </pc:spChg>
        <pc:spChg chg="add del mod">
          <ac:chgData name="Fatima Pillosu" userId="a6295d4dc9e22643" providerId="LiveId" clId="{2A9B2BDC-83AC-40F6-B019-2565973FE23A}" dt="2023-11-13T14:53:32.903" v="2105" actId="478"/>
          <ac:spMkLst>
            <pc:docMk/>
            <pc:sldMk cId="2456034706" sldId="261"/>
            <ac:spMk id="73" creationId="{B9CD1282-99E1-1DA3-114A-C36EB8CD55AF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74" creationId="{8507EEE0-A514-76E6-0BBA-E8582DFB065C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75" creationId="{35D5816A-64C9-089D-E3EA-8E9C1BF184AC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78" creationId="{A73780D9-BEF2-2FF1-E250-D8C1A245F536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81" creationId="{0656E1BD-B0CE-CDCD-3501-C0322B8F5156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84" creationId="{4E7845EB-0CF2-D419-DCA4-6D8CC3B8C29F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85" creationId="{9D21FEF8-2DD5-E6DD-7CA0-EE70EDF14949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88" creationId="{6F7245D2-742F-6DB1-72E9-235F97280039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99" creationId="{49EE89E4-7EE7-4113-0446-0F31C2217144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100" creationId="{8905E70C-91A7-4B60-2B9B-AE531923E0CF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103" creationId="{FB3E6836-3F20-82CE-C655-68349D2B0056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104" creationId="{2A9B0615-168A-06B7-5D40-3128E984D2E0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105" creationId="{55919EEC-9F29-E2BE-8C22-6F5D5B30E9FE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107" creationId="{C18AC001-1771-BF64-6BB8-B745045CC652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108" creationId="{D963E400-FC96-6EA1-240B-0D006E0F4850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109" creationId="{CFC0A7C2-086E-E9C2-2245-DED1870D9D40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110" creationId="{26673C54-B8FD-8BC0-5FD0-0D821E0788BE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111" creationId="{AC871536-5A30-0218-6E09-41CC03D7AE9B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112" creationId="{8EF8F94B-3F5F-10FE-B04A-7FC5CF7250F1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113" creationId="{EF6AF1D4-A880-B701-DAF0-5AA129279D82}"/>
          </ac:spMkLst>
        </pc:spChg>
        <pc:spChg chg="add del mod">
          <ac:chgData name="Fatima Pillosu" userId="a6295d4dc9e22643" providerId="LiveId" clId="{2A9B2BDC-83AC-40F6-B019-2565973FE23A}" dt="2023-11-13T15:42:09.193" v="3091" actId="478"/>
          <ac:spMkLst>
            <pc:docMk/>
            <pc:sldMk cId="2456034706" sldId="261"/>
            <ac:spMk id="114" creationId="{818F33D3-99C4-C6BD-FCE7-25FC79FAE576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114" creationId="{A039FC4C-87B6-9FED-A1EC-1D779C060458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115" creationId="{E94B24B7-213F-7D4B-003D-7FC550F74FB1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116" creationId="{4E0F5774-AC04-0A77-81BC-6758B72EB651}"/>
          </ac:spMkLst>
        </pc:spChg>
        <pc:spChg chg="add del mod">
          <ac:chgData name="Fatima Pillosu" userId="a6295d4dc9e22643" providerId="LiveId" clId="{2A9B2BDC-83AC-40F6-B019-2565973FE23A}" dt="2023-11-13T16:13:19.743" v="3572" actId="478"/>
          <ac:spMkLst>
            <pc:docMk/>
            <pc:sldMk cId="2456034706" sldId="261"/>
            <ac:spMk id="119" creationId="{1F06DD0D-CAED-8B85-0B0C-E3CA522DA2CC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27" creationId="{B7EA5BF0-419F-9407-4CA0-9C94E119DF0F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29" creationId="{A5754EF2-D711-1CD2-201A-B5E0EDAA4E24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31" creationId="{B5BDC34D-4F61-4C72-70A4-EE6D7B63147A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33" creationId="{88D422CC-6C98-157B-1238-0F04985A0FB3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35" creationId="{FB6DF518-DDD8-A5CA-3EB8-253AA1BBDD91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37" creationId="{2749E7F1-F99A-334A-081D-C45418BEEA52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39" creationId="{5D6ED4D9-EF67-8D89-1694-B029FA53316F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40" creationId="{A89572E7-4FA0-1DD5-3D14-F4ED737C8836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41" creationId="{D00BB72D-D168-DFE7-B025-C28AA0D58332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42" creationId="{DCFBBA63-6E24-7D83-AB3C-BD41725837EF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43" creationId="{F69072F1-719F-9CE9-A2F9-37019A2DE465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44" creationId="{061F54C7-065A-D799-4E07-899CE99EDE5E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47" creationId="{117A49D3-47F2-4F3A-5E8C-C4FC954304AA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48" creationId="{600F823E-FD62-C872-3BBC-2B200EA0531C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49" creationId="{6B7F4FA5-819A-4E60-3F07-2746C8209F35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50" creationId="{232C79BF-C771-1769-F507-202232AF8AAB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51" creationId="{D1DACB59-16C9-22F6-0C6F-5105B5EF77CB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52" creationId="{E2E3270F-E3FE-1446-872E-623D14F3A3C9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55" creationId="{E62EF741-4EAD-8C88-2FFE-A54AF074A352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56" creationId="{293D665F-A7EB-5310-8C48-7612D828D1CB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57" creationId="{BD612A62-F761-5369-BDFF-208A631A5005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58" creationId="{9183A0DE-CEE4-25A1-8293-1ED0BB5338B6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59" creationId="{F1FCE678-E15B-F002-D241-4DD637B58696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60" creationId="{0F7B3FDE-518F-8A33-E1AA-3026A5A94ADC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61" creationId="{A8B9B23C-EDE3-5A3B-3D6E-6C6B21C0B49A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62" creationId="{D3021397-D3C6-5040-2A28-D916148E1262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63" creationId="{7537CE8E-EE56-78F8-1E77-9D9590357120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64" creationId="{82A64A83-784D-FE3B-A977-A5D5A2F8C9BE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70" creationId="{05C851D8-D6E4-1214-8906-454FD961577E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71" creationId="{AAF3E5CC-1894-18FF-6FF7-6E2937ECBADF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72" creationId="{90796005-2733-5294-B601-E7DFB2AD74BF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73" creationId="{58FC0EBA-C292-4F78-AC3D-2069909FC535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74" creationId="{601259CB-90E3-B50E-03B1-71EC6A2365E1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77" creationId="{B06C7989-EDB2-16F4-E51E-A87B5DB7CBCC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78" creationId="{B1694625-73CF-E874-A22B-4D7DD31A6D1F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79" creationId="{863870A1-EA41-F5D0-66CF-AF5C782877F7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81" creationId="{D3251BFA-1709-172A-07D3-1DBD04C06846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82" creationId="{7009B753-05B0-F128-4C56-8AF8CAB44330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83" creationId="{83D61ED9-F556-8F39-BB52-16DE335C2976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84" creationId="{1A6961E7-426D-A369-91CB-0A39C34BA192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85" creationId="{5D2FFC04-1128-512A-FE02-E7B8BDA524E9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86" creationId="{99831B10-2FB0-2D33-91B1-6D721CFB1D27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87" creationId="{1A3EEFF2-9810-0BFD-5466-619C53515C08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88" creationId="{2DCF4766-D6D7-06D1-B1F6-DF3D0E3509D6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95" creationId="{A91A2831-EEFC-B5DC-FA7D-63627245D025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96" creationId="{DF72FD3A-D909-D38C-072E-3A30BD211A02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97" creationId="{E3A658D3-7BD2-8594-8784-DC006A0F234F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98" creationId="{2EB7C46F-5A40-17EF-5462-1B3D36CA1B93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99" creationId="{DE39B41E-0950-0AEA-37EF-E78CBFFB1DA2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200" creationId="{E1583CEB-05E3-6941-6B04-CC25FE3EFF78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201" creationId="{19E73A99-CC83-BC7E-E384-0CBC5BDD9DA9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202" creationId="{67CE61FF-6B89-CB72-5821-90237F153ADB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205" creationId="{44FA1393-AC4B-739E-308E-69E3748EB6F3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206" creationId="{95667FFA-0E3F-A3C1-C2A2-2D8E93965C61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211" creationId="{9A0E3811-76FA-8D95-98DF-21D075855F62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212" creationId="{4B3FEDBB-6405-2642-37C2-2B71228C17E4}"/>
          </ac:spMkLst>
        </pc:spChg>
        <pc:picChg chg="add del mod modCrop">
          <ac:chgData name="Fatima Pillosu" userId="a6295d4dc9e22643" providerId="LiveId" clId="{2A9B2BDC-83AC-40F6-B019-2565973FE23A}" dt="2023-11-13T15:48:08.268" v="3159" actId="478"/>
          <ac:picMkLst>
            <pc:docMk/>
            <pc:sldMk cId="2456034706" sldId="261"/>
            <ac:picMk id="3" creationId="{16828AAD-7DB1-CF65-24AE-E2B307ACA79C}"/>
          </ac:picMkLst>
        </pc:picChg>
        <pc:picChg chg="add del mod ord modCrop">
          <ac:chgData name="Fatima Pillosu" userId="a6295d4dc9e22643" providerId="LiveId" clId="{2A9B2BDC-83AC-40F6-B019-2565973FE23A}" dt="2023-11-13T16:13:21.985" v="3573" actId="21"/>
          <ac:picMkLst>
            <pc:docMk/>
            <pc:sldMk cId="2456034706" sldId="261"/>
            <ac:picMk id="4" creationId="{3453279F-F8A6-3B6C-79AC-85949305C65A}"/>
          </ac:picMkLst>
        </pc:picChg>
        <pc:picChg chg="add del mod">
          <ac:chgData name="Fatima Pillosu" userId="a6295d4dc9e22643" providerId="LiveId" clId="{2A9B2BDC-83AC-40F6-B019-2565973FE23A}" dt="2023-11-13T11:37:41.088" v="1159" actId="478"/>
          <ac:picMkLst>
            <pc:docMk/>
            <pc:sldMk cId="2456034706" sldId="261"/>
            <ac:picMk id="5" creationId="{2E2564A5-0ED8-9FC1-59E5-0967A1453DF4}"/>
          </ac:picMkLst>
        </pc:picChg>
        <pc:picChg chg="add del mod ord modCrop">
          <ac:chgData name="Fatima Pillosu" userId="a6295d4dc9e22643" providerId="LiveId" clId="{2A9B2BDC-83AC-40F6-B019-2565973FE23A}" dt="2023-11-13T15:48:03.567" v="3158" actId="478"/>
          <ac:picMkLst>
            <pc:docMk/>
            <pc:sldMk cId="2456034706" sldId="261"/>
            <ac:picMk id="5" creationId="{EF7FFB68-0682-4A43-D1B4-1A0A0F99B4DF}"/>
          </ac:picMkLst>
        </pc:picChg>
        <pc:picChg chg="add del mod modCrop">
          <ac:chgData name="Fatima Pillosu" userId="a6295d4dc9e22643" providerId="LiveId" clId="{2A9B2BDC-83AC-40F6-B019-2565973FE23A}" dt="2023-11-13T16:13:21.985" v="3573" actId="21"/>
          <ac:picMkLst>
            <pc:docMk/>
            <pc:sldMk cId="2456034706" sldId="261"/>
            <ac:picMk id="7" creationId="{4F551DE8-8FD6-16B5-A7DC-9D21662E4268}"/>
          </ac:picMkLst>
        </pc:picChg>
        <pc:picChg chg="add del mod modCrop">
          <ac:chgData name="Fatima Pillosu" userId="a6295d4dc9e22643" providerId="LiveId" clId="{2A9B2BDC-83AC-40F6-B019-2565973FE23A}" dt="2023-11-13T11:37:40.594" v="1158" actId="478"/>
          <ac:picMkLst>
            <pc:docMk/>
            <pc:sldMk cId="2456034706" sldId="261"/>
            <ac:picMk id="9" creationId="{1F6AED65-76C4-1F5E-64ED-14D49FEEA060}"/>
          </ac:picMkLst>
        </pc:picChg>
        <pc:picChg chg="add del mod ord modCrop">
          <ac:chgData name="Fatima Pillosu" userId="a6295d4dc9e22643" providerId="LiveId" clId="{2A9B2BDC-83AC-40F6-B019-2565973FE23A}" dt="2023-11-13T16:13:21.985" v="3573" actId="21"/>
          <ac:picMkLst>
            <pc:docMk/>
            <pc:sldMk cId="2456034706" sldId="261"/>
            <ac:picMk id="9" creationId="{96D1D0E7-1F62-727B-FA0C-DB06256002A1}"/>
          </ac:picMkLst>
        </pc:picChg>
        <pc:picChg chg="add del mod ord modCrop">
          <ac:chgData name="Fatima Pillosu" userId="a6295d4dc9e22643" providerId="LiveId" clId="{2A9B2BDC-83AC-40F6-B019-2565973FE23A}" dt="2023-11-13T16:13:21.985" v="3573" actId="21"/>
          <ac:picMkLst>
            <pc:docMk/>
            <pc:sldMk cId="2456034706" sldId="261"/>
            <ac:picMk id="11" creationId="{98C64063-ACDA-3AFC-5B51-7387EBC72634}"/>
          </ac:picMkLst>
        </pc:picChg>
        <pc:picChg chg="add del mod modCrop">
          <ac:chgData name="Fatima Pillosu" userId="a6295d4dc9e22643" providerId="LiveId" clId="{2A9B2BDC-83AC-40F6-B019-2565973FE23A}" dt="2023-11-13T14:31:35.094" v="1692" actId="478"/>
          <ac:picMkLst>
            <pc:docMk/>
            <pc:sldMk cId="2456034706" sldId="261"/>
            <ac:picMk id="13" creationId="{0348A3A7-3A13-D017-4C99-F7B18DD591EB}"/>
          </ac:picMkLst>
        </pc:picChg>
        <pc:picChg chg="add del mod modCrop">
          <ac:chgData name="Fatima Pillosu" userId="a6295d4dc9e22643" providerId="LiveId" clId="{2A9B2BDC-83AC-40F6-B019-2565973FE23A}" dt="2023-11-13T16:13:21.985" v="3573" actId="21"/>
          <ac:picMkLst>
            <pc:docMk/>
            <pc:sldMk cId="2456034706" sldId="261"/>
            <ac:picMk id="15" creationId="{A18C65A3-16C4-8702-3C54-66350A29F55D}"/>
          </ac:picMkLst>
        </pc:picChg>
        <pc:picChg chg="add del mod ord modCrop">
          <ac:chgData name="Fatima Pillosu" userId="a6295d4dc9e22643" providerId="LiveId" clId="{2A9B2BDC-83AC-40F6-B019-2565973FE23A}" dt="2023-11-13T16:13:21.985" v="3573" actId="21"/>
          <ac:picMkLst>
            <pc:docMk/>
            <pc:sldMk cId="2456034706" sldId="261"/>
            <ac:picMk id="17" creationId="{AEB889D4-7629-1A66-38B5-F3C5E7135F6A}"/>
          </ac:picMkLst>
        </pc:picChg>
        <pc:picChg chg="add del mod">
          <ac:chgData name="Fatima Pillosu" userId="a6295d4dc9e22643" providerId="LiveId" clId="{2A9B2BDC-83AC-40F6-B019-2565973FE23A}" dt="2023-11-13T14:53:22.093" v="2103" actId="478"/>
          <ac:picMkLst>
            <pc:docMk/>
            <pc:sldMk cId="2456034706" sldId="261"/>
            <ac:picMk id="23" creationId="{754EA779-7BAE-B27C-F777-76FAB51035CF}"/>
          </ac:picMkLst>
        </pc:picChg>
        <pc:picChg chg="add mod">
          <ac:chgData name="Fatima Pillosu" userId="a6295d4dc9e22643" providerId="LiveId" clId="{2A9B2BDC-83AC-40F6-B019-2565973FE23A}" dt="2023-11-13T16:13:33.347" v="3574"/>
          <ac:picMkLst>
            <pc:docMk/>
            <pc:sldMk cId="2456034706" sldId="261"/>
            <ac:picMk id="120" creationId="{49874EDE-A9E9-DDA2-A2C5-AD6F71D9A39A}"/>
          </ac:picMkLst>
        </pc:picChg>
        <pc:picChg chg="add mod">
          <ac:chgData name="Fatima Pillosu" userId="a6295d4dc9e22643" providerId="LiveId" clId="{2A9B2BDC-83AC-40F6-B019-2565973FE23A}" dt="2023-11-13T16:13:33.347" v="3574"/>
          <ac:picMkLst>
            <pc:docMk/>
            <pc:sldMk cId="2456034706" sldId="261"/>
            <ac:picMk id="121" creationId="{B4C4B1B6-5E74-C9BB-087F-A537E84A2024}"/>
          </ac:picMkLst>
        </pc:picChg>
        <pc:picChg chg="add mod">
          <ac:chgData name="Fatima Pillosu" userId="a6295d4dc9e22643" providerId="LiveId" clId="{2A9B2BDC-83AC-40F6-B019-2565973FE23A}" dt="2023-11-13T16:13:33.347" v="3574"/>
          <ac:picMkLst>
            <pc:docMk/>
            <pc:sldMk cId="2456034706" sldId="261"/>
            <ac:picMk id="122" creationId="{45805467-C61C-7B7A-CC59-6421680DDCBA}"/>
          </ac:picMkLst>
        </pc:picChg>
        <pc:picChg chg="add mod">
          <ac:chgData name="Fatima Pillosu" userId="a6295d4dc9e22643" providerId="LiveId" clId="{2A9B2BDC-83AC-40F6-B019-2565973FE23A}" dt="2023-11-13T16:13:33.347" v="3574"/>
          <ac:picMkLst>
            <pc:docMk/>
            <pc:sldMk cId="2456034706" sldId="261"/>
            <ac:picMk id="123" creationId="{3193B02D-54BA-B82B-2E57-0004D2829291}"/>
          </ac:picMkLst>
        </pc:picChg>
        <pc:picChg chg="add mod">
          <ac:chgData name="Fatima Pillosu" userId="a6295d4dc9e22643" providerId="LiveId" clId="{2A9B2BDC-83AC-40F6-B019-2565973FE23A}" dt="2023-11-13T16:13:33.347" v="3574"/>
          <ac:picMkLst>
            <pc:docMk/>
            <pc:sldMk cId="2456034706" sldId="261"/>
            <ac:picMk id="124" creationId="{816F7A42-C7D8-F6E1-4952-71FB0BF1B889}"/>
          </ac:picMkLst>
        </pc:picChg>
        <pc:picChg chg="add mod">
          <ac:chgData name="Fatima Pillosu" userId="a6295d4dc9e22643" providerId="LiveId" clId="{2A9B2BDC-83AC-40F6-B019-2565973FE23A}" dt="2023-11-13T16:13:33.347" v="3574"/>
          <ac:picMkLst>
            <pc:docMk/>
            <pc:sldMk cId="2456034706" sldId="261"/>
            <ac:picMk id="125" creationId="{00137BDA-2E47-815C-4674-7E0CE99E96BE}"/>
          </ac:picMkLst>
        </pc:pic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10" creationId="{67081C27-74D8-8BF9-508D-19C310F28AD3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12" creationId="{24BF8CC2-E206-3411-CE02-2964C3E5871C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13" creationId="{41EA2AC5-1D86-70B0-DAAB-BD40CAE909D5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14" creationId="{116ECEBD-0A71-5290-FDEA-26AAA71A8177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16" creationId="{13CAD483-D274-6AEA-CFB0-3A5997BD948B}"/>
          </ac:cxnSpMkLst>
        </pc:cxnChg>
        <pc:cxnChg chg="add del mod">
          <ac:chgData name="Fatima Pillosu" userId="a6295d4dc9e22643" providerId="LiveId" clId="{2A9B2BDC-83AC-40F6-B019-2565973FE23A}" dt="2023-11-13T14:47:01.863" v="2013" actId="478"/>
          <ac:cxnSpMkLst>
            <pc:docMk/>
            <pc:sldMk cId="2456034706" sldId="261"/>
            <ac:cxnSpMk id="19" creationId="{461FF855-E76B-D02C-DE56-726D80573D6E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19" creationId="{5177457F-7B94-2FDA-3E9C-2F01B586B75A}"/>
          </ac:cxnSpMkLst>
        </pc:cxnChg>
        <pc:cxnChg chg="add del mod">
          <ac:chgData name="Fatima Pillosu" userId="a6295d4dc9e22643" providerId="LiveId" clId="{2A9B2BDC-83AC-40F6-B019-2565973FE23A}" dt="2023-11-13T14:46:59.963" v="2011" actId="478"/>
          <ac:cxnSpMkLst>
            <pc:docMk/>
            <pc:sldMk cId="2456034706" sldId="261"/>
            <ac:cxnSpMk id="20" creationId="{0E61D79C-EB30-D874-9DD6-EA878D496642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24" creationId="{EBE0958F-74FA-3EB4-BBA5-21CBC8A6721F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25" creationId="{D1528C8C-1DD2-0BE8-E61F-7C294C937518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28" creationId="{5519A8CE-3EB5-FFC9-5D5B-D6EAC4FF2822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30" creationId="{A9771095-0CE0-EA47-63FB-47744699347A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32" creationId="{7755E740-F316-1783-4DD4-1696A27CB0D0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34" creationId="{C9FC0267-DA1A-5741-6AAC-383D117516EE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36" creationId="{5FAF128C-9A04-AA8A-FC50-C7AD2556BAF4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38" creationId="{DB4202F7-F5CC-6C7E-D4AB-8C0E6374653A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40" creationId="{3F955E3E-7D1C-15A9-DF87-AF0D49C667CD}"/>
          </ac:cxnSpMkLst>
        </pc:cxnChg>
        <pc:cxnChg chg="add del mod">
          <ac:chgData name="Fatima Pillosu" userId="a6295d4dc9e22643" providerId="LiveId" clId="{2A9B2BDC-83AC-40F6-B019-2565973FE23A}" dt="2023-11-13T15:56:52.992" v="3268" actId="478"/>
          <ac:cxnSpMkLst>
            <pc:docMk/>
            <pc:sldMk cId="2456034706" sldId="261"/>
            <ac:cxnSpMk id="57" creationId="{2C0A5B93-257F-A63C-1934-B8FFB29A003B}"/>
          </ac:cxnSpMkLst>
        </pc:cxnChg>
        <pc:cxnChg chg="add del mod">
          <ac:chgData name="Fatima Pillosu" userId="a6295d4dc9e22643" providerId="LiveId" clId="{2A9B2BDC-83AC-40F6-B019-2565973FE23A}" dt="2023-11-13T15:21:10.875" v="2802" actId="478"/>
          <ac:cxnSpMkLst>
            <pc:docMk/>
            <pc:sldMk cId="2456034706" sldId="261"/>
            <ac:cxnSpMk id="60" creationId="{CFFD8032-0992-3F34-F334-7B5C7916C509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61" creationId="{3E0651B3-DDD2-5F8F-AFAB-FBBD2B80C8BA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67" creationId="{16EA93D3-E3AD-777F-3D0C-44F3794B45F6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68" creationId="{356E6342-4980-238A-2A9F-C1598ED180A4}"/>
          </ac:cxnSpMkLst>
        </pc:cxnChg>
        <pc:cxnChg chg="add del mod or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72" creationId="{AB8E379B-7C54-F1B3-FE91-31ECCEB0261B}"/>
          </ac:cxnSpMkLst>
        </pc:cxnChg>
        <pc:cxnChg chg="add del mod or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76" creationId="{AD62A488-B4BB-4A31-2C81-87284FAE3647}"/>
          </ac:cxnSpMkLst>
        </pc:cxnChg>
        <pc:cxnChg chg="add del mod or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77" creationId="{C6C5D254-361F-043B-2A21-EBAA52528B20}"/>
          </ac:cxnSpMkLst>
        </pc:cxnChg>
        <pc:cxnChg chg="add del mod or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79" creationId="{1B58BA93-2DD1-7286-8981-A6034A87CB18}"/>
          </ac:cxnSpMkLst>
        </pc:cxnChg>
        <pc:cxnChg chg="add del mod or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83" creationId="{52F60B2D-1F09-77A6-0231-8CAC69E4BA3E}"/>
          </ac:cxnSpMkLst>
        </pc:cxnChg>
        <pc:cxnChg chg="add del mod or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86" creationId="{146AB8C3-10CF-5B85-AE17-609E7490AC6A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87" creationId="{9235D0B3-FFD3-F951-08C4-188EDC9FC71F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89" creationId="{31B71C66-7100-DBF6-9A2A-410356EF2B0E}"/>
          </ac:cxnSpMkLst>
        </pc:cxnChg>
        <pc:cxnChg chg="add del mod">
          <ac:chgData name="Fatima Pillosu" userId="a6295d4dc9e22643" providerId="LiveId" clId="{2A9B2BDC-83AC-40F6-B019-2565973FE23A}" dt="2023-11-13T15:50:00.153" v="3183" actId="478"/>
          <ac:cxnSpMkLst>
            <pc:docMk/>
            <pc:sldMk cId="2456034706" sldId="261"/>
            <ac:cxnSpMk id="91" creationId="{10C2C2FA-C815-BC8A-89B0-A286632FC511}"/>
          </ac:cxnSpMkLst>
        </pc:cxnChg>
        <pc:cxnChg chg="add del mod">
          <ac:chgData name="Fatima Pillosu" userId="a6295d4dc9e22643" providerId="LiveId" clId="{2A9B2BDC-83AC-40F6-B019-2565973FE23A}" dt="2023-11-13T15:50:01.669" v="3185" actId="478"/>
          <ac:cxnSpMkLst>
            <pc:docMk/>
            <pc:sldMk cId="2456034706" sldId="261"/>
            <ac:cxnSpMk id="92" creationId="{AF4A52F8-E243-21A9-26FF-ED65CBB369F6}"/>
          </ac:cxnSpMkLst>
        </pc:cxnChg>
        <pc:cxnChg chg="add del mod">
          <ac:chgData name="Fatima Pillosu" userId="a6295d4dc9e22643" providerId="LiveId" clId="{2A9B2BDC-83AC-40F6-B019-2565973FE23A}" dt="2023-11-13T15:50:00.856" v="3184" actId="478"/>
          <ac:cxnSpMkLst>
            <pc:docMk/>
            <pc:sldMk cId="2456034706" sldId="261"/>
            <ac:cxnSpMk id="93" creationId="{19FD35F8-65EC-EEBE-E87E-7EF18D4111E8}"/>
          </ac:cxnSpMkLst>
        </pc:cxnChg>
        <pc:cxnChg chg="add del mod">
          <ac:chgData name="Fatima Pillosu" userId="a6295d4dc9e22643" providerId="LiveId" clId="{2A9B2BDC-83AC-40F6-B019-2565973FE23A}" dt="2023-11-13T15:50:03.190" v="3186" actId="478"/>
          <ac:cxnSpMkLst>
            <pc:docMk/>
            <pc:sldMk cId="2456034706" sldId="261"/>
            <ac:cxnSpMk id="94" creationId="{2AD331FA-E611-6348-EFAB-1CF3FBE52A2A}"/>
          </ac:cxnSpMkLst>
        </pc:cxnChg>
        <pc:cxnChg chg="add del mod">
          <ac:chgData name="Fatima Pillosu" userId="a6295d4dc9e22643" providerId="LiveId" clId="{2A9B2BDC-83AC-40F6-B019-2565973FE23A}" dt="2023-11-13T15:49:58.424" v="3181" actId="478"/>
          <ac:cxnSpMkLst>
            <pc:docMk/>
            <pc:sldMk cId="2456034706" sldId="261"/>
            <ac:cxnSpMk id="95" creationId="{C5838C15-D373-B3FE-7430-05A326221C10}"/>
          </ac:cxnSpMkLst>
        </pc:cxnChg>
        <pc:cxnChg chg="add del mod">
          <ac:chgData name="Fatima Pillosu" userId="a6295d4dc9e22643" providerId="LiveId" clId="{2A9B2BDC-83AC-40F6-B019-2565973FE23A}" dt="2023-11-13T15:49:59.326" v="3182" actId="478"/>
          <ac:cxnSpMkLst>
            <pc:docMk/>
            <pc:sldMk cId="2456034706" sldId="261"/>
            <ac:cxnSpMk id="96" creationId="{27FDA34E-EED9-1FFC-A13E-F746903D9702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97" creationId="{F2DFF6FA-787F-82D0-6B61-3395117A81C5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98" creationId="{0C90FB61-D777-836B-11CC-9D6B285243B7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101" creationId="{1DE61809-7B21-541F-5D11-6DDE66ECA482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102" creationId="{8C78091A-BD2E-9328-DF80-002D8813E0B6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106" creationId="{8DE26083-9AD5-A703-8374-0E50BEE93CB4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26" creationId="{428CB920-0619-74B2-EFD7-D202CD1BFAC4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28" creationId="{A3B907EA-238E-4D16-F96A-6E2F5C66EC5B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30" creationId="{E965DA5D-9BFB-87F7-F999-788E708F171E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32" creationId="{C9B22AB6-594F-BB18-5D1C-630C1EBF0821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34" creationId="{E14CB56D-A1E1-F2DE-9CB3-2AC29FDA7B54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36" creationId="{9B6F5820-F2A1-5ABA-7742-28F2FD939B9C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38" creationId="{014E0EB3-A655-AB56-1ED1-B5C118E83365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45" creationId="{838378B3-59B5-6E3F-DE9B-0E8A6618B659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46" creationId="{6C28DA73-B4A6-AD77-E0BE-9F14F6439B8D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53" creationId="{FCC85595-9A49-38CA-8C1B-E4A27E73531E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54" creationId="{11DDBACF-0B82-F22A-EAB0-5B3318D0A4EE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65" creationId="{9A07D063-6386-E170-8D12-554F09DD150D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66" creationId="{7A07C078-3E04-FE56-6D55-E33C2FA74F5A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67" creationId="{6C5CB558-50B8-6170-9D49-72B8A8C90678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68" creationId="{1995F4C4-EA5A-56FE-21FC-E2B537A64289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69" creationId="{00312C2C-41E1-CEA7-CE4B-B15EADB3A69A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75" creationId="{79814AEC-8BA7-E4B8-2765-45E23A6FCAAB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76" creationId="{7723319C-F51D-DB8F-7284-A75FDD8846CC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80" creationId="{E7F2A673-2CC3-65EE-C8B4-F8ACD4A4AB43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89" creationId="{2017D58B-F34C-F0DC-DF50-CDFC86279FCB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90" creationId="{1A4D0887-F29F-14A3-F8BE-DB797BFD5760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91" creationId="{04B7649E-9DB6-C72C-5955-3BD0FD3C417B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92" creationId="{ABBF2211-E287-D8B3-7C92-8BAFEFFDD89C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93" creationId="{42FB168A-8424-4AB7-B118-991422BBFD8C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94" creationId="{9175DA74-8A2D-85B6-0515-FC66DCD0A667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203" creationId="{66A496D4-D173-0E22-DD7F-F268643F5E07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204" creationId="{20E2CD31-5C41-B44C-B60C-183173679A99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207" creationId="{D8D07EBE-DA68-8C0D-98AD-F1AE28F9E83E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208" creationId="{FBA2DAE5-762C-63F3-B78F-A41E5249CC02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209" creationId="{153219F5-BA85-60FE-3C39-FD4F4C560FB4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210" creationId="{3A86FF2A-06C0-0676-C86A-C26DDCBE4CD9}"/>
          </ac:cxnSpMkLst>
        </pc:cxnChg>
      </pc:sldChg>
    </pc:docChg>
  </pc:docChgLst>
  <pc:docChgLst>
    <pc:chgData name="Fatima Pillosu" userId="a6295d4dc9e22643" providerId="LiveId" clId="{63F40E3D-D31C-42E7-8F02-B6189A7D6E0F}"/>
    <pc:docChg chg="custSel modSld">
      <pc:chgData name="Fatima Pillosu" userId="a6295d4dc9e22643" providerId="LiveId" clId="{63F40E3D-D31C-42E7-8F02-B6189A7D6E0F}" dt="2023-11-01T16:55:44.717" v="1"/>
      <pc:docMkLst>
        <pc:docMk/>
      </pc:docMkLst>
      <pc:sldChg chg="addSp delSp modSp mod">
        <pc:chgData name="Fatima Pillosu" userId="a6295d4dc9e22643" providerId="LiveId" clId="{63F40E3D-D31C-42E7-8F02-B6189A7D6E0F}" dt="2023-11-01T16:55:44.717" v="1"/>
        <pc:sldMkLst>
          <pc:docMk/>
          <pc:sldMk cId="3525885230" sldId="260"/>
        </pc:sldMkLst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6" creationId="{1F05C2BD-6E9D-8E1D-7F47-BFACF8C00E32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7" creationId="{21791B35-44F4-8458-710C-D840FD307CC8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8" creationId="{7A65A2DD-E7A7-B9B8-D73E-C4D702C8F987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9" creationId="{D78076F6-817F-E9E8-871B-8C64044CA94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0" creationId="{4EE59B16-DB2C-9B56-335A-9992EBE5B888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1" creationId="{3C4C2A41-2EA9-598C-BD18-02B3A3C8BEDD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2" creationId="{723B8A71-9AF4-8DA9-8A40-69409AE3B76C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3" creationId="{5B479AC5-8DF3-4E3B-6B7F-1B2FA877558B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4" creationId="{A097E008-0D84-162E-26C5-C09AFA75768C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5" creationId="{8882A52F-40F8-E8CD-1CDF-455FCBC1739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6" creationId="{722319F4-BD9F-354C-6F77-464DE3352436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7" creationId="{D972B69A-4651-6B05-4F0C-F769D5E5E714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8" creationId="{82A8BA2D-AB70-984D-CC94-32590D30DF3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9" creationId="{BE696FB2-11CE-E486-88D5-058EAD1B3624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0" creationId="{8BD4B8E3-530A-ACD1-6A4C-9898D02BD6AC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1" creationId="{9D9B9B11-F64C-49BD-C0B7-414855412436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2" creationId="{F9963A52-66AF-7FC2-8E1B-72E46440F6F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3" creationId="{979786D2-F9CB-8B6E-B191-24D5BC068A2D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4" creationId="{56123873-EDF2-601F-8507-6A10AF10BBB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5" creationId="{2CF2D4B2-AFE7-8972-0832-A14ECC97DD36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6" creationId="{80DC960F-DA9E-4F0D-E5F1-B1AC3D58915C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7" creationId="{3465EBC7-4817-7E65-0069-CA1C8954DAD8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8" creationId="{4E94DE82-760A-A278-A83A-5BF2D22D6706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9" creationId="{A712A47A-F2E6-D734-BC38-1C8540E44ED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30" creationId="{EA4FD24D-FF35-13E6-AE38-F6C54AB5930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31" creationId="{A154D354-5128-BE16-11A0-E5FBF71309B8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32" creationId="{7AB186B4-2FDD-2FB6-E0B8-61AE843FB7E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33" creationId="{E93F1C8E-CBEC-F6F6-D132-372E0B97ACF4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34" creationId="{44F0E49B-0470-EE45-D59C-45A301BF8F1A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35" creationId="{6721C33C-A2A5-AA7C-0CDC-7EBEEE6CF695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36" creationId="{512F5435-53DD-4749-6D40-70F267A3107E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37" creationId="{6962D8E9-85AA-2670-C2FD-9B4B567A6EE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38" creationId="{3420F651-507D-0C08-F52D-F2FA2F86C9F9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39" creationId="{F91B9F53-265A-6240-BAF8-F1DAC31FB394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40" creationId="{DBA6D8C2-61C6-E990-DFB3-4A58E9D0E389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41" creationId="{584402CD-DDCD-87DE-62C3-6AFAC235B8FA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42" creationId="{9A559956-16DC-3D5B-DDAD-1D5D6401756D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43" creationId="{F00C7481-0654-296B-BEDB-0849B4A1DD26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44" creationId="{E9AC9E5A-A413-54DA-28FF-95001CA0F50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45" creationId="{73AD7AA8-6F42-0143-3069-0436F7749FB5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46" creationId="{E24A9AB0-6EF9-2F47-CE70-20DCCA72228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47" creationId="{2FDEB6D7-636C-E4F5-BBF2-C999410F8949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48" creationId="{D01FC0AE-D1EE-ADD3-BF33-0A4799676170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49" creationId="{DADE6798-B472-8776-036C-F1C7C8D7AEBF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50" creationId="{6F26BC0D-0AA6-8B9C-92B7-0D16C17BEB96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51" creationId="{4FCA476E-6405-CC16-2C7A-0A4A8A59D83E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52" creationId="{8237B129-7558-DB05-B1DE-C7F671FFD989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53" creationId="{761F2924-CBA1-39A5-957C-20AA13744A0E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54" creationId="{E2DE05AA-10B0-439C-BBE1-098F24405FB7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55" creationId="{0371CFEB-A7A7-672B-2CED-4FA99A2F10A5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56" creationId="{2B2F0353-A40E-EE46-4F96-23D0289FF01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57" creationId="{AE622ED2-FD81-45E6-5EEE-52E388DCD8AF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58" creationId="{DEE78F59-2CEB-8502-95C8-E42147CD1BFB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59" creationId="{EB808A49-423A-C306-2C92-4275097EBCCB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60" creationId="{5EABBED8-FCB2-4AF6-5FAC-B7811A98423C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61" creationId="{F46197DC-88A7-C8FF-1689-A93C0CFB173F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62" creationId="{47A6E29F-3F1E-F6B6-89C3-54F8E9590E4E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63" creationId="{CA21401A-515D-D3C9-B661-366145CB1AE4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28" creationId="{C5BF74FD-196E-A5EF-46EB-6407D8C1815E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29" creationId="{8B0263C4-0966-5C0B-B5B0-612133813CB4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30" creationId="{60AF0898-4998-49F3-CD9F-E7FB7663FDB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31" creationId="{7517B8A8-732A-B335-608A-F2236CE847AD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32" creationId="{6B61E7CF-5A79-6F61-31FC-C70F300B5AA8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34" creationId="{B49AC208-C95A-F747-0BC9-E872541CD8D2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36" creationId="{62C1D57C-66EF-5B93-B429-BCE369992A42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38" creationId="{FB58C87D-6E19-3425-2D0B-6E4F9FC656B3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40" creationId="{17F46FCC-7AAF-FECF-CE73-6EC20546DCE6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42" creationId="{77DD0B5A-EEF8-5C44-B678-5E03B18ADBD4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44" creationId="{1E01FEA4-EF62-EDF4-73C5-322F9D66E276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46" creationId="{75EED956-1BE3-CEB6-3F06-FF90CEECAA5F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47" creationId="{25B717D3-2A32-ADAB-7C1A-6ACAA87BEE95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48" creationId="{703D1DC8-93B2-54CB-E2B4-EE2B1619FFDF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49" creationId="{40680D20-EC7C-5EC4-9F61-AC8D30A0FA60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50" creationId="{D515A09A-260E-F900-B74E-CD0731CC16FE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51" creationId="{5AF65CD5-FE55-86E8-909A-A86C92433FBC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52" creationId="{53741D5A-14EF-9D44-7A32-63D99FCAA43F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53" creationId="{E5F706B8-8AD2-A3F9-BB22-7C6DC7B944E2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54" creationId="{12D1B05E-CD76-0E4D-30F1-D5A4E18C84AB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57" creationId="{BD3F1330-F5AA-2B76-4511-7CE0B548FE89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58" creationId="{FC6AF5D6-FCFF-4E43-EE2C-278629D7904B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61" creationId="{C5FD365F-7114-F263-E61B-629F5A9DBA1C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67" creationId="{30045A9D-AEA1-0344-F37B-C0074F5573FC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68" creationId="{BC579963-FDA4-F699-DC9E-352E005BE308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69" creationId="{63548477-E63B-CCDF-BB4D-91B4AADC77C9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70" creationId="{958708A7-5E4C-75A0-BE0B-FC7575EDE020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71" creationId="{813864B3-360F-740E-8928-2A9AC567DEF4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72" creationId="{2B6F1CFB-C3EC-0E7D-1779-C661A02A6172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73" creationId="{D48C69BC-6622-D82D-6D58-4CF65060EB97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74" creationId="{9CFE594A-927E-44E4-5E77-CD19B2CFD37A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75" creationId="{FAB9AA7F-DBD5-D211-DCDC-CF83882AB6D4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76" creationId="{7D56EDB7-D760-FCEC-4FED-8131F6DC475B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77" creationId="{B133EF97-F97F-2EFE-83F7-934D7C7F0C77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78" creationId="{8F93BF1D-558F-8D68-EBA2-99A42AF8BC91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79" creationId="{B851534F-E66B-D90C-8235-C0AB0AD147B5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80" creationId="{A8DE1660-A3E8-35CF-E3A2-124C453ADDAE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81" creationId="{247364C4-17AF-B7CB-47DB-F8EB9D428A5C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82" creationId="{F9F643C6-6E94-32E3-01E9-15C25DA867FD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83" creationId="{BBD70FBE-1B38-A8A0-C57A-5A47BFD1000A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84" creationId="{A70B5BE3-05B3-F97A-F5CC-827B1DF3862D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85" creationId="{1031D5AF-BB07-CA1A-3CCF-A16F9955A464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86" creationId="{C558ECF0-4EA4-5725-0264-407C2FF36CBE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87" creationId="{C769B698-154E-AB8E-9DB8-2C2F28709A82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88" creationId="{CB763BE7-3F84-D68C-610D-3620DAFB6E52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89" creationId="{42BFE7A8-F292-1073-4046-48BCCFB51AB9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90" creationId="{47AB5FBF-3E3D-4EE2-07FA-5B91624706F8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91" creationId="{CA62744B-8EA7-DFB1-1E0C-A97C288A14FF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92" creationId="{19807B11-F7DD-F26C-18AC-B6B885394555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93" creationId="{F3E6DF1D-A911-7A90-7C6B-BF9E36916DB8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94" creationId="{E96520BC-9781-DACD-4597-D467CB4BA631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95" creationId="{D10E4672-8003-A65C-1742-15ED8C884AF0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96" creationId="{76D6C4CD-C78C-6568-7A5E-CEC07B2E0FBF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97" creationId="{160441AE-F84D-18EC-2754-C91EA480A967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98" creationId="{1C6268E7-48AA-FCB6-23CC-809406CDD594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99" creationId="{5CA66A0B-5829-6AB8-80A4-7E6C2B3E649C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00" creationId="{03896774-F206-3A84-A58F-2E4CDFEF2C24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01" creationId="{5B2C95A9-B5B5-3F05-9506-A01340658612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02" creationId="{568BDB56-4873-BBA3-88CA-BA8B96E334FA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03" creationId="{8F77360C-9A90-B5E9-9F12-BBF175A805DB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04" creationId="{2B4510AE-96DD-162B-A1DF-BC9285905FBB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05" creationId="{51B14CC5-7CE8-67DE-5C31-B420CBB737AF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06" creationId="{B4216DDB-4223-630D-231E-F606951DAA6D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07" creationId="{64F8D784-4A45-02A1-C7B6-70085066BD2C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08" creationId="{488649D4-4F8E-8812-791B-D1701DC876BB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09" creationId="{4C8423CE-CEED-8C55-B6DC-7B3B973B5BB7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10" creationId="{5923E44C-1700-CBF1-19CB-14C13D03FCC4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11" creationId="{948D8B59-215B-FCC9-BF1C-8F6FDD2862E5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12" creationId="{C6B2FD3D-1388-9B2F-0958-F7AF9E6E4EF0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13" creationId="{A58B8383-7D40-F196-289A-3F4ABC755AA6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14" creationId="{A176F3B1-3499-F6F9-280D-88472982162B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15" creationId="{AF03FCD9-427D-ED46-AB3A-AD9969A1FBC5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16" creationId="{8D2EB17A-5254-9A01-067C-2D46AF1645F6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17" creationId="{708529AD-0CF1-3A9A-29D7-DB8667732E07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18" creationId="{E6E555B1-0C4F-1FC6-7C47-F2758A1DD87F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19" creationId="{3861C042-4B62-B5FA-1FD4-AA9E66029D15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20" creationId="{68440872-B318-6E96-B2CC-B16EF9112DA3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21" creationId="{01FD6912-8DDF-3445-0472-5742633A8719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22" creationId="{9C682BA3-8698-490E-8A34-B0E0F1E716A2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23" creationId="{7E94F9AA-96FC-778A-CE16-E33F182966E9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24" creationId="{1AECC7E4-B4C3-F2C8-A21B-A96133D3BC18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25" creationId="{9295E5A0-34A9-EEC4-8C1A-303337F9D806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26" creationId="{9C75102D-012A-F10C-F125-60A8957B19FC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27" creationId="{EE8CE6C3-829E-78B0-F658-671C82F72B01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28" creationId="{0A87BC82-83F9-9EEC-EF6B-690B863D9CE5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29" creationId="{FB77CD39-C560-7B47-D23F-32D240242E9A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31" creationId="{017173E0-C787-5E7E-FCAE-29EAE6FC8F91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33" creationId="{B4A44DFB-C4BF-D858-77E8-B8125AF1619B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35" creationId="{5F6AB36B-6CF4-B6B3-D6D8-7D904F536BF1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37" creationId="{32195252-86AF-7FC1-B0FE-2290B5735F55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39" creationId="{26DB8324-A043-EB50-6FD4-D538E0B13214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41" creationId="{35468D4F-5067-BA05-9FE8-B3DF5B7891C9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43" creationId="{F6A07D13-EF0A-E1A2-3F7B-B225A65B0E6D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44" creationId="{FCF0A116-0D0A-DB80-852C-BC1133739AFA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45" creationId="{81300C9C-C955-3BC2-6BA8-7635DCBEA0A4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46" creationId="{34F7161D-174E-311B-E6F7-E7B8102688BC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47" creationId="{43851E50-2866-B353-640E-5BD594164FD9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48" creationId="{3A0D05A6-D301-08E6-7CCE-61746B724C51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49" creationId="{1839D8FD-BEB8-D282-B172-B8460547CA43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50" creationId="{ADE64F07-B951-3534-16F9-778E6ACCA51F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51" creationId="{C4673FE1-13E3-2CE9-F940-36ED80AACC5A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54" creationId="{48123D02-BD43-2732-6E36-53CC365DA9D3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55" creationId="{CFB5E2F1-9C0A-4AB3-E36A-41059A9E57BA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58" creationId="{15CC2297-46D2-B866-9074-9067BA1AC33A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60" creationId="{91EF9EB1-7641-5A3D-93B8-3BBAED43B935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61" creationId="{7A821B72-1527-0651-F378-823F810DDE03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64" creationId="{7FFA2BC0-9297-8296-15A7-68C2C1F5213D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65" creationId="{6D1B8C72-F486-68D7-6B29-72F1B4AE30DE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67" creationId="{BB7FDF39-9517-49CB-97C9-203B06D7CC86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68" creationId="{3192F02D-BDFB-E5FF-99EE-D4CB190EE044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69" creationId="{15788618-39DD-C202-49E4-8575F408DC72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70" creationId="{158C04BA-C13A-BC97-D6EC-CB3E2A05FB5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73" creationId="{018025BC-9D68-7DE4-27B8-B964A038CE8E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74" creationId="{239FFF52-42E8-89CE-DD94-C397682945E3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76" creationId="{F9042C6F-A039-359C-16EC-EE2C6CC6DDBE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77" creationId="{A6E4BDCA-D120-4C0B-0F22-D233892F4976}"/>
          </ac:spMkLst>
        </pc:spChg>
        <pc:picChg chg="add mod">
          <ac:chgData name="Fatima Pillosu" userId="a6295d4dc9e22643" providerId="LiveId" clId="{63F40E3D-D31C-42E7-8F02-B6189A7D6E0F}" dt="2023-11-01T16:55:44.717" v="1"/>
          <ac:picMkLst>
            <pc:docMk/>
            <pc:sldMk cId="3525885230" sldId="260"/>
            <ac:picMk id="2" creationId="{89F9180E-FD42-AC91-278B-61F2C655A75E}"/>
          </ac:picMkLst>
        </pc:picChg>
        <pc:picChg chg="add mod">
          <ac:chgData name="Fatima Pillosu" userId="a6295d4dc9e22643" providerId="LiveId" clId="{63F40E3D-D31C-42E7-8F02-B6189A7D6E0F}" dt="2023-11-01T16:55:44.717" v="1"/>
          <ac:picMkLst>
            <pc:docMk/>
            <pc:sldMk cId="3525885230" sldId="260"/>
            <ac:picMk id="3" creationId="{96F6680B-8BDE-5324-5222-43AD2EC8CF1B}"/>
          </ac:picMkLst>
        </pc:picChg>
        <pc:picChg chg="add mod">
          <ac:chgData name="Fatima Pillosu" userId="a6295d4dc9e22643" providerId="LiveId" clId="{63F40E3D-D31C-42E7-8F02-B6189A7D6E0F}" dt="2023-11-01T16:55:44.717" v="1"/>
          <ac:picMkLst>
            <pc:docMk/>
            <pc:sldMk cId="3525885230" sldId="260"/>
            <ac:picMk id="4" creationId="{3842AD46-F5DA-C5D1-B709-DB95099EB8B7}"/>
          </ac:picMkLst>
        </pc:picChg>
        <pc:picChg chg="add mod">
          <ac:chgData name="Fatima Pillosu" userId="a6295d4dc9e22643" providerId="LiveId" clId="{63F40E3D-D31C-42E7-8F02-B6189A7D6E0F}" dt="2023-11-01T16:55:44.717" v="1"/>
          <ac:picMkLst>
            <pc:docMk/>
            <pc:sldMk cId="3525885230" sldId="260"/>
            <ac:picMk id="5" creationId="{0D5F1040-A671-ED4F-A028-509C21A737B7}"/>
          </ac:picMkLst>
        </pc:picChg>
        <pc:picChg chg="del">
          <ac:chgData name="Fatima Pillosu" userId="a6295d4dc9e22643" providerId="LiveId" clId="{63F40E3D-D31C-42E7-8F02-B6189A7D6E0F}" dt="2023-11-01T16:55:30.638" v="0" actId="21"/>
          <ac:picMkLst>
            <pc:docMk/>
            <pc:sldMk cId="3525885230" sldId="260"/>
            <ac:picMk id="163" creationId="{AB017CEA-691D-0C28-777C-0A4BBC854676}"/>
          </ac:picMkLst>
        </pc:picChg>
        <pc:picChg chg="del">
          <ac:chgData name="Fatima Pillosu" userId="a6295d4dc9e22643" providerId="LiveId" clId="{63F40E3D-D31C-42E7-8F02-B6189A7D6E0F}" dt="2023-11-01T16:55:30.638" v="0" actId="21"/>
          <ac:picMkLst>
            <pc:docMk/>
            <pc:sldMk cId="3525885230" sldId="260"/>
            <ac:picMk id="164" creationId="{E000654F-6B87-F6CF-5EE9-ABBEAC8846A7}"/>
          </ac:picMkLst>
        </pc:picChg>
        <pc:picChg chg="del">
          <ac:chgData name="Fatima Pillosu" userId="a6295d4dc9e22643" providerId="LiveId" clId="{63F40E3D-D31C-42E7-8F02-B6189A7D6E0F}" dt="2023-11-01T16:55:30.638" v="0" actId="21"/>
          <ac:picMkLst>
            <pc:docMk/>
            <pc:sldMk cId="3525885230" sldId="260"/>
            <ac:picMk id="165" creationId="{7C5BD93F-4342-7194-4A3B-BCEFDF5BB3B8}"/>
          </ac:picMkLst>
        </pc:picChg>
        <pc:picChg chg="del">
          <ac:chgData name="Fatima Pillosu" userId="a6295d4dc9e22643" providerId="LiveId" clId="{63F40E3D-D31C-42E7-8F02-B6189A7D6E0F}" dt="2023-11-01T16:55:30.638" v="0" actId="21"/>
          <ac:picMkLst>
            <pc:docMk/>
            <pc:sldMk cId="3525885230" sldId="260"/>
            <ac:picMk id="166" creationId="{3AE5FC5F-0DFD-0ED5-DA88-EBC23BFA40AC}"/>
          </ac:picMkLst>
        </pc:pic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33" creationId="{81E7FD0A-A915-9B3D-36B8-31315170DBC2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35" creationId="{A298FAD4-F715-DD2D-D7D3-02448D94126E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37" creationId="{4ABABDE4-E894-BA36-3DE6-45C0090BF1F9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39" creationId="{142A793C-0281-5F87-EE0A-CB3AAEB1B178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41" creationId="{45DF4FAF-1373-78F1-D35B-831FBBD918E8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43" creationId="{B8421A02-804D-8283-1901-2A608ED5F84E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45" creationId="{93B18C19-FDD0-058B-516F-4CA886022A5F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55" creationId="{4E8B322F-D6D9-7D1D-6974-4B71994B1561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56" creationId="{73F2AFC7-3746-7EAB-083C-07BC04A35239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59" creationId="{DA8CA657-778A-2466-46B1-A93C6283060C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60" creationId="{561F512A-C91B-6301-10CD-7F4FF261667E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62" creationId="{D386D2B4-4202-4969-B480-443D00E32ECF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30" creationId="{C3CAA5C7-FDE9-F922-1C95-806413DF5055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32" creationId="{D432F9C8-DA1B-801D-53C3-B1B0B2780859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34" creationId="{EC44C294-29C6-A535-FED7-84FC43C8F7A2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36" creationId="{492A087E-BBF7-30EB-81DF-EECBCE3DA54A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38" creationId="{26D38727-C8B6-3CE6-F96C-A860901919C9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40" creationId="{6E9E84AF-2271-3833-7B43-271CCD8C3603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42" creationId="{CB037F73-A7AA-8EE8-041B-651F51CDE5A2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52" creationId="{D86D28EC-FB89-7020-2B7C-5235135E65E8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53" creationId="{4A4DB64A-1A88-E4AF-3179-6BE6EB8CC5BB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56" creationId="{8166855E-5E10-BCEE-8822-02FEBE478BC4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57" creationId="{600B0891-6884-CA32-768E-4A2EB2935454}"/>
          </ac:cxnSpMkLst>
        </pc:cxnChg>
        <pc:cxnChg chg="del mod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59" creationId="{1F94816B-2436-65C9-36C7-F57A358F4A6E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62" creationId="{3A905050-6778-9525-A57D-E0606F296799}"/>
          </ac:cxnSpMkLst>
        </pc:cxnChg>
        <pc:cxnChg chg="del mod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63" creationId="{70AC1175-1CAE-015B-9455-25A2DED5E2C8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66" creationId="{5F50FB3F-DE51-08A4-F4C3-EB918C021E4D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271" creationId="{5A77743F-F4E2-4B71-BBEB-3ADA43E73FE9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272" creationId="{EBD520FF-7B67-C1F1-07E5-FA8DF57ECBC0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275" creationId="{B2067BFE-56BB-8787-F642-C9F2CCEFF17F}"/>
          </ac:cxnSpMkLst>
        </pc:cxnChg>
      </pc:sldChg>
    </pc:docChg>
  </pc:docChgLst>
  <pc:docChgLst>
    <pc:chgData name="Fatima Pillosu" userId="a6295d4dc9e22643" providerId="LiveId" clId="{51869371-FC51-4D01-85C0-2D4DFBAF78F8}"/>
    <pc:docChg chg="undo redo custSel addSld delSld modSld sldOrd modMainMaster">
      <pc:chgData name="Fatima Pillosu" userId="a6295d4dc9e22643" providerId="LiveId" clId="{51869371-FC51-4D01-85C0-2D4DFBAF78F8}" dt="2022-01-05T12:18:02.300" v="2786" actId="1076"/>
      <pc:docMkLst>
        <pc:docMk/>
      </pc:docMkLst>
      <pc:sldChg chg="addSp delSp modSp del mod">
        <pc:chgData name="Fatima Pillosu" userId="a6295d4dc9e22643" providerId="LiveId" clId="{51869371-FC51-4D01-85C0-2D4DFBAF78F8}" dt="2022-01-05T10:52:57.823" v="1494" actId="2696"/>
        <pc:sldMkLst>
          <pc:docMk/>
          <pc:sldMk cId="2029648901" sldId="256"/>
        </pc:sldMkLst>
        <pc:spChg chg="mod">
          <ac:chgData name="Fatima Pillosu" userId="a6295d4dc9e22643" providerId="LiveId" clId="{51869371-FC51-4D01-85C0-2D4DFBAF78F8}" dt="2022-01-05T06:43:45.821" v="1375" actId="1035"/>
          <ac:spMkLst>
            <pc:docMk/>
            <pc:sldMk cId="2029648901" sldId="256"/>
            <ac:spMk id="12" creationId="{F4744D65-A014-4F2F-8327-76622DBFA0DB}"/>
          </ac:spMkLst>
        </pc:spChg>
        <pc:spChg chg="mod">
          <ac:chgData name="Fatima Pillosu" userId="a6295d4dc9e22643" providerId="LiveId" clId="{51869371-FC51-4D01-85C0-2D4DFBAF78F8}" dt="2022-01-05T06:43:45.821" v="1375" actId="1035"/>
          <ac:spMkLst>
            <pc:docMk/>
            <pc:sldMk cId="2029648901" sldId="256"/>
            <ac:spMk id="13" creationId="{66771A45-2147-4A8A-B61A-1E494AAA1BDE}"/>
          </ac:spMkLst>
        </pc:spChg>
        <pc:spChg chg="mod topLvl">
          <ac:chgData name="Fatima Pillosu" userId="a6295d4dc9e22643" providerId="LiveId" clId="{51869371-FC51-4D01-85C0-2D4DFBAF78F8}" dt="2022-01-04T15:18:44.543" v="456" actId="164"/>
          <ac:spMkLst>
            <pc:docMk/>
            <pc:sldMk cId="2029648901" sldId="256"/>
            <ac:spMk id="14" creationId="{090CCC6A-F09B-4537-951B-B3400B96E770}"/>
          </ac:spMkLst>
        </pc:spChg>
        <pc:spChg chg="mod topLvl">
          <ac:chgData name="Fatima Pillosu" userId="a6295d4dc9e22643" providerId="LiveId" clId="{51869371-FC51-4D01-85C0-2D4DFBAF78F8}" dt="2022-01-04T15:18:44.543" v="456" actId="164"/>
          <ac:spMkLst>
            <pc:docMk/>
            <pc:sldMk cId="2029648901" sldId="256"/>
            <ac:spMk id="18" creationId="{6975AF7C-7664-4197-9C4D-C5B464E8B87A}"/>
          </ac:spMkLst>
        </pc:spChg>
        <pc:spChg chg="mod topLvl">
          <ac:chgData name="Fatima Pillosu" userId="a6295d4dc9e22643" providerId="LiveId" clId="{51869371-FC51-4D01-85C0-2D4DFBAF78F8}" dt="2022-01-04T15:18:44.543" v="456" actId="164"/>
          <ac:spMkLst>
            <pc:docMk/>
            <pc:sldMk cId="2029648901" sldId="256"/>
            <ac:spMk id="19" creationId="{129DA7A6-7DBB-432E-BA35-1222E4E83684}"/>
          </ac:spMkLst>
        </pc:spChg>
        <pc:spChg chg="del mod">
          <ac:chgData name="Fatima Pillosu" userId="a6295d4dc9e22643" providerId="LiveId" clId="{51869371-FC51-4D01-85C0-2D4DFBAF78F8}" dt="2022-01-05T06:43:39.690" v="1354" actId="478"/>
          <ac:spMkLst>
            <pc:docMk/>
            <pc:sldMk cId="2029648901" sldId="256"/>
            <ac:spMk id="20" creationId="{FDC6011D-D81D-476C-8A06-184DB155B798}"/>
          </ac:spMkLst>
        </pc:spChg>
        <pc:spChg chg="add mod ord">
          <ac:chgData name="Fatima Pillosu" userId="a6295d4dc9e22643" providerId="LiveId" clId="{51869371-FC51-4D01-85C0-2D4DFBAF78F8}" dt="2022-01-05T06:43:45.821" v="1375" actId="1035"/>
          <ac:spMkLst>
            <pc:docMk/>
            <pc:sldMk cId="2029648901" sldId="256"/>
            <ac:spMk id="21" creationId="{A7AF98A4-F904-45B4-AC92-443640F8668B}"/>
          </ac:spMkLst>
        </pc:spChg>
        <pc:spChg chg="add mod">
          <ac:chgData name="Fatima Pillosu" userId="a6295d4dc9e22643" providerId="LiveId" clId="{51869371-FC51-4D01-85C0-2D4DFBAF78F8}" dt="2022-01-05T06:43:45.821" v="1375" actId="1035"/>
          <ac:spMkLst>
            <pc:docMk/>
            <pc:sldMk cId="2029648901" sldId="256"/>
            <ac:spMk id="22" creationId="{F2197653-7F1C-4386-85EA-FF20F6FE9349}"/>
          </ac:spMkLst>
        </pc:spChg>
        <pc:spChg chg="mod">
          <ac:chgData name="Fatima Pillosu" userId="a6295d4dc9e22643" providerId="LiveId" clId="{51869371-FC51-4D01-85C0-2D4DFBAF78F8}" dt="2022-01-04T15:00:08.859" v="88"/>
          <ac:spMkLst>
            <pc:docMk/>
            <pc:sldMk cId="2029648901" sldId="256"/>
            <ac:spMk id="25" creationId="{E79F3C83-6137-4B18-9C40-B628D498B9EB}"/>
          </ac:spMkLst>
        </pc:spChg>
        <pc:spChg chg="mod">
          <ac:chgData name="Fatima Pillosu" userId="a6295d4dc9e22643" providerId="LiveId" clId="{51869371-FC51-4D01-85C0-2D4DFBAF78F8}" dt="2022-01-04T15:00:08.859" v="88"/>
          <ac:spMkLst>
            <pc:docMk/>
            <pc:sldMk cId="2029648901" sldId="256"/>
            <ac:spMk id="28" creationId="{505AD6A4-B41A-439F-9090-4233CA451819}"/>
          </ac:spMkLst>
        </pc:spChg>
        <pc:spChg chg="mod">
          <ac:chgData name="Fatima Pillosu" userId="a6295d4dc9e22643" providerId="LiveId" clId="{51869371-FC51-4D01-85C0-2D4DFBAF78F8}" dt="2022-01-04T15:00:08.859" v="88"/>
          <ac:spMkLst>
            <pc:docMk/>
            <pc:sldMk cId="2029648901" sldId="256"/>
            <ac:spMk id="29" creationId="{7868C05C-6CC8-4C07-AAAC-EAA1F740544B}"/>
          </ac:spMkLst>
        </pc:spChg>
        <pc:spChg chg="add mod">
          <ac:chgData name="Fatima Pillosu" userId="a6295d4dc9e22643" providerId="LiveId" clId="{51869371-FC51-4D01-85C0-2D4DFBAF78F8}" dt="2022-01-05T06:46:31.790" v="1456" actId="12789"/>
          <ac:spMkLst>
            <pc:docMk/>
            <pc:sldMk cId="2029648901" sldId="256"/>
            <ac:spMk id="30" creationId="{56F5ED14-614E-4723-BA1F-4828C741A1A1}"/>
          </ac:spMkLst>
        </pc:spChg>
        <pc:spChg chg="add mod">
          <ac:chgData name="Fatima Pillosu" userId="a6295d4dc9e22643" providerId="LiveId" clId="{51869371-FC51-4D01-85C0-2D4DFBAF78F8}" dt="2022-01-05T06:44:38.413" v="1410" actId="1076"/>
          <ac:spMkLst>
            <pc:docMk/>
            <pc:sldMk cId="2029648901" sldId="256"/>
            <ac:spMk id="31" creationId="{F83F64EB-4482-494A-AACA-2C34FE0931C6}"/>
          </ac:spMkLst>
        </pc:spChg>
        <pc:spChg chg="mod topLvl">
          <ac:chgData name="Fatima Pillosu" userId="a6295d4dc9e22643" providerId="LiveId" clId="{51869371-FC51-4D01-85C0-2D4DFBAF78F8}" dt="2022-01-04T16:05:45.333" v="581" actId="164"/>
          <ac:spMkLst>
            <pc:docMk/>
            <pc:sldMk cId="2029648901" sldId="256"/>
            <ac:spMk id="33" creationId="{05042DCE-257F-40F6-8DAE-3D327966AE49}"/>
          </ac:spMkLst>
        </pc:spChg>
        <pc:spChg chg="del mod topLvl">
          <ac:chgData name="Fatima Pillosu" userId="a6295d4dc9e22643" providerId="LiveId" clId="{51869371-FC51-4D01-85C0-2D4DFBAF78F8}" dt="2022-01-04T15:06:27.797" v="285" actId="478"/>
          <ac:spMkLst>
            <pc:docMk/>
            <pc:sldMk cId="2029648901" sldId="256"/>
            <ac:spMk id="36" creationId="{578275C8-18A0-4FBB-8A44-848A56A5356B}"/>
          </ac:spMkLst>
        </pc:spChg>
        <pc:spChg chg="mod topLvl">
          <ac:chgData name="Fatima Pillosu" userId="a6295d4dc9e22643" providerId="LiveId" clId="{51869371-FC51-4D01-85C0-2D4DFBAF78F8}" dt="2022-01-05T06:47:56.520" v="1472" actId="20577"/>
          <ac:spMkLst>
            <pc:docMk/>
            <pc:sldMk cId="2029648901" sldId="256"/>
            <ac:spMk id="37" creationId="{83E0B0E6-E484-4D42-BEEA-DE62B407C0D4}"/>
          </ac:spMkLst>
        </pc:spChg>
        <pc:spChg chg="add mod topLvl">
          <ac:chgData name="Fatima Pillosu" userId="a6295d4dc9e22643" providerId="LiveId" clId="{51869371-FC51-4D01-85C0-2D4DFBAF78F8}" dt="2022-01-05T06:46:58.392" v="1458" actId="20577"/>
          <ac:spMkLst>
            <pc:docMk/>
            <pc:sldMk cId="2029648901" sldId="256"/>
            <ac:spMk id="39" creationId="{A841CABF-58DC-4941-926B-B7284C7EC598}"/>
          </ac:spMkLst>
        </pc:spChg>
        <pc:spChg chg="add mod topLvl">
          <ac:chgData name="Fatima Pillosu" userId="a6295d4dc9e22643" providerId="LiveId" clId="{51869371-FC51-4D01-85C0-2D4DFBAF78F8}" dt="2022-01-05T06:46:59.349" v="1459" actId="20577"/>
          <ac:spMkLst>
            <pc:docMk/>
            <pc:sldMk cId="2029648901" sldId="256"/>
            <ac:spMk id="41" creationId="{2AAC06FF-DDC1-45A3-9457-551A6253CA15}"/>
          </ac:spMkLst>
        </pc:spChg>
        <pc:spChg chg="add mod topLvl">
          <ac:chgData name="Fatima Pillosu" userId="a6295d4dc9e22643" providerId="LiveId" clId="{51869371-FC51-4D01-85C0-2D4DFBAF78F8}" dt="2022-01-05T06:47:00.061" v="1460" actId="20577"/>
          <ac:spMkLst>
            <pc:docMk/>
            <pc:sldMk cId="2029648901" sldId="256"/>
            <ac:spMk id="43" creationId="{47F5CE8A-C939-49EF-96E9-56C7C9A49ED5}"/>
          </ac:spMkLst>
        </pc:spChg>
        <pc:spChg chg="add mod topLvl">
          <ac:chgData name="Fatima Pillosu" userId="a6295d4dc9e22643" providerId="LiveId" clId="{51869371-FC51-4D01-85C0-2D4DFBAF78F8}" dt="2022-01-05T06:47:00.837" v="1461" actId="20577"/>
          <ac:spMkLst>
            <pc:docMk/>
            <pc:sldMk cId="2029648901" sldId="256"/>
            <ac:spMk id="45" creationId="{5AF7F69C-1E96-44B8-A400-EEEAF5B2842D}"/>
          </ac:spMkLst>
        </pc:spChg>
        <pc:spChg chg="add mod topLvl">
          <ac:chgData name="Fatima Pillosu" userId="a6295d4dc9e22643" providerId="LiveId" clId="{51869371-FC51-4D01-85C0-2D4DFBAF78F8}" dt="2022-01-05T06:47:01.857" v="1462" actId="20577"/>
          <ac:spMkLst>
            <pc:docMk/>
            <pc:sldMk cId="2029648901" sldId="256"/>
            <ac:spMk id="47" creationId="{782211B6-CCED-4B6C-96CE-41EFAE50BC5C}"/>
          </ac:spMkLst>
        </pc:spChg>
        <pc:spChg chg="add mod topLvl">
          <ac:chgData name="Fatima Pillosu" userId="a6295d4dc9e22643" providerId="LiveId" clId="{51869371-FC51-4D01-85C0-2D4DFBAF78F8}" dt="2022-01-05T06:47:02.929" v="1463" actId="20577"/>
          <ac:spMkLst>
            <pc:docMk/>
            <pc:sldMk cId="2029648901" sldId="256"/>
            <ac:spMk id="49" creationId="{CA823AD8-E995-4F5E-9EFE-815FECFAC49A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52" creationId="{35D74F92-BAB8-4E2B-A4F2-A6ECE9AD77A7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54" creationId="{A05E372F-04F7-4A3C-9122-8A0C5C6CCF2E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56" creationId="{F25FB00A-43A0-4D55-A4E8-B904B077A466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58" creationId="{4D010192-CECF-41AA-BFDA-A13CAC1BC0D5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60" creationId="{FAA585B9-9BD3-4F98-933C-CFCEA83518ED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62" creationId="{13D59CDD-C9BE-4DF3-8871-A701534AB82E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64" creationId="{884B8789-DAE7-4EB2-8E08-8B4EE7656EC2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66" creationId="{46AFC188-4912-4D15-81D8-FF0060BFDA79}"/>
          </ac:spMkLst>
        </pc:spChg>
        <pc:spChg chg="add mod topLvl">
          <ac:chgData name="Fatima Pillosu" userId="a6295d4dc9e22643" providerId="LiveId" clId="{51869371-FC51-4D01-85C0-2D4DFBAF78F8}" dt="2022-01-04T16:05:45.333" v="581" actId="164"/>
          <ac:spMkLst>
            <pc:docMk/>
            <pc:sldMk cId="2029648901" sldId="256"/>
            <ac:spMk id="69" creationId="{8E6B60B7-A531-4646-8F25-46C12F03EFE7}"/>
          </ac:spMkLst>
        </pc:spChg>
        <pc:spChg chg="add mod topLvl">
          <ac:chgData name="Fatima Pillosu" userId="a6295d4dc9e22643" providerId="LiveId" clId="{51869371-FC51-4D01-85C0-2D4DFBAF78F8}" dt="2022-01-04T16:05:45.333" v="581" actId="164"/>
          <ac:spMkLst>
            <pc:docMk/>
            <pc:sldMk cId="2029648901" sldId="256"/>
            <ac:spMk id="70" creationId="{E3E6D0A8-E722-40A5-8497-629F5E6F43A0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73" creationId="{407133E3-F17D-4E19-9036-AEBB36E50A66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75" creationId="{661B9979-D91B-458F-A87C-3A11B3AF1469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77" creationId="{8A598BB5-C9A5-47C4-B344-9AB7B0281A5E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79" creationId="{49D40A37-1E11-409D-9CBD-52B532C9CCCD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81" creationId="{EA9633B8-48AA-49E9-98B4-0DE7BB38E607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83" creationId="{42644852-08B6-417C-9A0F-8B709C7B5B33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85" creationId="{1F2A898B-517C-45D5-92B3-F07ACAA3B7A8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87" creationId="{5139C363-5E3C-4681-AD59-6A1F03DE837A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90" creationId="{6C515772-87B4-4D4A-80C2-C47FBB55F201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91" creationId="{A2ACA2F9-B881-41B3-AC21-123CBEA33096}"/>
          </ac:spMkLst>
        </pc:spChg>
        <pc:spChg chg="mod">
          <ac:chgData name="Fatima Pillosu" userId="a6295d4dc9e22643" providerId="LiveId" clId="{51869371-FC51-4D01-85C0-2D4DFBAF78F8}" dt="2022-01-04T15:18:45.641" v="457"/>
          <ac:spMkLst>
            <pc:docMk/>
            <pc:sldMk cId="2029648901" sldId="256"/>
            <ac:spMk id="94" creationId="{44B9921A-FFAC-485F-9C2E-456F07F668FD}"/>
          </ac:spMkLst>
        </pc:spChg>
        <pc:spChg chg="mod">
          <ac:chgData name="Fatima Pillosu" userId="a6295d4dc9e22643" providerId="LiveId" clId="{51869371-FC51-4D01-85C0-2D4DFBAF78F8}" dt="2022-01-04T15:18:45.641" v="457"/>
          <ac:spMkLst>
            <pc:docMk/>
            <pc:sldMk cId="2029648901" sldId="256"/>
            <ac:spMk id="97" creationId="{D57A8ACE-65CB-44C9-AD05-78DAFC53713C}"/>
          </ac:spMkLst>
        </pc:spChg>
        <pc:spChg chg="mod">
          <ac:chgData name="Fatima Pillosu" userId="a6295d4dc9e22643" providerId="LiveId" clId="{51869371-FC51-4D01-85C0-2D4DFBAF78F8}" dt="2022-01-04T15:18:45.641" v="457"/>
          <ac:spMkLst>
            <pc:docMk/>
            <pc:sldMk cId="2029648901" sldId="256"/>
            <ac:spMk id="98" creationId="{168F2657-ED0B-47DC-9856-653A68FC2C74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01" creationId="{1C2554F1-0177-438D-8C7F-ADE80B88445B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03" creationId="{1F15B281-1864-4F12-A38E-0CCA3BAA5E20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05" creationId="{C9A19EDF-4638-43EA-9E13-B0DD2C071A20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07" creationId="{0FF97D56-4319-4B6E-B3C9-88EE018FA50D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09" creationId="{464A6863-DFEE-4796-BB1E-F3FD58760CA2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11" creationId="{9F443D01-B970-433E-A26E-F1383EF9ED2E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13" creationId="{9C0571AE-1AA4-43FE-B68E-6C5F97524E63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15" creationId="{CE3ED791-1A3E-4BC8-B98C-8E15E5A94FBF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18" creationId="{C6487706-A022-44AC-9C2A-9739F7318B3F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19" creationId="{F3D234E2-35AE-4566-9D2B-85008DC4E05F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21" creationId="{7CDD3208-5306-4CB9-9CA7-132F17062880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23" creationId="{8C61C5A2-6437-4952-9B08-C8D2EEEF83C7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25" creationId="{97482FE7-2D01-46B6-8B84-C9592E850EEC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27" creationId="{64092CB6-9813-4AB6-9538-0050C8F6308C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29" creationId="{9E6187C0-005A-4B1E-A833-A4CE9A61925D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31" creationId="{49219D1D-180D-4AEA-90B7-78AFA4847A11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33" creationId="{6F1EFD29-9B79-4DE2-8213-F4C39768C63C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35" creationId="{D6B56773-ABA7-4A8B-99FF-0DDC8D83A575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38" creationId="{DDF7CA14-3E0C-4C07-89F6-854728D39426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39" creationId="{2DE6669D-70FD-48B2-AA60-44ABA6A6E40B}"/>
          </ac:spMkLst>
        </pc:spChg>
        <pc:spChg chg="mod">
          <ac:chgData name="Fatima Pillosu" userId="a6295d4dc9e22643" providerId="LiveId" clId="{51869371-FC51-4D01-85C0-2D4DFBAF78F8}" dt="2022-01-04T16:05:47.365" v="582"/>
          <ac:spMkLst>
            <pc:docMk/>
            <pc:sldMk cId="2029648901" sldId="256"/>
            <ac:spMk id="142" creationId="{F59C446B-FC19-453E-9DF4-903A309D756E}"/>
          </ac:spMkLst>
        </pc:spChg>
        <pc:spChg chg="mod">
          <ac:chgData name="Fatima Pillosu" userId="a6295d4dc9e22643" providerId="LiveId" clId="{51869371-FC51-4D01-85C0-2D4DFBAF78F8}" dt="2022-01-05T06:47:54.895" v="1471" actId="20577"/>
          <ac:spMkLst>
            <pc:docMk/>
            <pc:sldMk cId="2029648901" sldId="256"/>
            <ac:spMk id="144" creationId="{E4EE5C9A-753E-4F90-9E05-B312B9113338}"/>
          </ac:spMkLst>
        </pc:spChg>
        <pc:spChg chg="mod">
          <ac:chgData name="Fatima Pillosu" userId="a6295d4dc9e22643" providerId="LiveId" clId="{51869371-FC51-4D01-85C0-2D4DFBAF78F8}" dt="2022-01-05T06:47:05.646" v="1465" actId="20577"/>
          <ac:spMkLst>
            <pc:docMk/>
            <pc:sldMk cId="2029648901" sldId="256"/>
            <ac:spMk id="146" creationId="{DC3C9212-723E-49D5-83FF-4CC3EDE7C286}"/>
          </ac:spMkLst>
        </pc:spChg>
        <pc:spChg chg="mod">
          <ac:chgData name="Fatima Pillosu" userId="a6295d4dc9e22643" providerId="LiveId" clId="{51869371-FC51-4D01-85C0-2D4DFBAF78F8}" dt="2022-01-05T06:47:06.381" v="1466" actId="20577"/>
          <ac:spMkLst>
            <pc:docMk/>
            <pc:sldMk cId="2029648901" sldId="256"/>
            <ac:spMk id="148" creationId="{99B17ABA-0AB8-4331-AC22-A04D1AD18B96}"/>
          </ac:spMkLst>
        </pc:spChg>
        <pc:spChg chg="mod">
          <ac:chgData name="Fatima Pillosu" userId="a6295d4dc9e22643" providerId="LiveId" clId="{51869371-FC51-4D01-85C0-2D4DFBAF78F8}" dt="2022-01-05T06:47:07.317" v="1467" actId="20577"/>
          <ac:spMkLst>
            <pc:docMk/>
            <pc:sldMk cId="2029648901" sldId="256"/>
            <ac:spMk id="150" creationId="{C9FE35B3-A27B-448E-B604-518EA7EF8E66}"/>
          </ac:spMkLst>
        </pc:spChg>
        <pc:spChg chg="mod">
          <ac:chgData name="Fatima Pillosu" userId="a6295d4dc9e22643" providerId="LiveId" clId="{51869371-FC51-4D01-85C0-2D4DFBAF78F8}" dt="2022-01-05T06:47:08.285" v="1468" actId="20577"/>
          <ac:spMkLst>
            <pc:docMk/>
            <pc:sldMk cId="2029648901" sldId="256"/>
            <ac:spMk id="152" creationId="{4C486AB3-69FF-45C6-A380-7CB1D786BBA9}"/>
          </ac:spMkLst>
        </pc:spChg>
        <pc:spChg chg="mod">
          <ac:chgData name="Fatima Pillosu" userId="a6295d4dc9e22643" providerId="LiveId" clId="{51869371-FC51-4D01-85C0-2D4DFBAF78F8}" dt="2022-01-05T06:47:09.360" v="1469" actId="20577"/>
          <ac:spMkLst>
            <pc:docMk/>
            <pc:sldMk cId="2029648901" sldId="256"/>
            <ac:spMk id="154" creationId="{07183F44-1918-4F21-B88C-D6C9D74D9DCA}"/>
          </ac:spMkLst>
        </pc:spChg>
        <pc:spChg chg="mod">
          <ac:chgData name="Fatima Pillosu" userId="a6295d4dc9e22643" providerId="LiveId" clId="{51869371-FC51-4D01-85C0-2D4DFBAF78F8}" dt="2022-01-05T06:47:09.973" v="1470" actId="20577"/>
          <ac:spMkLst>
            <pc:docMk/>
            <pc:sldMk cId="2029648901" sldId="256"/>
            <ac:spMk id="156" creationId="{B11C6BFB-6B0A-4376-82F2-73DABF9E953C}"/>
          </ac:spMkLst>
        </pc:spChg>
        <pc:spChg chg="mod">
          <ac:chgData name="Fatima Pillosu" userId="a6295d4dc9e22643" providerId="LiveId" clId="{51869371-FC51-4D01-85C0-2D4DFBAF78F8}" dt="2022-01-04T16:05:47.365" v="582"/>
          <ac:spMkLst>
            <pc:docMk/>
            <pc:sldMk cId="2029648901" sldId="256"/>
            <ac:spMk id="159" creationId="{EC279C94-AE62-4CC4-9FB5-C18AFE6A45C9}"/>
          </ac:spMkLst>
        </pc:spChg>
        <pc:spChg chg="mod">
          <ac:chgData name="Fatima Pillosu" userId="a6295d4dc9e22643" providerId="LiveId" clId="{51869371-FC51-4D01-85C0-2D4DFBAF78F8}" dt="2022-01-04T16:05:47.365" v="582"/>
          <ac:spMkLst>
            <pc:docMk/>
            <pc:sldMk cId="2029648901" sldId="256"/>
            <ac:spMk id="160" creationId="{F2D6DF5D-58F0-4DB6-BB60-1F8E6E88184D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62" creationId="{E3B51CB6-81B6-4C19-B08F-512BCABAF409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64" creationId="{EE6CD24B-71D3-4F97-8B99-1ABDB69DD871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66" creationId="{193CAF7B-AFF5-41E7-AFB7-7DE783D07D63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68" creationId="{12A77EB7-B8F0-4B28-9DD5-378688F175E3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70" creationId="{C113AE9E-AE9C-4638-86D7-FE26990AEAB6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72" creationId="{7BFC3020-803E-498B-BB5A-2651D642542A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74" creationId="{67026F23-E6EF-4960-BB62-687C574B0583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76" creationId="{B482D9A0-CB58-484F-8C62-8D1B17150BA3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79" creationId="{9D0E4F7C-5CF3-4FCD-B63D-5109D71D0006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80" creationId="{58408448-0F6B-4C50-A30A-4EC9CCE56873}"/>
          </ac:spMkLst>
        </pc:spChg>
        <pc:grpChg chg="add del mod">
          <ac:chgData name="Fatima Pillosu" userId="a6295d4dc9e22643" providerId="LiveId" clId="{51869371-FC51-4D01-85C0-2D4DFBAF78F8}" dt="2022-01-04T15:18:08.675" v="428" actId="165"/>
          <ac:grpSpMkLst>
            <pc:docMk/>
            <pc:sldMk cId="2029648901" sldId="256"/>
            <ac:grpSpMk id="23" creationId="{AEC0F7D8-89AA-483D-8F36-98923A15C69C}"/>
          </ac:grpSpMkLst>
        </pc:grpChg>
        <pc:grpChg chg="add del mod">
          <ac:chgData name="Fatima Pillosu" userId="a6295d4dc9e22643" providerId="LiveId" clId="{51869371-FC51-4D01-85C0-2D4DFBAF78F8}" dt="2022-01-04T15:17:48.139" v="420" actId="478"/>
          <ac:grpSpMkLst>
            <pc:docMk/>
            <pc:sldMk cId="2029648901" sldId="256"/>
            <ac:grpSpMk id="24" creationId="{093E9ADA-C2FB-41A5-8EC2-F6C82C874308}"/>
          </ac:grpSpMkLst>
        </pc:grpChg>
        <pc:grpChg chg="add del mod">
          <ac:chgData name="Fatima Pillosu" userId="a6295d4dc9e22643" providerId="LiveId" clId="{51869371-FC51-4D01-85C0-2D4DFBAF78F8}" dt="2022-01-04T15:06:16.041" v="283" actId="165"/>
          <ac:grpSpMkLst>
            <pc:docMk/>
            <pc:sldMk cId="2029648901" sldId="256"/>
            <ac:grpSpMk id="32" creationId="{9ACD3BD0-97DE-4511-BBA5-9EF25EC58043}"/>
          </ac:grpSpMkLst>
        </pc:grpChg>
        <pc:grpChg chg="add del mod">
          <ac:chgData name="Fatima Pillosu" userId="a6295d4dc9e22643" providerId="LiveId" clId="{51869371-FC51-4D01-85C0-2D4DFBAF78F8}" dt="2022-01-04T15:14:38.029" v="396" actId="165"/>
          <ac:grpSpMkLst>
            <pc:docMk/>
            <pc:sldMk cId="2029648901" sldId="256"/>
            <ac:grpSpMk id="50" creationId="{2F344A70-4A66-4421-B2D5-DE963DBD16D3}"/>
          </ac:grpSpMkLst>
        </pc:grpChg>
        <pc:grpChg chg="add del mod">
          <ac:chgData name="Fatima Pillosu" userId="a6295d4dc9e22643" providerId="LiveId" clId="{51869371-FC51-4D01-85C0-2D4DFBAF78F8}" dt="2022-01-04T15:14:29.244" v="395" actId="478"/>
          <ac:grpSpMkLst>
            <pc:docMk/>
            <pc:sldMk cId="2029648901" sldId="256"/>
            <ac:grpSpMk id="51" creationId="{C5EC730C-28B8-4A29-86B3-DBC9649DDEAA}"/>
          </ac:grpSpMkLst>
        </pc:grpChg>
        <pc:grpChg chg="add del mod">
          <ac:chgData name="Fatima Pillosu" userId="a6295d4dc9e22643" providerId="LiveId" clId="{51869371-FC51-4D01-85C0-2D4DFBAF78F8}" dt="2022-01-04T15:17:07.041" v="416" actId="165"/>
          <ac:grpSpMkLst>
            <pc:docMk/>
            <pc:sldMk cId="2029648901" sldId="256"/>
            <ac:grpSpMk id="71" creationId="{B4A69A66-81DF-4555-8EA2-C6DD22FBD11C}"/>
          </ac:grpSpMkLst>
        </pc:grpChg>
        <pc:grpChg chg="add del mod">
          <ac:chgData name="Fatima Pillosu" userId="a6295d4dc9e22643" providerId="LiveId" clId="{51869371-FC51-4D01-85C0-2D4DFBAF78F8}" dt="2022-01-04T15:16:53.525" v="413" actId="478"/>
          <ac:grpSpMkLst>
            <pc:docMk/>
            <pc:sldMk cId="2029648901" sldId="256"/>
            <ac:grpSpMk id="72" creationId="{2F91ECAD-04F4-47AD-A520-4FD3D1C3EDAF}"/>
          </ac:grpSpMkLst>
        </pc:grpChg>
        <pc:grpChg chg="add mod">
          <ac:chgData name="Fatima Pillosu" userId="a6295d4dc9e22643" providerId="LiveId" clId="{51869371-FC51-4D01-85C0-2D4DFBAF78F8}" dt="2022-01-05T10:22:30.727" v="1489" actId="1076"/>
          <ac:grpSpMkLst>
            <pc:docMk/>
            <pc:sldMk cId="2029648901" sldId="256"/>
            <ac:grpSpMk id="92" creationId="{9E7F80DC-C33E-4F5E-8C3E-817D888B7B4B}"/>
          </ac:grpSpMkLst>
        </pc:grpChg>
        <pc:grpChg chg="add mod">
          <ac:chgData name="Fatima Pillosu" userId="a6295d4dc9e22643" providerId="LiveId" clId="{51869371-FC51-4D01-85C0-2D4DFBAF78F8}" dt="2022-01-05T10:22:48.660" v="1493" actId="1076"/>
          <ac:grpSpMkLst>
            <pc:docMk/>
            <pc:sldMk cId="2029648901" sldId="256"/>
            <ac:grpSpMk id="93" creationId="{8F3D4AB8-236E-4B4A-BD2C-32B2417E6735}"/>
          </ac:grpSpMkLst>
        </pc:grpChg>
        <pc:grpChg chg="add del mod">
          <ac:chgData name="Fatima Pillosu" userId="a6295d4dc9e22643" providerId="LiveId" clId="{51869371-FC51-4D01-85C0-2D4DFBAF78F8}" dt="2022-01-04T16:03:42.419" v="568" actId="165"/>
          <ac:grpSpMkLst>
            <pc:docMk/>
            <pc:sldMk cId="2029648901" sldId="256"/>
            <ac:grpSpMk id="99" creationId="{34E25CB4-32C9-4133-BBAA-AE2F70648F45}"/>
          </ac:grpSpMkLst>
        </pc:grpChg>
        <pc:grpChg chg="add del mod">
          <ac:chgData name="Fatima Pillosu" userId="a6295d4dc9e22643" providerId="LiveId" clId="{51869371-FC51-4D01-85C0-2D4DFBAF78F8}" dt="2022-01-04T16:02:07.311" v="547" actId="478"/>
          <ac:grpSpMkLst>
            <pc:docMk/>
            <pc:sldMk cId="2029648901" sldId="256"/>
            <ac:grpSpMk id="100" creationId="{AFDBED2C-1E65-4B58-B5F8-A9FB57E8A895}"/>
          </ac:grpSpMkLst>
        </pc:grpChg>
        <pc:grpChg chg="add mod">
          <ac:chgData name="Fatima Pillosu" userId="a6295d4dc9e22643" providerId="LiveId" clId="{51869371-FC51-4D01-85C0-2D4DFBAF78F8}" dt="2022-01-04T16:05:16.130" v="578" actId="164"/>
          <ac:grpSpMkLst>
            <pc:docMk/>
            <pc:sldMk cId="2029648901" sldId="256"/>
            <ac:grpSpMk id="120" creationId="{AB8CF65F-F681-4EAB-8A9C-75E2BCF62036}"/>
          </ac:grpSpMkLst>
        </pc:grpChg>
        <pc:grpChg chg="add del mod">
          <ac:chgData name="Fatima Pillosu" userId="a6295d4dc9e22643" providerId="LiveId" clId="{51869371-FC51-4D01-85C0-2D4DFBAF78F8}" dt="2022-01-05T10:20:38.213" v="1474" actId="478"/>
          <ac:grpSpMkLst>
            <pc:docMk/>
            <pc:sldMk cId="2029648901" sldId="256"/>
            <ac:grpSpMk id="140" creationId="{A17C1035-CC04-4333-AAFA-11FE80D10E13}"/>
          </ac:grpSpMkLst>
        </pc:grpChg>
        <pc:grpChg chg="add del mod">
          <ac:chgData name="Fatima Pillosu" userId="a6295d4dc9e22643" providerId="LiveId" clId="{51869371-FC51-4D01-85C0-2D4DFBAF78F8}" dt="2022-01-05T10:21:10.861" v="1478" actId="478"/>
          <ac:grpSpMkLst>
            <pc:docMk/>
            <pc:sldMk cId="2029648901" sldId="256"/>
            <ac:grpSpMk id="141" creationId="{E734F0C0-05C1-4997-A986-A388B2E225CC}"/>
          </ac:grpSpMkLst>
        </pc:grpChg>
        <pc:grpChg chg="add mod">
          <ac:chgData name="Fatima Pillosu" userId="a6295d4dc9e22643" providerId="LiveId" clId="{51869371-FC51-4D01-85C0-2D4DFBAF78F8}" dt="2022-01-05T10:21:50.297" v="1486" actId="1076"/>
          <ac:grpSpMkLst>
            <pc:docMk/>
            <pc:sldMk cId="2029648901" sldId="256"/>
            <ac:grpSpMk id="161" creationId="{446ECE72-92B6-472A-9168-56B34B88A7A1}"/>
          </ac:grpSpMkLst>
        </pc:grpChg>
        <pc:picChg chg="mod modCrop">
          <ac:chgData name="Fatima Pillosu" userId="a6295d4dc9e22643" providerId="LiveId" clId="{51869371-FC51-4D01-85C0-2D4DFBAF78F8}" dt="2022-01-05T10:22:05.694" v="1488" actId="1076"/>
          <ac:picMkLst>
            <pc:docMk/>
            <pc:sldMk cId="2029648901" sldId="256"/>
            <ac:picMk id="5" creationId="{A425BDA0-C9FC-41CD-B144-FCD5A2B64595}"/>
          </ac:picMkLst>
        </pc:picChg>
        <pc:picChg chg="mod modCrop">
          <ac:chgData name="Fatima Pillosu" userId="a6295d4dc9e22643" providerId="LiveId" clId="{51869371-FC51-4D01-85C0-2D4DFBAF78F8}" dt="2022-01-05T10:22:42.361" v="1492" actId="14100"/>
          <ac:picMkLst>
            <pc:docMk/>
            <pc:sldMk cId="2029648901" sldId="256"/>
            <ac:picMk id="7" creationId="{92068650-3252-45CC-841E-EED622DDE7D0}"/>
          </ac:picMkLst>
        </pc:picChg>
        <pc:picChg chg="mod modCrop">
          <ac:chgData name="Fatima Pillosu" userId="a6295d4dc9e22643" providerId="LiveId" clId="{51869371-FC51-4D01-85C0-2D4DFBAF78F8}" dt="2022-01-05T10:21:25.836" v="1480" actId="14100"/>
          <ac:picMkLst>
            <pc:docMk/>
            <pc:sldMk cId="2029648901" sldId="256"/>
            <ac:picMk id="9" creationId="{6591322A-673D-4F4A-9459-82D2D5F5B6B7}"/>
          </ac:picMkLst>
        </pc:picChg>
        <pc:picChg chg="mod modCrop">
          <ac:chgData name="Fatima Pillosu" userId="a6295d4dc9e22643" providerId="LiveId" clId="{51869371-FC51-4D01-85C0-2D4DFBAF78F8}" dt="2022-01-05T10:21:42.610" v="1485" actId="14100"/>
          <ac:picMkLst>
            <pc:docMk/>
            <pc:sldMk cId="2029648901" sldId="256"/>
            <ac:picMk id="11" creationId="{A0711BE2-5EF4-48C6-AD96-6B8C15D1EB88}"/>
          </ac:picMkLst>
        </pc:picChg>
        <pc:cxnChg chg="mod topLvl">
          <ac:chgData name="Fatima Pillosu" userId="a6295d4dc9e22643" providerId="LiveId" clId="{51869371-FC51-4D01-85C0-2D4DFBAF78F8}" dt="2022-01-04T15:18:44.543" v="456" actId="164"/>
          <ac:cxnSpMkLst>
            <pc:docMk/>
            <pc:sldMk cId="2029648901" sldId="256"/>
            <ac:cxnSpMk id="16" creationId="{37ECD2DD-0CF2-4F49-BBEB-B8D6E833BCF9}"/>
          </ac:cxnSpMkLst>
        </pc:cxnChg>
        <pc:cxnChg chg="mod topLvl">
          <ac:chgData name="Fatima Pillosu" userId="a6295d4dc9e22643" providerId="LiveId" clId="{51869371-FC51-4D01-85C0-2D4DFBAF78F8}" dt="2022-01-04T15:18:44.543" v="456" actId="164"/>
          <ac:cxnSpMkLst>
            <pc:docMk/>
            <pc:sldMk cId="2029648901" sldId="256"/>
            <ac:cxnSpMk id="17" creationId="{89BD38B3-3C20-4973-AEC8-99A2B74CBD6F}"/>
          </ac:cxnSpMkLst>
        </pc:cxnChg>
        <pc:cxnChg chg="mod">
          <ac:chgData name="Fatima Pillosu" userId="a6295d4dc9e22643" providerId="LiveId" clId="{51869371-FC51-4D01-85C0-2D4DFBAF78F8}" dt="2022-01-04T15:00:08.859" v="88"/>
          <ac:cxnSpMkLst>
            <pc:docMk/>
            <pc:sldMk cId="2029648901" sldId="256"/>
            <ac:cxnSpMk id="26" creationId="{F4BC7FBD-2F1C-458A-BF05-72D696CBDB6F}"/>
          </ac:cxnSpMkLst>
        </pc:cxnChg>
        <pc:cxnChg chg="mod">
          <ac:chgData name="Fatima Pillosu" userId="a6295d4dc9e22643" providerId="LiveId" clId="{51869371-FC51-4D01-85C0-2D4DFBAF78F8}" dt="2022-01-04T15:00:08.859" v="88"/>
          <ac:cxnSpMkLst>
            <pc:docMk/>
            <pc:sldMk cId="2029648901" sldId="256"/>
            <ac:cxnSpMk id="27" creationId="{23AB0567-21E0-484C-9842-E7A1479C194C}"/>
          </ac:cxnSpMkLst>
        </pc:cxnChg>
        <pc:cxnChg chg="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34" creationId="{C31B8569-C3A1-4BF5-847E-35332B62596B}"/>
          </ac:cxnSpMkLst>
        </pc:cxnChg>
        <pc:cxnChg chg="del mod topLvl">
          <ac:chgData name="Fatima Pillosu" userId="a6295d4dc9e22643" providerId="LiveId" clId="{51869371-FC51-4D01-85C0-2D4DFBAF78F8}" dt="2022-01-04T15:06:49.103" v="309" actId="478"/>
          <ac:cxnSpMkLst>
            <pc:docMk/>
            <pc:sldMk cId="2029648901" sldId="256"/>
            <ac:cxnSpMk id="35" creationId="{9DD9AF17-3D73-4487-AF28-38C01E36C98B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38" creationId="{1790FB93-C4D9-4067-9CB6-265469D22461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40" creationId="{D5802295-A0B1-49B3-83F3-C651EBB9CE35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42" creationId="{038E41BF-A30D-400C-B4DC-DECAB9487B35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44" creationId="{C3DADAA1-571A-43B0-B68B-A5EB12CFD971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46" creationId="{A680B608-8824-4514-BC05-A1117452ADA0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48" creationId="{BCDCD1D4-D2B5-4710-8051-7EBA31D34EDD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53" creationId="{40622230-D600-456F-8797-49C833D9440C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55" creationId="{AEB88BF4-9341-4653-BFDB-97D0199BA952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57" creationId="{A371B366-418F-4B3E-B49F-E2D42E6D3B97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59" creationId="{6355A068-25A5-4F2F-B635-7C9D133C2FD1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61" creationId="{A68264B2-FF8E-4F90-82ED-3D4E27118365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63" creationId="{9827F363-719B-4D10-BFF1-B2A9DF1E22BB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65" creationId="{2CFDBA57-8FA3-45F7-8409-B3990E2E66B2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67" creationId="{A487D7CF-B6F5-43E1-B3C6-0A2D00D20EDE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68" creationId="{D961DD72-7B2D-43D0-9487-C886F5783D79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74" creationId="{5208804C-8057-4E2F-AAFD-3E9D92CA2D41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76" creationId="{E7E977F3-36D8-4715-B5BB-3E55A7A5AE51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78" creationId="{18276059-0BBE-431F-AB25-B25B22190EBD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0" creationId="{2B6A30AF-8059-4E2B-9DF5-A959D4861DFC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2" creationId="{151803FF-7D60-4C7E-8C5D-4FE34CB87C3F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4" creationId="{1269F3A2-D0D6-45F2-ABA1-D4BB689A0848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6" creationId="{FCE764DE-A11F-49A9-8956-D38461D959BF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8" creationId="{73C4C4F3-E01B-4A71-BCD8-6719D9402A00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9" creationId="{A2CA6360-4672-4416-8F54-1A5793C890F9}"/>
          </ac:cxnSpMkLst>
        </pc:cxnChg>
        <pc:cxnChg chg="mod">
          <ac:chgData name="Fatima Pillosu" userId="a6295d4dc9e22643" providerId="LiveId" clId="{51869371-FC51-4D01-85C0-2D4DFBAF78F8}" dt="2022-01-04T15:18:45.641" v="457"/>
          <ac:cxnSpMkLst>
            <pc:docMk/>
            <pc:sldMk cId="2029648901" sldId="256"/>
            <ac:cxnSpMk id="95" creationId="{1C073392-B99B-4081-A103-0CB40E2BCA4E}"/>
          </ac:cxnSpMkLst>
        </pc:cxnChg>
        <pc:cxnChg chg="mod">
          <ac:chgData name="Fatima Pillosu" userId="a6295d4dc9e22643" providerId="LiveId" clId="{51869371-FC51-4D01-85C0-2D4DFBAF78F8}" dt="2022-01-04T15:18:45.641" v="457"/>
          <ac:cxnSpMkLst>
            <pc:docMk/>
            <pc:sldMk cId="2029648901" sldId="256"/>
            <ac:cxnSpMk id="96" creationId="{10361586-A01E-4DAE-94D0-BC9756B5BE2D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02" creationId="{38542B14-BC11-4045-9C6A-AA3BCF85200C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04" creationId="{735BFC30-2C08-4A62-98B5-FCC03512B28E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06" creationId="{C68AA80A-B3DC-4F28-AEE1-34AF37F79BF6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08" creationId="{93206A29-DF4B-412E-B649-F04D59BC7846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10" creationId="{B72DD69F-AEF7-4046-851D-CE080B179F9E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12" creationId="{3C6702C2-E4A6-42D7-AA4D-29876C695EC3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14" creationId="{9C950EE5-2761-41B2-B83E-C8E16125F9E2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16" creationId="{651C248C-FB0B-461E-930C-DB1E4E5558A1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17" creationId="{96D3FA16-F51B-42F0-8898-A5FE66AAF780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22" creationId="{32B0F29E-E5E9-4255-8B56-E24342AC4E2D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24" creationId="{E683BF94-D5E0-474C-9D26-E4AD39FDF565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26" creationId="{C690E100-94B4-42AC-BEA9-12FC0F84B98E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28" creationId="{769300D9-A8BD-4D42-86B7-0ADEFDB9603D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30" creationId="{C9208F9F-BDF5-47B0-9651-109773928032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32" creationId="{E29C5453-BB24-4AFD-80CF-F4B662E8188A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34" creationId="{BEF27549-ABC3-42ED-8011-471CE677AA2C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36" creationId="{04CE821F-521C-4F50-827B-A6635E98C50F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37" creationId="{FEA80C38-67B7-4477-B393-2A55DBD592BA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43" creationId="{FA06D783-2E6E-4597-B54A-9B85EDB78351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45" creationId="{1199DCAE-E103-4760-BA33-BA72AADB2B4A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47" creationId="{7A35413D-6BB3-48DB-B364-42110CADAA3B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49" creationId="{0E3DCCFE-356C-4DFA-BF34-F036D635D4BA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51" creationId="{69E8284B-7F93-442A-AEC0-D5B2EB9AE875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53" creationId="{E4F01E80-5E10-498D-93B0-0C0E8EF5B9F1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55" creationId="{4BAC2D08-13F8-4009-86CF-9C0F62CBDD5A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57" creationId="{CD3FE8A2-3612-4F43-8A1E-D35C8848251D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58" creationId="{A2B1B25E-A7C5-4CAE-97C9-26FE29C8CBC4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63" creationId="{C64B3DC1-D847-44E7-A50A-9D1FF8AFF453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65" creationId="{E18829AA-67AC-47BB-A06B-195A62D1291B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67" creationId="{47A18A5A-6E42-4415-9C48-146ACDF73EA8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69" creationId="{5AF5C08A-5738-404B-A151-93094E69D07D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71" creationId="{E1D40A66-F1D6-4A97-8C48-85FC2D18ED99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73" creationId="{7AFFC349-9A6E-49F4-B57C-75E99D0E23FE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75" creationId="{36347603-C7B2-41D9-9E57-282DE61221E8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77" creationId="{E34B8B6D-F6A3-4B91-B77A-9433A5888D13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78" creationId="{5E578FCF-A4B9-44C8-B3FD-CBAF812BFD0B}"/>
          </ac:cxnSpMkLst>
        </pc:cxnChg>
      </pc:sldChg>
      <pc:sldChg chg="addSp delSp modSp new del mod">
        <pc:chgData name="Fatima Pillosu" userId="a6295d4dc9e22643" providerId="LiveId" clId="{51869371-FC51-4D01-85C0-2D4DFBAF78F8}" dt="2022-01-05T11:36:27.758" v="2335" actId="2696"/>
        <pc:sldMkLst>
          <pc:docMk/>
          <pc:sldMk cId="1508921591" sldId="257"/>
        </pc:sldMkLst>
        <pc:spChg chg="del">
          <ac:chgData name="Fatima Pillosu" userId="a6295d4dc9e22643" providerId="LiveId" clId="{51869371-FC51-4D01-85C0-2D4DFBAF78F8}" dt="2022-01-04T16:08:25.776" v="636" actId="478"/>
          <ac:spMkLst>
            <pc:docMk/>
            <pc:sldMk cId="1508921591" sldId="257"/>
            <ac:spMk id="2" creationId="{492443BF-CC07-463A-8150-2021FF78FA69}"/>
          </ac:spMkLst>
        </pc:spChg>
        <pc:spChg chg="del">
          <ac:chgData name="Fatima Pillosu" userId="a6295d4dc9e22643" providerId="LiveId" clId="{51869371-FC51-4D01-85C0-2D4DFBAF78F8}" dt="2022-01-04T16:08:26.902" v="637" actId="478"/>
          <ac:spMkLst>
            <pc:docMk/>
            <pc:sldMk cId="1508921591" sldId="257"/>
            <ac:spMk id="3" creationId="{E69EC351-1FF0-49A9-81DC-7801E021DE9F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46" creationId="{ECAA80AC-8299-4735-9115-1F772B2B9F28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47" creationId="{12FC5886-2FC8-4361-B9A5-47A003073D62}"/>
          </ac:spMkLst>
        </pc:spChg>
        <pc:spChg chg="add mod">
          <ac:chgData name="Fatima Pillosu" userId="a6295d4dc9e22643" providerId="LiveId" clId="{51869371-FC51-4D01-85C0-2D4DFBAF78F8}" dt="2022-01-05T11:30:53.936" v="2047" actId="1076"/>
          <ac:spMkLst>
            <pc:docMk/>
            <pc:sldMk cId="1508921591" sldId="257"/>
            <ac:spMk id="48" creationId="{1B14E9D1-5A0C-4C4B-8D1D-54F8A9A15AAA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49" creationId="{1B3F613F-1E95-4449-913B-93E6CAA3DDCA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0" creationId="{5CB61EFD-52EA-41E5-8A72-D271B8EE2D2F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1" creationId="{22B22BAB-4BC2-43E6-8738-1061C0298414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2" creationId="{F4A15D0B-7B3B-480F-BB6E-110460A20DB7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3" creationId="{BD5D64BC-A781-4AB3-AC3C-2C8EDB63CE46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8" creationId="{39178FC3-A409-4CB5-8C9A-01523AFF611B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9" creationId="{F38F90E9-522C-42C8-AD10-78631C93F10B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0" creationId="{0CE69C3A-B49A-4EE9-A108-5D94139A87C4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1" creationId="{4FD066A4-CD4F-4E7D-A2F1-002754E55C1D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2" creationId="{44E651E4-35B4-4208-A353-9894E8CFC80F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3" creationId="{2266906D-D76E-4D8D-A4E7-D9476BA19042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6" creationId="{4F76B3BE-DA11-4941-BD1A-42841B26460A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7" creationId="{783BD47B-6E43-41A6-A169-1F75895EA842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8" creationId="{0BCB7108-E14F-42D6-B6F1-765805809D89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9" creationId="{C46D8124-C5B8-4737-BF31-6B6A32B1A146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0" creationId="{348E2E14-2BA7-49E5-986A-5D6586F71E01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1" creationId="{5E4B0A05-65B3-40B1-B8C3-1060362A1A31}"/>
          </ac:spMkLst>
        </pc:spChg>
        <pc:spChg chg="add del mod">
          <ac:chgData name="Fatima Pillosu" userId="a6295d4dc9e22643" providerId="LiveId" clId="{51869371-FC51-4D01-85C0-2D4DFBAF78F8}" dt="2022-01-04T16:33:49.203" v="1159"/>
          <ac:spMkLst>
            <pc:docMk/>
            <pc:sldMk cId="1508921591" sldId="257"/>
            <ac:spMk id="72" creationId="{44F5B17D-B0E4-4B3E-8EF8-EE8B4842C342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3" creationId="{6E726C92-E9FD-4128-A719-9C1FA11EA0A4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4" creationId="{73037C30-41C1-4F0E-BC7A-FB2E1F550485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5" creationId="{AF34E651-E8AF-49A3-91E2-383C6BA2CBF3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6" creationId="{FD94E413-8843-416A-ACEE-699E2D322D57}"/>
          </ac:spMkLst>
        </pc:spChg>
        <pc:spChg chg="mod">
          <ac:chgData name="Fatima Pillosu" userId="a6295d4dc9e22643" providerId="LiveId" clId="{51869371-FC51-4D01-85C0-2D4DFBAF78F8}" dt="2022-01-04T16:37:44.777" v="1180"/>
          <ac:spMkLst>
            <pc:docMk/>
            <pc:sldMk cId="1508921591" sldId="257"/>
            <ac:spMk id="78" creationId="{D2A4A774-5D81-42FC-B78A-3DE2C7EB71EC}"/>
          </ac:spMkLst>
        </pc:spChg>
        <pc:spChg chg="mod">
          <ac:chgData name="Fatima Pillosu" userId="a6295d4dc9e22643" providerId="LiveId" clId="{51869371-FC51-4D01-85C0-2D4DFBAF78F8}" dt="2022-01-04T16:37:44.777" v="1180"/>
          <ac:spMkLst>
            <pc:docMk/>
            <pc:sldMk cId="1508921591" sldId="257"/>
            <ac:spMk id="81" creationId="{8A3298DE-9217-47E1-9B81-FA61DEB272B4}"/>
          </ac:spMkLst>
        </pc:spChg>
        <pc:spChg chg="mod">
          <ac:chgData name="Fatima Pillosu" userId="a6295d4dc9e22643" providerId="LiveId" clId="{51869371-FC51-4D01-85C0-2D4DFBAF78F8}" dt="2022-01-04T16:37:44.777" v="1180"/>
          <ac:spMkLst>
            <pc:docMk/>
            <pc:sldMk cId="1508921591" sldId="257"/>
            <ac:spMk id="82" creationId="{63D9C3FC-5F00-40AA-BBD8-A7F95DE258BC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84" creationId="{E0A7B3C0-AE6A-4469-AAD9-CCC037D36BE5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86" creationId="{094205FC-CE3F-4B43-A82B-720E1BD279B4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88" creationId="{D4E79D43-8985-45E6-B5B9-D16EAF9D902B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90" creationId="{700CC2EF-1734-4B84-AA16-83F4208C7A6D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92" creationId="{B79DCCC9-6F63-4FBC-B333-92401DDC3660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94" creationId="{C1D2C93D-9EFB-4037-902E-83FC9C03319A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96" creationId="{844D868B-58D2-4FE9-94E1-CB90F0CC6724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98" creationId="{3481F442-C70B-4798-9EE1-159B58565103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101" creationId="{B54D0C1B-487B-4A21-AF7A-4CDD898DA943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102" creationId="{BEFA7F15-0372-4C4F-A543-9FBD74BB3D1F}"/>
          </ac:spMkLst>
        </pc:spChg>
        <pc:spChg chg="mod">
          <ac:chgData name="Fatima Pillosu" userId="a6295d4dc9e22643" providerId="LiveId" clId="{51869371-FC51-4D01-85C0-2D4DFBAF78F8}" dt="2022-01-04T16:42:54.560" v="1292" actId="255"/>
          <ac:spMkLst>
            <pc:docMk/>
            <pc:sldMk cId="1508921591" sldId="257"/>
            <ac:spMk id="104" creationId="{7F1926C0-9AD2-4337-B10A-AC54078B5CF0}"/>
          </ac:spMkLst>
        </pc:spChg>
        <pc:spChg chg="mod">
          <ac:chgData name="Fatima Pillosu" userId="a6295d4dc9e22643" providerId="LiveId" clId="{51869371-FC51-4D01-85C0-2D4DFBAF78F8}" dt="2022-01-04T16:42:54.560" v="1292" actId="255"/>
          <ac:spMkLst>
            <pc:docMk/>
            <pc:sldMk cId="1508921591" sldId="257"/>
            <ac:spMk id="107" creationId="{BE7F80E9-5F89-4236-8A22-4F205330FCAE}"/>
          </ac:spMkLst>
        </pc:spChg>
        <pc:spChg chg="mod">
          <ac:chgData name="Fatima Pillosu" userId="a6295d4dc9e22643" providerId="LiveId" clId="{51869371-FC51-4D01-85C0-2D4DFBAF78F8}" dt="2022-01-04T16:42:54.560" v="1292" actId="255"/>
          <ac:spMkLst>
            <pc:docMk/>
            <pc:sldMk cId="1508921591" sldId="257"/>
            <ac:spMk id="108" creationId="{5891AE47-B136-4B3F-992A-E3602585F99A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11" creationId="{5480CA8A-5F91-45F2-B4B6-D9765BB507D3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13" creationId="{54C52421-561B-4531-B502-1F25BCF44144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15" creationId="{78521DE0-2A49-4ECA-B9D8-2E64B54F830A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17" creationId="{876CFACA-9933-4500-8A01-8768580147D8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19" creationId="{F2EEA9D4-014C-4322-918B-6BC036624D15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21" creationId="{CDC1CB6F-9EED-4945-AD16-A10FF95F6ED6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23" creationId="{90825704-5A6A-4460-9A05-1768DB9A7E7B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25" creationId="{9B9CC9C2-15D2-4775-914F-E78C5D2AC444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28" creationId="{8672D70F-B028-4F37-96D0-35C1B1333DEA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29" creationId="{BF1CAA89-E48D-4EDD-AFFF-7CBF954830BE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31" creationId="{59BE1310-AC1A-4879-B826-CD10E6360F75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34" creationId="{F9F72BF4-D312-4804-9C08-C4C377FAEF69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35" creationId="{5DDFB15B-DB5F-4D10-92B9-137572E7039A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37" creationId="{9D473694-513D-445F-9880-67CDCF3E184F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39" creationId="{885BB0B2-480A-42F4-ADE4-A7B7328412CC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41" creationId="{1F06D60D-0760-46A9-B69F-5D14C6B8A384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43" creationId="{5A5BB3D6-EEF1-4E64-9752-3B46E61437B6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45" creationId="{633003D4-8009-4FA2-AD5D-AB1686E1599F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47" creationId="{2AEA1C96-E16E-4785-8BD4-F35E9BD4E45C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49" creationId="{0D7F5BEC-94DC-4CE3-A100-F097FF39572F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51" creationId="{03657C67-5F97-4DE6-A3B5-212AB6D412EF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54" creationId="{F54689A1-E20A-4C96-A94F-9747A55BA2DC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55" creationId="{0172597A-1531-4D2E-8EDD-91B20DFCBCFA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57" creationId="{4F503747-8F4E-4DD0-B1A0-06A812E7AA37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60" creationId="{67D9B044-28B7-4A49-B9B7-A97AE9E7DF51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61" creationId="{770DAA25-69CC-43A2-BE05-B8ED21B2FEBA}"/>
          </ac:spMkLst>
        </pc:spChg>
        <pc:grpChg chg="add del mod">
          <ac:chgData name="Fatima Pillosu" userId="a6295d4dc9e22643" providerId="LiveId" clId="{51869371-FC51-4D01-85C0-2D4DFBAF78F8}" dt="2022-01-04T16:44:49.545" v="1312" actId="478"/>
          <ac:grpSpMkLst>
            <pc:docMk/>
            <pc:sldMk cId="1508921591" sldId="257"/>
            <ac:grpSpMk id="77" creationId="{D45D1DFD-507A-4939-A017-06B24358B3AB}"/>
          </ac:grpSpMkLst>
        </pc:grpChg>
        <pc:grpChg chg="add del mod">
          <ac:chgData name="Fatima Pillosu" userId="a6295d4dc9e22643" providerId="LiveId" clId="{51869371-FC51-4D01-85C0-2D4DFBAF78F8}" dt="2022-01-04T16:41:02.289" v="1195" actId="165"/>
          <ac:grpSpMkLst>
            <pc:docMk/>
            <pc:sldMk cId="1508921591" sldId="257"/>
            <ac:grpSpMk id="83" creationId="{6BDEA8EE-0954-4145-9250-36C19C90BC5A}"/>
          </ac:grpSpMkLst>
        </pc:grpChg>
        <pc:grpChg chg="add del mod">
          <ac:chgData name="Fatima Pillosu" userId="a6295d4dc9e22643" providerId="LiveId" clId="{51869371-FC51-4D01-85C0-2D4DFBAF78F8}" dt="2022-01-05T10:53:10.960" v="1495" actId="478"/>
          <ac:grpSpMkLst>
            <pc:docMk/>
            <pc:sldMk cId="1508921591" sldId="257"/>
            <ac:grpSpMk id="103" creationId="{AB087AD7-133D-4886-A6E3-D5201E8454B9}"/>
          </ac:grpSpMkLst>
        </pc:grpChg>
        <pc:grpChg chg="add mod">
          <ac:chgData name="Fatima Pillosu" userId="a6295d4dc9e22643" providerId="LiveId" clId="{51869371-FC51-4D01-85C0-2D4DFBAF78F8}" dt="2022-01-04T16:47:10.765" v="1349" actId="1035"/>
          <ac:grpSpMkLst>
            <pc:docMk/>
            <pc:sldMk cId="1508921591" sldId="257"/>
            <ac:grpSpMk id="109" creationId="{756C35A7-D3DD-4E06-A216-ECA62F6AD529}"/>
          </ac:grpSpMkLst>
        </pc:grpChg>
        <pc:grpChg chg="add mod">
          <ac:chgData name="Fatima Pillosu" userId="a6295d4dc9e22643" providerId="LiveId" clId="{51869371-FC51-4D01-85C0-2D4DFBAF78F8}" dt="2022-01-04T16:47:10.765" v="1349" actId="1035"/>
          <ac:grpSpMkLst>
            <pc:docMk/>
            <pc:sldMk cId="1508921591" sldId="257"/>
            <ac:grpSpMk id="110" creationId="{16E91490-C12A-4699-B75F-797DA37EF48C}"/>
          </ac:grpSpMkLst>
        </pc:grpChg>
        <pc:grpChg chg="add mod">
          <ac:chgData name="Fatima Pillosu" userId="a6295d4dc9e22643" providerId="LiveId" clId="{51869371-FC51-4D01-85C0-2D4DFBAF78F8}" dt="2022-01-04T16:47:10.765" v="1349" actId="1035"/>
          <ac:grpSpMkLst>
            <pc:docMk/>
            <pc:sldMk cId="1508921591" sldId="257"/>
            <ac:grpSpMk id="130" creationId="{347691A4-5E36-4E7C-822D-C085EEE7F547}"/>
          </ac:grpSpMkLst>
        </pc:grpChg>
        <pc:grpChg chg="add mod">
          <ac:chgData name="Fatima Pillosu" userId="a6295d4dc9e22643" providerId="LiveId" clId="{51869371-FC51-4D01-85C0-2D4DFBAF78F8}" dt="2022-01-04T16:47:10.765" v="1349" actId="1035"/>
          <ac:grpSpMkLst>
            <pc:docMk/>
            <pc:sldMk cId="1508921591" sldId="257"/>
            <ac:grpSpMk id="136" creationId="{FA45B2DC-D42E-410C-8E4D-DF2F7405086A}"/>
          </ac:grpSpMkLst>
        </pc:grpChg>
        <pc:grpChg chg="add mod">
          <ac:chgData name="Fatima Pillosu" userId="a6295d4dc9e22643" providerId="LiveId" clId="{51869371-FC51-4D01-85C0-2D4DFBAF78F8}" dt="2022-01-04T16:47:10.765" v="1349" actId="1035"/>
          <ac:grpSpMkLst>
            <pc:docMk/>
            <pc:sldMk cId="1508921591" sldId="257"/>
            <ac:grpSpMk id="156" creationId="{C3497240-9040-4F0F-80C6-1C84F179B40A}"/>
          </ac:grpSpMkLst>
        </pc:grp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5" creationId="{6C53971A-A683-42F4-B252-0FE1B840B30F}"/>
          </ac:picMkLst>
        </pc:pic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7" creationId="{C0B954B7-88F8-4924-A7B9-AC88A5CEAE11}"/>
          </ac:picMkLst>
        </pc:pic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9" creationId="{9D507543-51CF-43EF-B36E-C633BA2EF5AE}"/>
          </ac:picMkLst>
        </pc:pic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11" creationId="{28A54446-D47B-4825-9153-1E38F280AB0E}"/>
          </ac:picMkLst>
        </pc:pic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13" creationId="{0EA92FE3-4509-474B-885D-CB31CFC40FBF}"/>
          </ac:picMkLst>
        </pc:pic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15" creationId="{6D971ACD-2126-4089-A7B9-DBD8942B2487}"/>
          </ac:picMkLst>
        </pc:picChg>
        <pc:picChg chg="add del mod">
          <ac:chgData name="Fatima Pillosu" userId="a6295d4dc9e22643" providerId="LiveId" clId="{51869371-FC51-4D01-85C0-2D4DFBAF78F8}" dt="2022-01-05T10:53:13.834" v="1497" actId="478"/>
          <ac:picMkLst>
            <pc:docMk/>
            <pc:sldMk cId="1508921591" sldId="257"/>
            <ac:picMk id="17" creationId="{1050FC73-D7DF-4DB2-B78A-DCDA820081E7}"/>
          </ac:picMkLst>
        </pc:picChg>
        <pc:picChg chg="add del mod modCrop">
          <ac:chgData name="Fatima Pillosu" userId="a6295d4dc9e22643" providerId="LiveId" clId="{51869371-FC51-4D01-85C0-2D4DFBAF78F8}" dt="2022-01-05T10:53:12.731" v="1496" actId="478"/>
          <ac:picMkLst>
            <pc:docMk/>
            <pc:sldMk cId="1508921591" sldId="257"/>
            <ac:picMk id="19" creationId="{E79DB552-1C21-49B7-BE91-1F35A05E71DC}"/>
          </ac:picMkLst>
        </pc:picChg>
        <pc:picChg chg="add del mod">
          <ac:chgData name="Fatima Pillosu" userId="a6295d4dc9e22643" providerId="LiveId" clId="{51869371-FC51-4D01-85C0-2D4DFBAF78F8}" dt="2022-01-05T10:53:23.087" v="1500" actId="478"/>
          <ac:picMkLst>
            <pc:docMk/>
            <pc:sldMk cId="1508921591" sldId="257"/>
            <ac:picMk id="21" creationId="{5BC762C3-50B5-424C-8D9C-FFC57476D828}"/>
          </ac:picMkLst>
        </pc:picChg>
        <pc:picChg chg="add del mod modCrop">
          <ac:chgData name="Fatima Pillosu" userId="a6295d4dc9e22643" providerId="LiveId" clId="{51869371-FC51-4D01-85C0-2D4DFBAF78F8}" dt="2022-01-05T10:53:23.466" v="1501" actId="478"/>
          <ac:picMkLst>
            <pc:docMk/>
            <pc:sldMk cId="1508921591" sldId="257"/>
            <ac:picMk id="23" creationId="{3A437BE9-0AC7-4A17-9722-E8F2C4E30F7D}"/>
          </ac:picMkLst>
        </pc:picChg>
        <pc:picChg chg="add del mod">
          <ac:chgData name="Fatima Pillosu" userId="a6295d4dc9e22643" providerId="LiveId" clId="{51869371-FC51-4D01-85C0-2D4DFBAF78F8}" dt="2022-01-05T10:53:25.034" v="1504" actId="478"/>
          <ac:picMkLst>
            <pc:docMk/>
            <pc:sldMk cId="1508921591" sldId="257"/>
            <ac:picMk id="25" creationId="{A92E25D8-DE95-407B-B1D7-0EC482AB58FE}"/>
          </ac:picMkLst>
        </pc:picChg>
        <pc:picChg chg="add del mod modCrop">
          <ac:chgData name="Fatima Pillosu" userId="a6295d4dc9e22643" providerId="LiveId" clId="{51869371-FC51-4D01-85C0-2D4DFBAF78F8}" dt="2022-01-05T10:53:25.458" v="1505" actId="478"/>
          <ac:picMkLst>
            <pc:docMk/>
            <pc:sldMk cId="1508921591" sldId="257"/>
            <ac:picMk id="27" creationId="{F8E78FE4-1DFF-4A35-8FEA-3E7CB9411CBC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28" creationId="{77343D2B-2FCC-4C73-9C96-B0BCF264538A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29" creationId="{AFE1112D-599D-49D7-9E78-F94732CA38A4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30" creationId="{7C9823D8-B807-474D-8B39-A12C29B53D01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31" creationId="{95994E91-31E7-4BAF-B8A2-E349D3244105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32" creationId="{BD99AB2F-5A62-4D38-B1D8-FB726A7C9C43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33" creationId="{02F35EE2-DF25-478B-8342-E13CBAFEC5F0}"/>
          </ac:picMkLst>
        </pc:picChg>
        <pc:picChg chg="add del mod">
          <ac:chgData name="Fatima Pillosu" userId="a6295d4dc9e22643" providerId="LiveId" clId="{51869371-FC51-4D01-85C0-2D4DFBAF78F8}" dt="2022-01-05T10:53:21.542" v="1498" actId="478"/>
          <ac:picMkLst>
            <pc:docMk/>
            <pc:sldMk cId="1508921591" sldId="257"/>
            <ac:picMk id="35" creationId="{263E14DC-6DB0-477D-B725-1D56F35ED19E}"/>
          </ac:picMkLst>
        </pc:picChg>
        <pc:picChg chg="add del mod modCrop">
          <ac:chgData name="Fatima Pillosu" userId="a6295d4dc9e22643" providerId="LiveId" clId="{51869371-FC51-4D01-85C0-2D4DFBAF78F8}" dt="2022-01-05T10:53:22.187" v="1499" actId="478"/>
          <ac:picMkLst>
            <pc:docMk/>
            <pc:sldMk cId="1508921591" sldId="257"/>
            <ac:picMk id="37" creationId="{E48A7B0F-20A3-4AEF-BFAE-912C4147C621}"/>
          </ac:picMkLst>
        </pc:picChg>
        <pc:picChg chg="add del mod">
          <ac:chgData name="Fatima Pillosu" userId="a6295d4dc9e22643" providerId="LiveId" clId="{51869371-FC51-4D01-85C0-2D4DFBAF78F8}" dt="2022-01-05T10:53:23.939" v="1502" actId="478"/>
          <ac:picMkLst>
            <pc:docMk/>
            <pc:sldMk cId="1508921591" sldId="257"/>
            <ac:picMk id="39" creationId="{1F7683F1-38F8-4A76-AF5E-4B8E16D77E8F}"/>
          </ac:picMkLst>
        </pc:picChg>
        <pc:picChg chg="add del mod modCrop">
          <ac:chgData name="Fatima Pillosu" userId="a6295d4dc9e22643" providerId="LiveId" clId="{51869371-FC51-4D01-85C0-2D4DFBAF78F8}" dt="2022-01-05T10:53:24.370" v="1503" actId="478"/>
          <ac:picMkLst>
            <pc:docMk/>
            <pc:sldMk cId="1508921591" sldId="257"/>
            <ac:picMk id="41" creationId="{537924BE-155F-4021-A518-C73402136C7C}"/>
          </ac:picMkLst>
        </pc:picChg>
        <pc:picChg chg="add del mod">
          <ac:chgData name="Fatima Pillosu" userId="a6295d4dc9e22643" providerId="LiveId" clId="{51869371-FC51-4D01-85C0-2D4DFBAF78F8}" dt="2022-01-05T10:53:26.101" v="1506" actId="478"/>
          <ac:picMkLst>
            <pc:docMk/>
            <pc:sldMk cId="1508921591" sldId="257"/>
            <ac:picMk id="43" creationId="{4906F503-FE98-4EB2-8CF2-7FAB15C8A5D9}"/>
          </ac:picMkLst>
        </pc:picChg>
        <pc:picChg chg="add del mod modCrop">
          <ac:chgData name="Fatima Pillosu" userId="a6295d4dc9e22643" providerId="LiveId" clId="{51869371-FC51-4D01-85C0-2D4DFBAF78F8}" dt="2022-01-05T10:53:26.531" v="1507" actId="478"/>
          <ac:picMkLst>
            <pc:docMk/>
            <pc:sldMk cId="1508921591" sldId="257"/>
            <ac:picMk id="45" creationId="{49667596-07B4-469E-9B5D-048AFBD75748}"/>
          </ac:picMkLst>
        </pc:picChg>
        <pc:cxnChg chg="add mod">
          <ac:chgData name="Fatima Pillosu" userId="a6295d4dc9e22643" providerId="LiveId" clId="{51869371-FC51-4D01-85C0-2D4DFBAF78F8}" dt="2022-01-04T16:47:10.765" v="1349" actId="1035"/>
          <ac:cxnSpMkLst>
            <pc:docMk/>
            <pc:sldMk cId="1508921591" sldId="257"/>
            <ac:cxnSpMk id="55" creationId="{8F8016F0-C853-4053-BDD5-F2845336C8F8}"/>
          </ac:cxnSpMkLst>
        </pc:cxnChg>
        <pc:cxnChg chg="add mod">
          <ac:chgData name="Fatima Pillosu" userId="a6295d4dc9e22643" providerId="LiveId" clId="{51869371-FC51-4D01-85C0-2D4DFBAF78F8}" dt="2022-01-04T16:47:10.765" v="1349" actId="1035"/>
          <ac:cxnSpMkLst>
            <pc:docMk/>
            <pc:sldMk cId="1508921591" sldId="257"/>
            <ac:cxnSpMk id="57" creationId="{66537C5D-E9C3-4E35-8618-0A5B6B0705C8}"/>
          </ac:cxnSpMkLst>
        </pc:cxnChg>
        <pc:cxnChg chg="mod">
          <ac:chgData name="Fatima Pillosu" userId="a6295d4dc9e22643" providerId="LiveId" clId="{51869371-FC51-4D01-85C0-2D4DFBAF78F8}" dt="2022-01-04T16:37:44.777" v="1180"/>
          <ac:cxnSpMkLst>
            <pc:docMk/>
            <pc:sldMk cId="1508921591" sldId="257"/>
            <ac:cxnSpMk id="79" creationId="{75A369BA-40B0-471A-B393-46454159474B}"/>
          </ac:cxnSpMkLst>
        </pc:cxnChg>
        <pc:cxnChg chg="mod">
          <ac:chgData name="Fatima Pillosu" userId="a6295d4dc9e22643" providerId="LiveId" clId="{51869371-FC51-4D01-85C0-2D4DFBAF78F8}" dt="2022-01-04T16:37:44.777" v="1180"/>
          <ac:cxnSpMkLst>
            <pc:docMk/>
            <pc:sldMk cId="1508921591" sldId="257"/>
            <ac:cxnSpMk id="80" creationId="{ACC68376-851B-4134-8032-9BC3BABA1D6E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85" creationId="{E8E10073-0F80-4CC6-8075-8F714EFD0579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87" creationId="{3DD19F59-ACBA-4EAC-AD26-DB39107440BE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89" creationId="{B62DB5ED-51BE-4409-9E96-470F01EA49DE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91" creationId="{1F6BFEFD-96C7-4C0B-B17E-1676C2D6C2CC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93" creationId="{A0614CFD-ABE3-4DC5-B5EC-730BCFA0D167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95" creationId="{E31B75A3-BE2B-4268-8E23-1C2D5AE1DAF9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97" creationId="{77ADD5B7-0815-4D01-AB1A-C2F48B05B944}"/>
          </ac:cxnSpMkLst>
        </pc:cxnChg>
        <pc:cxnChg chg="mod topLvl">
          <ac:chgData name="Fatima Pillosu" userId="a6295d4dc9e22643" providerId="LiveId" clId="{51869371-FC51-4D01-85C0-2D4DFBAF78F8}" dt="2022-01-04T16:48:03.312" v="1350" actId="14100"/>
          <ac:cxnSpMkLst>
            <pc:docMk/>
            <pc:sldMk cId="1508921591" sldId="257"/>
            <ac:cxnSpMk id="99" creationId="{6612B28B-BD14-40B2-A9CE-10495324EEBF}"/>
          </ac:cxnSpMkLst>
        </pc:cxnChg>
        <pc:cxnChg chg="mod topLvl">
          <ac:chgData name="Fatima Pillosu" userId="a6295d4dc9e22643" providerId="LiveId" clId="{51869371-FC51-4D01-85C0-2D4DFBAF78F8}" dt="2022-01-04T16:48:03.312" v="1350" actId="14100"/>
          <ac:cxnSpMkLst>
            <pc:docMk/>
            <pc:sldMk cId="1508921591" sldId="257"/>
            <ac:cxnSpMk id="100" creationId="{B8B861C5-FFE4-4AAC-99F9-D97A4562838D}"/>
          </ac:cxnSpMkLst>
        </pc:cxnChg>
        <pc:cxnChg chg="mod">
          <ac:chgData name="Fatima Pillosu" userId="a6295d4dc9e22643" providerId="LiveId" clId="{51869371-FC51-4D01-85C0-2D4DFBAF78F8}" dt="2022-01-04T16:42:59.328" v="1294" actId="1035"/>
          <ac:cxnSpMkLst>
            <pc:docMk/>
            <pc:sldMk cId="1508921591" sldId="257"/>
            <ac:cxnSpMk id="105" creationId="{FFFA149C-27BE-409A-9721-0C56EB89AB7B}"/>
          </ac:cxnSpMkLst>
        </pc:cxnChg>
        <pc:cxnChg chg="mod">
          <ac:chgData name="Fatima Pillosu" userId="a6295d4dc9e22643" providerId="LiveId" clId="{51869371-FC51-4D01-85C0-2D4DFBAF78F8}" dt="2022-01-04T16:43:01.091" v="1296" actId="1035"/>
          <ac:cxnSpMkLst>
            <pc:docMk/>
            <pc:sldMk cId="1508921591" sldId="257"/>
            <ac:cxnSpMk id="106" creationId="{A8D42AAF-4690-4DC8-9854-BE61643D4873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12" creationId="{B43A040C-258F-462C-A96C-45B7335498DD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14" creationId="{153B576C-2D54-42EB-802F-F6FE55A5AB8C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16" creationId="{3D8D1A3E-F020-498E-9361-E543C551B3BC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18" creationId="{510B91D9-99EB-437E-B07F-797DAF8B661A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20" creationId="{F8FECE7E-ED4B-4F01-AFDA-398304ABF82D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22" creationId="{F31BC9AD-FC7F-4D2F-9EA5-103068D634EC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24" creationId="{16D0990C-17B7-4656-B7AE-9ED7F6E6878B}"/>
          </ac:cxnSpMkLst>
        </pc:cxnChg>
        <pc:cxnChg chg="mod">
          <ac:chgData name="Fatima Pillosu" userId="a6295d4dc9e22643" providerId="LiveId" clId="{51869371-FC51-4D01-85C0-2D4DFBAF78F8}" dt="2022-01-04T16:48:10.967" v="1351" actId="14100"/>
          <ac:cxnSpMkLst>
            <pc:docMk/>
            <pc:sldMk cId="1508921591" sldId="257"/>
            <ac:cxnSpMk id="126" creationId="{006F854A-4108-4A16-A0A8-F19D999D35D2}"/>
          </ac:cxnSpMkLst>
        </pc:cxnChg>
        <pc:cxnChg chg="mod">
          <ac:chgData name="Fatima Pillosu" userId="a6295d4dc9e22643" providerId="LiveId" clId="{51869371-FC51-4D01-85C0-2D4DFBAF78F8}" dt="2022-01-04T16:48:10.967" v="1351" actId="14100"/>
          <ac:cxnSpMkLst>
            <pc:docMk/>
            <pc:sldMk cId="1508921591" sldId="257"/>
            <ac:cxnSpMk id="127" creationId="{ADC2B7FF-A443-4C13-AE72-E2A15489F3FF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32" creationId="{343F98D1-B4E0-4F3D-818D-52466DE9EEED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33" creationId="{D0DAFA21-3679-4E27-81A9-E8967E7EEEF2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38" creationId="{A905BD15-D35F-4120-B5AC-174DF743E0CD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40" creationId="{5BC40091-63B5-4412-9EE6-44941338DD18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42" creationId="{34E1CE29-657D-4CC8-A691-9A1D5788ED37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44" creationId="{7ECFF2B1-3AB4-4CBA-95CA-120E2D0387FC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46" creationId="{CDC99E06-55C7-4537-8B3A-D02BD77B123D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48" creationId="{2B08527B-1648-41FD-A74A-5D6F878E4526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50" creationId="{4E7C175D-9187-41B8-8F8A-94B038D1297D}"/>
          </ac:cxnSpMkLst>
        </pc:cxnChg>
        <pc:cxnChg chg="mod">
          <ac:chgData name="Fatima Pillosu" userId="a6295d4dc9e22643" providerId="LiveId" clId="{51869371-FC51-4D01-85C0-2D4DFBAF78F8}" dt="2022-01-04T16:48:19.112" v="1352" actId="14100"/>
          <ac:cxnSpMkLst>
            <pc:docMk/>
            <pc:sldMk cId="1508921591" sldId="257"/>
            <ac:cxnSpMk id="152" creationId="{EE06A5FF-A857-4B0E-B420-7DEA8CA07E05}"/>
          </ac:cxnSpMkLst>
        </pc:cxnChg>
        <pc:cxnChg chg="mod">
          <ac:chgData name="Fatima Pillosu" userId="a6295d4dc9e22643" providerId="LiveId" clId="{51869371-FC51-4D01-85C0-2D4DFBAF78F8}" dt="2022-01-04T16:48:19.112" v="1352" actId="14100"/>
          <ac:cxnSpMkLst>
            <pc:docMk/>
            <pc:sldMk cId="1508921591" sldId="257"/>
            <ac:cxnSpMk id="153" creationId="{172BF5B4-BE57-41A5-AC65-A9D24D566832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58" creationId="{4276B764-306C-424F-8257-15950372E4C9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59" creationId="{49FF35A3-1AD4-4713-85C9-CD278A29045B}"/>
          </ac:cxnSpMkLst>
        </pc:cxnChg>
      </pc:sldChg>
      <pc:sldChg chg="addSp delSp modSp new mod ord">
        <pc:chgData name="Fatima Pillosu" userId="a6295d4dc9e22643" providerId="LiveId" clId="{51869371-FC51-4D01-85C0-2D4DFBAF78F8}" dt="2022-01-05T12:18:02.300" v="2786" actId="1076"/>
        <pc:sldMkLst>
          <pc:docMk/>
          <pc:sldMk cId="1853236471" sldId="258"/>
        </pc:sldMkLst>
        <pc:spChg chg="del">
          <ac:chgData name="Fatima Pillosu" userId="a6295d4dc9e22643" providerId="LiveId" clId="{51869371-FC51-4D01-85C0-2D4DFBAF78F8}" dt="2022-01-05T10:53:30.324" v="1509" actId="478"/>
          <ac:spMkLst>
            <pc:docMk/>
            <pc:sldMk cId="1853236471" sldId="258"/>
            <ac:spMk id="2" creationId="{534C6D69-9918-4504-985A-637542044244}"/>
          </ac:spMkLst>
        </pc:spChg>
        <pc:spChg chg="del">
          <ac:chgData name="Fatima Pillosu" userId="a6295d4dc9e22643" providerId="LiveId" clId="{51869371-FC51-4D01-85C0-2D4DFBAF78F8}" dt="2022-01-05T10:53:30.973" v="1510" actId="478"/>
          <ac:spMkLst>
            <pc:docMk/>
            <pc:sldMk cId="1853236471" sldId="258"/>
            <ac:spMk id="3" creationId="{70C50ABE-7D8B-4337-B3F6-2D83F5B69BC3}"/>
          </ac:spMkLst>
        </pc:spChg>
        <pc:spChg chg="add del mod">
          <ac:chgData name="Fatima Pillosu" userId="a6295d4dc9e22643" providerId="LiveId" clId="{51869371-FC51-4D01-85C0-2D4DFBAF78F8}" dt="2022-01-05T11:52:40.892" v="2472" actId="478"/>
          <ac:spMkLst>
            <pc:docMk/>
            <pc:sldMk cId="1853236471" sldId="258"/>
            <ac:spMk id="12" creationId="{EFCC6912-9390-4F61-A714-7031A1201A99}"/>
          </ac:spMkLst>
        </pc:spChg>
        <pc:spChg chg="add del mod">
          <ac:chgData name="Fatima Pillosu" userId="a6295d4dc9e22643" providerId="LiveId" clId="{51869371-FC51-4D01-85C0-2D4DFBAF78F8}" dt="2022-01-05T12:02:21.219" v="2600" actId="478"/>
          <ac:spMkLst>
            <pc:docMk/>
            <pc:sldMk cId="1853236471" sldId="258"/>
            <ac:spMk id="13" creationId="{3CFFC4EC-F13B-4ED9-9648-2AB0ED749822}"/>
          </ac:spMkLst>
        </pc:spChg>
        <pc:spChg chg="add del mod">
          <ac:chgData name="Fatima Pillosu" userId="a6295d4dc9e22643" providerId="LiveId" clId="{51869371-FC51-4D01-85C0-2D4DFBAF78F8}" dt="2022-01-05T12:02:21.219" v="2600" actId="478"/>
          <ac:spMkLst>
            <pc:docMk/>
            <pc:sldMk cId="1853236471" sldId="258"/>
            <ac:spMk id="19" creationId="{3AB367E6-E557-4769-8C0D-B41E4793B797}"/>
          </ac:spMkLst>
        </pc:spChg>
        <pc:spChg chg="del mod topLvl">
          <ac:chgData name="Fatima Pillosu" userId="a6295d4dc9e22643" providerId="LiveId" clId="{51869371-FC51-4D01-85C0-2D4DFBAF78F8}" dt="2022-01-05T11:31:48.555" v="2067" actId="478"/>
          <ac:spMkLst>
            <pc:docMk/>
            <pc:sldMk cId="1853236471" sldId="258"/>
            <ac:spMk id="34" creationId="{6A382F58-F341-4BCE-9009-1F03AA082B18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6" creationId="{C5C560D7-8CEB-4A01-8B65-6948A17A0FE3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8" creationId="{EB879868-1298-445C-8D3D-DE54C160F41F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40" creationId="{97A08A71-3C18-4F6B-83B6-98EB08E16AE0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42" creationId="{4A13C32F-7D4F-47DB-AC67-09C735978940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44" creationId="{9A19E83A-8BCD-4A52-AD94-09764AB25B0B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46" creationId="{891DCF81-7DB0-459F-8E61-F14560777922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48" creationId="{F2E6D6D2-412B-406E-AFA5-48F28D6C7284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51" creationId="{C1545939-2B1A-49DE-A7D0-7B5826E197BB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52" creationId="{8FA454DA-4B0E-43F3-8DAB-43BB939E5D69}"/>
          </ac:spMkLst>
        </pc:spChg>
        <pc:spChg chg="add del mod">
          <ac:chgData name="Fatima Pillosu" userId="a6295d4dc9e22643" providerId="LiveId" clId="{51869371-FC51-4D01-85C0-2D4DFBAF78F8}" dt="2022-01-05T11:18:26.634" v="1882" actId="478"/>
          <ac:spMkLst>
            <pc:docMk/>
            <pc:sldMk cId="1853236471" sldId="258"/>
            <ac:spMk id="53" creationId="{0BFA11B1-DF24-479E-8A35-527A532EBC89}"/>
          </ac:spMkLst>
        </pc:spChg>
        <pc:spChg chg="add del mod">
          <ac:chgData name="Fatima Pillosu" userId="a6295d4dc9e22643" providerId="LiveId" clId="{51869371-FC51-4D01-85C0-2D4DFBAF78F8}" dt="2022-01-05T11:18:25.560" v="1880" actId="478"/>
          <ac:spMkLst>
            <pc:docMk/>
            <pc:sldMk cId="1853236471" sldId="258"/>
            <ac:spMk id="54" creationId="{440E53BD-C4F5-4E5E-87BB-347A523DA1B1}"/>
          </ac:spMkLst>
        </pc:spChg>
        <pc:spChg chg="add del mod">
          <ac:chgData name="Fatima Pillosu" userId="a6295d4dc9e22643" providerId="LiveId" clId="{51869371-FC51-4D01-85C0-2D4DFBAF78F8}" dt="2022-01-05T11:18:24.289" v="1878" actId="478"/>
          <ac:spMkLst>
            <pc:docMk/>
            <pc:sldMk cId="1853236471" sldId="258"/>
            <ac:spMk id="55" creationId="{1F804C54-05CC-4DBA-BC52-79F7DE27B0BC}"/>
          </ac:spMkLst>
        </pc:spChg>
        <pc:spChg chg="add del mod">
          <ac:chgData name="Fatima Pillosu" userId="a6295d4dc9e22643" providerId="LiveId" clId="{51869371-FC51-4D01-85C0-2D4DFBAF78F8}" dt="2022-01-05T11:21:11.432" v="1910" actId="478"/>
          <ac:spMkLst>
            <pc:docMk/>
            <pc:sldMk cId="1853236471" sldId="258"/>
            <ac:spMk id="56" creationId="{51AF6485-41BD-43FC-A6BF-7E18C9E8F700}"/>
          </ac:spMkLst>
        </pc:spChg>
        <pc:spChg chg="add del mod">
          <ac:chgData name="Fatima Pillosu" userId="a6295d4dc9e22643" providerId="LiveId" clId="{51869371-FC51-4D01-85C0-2D4DFBAF78F8}" dt="2022-01-05T12:02:21.219" v="2600" actId="478"/>
          <ac:spMkLst>
            <pc:docMk/>
            <pc:sldMk cId="1853236471" sldId="258"/>
            <ac:spMk id="62" creationId="{715FDA47-35D0-4861-AC54-85D116C647E1}"/>
          </ac:spMkLst>
        </pc:spChg>
        <pc:spChg chg="add del mod">
          <ac:chgData name="Fatima Pillosu" userId="a6295d4dc9e22643" providerId="LiveId" clId="{51869371-FC51-4D01-85C0-2D4DFBAF78F8}" dt="2022-01-05T12:02:21.219" v="2600" actId="478"/>
          <ac:spMkLst>
            <pc:docMk/>
            <pc:sldMk cId="1853236471" sldId="258"/>
            <ac:spMk id="63" creationId="{C70522FB-5DA0-4D98-935F-073DB1B638AE}"/>
          </ac:spMkLst>
        </pc:spChg>
        <pc:spChg chg="add del mod">
          <ac:chgData name="Fatima Pillosu" userId="a6295d4dc9e22643" providerId="LiveId" clId="{51869371-FC51-4D01-85C0-2D4DFBAF78F8}" dt="2022-01-05T11:22:30.047" v="1953" actId="478"/>
          <ac:spMkLst>
            <pc:docMk/>
            <pc:sldMk cId="1853236471" sldId="258"/>
            <ac:spMk id="69" creationId="{2FBCD9B8-5829-44DB-9EA3-FF089B3A0CF9}"/>
          </ac:spMkLst>
        </pc:spChg>
        <pc:spChg chg="add del mod">
          <ac:chgData name="Fatima Pillosu" userId="a6295d4dc9e22643" providerId="LiveId" clId="{51869371-FC51-4D01-85C0-2D4DFBAF78F8}" dt="2022-01-05T11:22:30.047" v="1953" actId="478"/>
          <ac:spMkLst>
            <pc:docMk/>
            <pc:sldMk cId="1853236471" sldId="258"/>
            <ac:spMk id="70" creationId="{C981951F-3E6C-49EF-BDD8-C7F759CEEBC2}"/>
          </ac:spMkLst>
        </pc:spChg>
        <pc:spChg chg="add del mod or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71" creationId="{CA043CC7-740B-487D-A4F5-B43A3BF65243}"/>
          </ac:spMkLst>
        </pc:spChg>
        <pc:spChg chg="add del mod">
          <ac:chgData name="Fatima Pillosu" userId="a6295d4dc9e22643" providerId="LiveId" clId="{51869371-FC51-4D01-85C0-2D4DFBAF78F8}" dt="2022-01-05T11:21:10.238" v="1909" actId="478"/>
          <ac:spMkLst>
            <pc:docMk/>
            <pc:sldMk cId="1853236471" sldId="258"/>
            <ac:spMk id="72" creationId="{37912E27-1504-4DFF-B940-F07F546FBEC3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75" creationId="{A1D5BE74-415A-4F12-BDC9-C52615A87205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76" creationId="{8AD52D4E-93A3-4B99-8879-70B8969C5DB5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77" creationId="{E0DB9CEC-EC2B-4897-BF73-F66DDFFF8189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83" creationId="{947F52F2-7C82-489F-A94D-2D0EBCF20C80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84" creationId="{741222EA-65CE-43EC-A688-B4AAE2A7D524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85" creationId="{996A321B-0FCC-4471-B804-26B0F5876341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86" creationId="{57132E2C-0523-459A-B9BE-2335A245E940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89" creationId="{A6C93D35-C4FA-4632-A36A-77619C030267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90" creationId="{98FB9678-EAFC-48B9-88AE-628B801EDB88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96" creationId="{BED29C89-7F48-449A-9F71-56F2E978A7C6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97" creationId="{39814C14-0B61-478F-B9CC-0CC76DED6FBB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98" creationId="{9A1765A4-61B4-4D97-98E4-3FAADE662997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99" creationId="{774E303A-2785-47F2-B31B-9496FC5A8D1F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102" creationId="{D8E29D1C-479C-4A61-ADBC-23C747C24400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03" creationId="{64714751-5913-4EA2-87AD-3682768133A4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04" creationId="{8FB74400-CAFD-4B5A-BE99-948DA2BD5DEC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110" creationId="{E94579F0-E628-4F42-ACD4-58EAC7F33664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111" creationId="{993C0E10-F9AC-4959-91E3-4F368B753808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12" creationId="{04E71BDC-9616-451E-B45A-BE0FBB31EFCB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13" creationId="{3FA505E0-74AF-4D45-9F91-E5DD9863EF0E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16" creationId="{2078C30E-4B6C-4789-B0E4-FED0C6E6EAA1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17" creationId="{9D0A68EB-CEAE-42DE-8330-56A5DFEC805B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23" creationId="{93A7ADAA-B8FE-4A22-811F-E90D9FAAAAF5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24" creationId="{96B42948-43AB-4335-8DD4-2090C410E28C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25" creationId="{2E8D1B77-73BE-499D-8668-561E2D015302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26" creationId="{0717D715-B76C-4E98-BF74-E798C27D2A12}"/>
          </ac:spMkLst>
        </pc:spChg>
        <pc:spChg chg="add del mod">
          <ac:chgData name="Fatima Pillosu" userId="a6295d4dc9e22643" providerId="LiveId" clId="{51869371-FC51-4D01-85C0-2D4DFBAF78F8}" dt="2022-01-05T11:22:26.800" v="1950" actId="478"/>
          <ac:spMkLst>
            <pc:docMk/>
            <pc:sldMk cId="1853236471" sldId="258"/>
            <ac:spMk id="127" creationId="{0ACCFABC-01BD-4224-8CA9-E8EFDEF109A9}"/>
          </ac:spMkLst>
        </pc:spChg>
        <pc:spChg chg="add del mod or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130" creationId="{D734F49C-FF3D-4210-9F1F-9F37A0BEC7F3}"/>
          </ac:spMkLst>
        </pc:spChg>
        <pc:spChg chg="add del mod or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132" creationId="{FA4742EE-783B-4657-B266-BAF375CA33A3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133" creationId="{7457E502-4DF1-4196-AE55-622D62010E69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134" creationId="{E864140D-AD7E-4D15-B56A-AB551B19AE9A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37" creationId="{A5B154F3-7DAE-4D18-BA5D-0F103BA299CA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38" creationId="{4421716D-1F61-4CB3-B7FD-5613F7BBF3A6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39" creationId="{FD40F39C-965F-4F40-B074-168663A1A8EE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47" creationId="{60A1D68D-50BC-4E21-BC65-C1AB26FC984C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48" creationId="{BA6875A7-A3F3-4A2E-9631-4D3F5784C99B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52" creationId="{9BE4078C-44AF-4B85-A9A1-E3790691BC6D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54" creationId="{54C743D1-512E-4AB1-AEB7-840F0EABFAD0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56" creationId="{FCB045C6-92EF-4C28-A760-AD19593978E8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59" creationId="{0B1DD4B1-A4B1-4217-9A05-7CE3AEA941DD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60" creationId="{00FA8C4A-06FC-4ACA-8BF6-F8AE996D5847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61" creationId="{AEDE9329-3C07-4F89-9248-DB0844AD2237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69" creationId="{0E4B2322-284F-48DE-803B-426F4718B1E1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70" creationId="{596363F9-61D1-4630-8A7B-25D029947863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74" creationId="{9A90F127-7C28-4878-84A2-FC7B1C6F4F1F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76" creationId="{64C7FB59-81DB-44C1-851F-03696E189E8E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78" creationId="{129693AA-E662-49DE-AF7E-0F2ABCAB40B6}"/>
          </ac:spMkLst>
        </pc:spChg>
        <pc:spChg chg="add del mod">
          <ac:chgData name="Fatima Pillosu" userId="a6295d4dc9e22643" providerId="LiveId" clId="{51869371-FC51-4D01-85C0-2D4DFBAF78F8}" dt="2022-01-05T11:41:48.719" v="2364" actId="478"/>
          <ac:spMkLst>
            <pc:docMk/>
            <pc:sldMk cId="1853236471" sldId="258"/>
            <ac:spMk id="179" creationId="{695F4E37-1403-44BB-AF26-9C96F895EAFD}"/>
          </ac:spMkLst>
        </pc:spChg>
        <pc:spChg chg="add del mod">
          <ac:chgData name="Fatima Pillosu" userId="a6295d4dc9e22643" providerId="LiveId" clId="{51869371-FC51-4D01-85C0-2D4DFBAF78F8}" dt="2022-01-05T11:45:32.038" v="2394" actId="478"/>
          <ac:spMkLst>
            <pc:docMk/>
            <pc:sldMk cId="1853236471" sldId="258"/>
            <ac:spMk id="192" creationId="{7F400F6C-0049-4D04-B129-0343B37024ED}"/>
          </ac:spMkLst>
        </pc:spChg>
        <pc:spChg chg="add del mod">
          <ac:chgData name="Fatima Pillosu" userId="a6295d4dc9e22643" providerId="LiveId" clId="{51869371-FC51-4D01-85C0-2D4DFBAF78F8}" dt="2022-01-05T11:45:35.277" v="2397" actId="478"/>
          <ac:spMkLst>
            <pc:docMk/>
            <pc:sldMk cId="1853236471" sldId="258"/>
            <ac:spMk id="193" creationId="{E1AE77AE-48F2-4434-BE92-A460371D0DE1}"/>
          </ac:spMkLst>
        </pc:spChg>
        <pc:spChg chg="add del mod">
          <ac:chgData name="Fatima Pillosu" userId="a6295d4dc9e22643" providerId="LiveId" clId="{51869371-FC51-4D01-85C0-2D4DFBAF78F8}" dt="2022-01-05T11:45:36.787" v="2398" actId="478"/>
          <ac:spMkLst>
            <pc:docMk/>
            <pc:sldMk cId="1853236471" sldId="258"/>
            <ac:spMk id="196" creationId="{4E37CC2A-B66B-4D2F-A7DA-F39F14474B77}"/>
          </ac:spMkLst>
        </pc:spChg>
        <pc:spChg chg="add del mod">
          <ac:chgData name="Fatima Pillosu" userId="a6295d4dc9e22643" providerId="LiveId" clId="{51869371-FC51-4D01-85C0-2D4DFBAF78F8}" dt="2022-01-05T11:45:39.283" v="2401" actId="478"/>
          <ac:spMkLst>
            <pc:docMk/>
            <pc:sldMk cId="1853236471" sldId="258"/>
            <ac:spMk id="197" creationId="{872DB493-BFBB-4B37-A482-2DEAFEDC9E94}"/>
          </ac:spMkLst>
        </pc:spChg>
        <pc:spChg chg="add del mod">
          <ac:chgData name="Fatima Pillosu" userId="a6295d4dc9e22643" providerId="LiveId" clId="{51869371-FC51-4D01-85C0-2D4DFBAF78F8}" dt="2022-01-05T11:55:39.704" v="2512" actId="478"/>
          <ac:spMkLst>
            <pc:docMk/>
            <pc:sldMk cId="1853236471" sldId="258"/>
            <ac:spMk id="200" creationId="{C0B75B2E-7BF3-42FE-B3B2-35FF92EC1281}"/>
          </ac:spMkLst>
        </pc:spChg>
        <pc:spChg chg="add mod topLvl">
          <ac:chgData name="Fatima Pillosu" userId="a6295d4dc9e22643" providerId="LiveId" clId="{51869371-FC51-4D01-85C0-2D4DFBAF78F8}" dt="2022-01-05T11:48:27.286" v="2441" actId="338"/>
          <ac:spMkLst>
            <pc:docMk/>
            <pc:sldMk cId="1853236471" sldId="258"/>
            <ac:spMk id="201" creationId="{A0A7F081-AB38-48B4-91D4-FCDBDBA7FB84}"/>
          </ac:spMkLst>
        </pc:spChg>
        <pc:spChg chg="add mod topLvl">
          <ac:chgData name="Fatima Pillosu" userId="a6295d4dc9e22643" providerId="LiveId" clId="{51869371-FC51-4D01-85C0-2D4DFBAF78F8}" dt="2022-01-05T11:48:27.286" v="2441" actId="338"/>
          <ac:spMkLst>
            <pc:docMk/>
            <pc:sldMk cId="1853236471" sldId="258"/>
            <ac:spMk id="202" creationId="{97731338-4882-4BEF-9021-308C216FE22F}"/>
          </ac:spMkLst>
        </pc:spChg>
        <pc:spChg chg="add del mod">
          <ac:chgData name="Fatima Pillosu" userId="a6295d4dc9e22643" providerId="LiveId" clId="{51869371-FC51-4D01-85C0-2D4DFBAF78F8}" dt="2022-01-05T11:46:36.514" v="2425" actId="478"/>
          <ac:spMkLst>
            <pc:docMk/>
            <pc:sldMk cId="1853236471" sldId="258"/>
            <ac:spMk id="205" creationId="{40ED1608-BF3F-4B76-9205-C7D5E10C22D3}"/>
          </ac:spMkLst>
        </pc:spChg>
        <pc:spChg chg="add del mod">
          <ac:chgData name="Fatima Pillosu" userId="a6295d4dc9e22643" providerId="LiveId" clId="{51869371-FC51-4D01-85C0-2D4DFBAF78F8}" dt="2022-01-05T11:46:36.514" v="2425" actId="478"/>
          <ac:spMkLst>
            <pc:docMk/>
            <pc:sldMk cId="1853236471" sldId="258"/>
            <ac:spMk id="206" creationId="{2737CEE6-04DE-4E21-94B8-FFDA6E18DF44}"/>
          </ac:spMkLst>
        </pc:spChg>
        <pc:spChg chg="add del mod">
          <ac:chgData name="Fatima Pillosu" userId="a6295d4dc9e22643" providerId="LiveId" clId="{51869371-FC51-4D01-85C0-2D4DFBAF78F8}" dt="2022-01-05T11:46:41.275" v="2428" actId="478"/>
          <ac:spMkLst>
            <pc:docMk/>
            <pc:sldMk cId="1853236471" sldId="258"/>
            <ac:spMk id="209" creationId="{2A70DB17-12AC-40EF-97DE-FE67847AAE80}"/>
          </ac:spMkLst>
        </pc:spChg>
        <pc:spChg chg="add del mod">
          <ac:chgData name="Fatima Pillosu" userId="a6295d4dc9e22643" providerId="LiveId" clId="{51869371-FC51-4D01-85C0-2D4DFBAF78F8}" dt="2022-01-05T11:46:39.822" v="2426" actId="478"/>
          <ac:spMkLst>
            <pc:docMk/>
            <pc:sldMk cId="1853236471" sldId="258"/>
            <ac:spMk id="210" creationId="{A8F8D113-4057-4191-9195-0837AA5FA5F9}"/>
          </ac:spMkLst>
        </pc:spChg>
        <pc:spChg chg="add del mod">
          <ac:chgData name="Fatima Pillosu" userId="a6295d4dc9e22643" providerId="LiveId" clId="{51869371-FC51-4D01-85C0-2D4DFBAF78F8}" dt="2022-01-05T11:46:39.822" v="2426" actId="478"/>
          <ac:spMkLst>
            <pc:docMk/>
            <pc:sldMk cId="1853236471" sldId="258"/>
            <ac:spMk id="211" creationId="{B4035E97-52DE-4C48-86A1-1A44BCF9B803}"/>
          </ac:spMkLst>
        </pc:spChg>
        <pc:spChg chg="add del mod">
          <ac:chgData name="Fatima Pillosu" userId="a6295d4dc9e22643" providerId="LiveId" clId="{51869371-FC51-4D01-85C0-2D4DFBAF78F8}" dt="2022-01-05T11:46:34.678" v="2424" actId="478"/>
          <ac:spMkLst>
            <pc:docMk/>
            <pc:sldMk cId="1853236471" sldId="258"/>
            <ac:spMk id="214" creationId="{422AA2AE-D7E9-4014-9519-0D94385AE50A}"/>
          </ac:spMkLst>
        </pc:spChg>
        <pc:spChg chg="add del mod">
          <ac:chgData name="Fatima Pillosu" userId="a6295d4dc9e22643" providerId="LiveId" clId="{51869371-FC51-4D01-85C0-2D4DFBAF78F8}" dt="2022-01-05T11:46:34.678" v="2424" actId="478"/>
          <ac:spMkLst>
            <pc:docMk/>
            <pc:sldMk cId="1853236471" sldId="258"/>
            <ac:spMk id="215" creationId="{E623AA2F-28FD-4F0C-B4FB-5C558A4E13B4}"/>
          </ac:spMkLst>
        </pc:spChg>
        <pc:spChg chg="mod">
          <ac:chgData name="Fatima Pillosu" userId="a6295d4dc9e22643" providerId="LiveId" clId="{51869371-FC51-4D01-85C0-2D4DFBAF78F8}" dt="2022-01-05T11:48:31.548" v="2442"/>
          <ac:spMkLst>
            <pc:docMk/>
            <pc:sldMk cId="1853236471" sldId="258"/>
            <ac:spMk id="227" creationId="{4FD1A295-5A7C-4D83-8F59-835F42D5C933}"/>
          </ac:spMkLst>
        </pc:spChg>
        <pc:spChg chg="mod">
          <ac:chgData name="Fatima Pillosu" userId="a6295d4dc9e22643" providerId="LiveId" clId="{51869371-FC51-4D01-85C0-2D4DFBAF78F8}" dt="2022-01-05T11:48:31.548" v="2442"/>
          <ac:spMkLst>
            <pc:docMk/>
            <pc:sldMk cId="1853236471" sldId="258"/>
            <ac:spMk id="228" creationId="{BC682289-6AC7-42B2-845D-C9F6E01ED7B1}"/>
          </ac:spMkLst>
        </pc:spChg>
        <pc:spChg chg="add del mod">
          <ac:chgData name="Fatima Pillosu" userId="a6295d4dc9e22643" providerId="LiveId" clId="{51869371-FC51-4D01-85C0-2D4DFBAF78F8}" dt="2022-01-05T11:52:32.430" v="2471"/>
          <ac:spMkLst>
            <pc:docMk/>
            <pc:sldMk cId="1853236471" sldId="258"/>
            <ac:spMk id="231" creationId="{BDD26A75-2A89-47EA-B82B-A077138F713B}"/>
          </ac:spMkLst>
        </pc:spChg>
        <pc:spChg chg="mod">
          <ac:chgData name="Fatima Pillosu" userId="a6295d4dc9e22643" providerId="LiveId" clId="{51869371-FC51-4D01-85C0-2D4DFBAF78F8}" dt="2022-01-05T11:52:24.468" v="2468"/>
          <ac:spMkLst>
            <pc:docMk/>
            <pc:sldMk cId="1853236471" sldId="258"/>
            <ac:spMk id="233" creationId="{AF294EDD-BDBC-4F26-91C1-29B9A4FB71C8}"/>
          </ac:spMkLst>
        </pc:spChg>
        <pc:spChg chg="mod">
          <ac:chgData name="Fatima Pillosu" userId="a6295d4dc9e22643" providerId="LiveId" clId="{51869371-FC51-4D01-85C0-2D4DFBAF78F8}" dt="2022-01-05T11:52:24.468" v="2468"/>
          <ac:spMkLst>
            <pc:docMk/>
            <pc:sldMk cId="1853236471" sldId="258"/>
            <ac:spMk id="234" creationId="{0CD7BC56-7947-42F6-A29A-1F5F20A67738}"/>
          </ac:spMkLst>
        </pc:spChg>
        <pc:spChg chg="mod">
          <ac:chgData name="Fatima Pillosu" userId="a6295d4dc9e22643" providerId="LiveId" clId="{51869371-FC51-4D01-85C0-2D4DFBAF78F8}" dt="2022-01-05T11:52:24.468" v="2468"/>
          <ac:spMkLst>
            <pc:docMk/>
            <pc:sldMk cId="1853236471" sldId="258"/>
            <ac:spMk id="238" creationId="{E00DE854-A7E4-41F1-A73A-9EDEEE20DEDC}"/>
          </ac:spMkLst>
        </pc:spChg>
        <pc:spChg chg="mod">
          <ac:chgData name="Fatima Pillosu" userId="a6295d4dc9e22643" providerId="LiveId" clId="{51869371-FC51-4D01-85C0-2D4DFBAF78F8}" dt="2022-01-05T11:52:24.468" v="2468"/>
          <ac:spMkLst>
            <pc:docMk/>
            <pc:sldMk cId="1853236471" sldId="258"/>
            <ac:spMk id="239" creationId="{A7ABED9A-F87A-4CF9-9A86-964185A4B9DB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242" creationId="{979911EC-924B-4315-A3FB-381DB6E36FEE}"/>
          </ac:spMkLst>
        </pc:spChg>
        <pc:spChg chg="mod topLvl">
          <ac:chgData name="Fatima Pillosu" userId="a6295d4dc9e22643" providerId="LiveId" clId="{51869371-FC51-4D01-85C0-2D4DFBAF78F8}" dt="2022-01-05T11:58:40.577" v="2553" actId="164"/>
          <ac:spMkLst>
            <pc:docMk/>
            <pc:sldMk cId="1853236471" sldId="258"/>
            <ac:spMk id="244" creationId="{89E5184B-2B26-4F58-9CEB-53BB8B018E74}"/>
          </ac:spMkLst>
        </pc:spChg>
        <pc:spChg chg="mod topLvl">
          <ac:chgData name="Fatima Pillosu" userId="a6295d4dc9e22643" providerId="LiveId" clId="{51869371-FC51-4D01-85C0-2D4DFBAF78F8}" dt="2022-01-05T11:58:40.577" v="2553" actId="164"/>
          <ac:spMkLst>
            <pc:docMk/>
            <pc:sldMk cId="1853236471" sldId="258"/>
            <ac:spMk id="245" creationId="{7B7D7DF2-E86B-4D02-98A4-871B6FEEBA08}"/>
          </ac:spMkLst>
        </pc:spChg>
        <pc:spChg chg="mod">
          <ac:chgData name="Fatima Pillosu" userId="a6295d4dc9e22643" providerId="LiveId" clId="{51869371-FC51-4D01-85C0-2D4DFBAF78F8}" dt="2022-01-05T11:52:44.713" v="2473"/>
          <ac:spMkLst>
            <pc:docMk/>
            <pc:sldMk cId="1853236471" sldId="258"/>
            <ac:spMk id="249" creationId="{5DA32451-B50A-453C-8AC4-66CE5356B1C9}"/>
          </ac:spMkLst>
        </pc:spChg>
        <pc:spChg chg="mod">
          <ac:chgData name="Fatima Pillosu" userId="a6295d4dc9e22643" providerId="LiveId" clId="{51869371-FC51-4D01-85C0-2D4DFBAF78F8}" dt="2022-01-05T11:52:44.713" v="2473"/>
          <ac:spMkLst>
            <pc:docMk/>
            <pc:sldMk cId="1853236471" sldId="258"/>
            <ac:spMk id="250" creationId="{6A55ED91-A146-4CD6-937F-A271BBFE6A23}"/>
          </ac:spMkLst>
        </pc:spChg>
        <pc:spChg chg="add del mod">
          <ac:chgData name="Fatima Pillosu" userId="a6295d4dc9e22643" providerId="LiveId" clId="{51869371-FC51-4D01-85C0-2D4DFBAF78F8}" dt="2022-01-05T11:55:39.704" v="2512" actId="478"/>
          <ac:spMkLst>
            <pc:docMk/>
            <pc:sldMk cId="1853236471" sldId="258"/>
            <ac:spMk id="253" creationId="{87D41DE4-D7CE-44B4-AF73-DDEA46304CED}"/>
          </ac:spMkLst>
        </pc:spChg>
        <pc:spChg chg="mod">
          <ac:chgData name="Fatima Pillosu" userId="a6295d4dc9e22643" providerId="LiveId" clId="{51869371-FC51-4D01-85C0-2D4DFBAF78F8}" dt="2022-01-05T11:55:04.295" v="2503" actId="1038"/>
          <ac:spMkLst>
            <pc:docMk/>
            <pc:sldMk cId="1853236471" sldId="258"/>
            <ac:spMk id="255" creationId="{936A712B-AAEF-4666-AAC5-E5BA7A968398}"/>
          </ac:spMkLst>
        </pc:spChg>
        <pc:spChg chg="mod">
          <ac:chgData name="Fatima Pillosu" userId="a6295d4dc9e22643" providerId="LiveId" clId="{51869371-FC51-4D01-85C0-2D4DFBAF78F8}" dt="2022-01-05T11:53:01.066" v="2475"/>
          <ac:spMkLst>
            <pc:docMk/>
            <pc:sldMk cId="1853236471" sldId="258"/>
            <ac:spMk id="256" creationId="{857C7F64-42D0-4300-9D1D-1509C7254D2B}"/>
          </ac:spMkLst>
        </pc:spChg>
        <pc:spChg chg="mod">
          <ac:chgData name="Fatima Pillosu" userId="a6295d4dc9e22643" providerId="LiveId" clId="{51869371-FC51-4D01-85C0-2D4DFBAF78F8}" dt="2022-01-05T11:55:16.988" v="2507" actId="1037"/>
          <ac:spMkLst>
            <pc:docMk/>
            <pc:sldMk cId="1853236471" sldId="258"/>
            <ac:spMk id="260" creationId="{8E908894-85DB-4A49-B474-E512E7732FBB}"/>
          </ac:spMkLst>
        </pc:spChg>
        <pc:spChg chg="mod">
          <ac:chgData name="Fatima Pillosu" userId="a6295d4dc9e22643" providerId="LiveId" clId="{51869371-FC51-4D01-85C0-2D4DFBAF78F8}" dt="2022-01-05T11:53:01.066" v="2475"/>
          <ac:spMkLst>
            <pc:docMk/>
            <pc:sldMk cId="1853236471" sldId="258"/>
            <ac:spMk id="261" creationId="{A13C8490-1596-4904-9EAB-6D8A0A75CEA7}"/>
          </ac:spMkLst>
        </pc:spChg>
        <pc:spChg chg="mod">
          <ac:chgData name="Fatima Pillosu" userId="a6295d4dc9e22643" providerId="LiveId" clId="{51869371-FC51-4D01-85C0-2D4DFBAF78F8}" dt="2022-01-05T11:58:41.787" v="2554"/>
          <ac:spMkLst>
            <pc:docMk/>
            <pc:sldMk cId="1853236471" sldId="258"/>
            <ac:spMk id="277" creationId="{76D31755-5D03-4450-9BEB-9A6DCD154F82}"/>
          </ac:spMkLst>
        </pc:spChg>
        <pc:spChg chg="mod">
          <ac:chgData name="Fatima Pillosu" userId="a6295d4dc9e22643" providerId="LiveId" clId="{51869371-FC51-4D01-85C0-2D4DFBAF78F8}" dt="2022-01-05T11:58:41.787" v="2554"/>
          <ac:spMkLst>
            <pc:docMk/>
            <pc:sldMk cId="1853236471" sldId="258"/>
            <ac:spMk id="278" creationId="{D0D59C4C-D82C-48B8-BFA1-85E124EB91BE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281" creationId="{469741FB-F9A7-4BD2-88B5-19ED0BF7C8B7}"/>
          </ac:spMkLst>
        </pc:spChg>
        <pc:spChg chg="mod">
          <ac:chgData name="Fatima Pillosu" userId="a6295d4dc9e22643" providerId="LiveId" clId="{51869371-FC51-4D01-85C0-2D4DFBAF78F8}" dt="2022-01-05T11:58:59.475" v="2556"/>
          <ac:spMkLst>
            <pc:docMk/>
            <pc:sldMk cId="1853236471" sldId="258"/>
            <ac:spMk id="283" creationId="{2A6C849F-E602-4A17-9F21-2F3E256FF505}"/>
          </ac:spMkLst>
        </pc:spChg>
        <pc:spChg chg="mod">
          <ac:chgData name="Fatima Pillosu" userId="a6295d4dc9e22643" providerId="LiveId" clId="{51869371-FC51-4D01-85C0-2D4DFBAF78F8}" dt="2022-01-05T11:58:59.475" v="2556"/>
          <ac:spMkLst>
            <pc:docMk/>
            <pc:sldMk cId="1853236471" sldId="258"/>
            <ac:spMk id="284" creationId="{99D80E23-0A21-4170-8F55-3F854800DECE}"/>
          </ac:spMkLst>
        </pc:spChg>
        <pc:spChg chg="mod">
          <ac:chgData name="Fatima Pillosu" userId="a6295d4dc9e22643" providerId="LiveId" clId="{51869371-FC51-4D01-85C0-2D4DFBAF78F8}" dt="2022-01-05T11:58:59.475" v="2556"/>
          <ac:spMkLst>
            <pc:docMk/>
            <pc:sldMk cId="1853236471" sldId="258"/>
            <ac:spMk id="288" creationId="{8684BF45-C0F7-415F-BF73-490DF9312273}"/>
          </ac:spMkLst>
        </pc:spChg>
        <pc:spChg chg="mod">
          <ac:chgData name="Fatima Pillosu" userId="a6295d4dc9e22643" providerId="LiveId" clId="{51869371-FC51-4D01-85C0-2D4DFBAF78F8}" dt="2022-01-05T11:58:59.475" v="2556"/>
          <ac:spMkLst>
            <pc:docMk/>
            <pc:sldMk cId="1853236471" sldId="258"/>
            <ac:spMk id="289" creationId="{953A7308-AC39-43DD-9187-D56C5E6DAA6C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292" creationId="{10979536-84C5-4D55-94B5-E41642E5B617}"/>
          </ac:spMkLst>
        </pc:spChg>
        <pc:spChg chg="mod">
          <ac:chgData name="Fatima Pillosu" userId="a6295d4dc9e22643" providerId="LiveId" clId="{51869371-FC51-4D01-85C0-2D4DFBAF78F8}" dt="2022-01-05T11:59:06.028" v="2558"/>
          <ac:spMkLst>
            <pc:docMk/>
            <pc:sldMk cId="1853236471" sldId="258"/>
            <ac:spMk id="294" creationId="{1AC5AC08-4530-4BDD-AFE5-B0861ABE9A8E}"/>
          </ac:spMkLst>
        </pc:spChg>
        <pc:spChg chg="mod">
          <ac:chgData name="Fatima Pillosu" userId="a6295d4dc9e22643" providerId="LiveId" clId="{51869371-FC51-4D01-85C0-2D4DFBAF78F8}" dt="2022-01-05T11:59:06.028" v="2558"/>
          <ac:spMkLst>
            <pc:docMk/>
            <pc:sldMk cId="1853236471" sldId="258"/>
            <ac:spMk id="295" creationId="{10E9E3F3-1425-4CBF-AF01-B6C83BAC69EE}"/>
          </ac:spMkLst>
        </pc:spChg>
        <pc:spChg chg="mod">
          <ac:chgData name="Fatima Pillosu" userId="a6295d4dc9e22643" providerId="LiveId" clId="{51869371-FC51-4D01-85C0-2D4DFBAF78F8}" dt="2022-01-05T11:59:06.028" v="2558"/>
          <ac:spMkLst>
            <pc:docMk/>
            <pc:sldMk cId="1853236471" sldId="258"/>
            <ac:spMk id="299" creationId="{54ED7D99-95B3-4DAD-AC48-4BC823BA0551}"/>
          </ac:spMkLst>
        </pc:spChg>
        <pc:spChg chg="mod">
          <ac:chgData name="Fatima Pillosu" userId="a6295d4dc9e22643" providerId="LiveId" clId="{51869371-FC51-4D01-85C0-2D4DFBAF78F8}" dt="2022-01-05T11:59:06.028" v="2558"/>
          <ac:spMkLst>
            <pc:docMk/>
            <pc:sldMk cId="1853236471" sldId="258"/>
            <ac:spMk id="300" creationId="{BECBF43C-1205-40BD-8FFD-85FB8B7358AE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04" creationId="{226B6FC9-A17D-4C47-9D9E-B81C93962D29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06" creationId="{9D05E9F3-A033-4B5F-AE62-C3AC68E3CE42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08" creationId="{F601A338-3F18-4C78-B280-73FC573D6F96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10" creationId="{3CEAA02B-748C-4D16-BF24-7ECEA84E0D39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12" creationId="{4F8ECE6A-5A6E-48DA-86E4-A5C686C89B7E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14" creationId="{4F257EF1-2268-4956-B790-E89BE3D0F421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16" creationId="{7B0D51D0-A76F-48C2-BAFD-186C5E10FD33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18" creationId="{B29145A5-1A27-4ED3-A18B-B0A98AE77645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20" creationId="{5E96F77F-E978-41BE-9BD6-71B0BF46071E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22" creationId="{9A45B868-3D45-4CC7-A740-B1523C728001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24" creationId="{ADD4E297-74C2-4E25-96B2-E92FF1A2A7C5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26" creationId="{42F441A1-1DDA-4C33-88B7-2042E61E6A07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28" creationId="{C2F29BF0-A1A7-4F77-9249-0ABA9027DEA0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30" creationId="{4CDA3A95-5ACC-4844-AD9A-AE31A67777B7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32" creationId="{1498E19F-C187-40EA-A007-88F8F562A0E9}"/>
          </ac:spMkLst>
        </pc:spChg>
        <pc:spChg chg="add del">
          <ac:chgData name="Fatima Pillosu" userId="a6295d4dc9e22643" providerId="LiveId" clId="{51869371-FC51-4D01-85C0-2D4DFBAF78F8}" dt="2022-01-05T12:11:45.418" v="2750" actId="478"/>
          <ac:spMkLst>
            <pc:docMk/>
            <pc:sldMk cId="1853236471" sldId="258"/>
            <ac:spMk id="348" creationId="{4A2540A2-9D57-4C6B-AD7A-195927967D0D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50" creationId="{7F19B993-CBD2-466D-95EC-7EAE6407A0DF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52" creationId="{511C17CC-78E4-4E0A-B9AB-18ECFFB6F91F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54" creationId="{C52D2110-DBB9-4DE3-AEC8-D0AAD3FB5651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56" creationId="{CF43ACB2-07C3-4687-8A6D-2620A350B439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58" creationId="{05A2A533-D203-4F1C-B193-419DA64C545B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60" creationId="{44645B24-5DFC-40E8-923A-06E42F48BBE7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62" creationId="{247C47D9-4E77-4551-A736-12053A034B1D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65" creationId="{41DE1C76-1592-4861-A490-5242B9C0CAE5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66" creationId="{1C144E0F-9058-4EEF-A904-BA6754A1FA4F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67" creationId="{62F00B66-D244-4124-BC82-DA9797F6A514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68" creationId="{28B6C3BD-1ED2-4947-81AD-33C99BFE43CB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75" creationId="{A226A05A-0FAE-4E77-8244-1AFC9C448C6F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77" creationId="{10509C71-6BFC-4162-877E-113446C3A293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78" creationId="{CBF69E30-60AC-4725-9C96-C6FBC7EC2607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82" creationId="{BABA367D-16E3-4EE8-B688-5A173D950B23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83" creationId="{DB046B97-C334-4B53-85E9-E4AE431585C2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86" creationId="{DC684FC2-2688-4CE8-B7DD-2ADE3EE93320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88" creationId="{9659DFB2-CBB5-4507-8F0B-5F18A9E92983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89" creationId="{4F877958-E34F-4FD5-B074-6B73CBC94D9F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93" creationId="{8D35FC86-D2F9-4245-B957-779E069CB292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94" creationId="{A4A575FD-5B58-4821-A864-47A656CAA7A0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97" creationId="{4092983F-8B99-4BB8-BC0F-338CB0F42034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99" creationId="{2DDB2737-5CC0-4A1E-9C4D-EBAF09B65D66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400" creationId="{AC838D66-5D47-4F7C-84FB-B16714C3E2A2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404" creationId="{99D15BD8-FB18-4ABA-9CA7-4322FB6D16A9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405" creationId="{55619769-44D5-47ED-97C2-28AA4F4AA949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09" creationId="{1CCC524C-C6C5-4656-BB88-31A932A3F15A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11" creationId="{2DA019C1-1EBE-4C4B-8F36-0598BAB2EEF6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13" creationId="{F023C65D-0DFB-48FD-8ECE-78CC030C074D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15" creationId="{0BC7313C-71FD-443B-9376-764FBC84F37A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17" creationId="{970DB3AC-6066-4444-89BD-4200767A4E4C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19" creationId="{44D3F61F-5236-47F5-AEA8-70FE908F3433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21" creationId="{5E92023B-B751-4D5F-8F9E-2DC2082BCCB3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23" creationId="{CAF04EB6-7D50-4147-9BCD-BBFF09161489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25" creationId="{13E96917-9DD2-4302-8641-C53B8FCAA07B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27" creationId="{0C8A24E9-F8FC-4DF6-BC4D-41B0164D4495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29" creationId="{1C537B34-1E7A-42DC-A134-BEDB9AA1B288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31" creationId="{8590F47A-0A06-4759-8B05-104D86315F8E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33" creationId="{631AB16D-24CC-4C7F-9E45-C1E3B596FA3B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35" creationId="{EFC16CC8-EDBF-46A2-ACA0-2ABA9189C537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37" creationId="{E15E9DAA-8FF5-4273-B394-ACC20132B355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39" creationId="{67C08D9C-C17B-4D3C-9C90-F504C9437907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41" creationId="{47DE6372-2550-4EAC-B205-01C5DFC5865B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43" creationId="{1CF69621-BE36-438A-B291-08A7021433ED}"/>
          </ac:spMkLst>
        </pc:spChg>
        <pc:grpChg chg="add del mod">
          <ac:chgData name="Fatima Pillosu" userId="a6295d4dc9e22643" providerId="LiveId" clId="{51869371-FC51-4D01-85C0-2D4DFBAF78F8}" dt="2022-01-05T11:14:18.689" v="1785" actId="165"/>
          <ac:grpSpMkLst>
            <pc:docMk/>
            <pc:sldMk cId="1853236471" sldId="258"/>
            <ac:grpSpMk id="33" creationId="{05214CC7-8D3C-4A9A-BD00-14B69315BA82}"/>
          </ac:grpSpMkLst>
        </pc:grpChg>
        <pc:grpChg chg="add del mod">
          <ac:chgData name="Fatima Pillosu" userId="a6295d4dc9e22643" providerId="LiveId" clId="{51869371-FC51-4D01-85C0-2D4DFBAF78F8}" dt="2022-01-05T11:47:09.666" v="2432" actId="165"/>
          <ac:grpSpMkLst>
            <pc:docMk/>
            <pc:sldMk cId="1853236471" sldId="258"/>
            <ac:grpSpMk id="218" creationId="{55717BC4-3356-4911-A0EE-933B6A3080AE}"/>
          </ac:grpSpMkLst>
        </pc:grpChg>
        <pc:grpChg chg="add del mod">
          <ac:chgData name="Fatima Pillosu" userId="a6295d4dc9e22643" providerId="LiveId" clId="{51869371-FC51-4D01-85C0-2D4DFBAF78F8}" dt="2022-01-05T11:55:39.704" v="2512" actId="478"/>
          <ac:grpSpMkLst>
            <pc:docMk/>
            <pc:sldMk cId="1853236471" sldId="258"/>
            <ac:grpSpMk id="225" creationId="{E1B70692-83EC-4353-AB77-8A610009FF65}"/>
          </ac:grpSpMkLst>
        </pc:grpChg>
        <pc:grpChg chg="add del mod">
          <ac:chgData name="Fatima Pillosu" userId="a6295d4dc9e22643" providerId="LiveId" clId="{51869371-FC51-4D01-85C0-2D4DFBAF78F8}" dt="2022-01-05T11:55:39.704" v="2512" actId="478"/>
          <ac:grpSpMkLst>
            <pc:docMk/>
            <pc:sldMk cId="1853236471" sldId="258"/>
            <ac:grpSpMk id="226" creationId="{899484B7-9E01-41EF-934D-50D8098E0955}"/>
          </ac:grpSpMkLst>
        </pc:grpChg>
        <pc:grpChg chg="add del mod">
          <ac:chgData name="Fatima Pillosu" userId="a6295d4dc9e22643" providerId="LiveId" clId="{51869371-FC51-4D01-85C0-2D4DFBAF78F8}" dt="2022-01-05T11:52:32.430" v="2471"/>
          <ac:grpSpMkLst>
            <pc:docMk/>
            <pc:sldMk cId="1853236471" sldId="258"/>
            <ac:grpSpMk id="232" creationId="{F2591932-9B27-40D7-AC64-C882E4ED779F}"/>
          </ac:grpSpMkLst>
        </pc:grpChg>
        <pc:grpChg chg="add del mod">
          <ac:chgData name="Fatima Pillosu" userId="a6295d4dc9e22643" providerId="LiveId" clId="{51869371-FC51-4D01-85C0-2D4DFBAF78F8}" dt="2022-01-05T11:52:32.430" v="2471"/>
          <ac:grpSpMkLst>
            <pc:docMk/>
            <pc:sldMk cId="1853236471" sldId="258"/>
            <ac:grpSpMk id="237" creationId="{95D92860-264D-489D-ADD8-31579FA2141C}"/>
          </ac:grpSpMkLst>
        </pc:grpChg>
        <pc:grpChg chg="add del mod">
          <ac:chgData name="Fatima Pillosu" userId="a6295d4dc9e22643" providerId="LiveId" clId="{51869371-FC51-4D01-85C0-2D4DFBAF78F8}" dt="2022-01-05T11:55:52.813" v="2515" actId="165"/>
          <ac:grpSpMkLst>
            <pc:docMk/>
            <pc:sldMk cId="1853236471" sldId="258"/>
            <ac:grpSpMk id="243" creationId="{A067EF8A-E191-4387-824F-D2024976CDFE}"/>
          </ac:grpSpMkLst>
        </pc:grpChg>
        <pc:grpChg chg="add del mod">
          <ac:chgData name="Fatima Pillosu" userId="a6295d4dc9e22643" providerId="LiveId" clId="{51869371-FC51-4D01-85C0-2D4DFBAF78F8}" dt="2022-01-05T11:55:41.882" v="2513" actId="478"/>
          <ac:grpSpMkLst>
            <pc:docMk/>
            <pc:sldMk cId="1853236471" sldId="258"/>
            <ac:grpSpMk id="248" creationId="{43A5C64F-1C66-4F16-B1E3-FDB542708D4F}"/>
          </ac:grpSpMkLst>
        </pc:grpChg>
        <pc:grpChg chg="add del mod">
          <ac:chgData name="Fatima Pillosu" userId="a6295d4dc9e22643" providerId="LiveId" clId="{51869371-FC51-4D01-85C0-2D4DFBAF78F8}" dt="2022-01-05T11:55:39.704" v="2512" actId="478"/>
          <ac:grpSpMkLst>
            <pc:docMk/>
            <pc:sldMk cId="1853236471" sldId="258"/>
            <ac:grpSpMk id="254" creationId="{C5626FFF-510C-4A6B-9DCB-3DEFBC630937}"/>
          </ac:grpSpMkLst>
        </pc:grpChg>
        <pc:grpChg chg="add del mod">
          <ac:chgData name="Fatima Pillosu" userId="a6295d4dc9e22643" providerId="LiveId" clId="{51869371-FC51-4D01-85C0-2D4DFBAF78F8}" dt="2022-01-05T11:55:39.704" v="2512" actId="478"/>
          <ac:grpSpMkLst>
            <pc:docMk/>
            <pc:sldMk cId="1853236471" sldId="258"/>
            <ac:grpSpMk id="259" creationId="{C5F3E67C-5830-480C-90E0-AA8FDB29F6DC}"/>
          </ac:grpSpMkLst>
        </pc:grpChg>
        <pc:grpChg chg="add del mod">
          <ac:chgData name="Fatima Pillosu" userId="a6295d4dc9e22643" providerId="LiveId" clId="{51869371-FC51-4D01-85C0-2D4DFBAF78F8}" dt="2022-01-05T12:12:34.074" v="2768" actId="21"/>
          <ac:grpSpMkLst>
            <pc:docMk/>
            <pc:sldMk cId="1853236471" sldId="258"/>
            <ac:grpSpMk id="275" creationId="{8221B8CA-DD14-4867-9F8A-2A4AF4ACBC70}"/>
          </ac:grpSpMkLst>
        </pc:grpChg>
        <pc:grpChg chg="add del mod">
          <ac:chgData name="Fatima Pillosu" userId="a6295d4dc9e22643" providerId="LiveId" clId="{51869371-FC51-4D01-85C0-2D4DFBAF78F8}" dt="2022-01-05T12:12:34.074" v="2768" actId="21"/>
          <ac:grpSpMkLst>
            <pc:docMk/>
            <pc:sldMk cId="1853236471" sldId="258"/>
            <ac:grpSpMk id="276" creationId="{6D63184E-FFCA-4C47-A075-23401E597AA5}"/>
          </ac:grpSpMkLst>
        </pc:grpChg>
        <pc:grpChg chg="add del mod">
          <ac:chgData name="Fatima Pillosu" userId="a6295d4dc9e22643" providerId="LiveId" clId="{51869371-FC51-4D01-85C0-2D4DFBAF78F8}" dt="2022-01-05T12:12:34.074" v="2768" actId="21"/>
          <ac:grpSpMkLst>
            <pc:docMk/>
            <pc:sldMk cId="1853236471" sldId="258"/>
            <ac:grpSpMk id="282" creationId="{1C2262F6-4150-4D83-A48F-4BA4FE686232}"/>
          </ac:grpSpMkLst>
        </pc:grpChg>
        <pc:grpChg chg="add del mod">
          <ac:chgData name="Fatima Pillosu" userId="a6295d4dc9e22643" providerId="LiveId" clId="{51869371-FC51-4D01-85C0-2D4DFBAF78F8}" dt="2022-01-05T12:12:34.074" v="2768" actId="21"/>
          <ac:grpSpMkLst>
            <pc:docMk/>
            <pc:sldMk cId="1853236471" sldId="258"/>
            <ac:grpSpMk id="287" creationId="{E2740876-B5FB-421D-AD1E-4E498EDF4C71}"/>
          </ac:grpSpMkLst>
        </pc:grpChg>
        <pc:grpChg chg="add del mod">
          <ac:chgData name="Fatima Pillosu" userId="a6295d4dc9e22643" providerId="LiveId" clId="{51869371-FC51-4D01-85C0-2D4DFBAF78F8}" dt="2022-01-05T12:12:34.074" v="2768" actId="21"/>
          <ac:grpSpMkLst>
            <pc:docMk/>
            <pc:sldMk cId="1853236471" sldId="258"/>
            <ac:grpSpMk id="293" creationId="{33CBB61A-4214-4122-B883-59A77D00287F}"/>
          </ac:grpSpMkLst>
        </pc:grpChg>
        <pc:grpChg chg="add del mod">
          <ac:chgData name="Fatima Pillosu" userId="a6295d4dc9e22643" providerId="LiveId" clId="{51869371-FC51-4D01-85C0-2D4DFBAF78F8}" dt="2022-01-05T12:12:34.074" v="2768" actId="21"/>
          <ac:grpSpMkLst>
            <pc:docMk/>
            <pc:sldMk cId="1853236471" sldId="258"/>
            <ac:grpSpMk id="298" creationId="{C4E1B396-0AB5-4F56-A97F-080B57C227F5}"/>
          </ac:grpSpMkLst>
        </pc:grpChg>
        <pc:grpChg chg="add del mod">
          <ac:chgData name="Fatima Pillosu" userId="a6295d4dc9e22643" providerId="LiveId" clId="{51869371-FC51-4D01-85C0-2D4DFBAF78F8}" dt="2022-01-05T12:12:48.153" v="2778" actId="1036"/>
          <ac:grpSpMkLst>
            <pc:docMk/>
            <pc:sldMk cId="1853236471" sldId="258"/>
            <ac:grpSpMk id="376" creationId="{7F305228-259F-49CA-BBF0-ED1B09496469}"/>
          </ac:grpSpMkLst>
        </pc:grpChg>
        <pc:grpChg chg="add del mod">
          <ac:chgData name="Fatima Pillosu" userId="a6295d4dc9e22643" providerId="LiveId" clId="{51869371-FC51-4D01-85C0-2D4DFBAF78F8}" dt="2022-01-05T12:12:48.153" v="2778" actId="1036"/>
          <ac:grpSpMkLst>
            <pc:docMk/>
            <pc:sldMk cId="1853236471" sldId="258"/>
            <ac:grpSpMk id="381" creationId="{A702BA4D-3901-4891-A155-3C867E69CB95}"/>
          </ac:grpSpMkLst>
        </pc:grpChg>
        <pc:grpChg chg="add del mod">
          <ac:chgData name="Fatima Pillosu" userId="a6295d4dc9e22643" providerId="LiveId" clId="{51869371-FC51-4D01-85C0-2D4DFBAF78F8}" dt="2022-01-05T12:12:48.153" v="2778" actId="1036"/>
          <ac:grpSpMkLst>
            <pc:docMk/>
            <pc:sldMk cId="1853236471" sldId="258"/>
            <ac:grpSpMk id="387" creationId="{03FF6F76-A764-4A8F-9272-413BB4B890F3}"/>
          </ac:grpSpMkLst>
        </pc:grpChg>
        <pc:grpChg chg="add del mod">
          <ac:chgData name="Fatima Pillosu" userId="a6295d4dc9e22643" providerId="LiveId" clId="{51869371-FC51-4D01-85C0-2D4DFBAF78F8}" dt="2022-01-05T12:12:48.153" v="2778" actId="1036"/>
          <ac:grpSpMkLst>
            <pc:docMk/>
            <pc:sldMk cId="1853236471" sldId="258"/>
            <ac:grpSpMk id="392" creationId="{2395E7D5-D308-41EA-B813-2A6FB80CE058}"/>
          </ac:grpSpMkLst>
        </pc:grpChg>
        <pc:grpChg chg="add del mod">
          <ac:chgData name="Fatima Pillosu" userId="a6295d4dc9e22643" providerId="LiveId" clId="{51869371-FC51-4D01-85C0-2D4DFBAF78F8}" dt="2022-01-05T12:12:48.153" v="2778" actId="1036"/>
          <ac:grpSpMkLst>
            <pc:docMk/>
            <pc:sldMk cId="1853236471" sldId="258"/>
            <ac:grpSpMk id="398" creationId="{4073F158-C038-4BFB-8FDB-C03724692366}"/>
          </ac:grpSpMkLst>
        </pc:grpChg>
        <pc:grpChg chg="add del mod">
          <ac:chgData name="Fatima Pillosu" userId="a6295d4dc9e22643" providerId="LiveId" clId="{51869371-FC51-4D01-85C0-2D4DFBAF78F8}" dt="2022-01-05T12:12:48.153" v="2778" actId="1036"/>
          <ac:grpSpMkLst>
            <pc:docMk/>
            <pc:sldMk cId="1853236471" sldId="258"/>
            <ac:grpSpMk id="403" creationId="{751505F4-61F8-4050-8172-E397F9DCC3CF}"/>
          </ac:grpSpMkLst>
        </pc:grpChg>
        <pc:picChg chg="add del mod modCrop">
          <ac:chgData name="Fatima Pillosu" userId="a6295d4dc9e22643" providerId="LiveId" clId="{51869371-FC51-4D01-85C0-2D4DFBAF78F8}" dt="2022-01-05T12:02:21.219" v="2600" actId="478"/>
          <ac:picMkLst>
            <pc:docMk/>
            <pc:sldMk cId="1853236471" sldId="258"/>
            <ac:picMk id="5" creationId="{8DF2A56D-58B3-454E-9B99-2E11ADFE4B30}"/>
          </ac:picMkLst>
        </pc:picChg>
        <pc:picChg chg="add del mod">
          <ac:chgData name="Fatima Pillosu" userId="a6295d4dc9e22643" providerId="LiveId" clId="{51869371-FC51-4D01-85C0-2D4DFBAF78F8}" dt="2022-01-05T11:11:55.198" v="1755" actId="478"/>
          <ac:picMkLst>
            <pc:docMk/>
            <pc:sldMk cId="1853236471" sldId="258"/>
            <ac:picMk id="7" creationId="{5655FF72-203F-48D6-AAFC-488D39C0EC6A}"/>
          </ac:picMkLst>
        </pc:picChg>
        <pc:picChg chg="add del mod modCrop">
          <ac:chgData name="Fatima Pillosu" userId="a6295d4dc9e22643" providerId="LiveId" clId="{51869371-FC51-4D01-85C0-2D4DFBAF78F8}" dt="2022-01-05T12:02:21.219" v="2600" actId="478"/>
          <ac:picMkLst>
            <pc:docMk/>
            <pc:sldMk cId="1853236471" sldId="258"/>
            <ac:picMk id="9" creationId="{E38E3514-E44B-4FD4-B05C-9617D12F7870}"/>
          </ac:picMkLst>
        </pc:picChg>
        <pc:picChg chg="add del mod">
          <ac:chgData name="Fatima Pillosu" userId="a6295d4dc9e22643" providerId="LiveId" clId="{51869371-FC51-4D01-85C0-2D4DFBAF78F8}" dt="2022-01-05T11:11:55.198" v="1755" actId="478"/>
          <ac:picMkLst>
            <pc:docMk/>
            <pc:sldMk cId="1853236471" sldId="258"/>
            <ac:picMk id="11" creationId="{D55EEEC6-954A-4DF8-A464-0C71D96006EF}"/>
          </ac:picMkLst>
        </pc:picChg>
        <pc:picChg chg="add del mod">
          <ac:chgData name="Fatima Pillosu" userId="a6295d4dc9e22643" providerId="LiveId" clId="{51869371-FC51-4D01-85C0-2D4DFBAF78F8}" dt="2022-01-05T12:02:21.219" v="2600" actId="478"/>
          <ac:picMkLst>
            <pc:docMk/>
            <pc:sldMk cId="1853236471" sldId="258"/>
            <ac:picMk id="60" creationId="{0A1AAFBA-2B76-48C2-80B3-07E2B663D1F9}"/>
          </ac:picMkLst>
        </pc:picChg>
        <pc:picChg chg="add del mod">
          <ac:chgData name="Fatima Pillosu" userId="a6295d4dc9e22643" providerId="LiveId" clId="{51869371-FC51-4D01-85C0-2D4DFBAF78F8}" dt="2022-01-05T12:02:21.219" v="2600" actId="478"/>
          <ac:picMkLst>
            <pc:docMk/>
            <pc:sldMk cId="1853236471" sldId="258"/>
            <ac:picMk id="61" creationId="{4186DF33-B805-41CE-8040-26B0B265513B}"/>
          </ac:picMkLst>
        </pc:picChg>
        <pc:picChg chg="add del mod">
          <ac:chgData name="Fatima Pillosu" userId="a6295d4dc9e22643" providerId="LiveId" clId="{51869371-FC51-4D01-85C0-2D4DFBAF78F8}" dt="2022-01-05T11:22:47.418" v="1954" actId="478"/>
          <ac:picMkLst>
            <pc:docMk/>
            <pc:sldMk cId="1853236471" sldId="258"/>
            <ac:picMk id="73" creationId="{826C3B18-70D6-412B-B707-A6287C2CC9A3}"/>
          </ac:picMkLst>
        </pc:picChg>
        <pc:picChg chg="add del mod">
          <ac:chgData name="Fatima Pillosu" userId="a6295d4dc9e22643" providerId="LiveId" clId="{51869371-FC51-4D01-85C0-2D4DFBAF78F8}" dt="2022-01-05T11:22:47.418" v="1954" actId="478"/>
          <ac:picMkLst>
            <pc:docMk/>
            <pc:sldMk cId="1853236471" sldId="258"/>
            <ac:picMk id="74" creationId="{DE8DFFA9-A145-4DD6-918E-BA68252E3452}"/>
          </ac:picMkLst>
        </pc:picChg>
        <pc:picChg chg="add del mod">
          <ac:chgData name="Fatima Pillosu" userId="a6295d4dc9e22643" providerId="LiveId" clId="{51869371-FC51-4D01-85C0-2D4DFBAF78F8}" dt="2022-01-05T11:22:47.418" v="1954" actId="478"/>
          <ac:picMkLst>
            <pc:docMk/>
            <pc:sldMk cId="1853236471" sldId="258"/>
            <ac:picMk id="87" creationId="{5FDEA7FE-16F3-4064-A5AC-F39636A69EB2}"/>
          </ac:picMkLst>
        </pc:picChg>
        <pc:picChg chg="add del mod">
          <ac:chgData name="Fatima Pillosu" userId="a6295d4dc9e22643" providerId="LiveId" clId="{51869371-FC51-4D01-85C0-2D4DFBAF78F8}" dt="2022-01-05T11:22:47.418" v="1954" actId="478"/>
          <ac:picMkLst>
            <pc:docMk/>
            <pc:sldMk cId="1853236471" sldId="258"/>
            <ac:picMk id="88" creationId="{5B37649C-08CC-4B8B-9BB3-CB8B08DF0A67}"/>
          </ac:picMkLst>
        </pc:picChg>
        <pc:picChg chg="add del mod">
          <ac:chgData name="Fatima Pillosu" userId="a6295d4dc9e22643" providerId="LiveId" clId="{51869371-FC51-4D01-85C0-2D4DFBAF78F8}" dt="2022-01-05T11:22:50.262" v="1955" actId="478"/>
          <ac:picMkLst>
            <pc:docMk/>
            <pc:sldMk cId="1853236471" sldId="258"/>
            <ac:picMk id="100" creationId="{1C2CD7A2-8E9B-4E54-AF1C-BCEEEFC71D9D}"/>
          </ac:picMkLst>
        </pc:picChg>
        <pc:picChg chg="add del mod">
          <ac:chgData name="Fatima Pillosu" userId="a6295d4dc9e22643" providerId="LiveId" clId="{51869371-FC51-4D01-85C0-2D4DFBAF78F8}" dt="2022-01-05T11:22:50.262" v="1955" actId="478"/>
          <ac:picMkLst>
            <pc:docMk/>
            <pc:sldMk cId="1853236471" sldId="258"/>
            <ac:picMk id="101" creationId="{2050117F-CC47-4C63-8D3C-DF5D05B5B7D9}"/>
          </ac:picMkLst>
        </pc:picChg>
        <pc:picChg chg="add del mod">
          <ac:chgData name="Fatima Pillosu" userId="a6295d4dc9e22643" providerId="LiveId" clId="{51869371-FC51-4D01-85C0-2D4DFBAF78F8}" dt="2022-01-05T11:22:50.262" v="1955" actId="478"/>
          <ac:picMkLst>
            <pc:docMk/>
            <pc:sldMk cId="1853236471" sldId="258"/>
            <ac:picMk id="114" creationId="{5FEAC573-541A-46A3-9341-9BE3521B6546}"/>
          </ac:picMkLst>
        </pc:picChg>
        <pc:picChg chg="add del mod">
          <ac:chgData name="Fatima Pillosu" userId="a6295d4dc9e22643" providerId="LiveId" clId="{51869371-FC51-4D01-85C0-2D4DFBAF78F8}" dt="2022-01-05T11:22:50.262" v="1955" actId="478"/>
          <ac:picMkLst>
            <pc:docMk/>
            <pc:sldMk cId="1853236471" sldId="258"/>
            <ac:picMk id="115" creationId="{8FA7BBA3-F093-408B-B70B-1A93C9886B11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35" creationId="{267A5BD5-D746-4725-B35E-56A666561924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36" creationId="{1B57ADB5-0735-4400-B734-495ECAA83781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45" creationId="{80CCF025-AFDB-48AB-ADE0-A737972AC270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46" creationId="{3B48C1AD-604B-460A-81F1-308E456A54B4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57" creationId="{CACACDD8-5726-49B8-BDFD-403524219B04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58" creationId="{A3556F69-3A54-409D-A80D-C3F2080D2BFA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67" creationId="{1024496F-C18A-4021-A7E2-E36EADA46EAF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68" creationId="{0DD56BEB-44B9-4926-8229-BF56145C26A6}"/>
          </ac:picMkLst>
        </pc:picChg>
        <pc:picChg chg="add del mod modCrop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181" creationId="{8187E4A6-569B-4FFE-93D8-480B0332043E}"/>
          </ac:picMkLst>
        </pc:picChg>
        <pc:picChg chg="add del mod modCrop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183" creationId="{8243E388-B30E-40D7-B1CC-1DAFF9D2CFE0}"/>
          </ac:picMkLst>
        </pc:picChg>
        <pc:picChg chg="add del mod modCrop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185" creationId="{F9B48161-5F41-4C79-A957-A6F26648E7DD}"/>
          </ac:picMkLst>
        </pc:picChg>
        <pc:picChg chg="add del mod modCrop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187" creationId="{59C8A3B6-3E07-420E-B74A-9438E57856C3}"/>
          </ac:picMkLst>
        </pc:picChg>
        <pc:picChg chg="add del mod modCrop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189" creationId="{5ED1465B-2593-4C02-9A40-176B49E90608}"/>
          </ac:picMkLst>
        </pc:picChg>
        <pc:picChg chg="add del mod modCrop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191" creationId="{58BA280E-1753-4975-807C-EF933EB81984}"/>
          </ac:picMkLst>
        </pc:picChg>
        <pc:picChg chg="add del mod">
          <ac:chgData name="Fatima Pillosu" userId="a6295d4dc9e22643" providerId="LiveId" clId="{51869371-FC51-4D01-85C0-2D4DFBAF78F8}" dt="2022-01-05T11:58:30.888" v="2551" actId="478"/>
          <ac:picMkLst>
            <pc:docMk/>
            <pc:sldMk cId="1853236471" sldId="258"/>
            <ac:picMk id="274" creationId="{AD2BEC15-5D0E-4CDD-A72E-BDAE64270B7F}"/>
          </ac:picMkLst>
        </pc:picChg>
        <pc:picChg chg="add del mod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334" creationId="{9DCA3CB5-2920-4B2C-A26B-4E1342F63FFA}"/>
          </ac:picMkLst>
        </pc:picChg>
        <pc:picChg chg="add del mod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336" creationId="{7BEA7E14-11D9-42C8-8704-1CAAC3F5641E}"/>
          </ac:picMkLst>
        </pc:picChg>
        <pc:picChg chg="add del mod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338" creationId="{C43A075D-5E41-4055-86E7-800CCB4B9892}"/>
          </ac:picMkLst>
        </pc:picChg>
        <pc:picChg chg="add del mod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340" creationId="{A9B0931E-A1ED-4FFF-93BB-94848C5AB88F}"/>
          </ac:picMkLst>
        </pc:picChg>
        <pc:picChg chg="add del mod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342" creationId="{ABC069A5-257A-4CB6-B826-42B1AE5AAF1F}"/>
          </ac:picMkLst>
        </pc:picChg>
        <pc:picChg chg="add del mod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344" creationId="{B2CE6B08-E548-4EB8-8884-72B539B00983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369" creationId="{3794F7FA-AEF5-4B7F-916B-BCDAF1A19793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370" creationId="{5DA43A32-9D82-496F-BC26-D20166A265EC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371" creationId="{02ACE5F6-E8ED-4AF3-94D6-03775717F404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372" creationId="{401BD1D9-E55A-411F-9E45-561347F57E98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373" creationId="{D32868D7-F66B-403F-9728-984C44F01FA1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374" creationId="{D055BD84-7438-41BC-AB3B-084666F0B5F5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444" creationId="{1BFB96F2-B685-470B-987D-52FD5F93A24B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445" creationId="{2421DF19-267E-4B26-A931-4600C2216A89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446" creationId="{8CD0458F-5D13-45E9-8586-6E370B7FE096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447" creationId="{6A033064-55D5-42F3-B8AD-893B34BE651C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448" creationId="{8E21FB3E-E6F5-40FF-8819-85EBD984DD16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449" creationId="{1064BC98-9B82-407B-B72D-0FDC4BE6D832}"/>
          </ac:picMkLst>
        </pc:picChg>
        <pc:picChg chg="add del mod">
          <ac:chgData name="Fatima Pillosu" userId="a6295d4dc9e22643" providerId="LiveId" clId="{51869371-FC51-4D01-85C0-2D4DFBAF78F8}" dt="2022-01-05T12:17:43.670" v="2783" actId="478"/>
          <ac:picMkLst>
            <pc:docMk/>
            <pc:sldMk cId="1853236471" sldId="258"/>
            <ac:picMk id="451" creationId="{33590411-2439-46B0-ABDC-F861FC21DEFA}"/>
          </ac:picMkLst>
        </pc:picChg>
        <pc:picChg chg="add del mod">
          <ac:chgData name="Fatima Pillosu" userId="a6295d4dc9e22643" providerId="LiveId" clId="{51869371-FC51-4D01-85C0-2D4DFBAF78F8}" dt="2022-01-05T12:17:43.186" v="2782" actId="478"/>
          <ac:picMkLst>
            <pc:docMk/>
            <pc:sldMk cId="1853236471" sldId="258"/>
            <ac:picMk id="453" creationId="{9C79798A-FC11-428C-9B02-B9871E2ECBB8}"/>
          </ac:picMkLst>
        </pc:picChg>
        <pc:picChg chg="add mod">
          <ac:chgData name="Fatima Pillosu" userId="a6295d4dc9e22643" providerId="LiveId" clId="{51869371-FC51-4D01-85C0-2D4DFBAF78F8}" dt="2022-01-05T12:17:57.021" v="2785" actId="1076"/>
          <ac:picMkLst>
            <pc:docMk/>
            <pc:sldMk cId="1853236471" sldId="258"/>
            <ac:picMk id="455" creationId="{CA637222-1D2A-4052-A519-6BD8F03AA88F}"/>
          </ac:picMkLst>
        </pc:picChg>
        <pc:picChg chg="add mod">
          <ac:chgData name="Fatima Pillosu" userId="a6295d4dc9e22643" providerId="LiveId" clId="{51869371-FC51-4D01-85C0-2D4DFBAF78F8}" dt="2022-01-05T12:18:02.300" v="2786" actId="1076"/>
          <ac:picMkLst>
            <pc:docMk/>
            <pc:sldMk cId="1853236471" sldId="258"/>
            <ac:picMk id="457" creationId="{B29D4982-D8FD-4971-A744-99DFE46C9BEE}"/>
          </ac:picMkLst>
        </pc:picChg>
        <pc:cxnChg chg="add del mod">
          <ac:chgData name="Fatima Pillosu" userId="a6295d4dc9e22643" providerId="LiveId" clId="{51869371-FC51-4D01-85C0-2D4DFBAF78F8}" dt="2022-01-05T10:58:06.450" v="1571" actId="478"/>
          <ac:cxnSpMkLst>
            <pc:docMk/>
            <pc:sldMk cId="1853236471" sldId="258"/>
            <ac:cxnSpMk id="15" creationId="{6999A8C3-99F0-4C96-8746-C544B1730919}"/>
          </ac:cxnSpMkLst>
        </pc:cxnChg>
        <pc:cxnChg chg="add del mod">
          <ac:chgData name="Fatima Pillosu" userId="a6295d4dc9e22643" providerId="LiveId" clId="{51869371-FC51-4D01-85C0-2D4DFBAF78F8}" dt="2022-01-05T12:02:21.219" v="2600" actId="478"/>
          <ac:cxnSpMkLst>
            <pc:docMk/>
            <pc:sldMk cId="1853236471" sldId="258"/>
            <ac:cxnSpMk id="21" creationId="{7BDBD5C3-A299-42B9-BF8C-267D4B317C3D}"/>
          </ac:cxnSpMkLst>
        </pc:cxnChg>
        <pc:cxnChg chg="add del mod">
          <ac:chgData name="Fatima Pillosu" userId="a6295d4dc9e22643" providerId="LiveId" clId="{51869371-FC51-4D01-85C0-2D4DFBAF78F8}" dt="2022-01-05T12:02:21.219" v="2600" actId="478"/>
          <ac:cxnSpMkLst>
            <pc:docMk/>
            <pc:sldMk cId="1853236471" sldId="258"/>
            <ac:cxnSpMk id="23" creationId="{38BD5111-D435-44E8-A12D-F03E3C6881B5}"/>
          </ac:cxnSpMkLst>
        </pc:cxnChg>
        <pc:cxnChg chg="add del mod">
          <ac:chgData name="Fatima Pillosu" userId="a6295d4dc9e22643" providerId="LiveId" clId="{51869371-FC51-4D01-85C0-2D4DFBAF78F8}" dt="2022-01-05T11:38:37.904" v="2353" actId="478"/>
          <ac:cxnSpMkLst>
            <pc:docMk/>
            <pc:sldMk cId="1853236471" sldId="258"/>
            <ac:cxnSpMk id="30" creationId="{A8C02242-4B1E-4475-8B8B-CE56EB747491}"/>
          </ac:cxnSpMkLst>
        </pc:cxnChg>
        <pc:cxnChg chg="add del mod">
          <ac:chgData name="Fatima Pillosu" userId="a6295d4dc9e22643" providerId="LiveId" clId="{51869371-FC51-4D01-85C0-2D4DFBAF78F8}" dt="2022-01-05T11:38:38.733" v="2354" actId="478"/>
          <ac:cxnSpMkLst>
            <pc:docMk/>
            <pc:sldMk cId="1853236471" sldId="258"/>
            <ac:cxnSpMk id="31" creationId="{23BF9E33-DA06-4D44-B0BD-8FD5E551D47B}"/>
          </ac:cxnSpMkLst>
        </pc:cxnChg>
        <pc:cxnChg chg="add del mod">
          <ac:chgData name="Fatima Pillosu" userId="a6295d4dc9e22643" providerId="LiveId" clId="{51869371-FC51-4D01-85C0-2D4DFBAF78F8}" dt="2022-01-05T11:38:39.624" v="2355" actId="478"/>
          <ac:cxnSpMkLst>
            <pc:docMk/>
            <pc:sldMk cId="1853236471" sldId="258"/>
            <ac:cxnSpMk id="32" creationId="{FBD6B3E0-D50E-4A18-BA5B-7BC3646CC6B4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5" creationId="{EC88CD36-31DD-41A6-9C8B-68417411BDA5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7" creationId="{68477640-0FE2-4C80-A3D0-7870C571F61C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9" creationId="{A7ADB6AE-BE8A-4046-B2EC-8429781478EE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41" creationId="{5593E4F4-282A-4673-BE3E-6C58B573CF86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43" creationId="{A902DC85-805E-4988-A8DA-07D138825DD5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45" creationId="{1ABD16B1-4A05-4EEB-BB62-93D3A4B52F12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47" creationId="{3BFEEFF3-45A2-4B0A-B4DD-03DF2A612351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49" creationId="{09FFA702-9208-46CF-9E64-75906DC1B806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50" creationId="{D2378E21-5AAD-442D-A1D9-C1A54EF5E0DA}"/>
          </ac:cxnSpMkLst>
        </pc:cxnChg>
        <pc:cxnChg chg="add del mod">
          <ac:chgData name="Fatima Pillosu" userId="a6295d4dc9e22643" providerId="LiveId" clId="{51869371-FC51-4D01-85C0-2D4DFBAF78F8}" dt="2022-01-05T12:02:21.219" v="2600" actId="478"/>
          <ac:cxnSpMkLst>
            <pc:docMk/>
            <pc:sldMk cId="1853236471" sldId="258"/>
            <ac:cxnSpMk id="64" creationId="{A41A0E02-6D43-464D-B08F-6D83DB74DFA9}"/>
          </ac:cxnSpMkLst>
        </pc:cxnChg>
        <pc:cxnChg chg="add del mod">
          <ac:chgData name="Fatima Pillosu" userId="a6295d4dc9e22643" providerId="LiveId" clId="{51869371-FC51-4D01-85C0-2D4DFBAF78F8}" dt="2022-01-05T12:02:21.219" v="2600" actId="478"/>
          <ac:cxnSpMkLst>
            <pc:docMk/>
            <pc:sldMk cId="1853236471" sldId="258"/>
            <ac:cxnSpMk id="65" creationId="{60E9F228-74CC-4C65-B807-967CDA6506EA}"/>
          </ac:cxnSpMkLst>
        </pc:cxnChg>
        <pc:cxnChg chg="add del mod or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66" creationId="{75FCA89F-1A8A-4ADA-B4BB-AD09CA20B733}"/>
          </ac:cxnSpMkLst>
        </pc:cxnChg>
        <pc:cxnChg chg="add del mod">
          <ac:chgData name="Fatima Pillosu" userId="a6295d4dc9e22643" providerId="LiveId" clId="{51869371-FC51-4D01-85C0-2D4DFBAF78F8}" dt="2022-01-05T11:22:27.748" v="1951" actId="478"/>
          <ac:cxnSpMkLst>
            <pc:docMk/>
            <pc:sldMk cId="1853236471" sldId="258"/>
            <ac:cxnSpMk id="67" creationId="{6E0B234F-921F-47D8-A253-790A08B9E85F}"/>
          </ac:cxnSpMkLst>
        </pc:cxnChg>
        <pc:cxnChg chg="add del mod">
          <ac:chgData name="Fatima Pillosu" userId="a6295d4dc9e22643" providerId="LiveId" clId="{51869371-FC51-4D01-85C0-2D4DFBAF78F8}" dt="2022-01-05T11:22:28.604" v="1952" actId="478"/>
          <ac:cxnSpMkLst>
            <pc:docMk/>
            <pc:sldMk cId="1853236471" sldId="258"/>
            <ac:cxnSpMk id="68" creationId="{F06AEF1A-E5CB-4040-933F-913B8207E019}"/>
          </ac:cxnSpMkLst>
        </pc:cxnChg>
        <pc:cxnChg chg="add del mod">
          <ac:chgData name="Fatima Pillosu" userId="a6295d4dc9e22643" providerId="LiveId" clId="{51869371-FC51-4D01-85C0-2D4DFBAF78F8}" dt="2022-01-05T11:18:50.081" v="1884" actId="478"/>
          <ac:cxnSpMkLst>
            <pc:docMk/>
            <pc:sldMk cId="1853236471" sldId="258"/>
            <ac:cxnSpMk id="78" creationId="{D6CABE59-0EDB-4D45-845A-BA32531F7615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79" creationId="{4FB2E321-6377-4216-B4E3-1F4BA8E66019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80" creationId="{57126999-9B3B-4C29-B5CA-60F2C4946A70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81" creationId="{61EBBBAA-06A5-41B5-9894-8BF411055D82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82" creationId="{E1F2797F-3621-4B8E-AA50-95C6C8B00F35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91" creationId="{E560B3B7-2ED9-4D42-AB45-A951033FDA59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92" creationId="{19B6A689-60F1-4031-9D4D-142B410130A5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93" creationId="{B9287B83-AFC7-42A2-811B-D8944C38340D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94" creationId="{B8528B7E-988B-46C8-8370-51FC4D85D219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95" creationId="{B7F36D54-2D8A-40C8-B55B-ECE224CF82C3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105" creationId="{B508FB7A-34E1-4E22-9B09-3E17241EE5A8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06" creationId="{4488C34D-4F50-4745-8EDD-61AD71CD7EEB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07" creationId="{3A8B03AC-998E-4D4D-92E2-2BF7F4CC2EF8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108" creationId="{A5AB26F6-EB0D-4B58-A493-532E5D861172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109" creationId="{0D6C074A-191F-41A6-A720-991EEAB62951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18" creationId="{B7A38879-E02F-40F2-8E39-44D9129218A4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19" creationId="{EE30CBF6-8C1F-4422-9C02-1D2B9079B985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20" creationId="{B222C0F6-3B77-4835-96F0-4669E1F2978A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21" creationId="{1B4E4B8F-0EC4-4D36-B8C0-CF6456CE2242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22" creationId="{634E0465-22AF-4661-8112-5FE22AEC1E58}"/>
          </ac:cxnSpMkLst>
        </pc:cxnChg>
        <pc:cxnChg chg="add del mod or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129" creationId="{DE886D70-592B-4200-A350-50090437534D}"/>
          </ac:cxnSpMkLst>
        </pc:cxnChg>
        <pc:cxnChg chg="add del mod or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131" creationId="{2BDF0592-6408-4E04-8A25-1BAC4AD1024A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40" creationId="{43BBC858-991F-4444-BCDE-A2C4A399C6E7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41" creationId="{880A4A51-89F0-409B-B541-677C319927EC}"/>
          </ac:cxnSpMkLst>
        </pc:cxnChg>
        <pc:cxnChg chg="add del mod">
          <ac:chgData name="Fatima Pillosu" userId="a6295d4dc9e22643" providerId="LiveId" clId="{51869371-FC51-4D01-85C0-2D4DFBAF78F8}" dt="2022-01-05T11:38:40.792" v="2356" actId="478"/>
          <ac:cxnSpMkLst>
            <pc:docMk/>
            <pc:sldMk cId="1853236471" sldId="258"/>
            <ac:cxnSpMk id="142" creationId="{87555221-93A6-4BE5-B61E-4DA0537AE018}"/>
          </ac:cxnSpMkLst>
        </pc:cxnChg>
        <pc:cxnChg chg="add del mod">
          <ac:chgData name="Fatima Pillosu" userId="a6295d4dc9e22643" providerId="LiveId" clId="{51869371-FC51-4D01-85C0-2D4DFBAF78F8}" dt="2022-01-05T11:38:41.583" v="2357" actId="478"/>
          <ac:cxnSpMkLst>
            <pc:docMk/>
            <pc:sldMk cId="1853236471" sldId="258"/>
            <ac:cxnSpMk id="143" creationId="{88B64019-31EC-45ED-A598-4960BCD5DDA6}"/>
          </ac:cxnSpMkLst>
        </pc:cxnChg>
        <pc:cxnChg chg="add del mod">
          <ac:chgData name="Fatima Pillosu" userId="a6295d4dc9e22643" providerId="LiveId" clId="{51869371-FC51-4D01-85C0-2D4DFBAF78F8}" dt="2022-01-05T11:38:42.167" v="2358" actId="478"/>
          <ac:cxnSpMkLst>
            <pc:docMk/>
            <pc:sldMk cId="1853236471" sldId="258"/>
            <ac:cxnSpMk id="144" creationId="{B987A8ED-E9F1-4642-94D6-2673F6775A44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49" creationId="{DEEDD670-BE3A-4538-96BE-9CB10A82A4E4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50" creationId="{91C69A12-6FD4-4FF4-91AB-75728E20AC44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51" creationId="{F1211088-AA04-4084-905C-32D52D5FA14B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53" creationId="{9A683017-E6F4-45CF-8838-60AB6A24F86C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55" creationId="{F02DCDB6-8C55-4D8D-97BD-6AA099478702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62" creationId="{8100B11C-66F8-4581-99D0-5649E298073C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63" creationId="{E2D4E4FD-718E-47BA-A4D8-CB6DD5F52BCC}"/>
          </ac:cxnSpMkLst>
        </pc:cxnChg>
        <pc:cxnChg chg="add del mod">
          <ac:chgData name="Fatima Pillosu" userId="a6295d4dc9e22643" providerId="LiveId" clId="{51869371-FC51-4D01-85C0-2D4DFBAF78F8}" dt="2022-01-05T11:38:43.640" v="2359" actId="478"/>
          <ac:cxnSpMkLst>
            <pc:docMk/>
            <pc:sldMk cId="1853236471" sldId="258"/>
            <ac:cxnSpMk id="164" creationId="{57F5E615-4BDB-451D-AFD6-CDE2773690D0}"/>
          </ac:cxnSpMkLst>
        </pc:cxnChg>
        <pc:cxnChg chg="add del mod">
          <ac:chgData name="Fatima Pillosu" userId="a6295d4dc9e22643" providerId="LiveId" clId="{51869371-FC51-4D01-85C0-2D4DFBAF78F8}" dt="2022-01-05T11:38:44.177" v="2360" actId="478"/>
          <ac:cxnSpMkLst>
            <pc:docMk/>
            <pc:sldMk cId="1853236471" sldId="258"/>
            <ac:cxnSpMk id="165" creationId="{A86A4B51-FAA6-4CD9-8C3E-8E2C9890613B}"/>
          </ac:cxnSpMkLst>
        </pc:cxnChg>
        <pc:cxnChg chg="add del mod">
          <ac:chgData name="Fatima Pillosu" userId="a6295d4dc9e22643" providerId="LiveId" clId="{51869371-FC51-4D01-85C0-2D4DFBAF78F8}" dt="2022-01-05T11:38:44.933" v="2361" actId="478"/>
          <ac:cxnSpMkLst>
            <pc:docMk/>
            <pc:sldMk cId="1853236471" sldId="258"/>
            <ac:cxnSpMk id="166" creationId="{8F7EE9AB-1CFD-4DC2-8D26-757060F4B70E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71" creationId="{A65E71FB-8636-4873-8C01-81331D6757F4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72" creationId="{8B1123D5-440A-4AEE-8550-75FDA8A89F84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73" creationId="{A9E8E4CC-1F37-4829-B959-C643CABEE43E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75" creationId="{8C632875-09AD-4DAA-98CC-A915392C29DA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77" creationId="{64C620BE-41D9-4BA2-B12A-39EF7A09979F}"/>
          </ac:cxnSpMkLst>
        </pc:cxnChg>
        <pc:cxnChg chg="add del mod">
          <ac:chgData name="Fatima Pillosu" userId="a6295d4dc9e22643" providerId="LiveId" clId="{51869371-FC51-4D01-85C0-2D4DFBAF78F8}" dt="2022-01-05T11:45:34.445" v="2396" actId="478"/>
          <ac:cxnSpMkLst>
            <pc:docMk/>
            <pc:sldMk cId="1853236471" sldId="258"/>
            <ac:cxnSpMk id="194" creationId="{F626B03D-A4C1-4E76-AA08-8BAEB372179A}"/>
          </ac:cxnSpMkLst>
        </pc:cxnChg>
        <pc:cxnChg chg="add del mod">
          <ac:chgData name="Fatima Pillosu" userId="a6295d4dc9e22643" providerId="LiveId" clId="{51869371-FC51-4D01-85C0-2D4DFBAF78F8}" dt="2022-01-05T11:45:33.165" v="2395" actId="478"/>
          <ac:cxnSpMkLst>
            <pc:docMk/>
            <pc:sldMk cId="1853236471" sldId="258"/>
            <ac:cxnSpMk id="195" creationId="{AA7A1379-A0EE-4A03-98D9-6E8018B7DEB6}"/>
          </ac:cxnSpMkLst>
        </pc:cxnChg>
        <pc:cxnChg chg="add del mod">
          <ac:chgData name="Fatima Pillosu" userId="a6295d4dc9e22643" providerId="LiveId" clId="{51869371-FC51-4D01-85C0-2D4DFBAF78F8}" dt="2022-01-05T11:45:38.501" v="2400" actId="478"/>
          <ac:cxnSpMkLst>
            <pc:docMk/>
            <pc:sldMk cId="1853236471" sldId="258"/>
            <ac:cxnSpMk id="198" creationId="{239FCA71-2411-4D7C-8224-50627CB6563E}"/>
          </ac:cxnSpMkLst>
        </pc:cxnChg>
        <pc:cxnChg chg="add del mod">
          <ac:chgData name="Fatima Pillosu" userId="a6295d4dc9e22643" providerId="LiveId" clId="{51869371-FC51-4D01-85C0-2D4DFBAF78F8}" dt="2022-01-05T11:45:37.403" v="2399" actId="478"/>
          <ac:cxnSpMkLst>
            <pc:docMk/>
            <pc:sldMk cId="1853236471" sldId="258"/>
            <ac:cxnSpMk id="199" creationId="{BBC86B75-05E3-4942-85EA-313E5E9381D1}"/>
          </ac:cxnSpMkLst>
        </pc:cxnChg>
        <pc:cxnChg chg="add mod topLvl">
          <ac:chgData name="Fatima Pillosu" userId="a6295d4dc9e22643" providerId="LiveId" clId="{51869371-FC51-4D01-85C0-2D4DFBAF78F8}" dt="2022-01-05T11:48:27.286" v="2441" actId="338"/>
          <ac:cxnSpMkLst>
            <pc:docMk/>
            <pc:sldMk cId="1853236471" sldId="258"/>
            <ac:cxnSpMk id="203" creationId="{805C3102-4A40-4ACB-BBCA-EC94339CE042}"/>
          </ac:cxnSpMkLst>
        </pc:cxnChg>
        <pc:cxnChg chg="add mod topLvl">
          <ac:chgData name="Fatima Pillosu" userId="a6295d4dc9e22643" providerId="LiveId" clId="{51869371-FC51-4D01-85C0-2D4DFBAF78F8}" dt="2022-01-05T11:48:27.286" v="2441" actId="338"/>
          <ac:cxnSpMkLst>
            <pc:docMk/>
            <pc:sldMk cId="1853236471" sldId="258"/>
            <ac:cxnSpMk id="204" creationId="{3B147021-07C8-44B0-8BCA-62F5CF046A82}"/>
          </ac:cxnSpMkLst>
        </pc:cxnChg>
        <pc:cxnChg chg="add del mod">
          <ac:chgData name="Fatima Pillosu" userId="a6295d4dc9e22643" providerId="LiveId" clId="{51869371-FC51-4D01-85C0-2D4DFBAF78F8}" dt="2022-01-05T11:46:36.514" v="2425" actId="478"/>
          <ac:cxnSpMkLst>
            <pc:docMk/>
            <pc:sldMk cId="1853236471" sldId="258"/>
            <ac:cxnSpMk id="207" creationId="{11FEAF5D-AA32-4318-ABB9-BE27B412209E}"/>
          </ac:cxnSpMkLst>
        </pc:cxnChg>
        <pc:cxnChg chg="add del mod">
          <ac:chgData name="Fatima Pillosu" userId="a6295d4dc9e22643" providerId="LiveId" clId="{51869371-FC51-4D01-85C0-2D4DFBAF78F8}" dt="2022-01-05T11:46:36.514" v="2425" actId="478"/>
          <ac:cxnSpMkLst>
            <pc:docMk/>
            <pc:sldMk cId="1853236471" sldId="258"/>
            <ac:cxnSpMk id="208" creationId="{22A977AA-9D7F-4C90-BF7C-90DAF31AAB57}"/>
          </ac:cxnSpMkLst>
        </pc:cxnChg>
        <pc:cxnChg chg="add del mod">
          <ac:chgData name="Fatima Pillosu" userId="a6295d4dc9e22643" providerId="LiveId" clId="{51869371-FC51-4D01-85C0-2D4DFBAF78F8}" dt="2022-01-05T11:46:39.822" v="2426" actId="478"/>
          <ac:cxnSpMkLst>
            <pc:docMk/>
            <pc:sldMk cId="1853236471" sldId="258"/>
            <ac:cxnSpMk id="212" creationId="{33395DD2-8AF2-44E9-90FF-84F06F208DDA}"/>
          </ac:cxnSpMkLst>
        </pc:cxnChg>
        <pc:cxnChg chg="add del mod">
          <ac:chgData name="Fatima Pillosu" userId="a6295d4dc9e22643" providerId="LiveId" clId="{51869371-FC51-4D01-85C0-2D4DFBAF78F8}" dt="2022-01-05T11:46:39.822" v="2426" actId="478"/>
          <ac:cxnSpMkLst>
            <pc:docMk/>
            <pc:sldMk cId="1853236471" sldId="258"/>
            <ac:cxnSpMk id="213" creationId="{31391890-B673-4301-A999-72B89D35418B}"/>
          </ac:cxnSpMkLst>
        </pc:cxnChg>
        <pc:cxnChg chg="add del mod">
          <ac:chgData name="Fatima Pillosu" userId="a6295d4dc9e22643" providerId="LiveId" clId="{51869371-FC51-4D01-85C0-2D4DFBAF78F8}" dt="2022-01-05T11:46:34.678" v="2424" actId="478"/>
          <ac:cxnSpMkLst>
            <pc:docMk/>
            <pc:sldMk cId="1853236471" sldId="258"/>
            <ac:cxnSpMk id="216" creationId="{3DC12D56-773E-45DE-A8A4-03631BA83201}"/>
          </ac:cxnSpMkLst>
        </pc:cxnChg>
        <pc:cxnChg chg="add del mod">
          <ac:chgData name="Fatima Pillosu" userId="a6295d4dc9e22643" providerId="LiveId" clId="{51869371-FC51-4D01-85C0-2D4DFBAF78F8}" dt="2022-01-05T11:46:34.678" v="2424" actId="478"/>
          <ac:cxnSpMkLst>
            <pc:docMk/>
            <pc:sldMk cId="1853236471" sldId="258"/>
            <ac:cxnSpMk id="217" creationId="{1CB2DD36-9853-4931-A145-0DE1BE4B3041}"/>
          </ac:cxnSpMkLst>
        </pc:cxnChg>
        <pc:cxnChg chg="mod">
          <ac:chgData name="Fatima Pillosu" userId="a6295d4dc9e22643" providerId="LiveId" clId="{51869371-FC51-4D01-85C0-2D4DFBAF78F8}" dt="2022-01-05T11:48:31.548" v="2442"/>
          <ac:cxnSpMkLst>
            <pc:docMk/>
            <pc:sldMk cId="1853236471" sldId="258"/>
            <ac:cxnSpMk id="229" creationId="{748D6EE8-7FD3-430B-9BB1-16A9CE58FFB9}"/>
          </ac:cxnSpMkLst>
        </pc:cxnChg>
        <pc:cxnChg chg="mod">
          <ac:chgData name="Fatima Pillosu" userId="a6295d4dc9e22643" providerId="LiveId" clId="{51869371-FC51-4D01-85C0-2D4DFBAF78F8}" dt="2022-01-05T11:48:31.548" v="2442"/>
          <ac:cxnSpMkLst>
            <pc:docMk/>
            <pc:sldMk cId="1853236471" sldId="258"/>
            <ac:cxnSpMk id="230" creationId="{775D653C-1344-4FCD-9010-88E2F07DB639}"/>
          </ac:cxnSpMkLst>
        </pc:cxnChg>
        <pc:cxnChg chg="mod">
          <ac:chgData name="Fatima Pillosu" userId="a6295d4dc9e22643" providerId="LiveId" clId="{51869371-FC51-4D01-85C0-2D4DFBAF78F8}" dt="2022-01-05T11:52:24.468" v="2468"/>
          <ac:cxnSpMkLst>
            <pc:docMk/>
            <pc:sldMk cId="1853236471" sldId="258"/>
            <ac:cxnSpMk id="235" creationId="{BF23C8EA-3C98-495A-87D7-4A79F2F0DB7A}"/>
          </ac:cxnSpMkLst>
        </pc:cxnChg>
        <pc:cxnChg chg="mod">
          <ac:chgData name="Fatima Pillosu" userId="a6295d4dc9e22643" providerId="LiveId" clId="{51869371-FC51-4D01-85C0-2D4DFBAF78F8}" dt="2022-01-05T11:52:24.468" v="2468"/>
          <ac:cxnSpMkLst>
            <pc:docMk/>
            <pc:sldMk cId="1853236471" sldId="258"/>
            <ac:cxnSpMk id="236" creationId="{F16B8220-7FE8-4CFD-A33C-619848CDBEDB}"/>
          </ac:cxnSpMkLst>
        </pc:cxnChg>
        <pc:cxnChg chg="mod">
          <ac:chgData name="Fatima Pillosu" userId="a6295d4dc9e22643" providerId="LiveId" clId="{51869371-FC51-4D01-85C0-2D4DFBAF78F8}" dt="2022-01-05T11:52:24.468" v="2468"/>
          <ac:cxnSpMkLst>
            <pc:docMk/>
            <pc:sldMk cId="1853236471" sldId="258"/>
            <ac:cxnSpMk id="240" creationId="{A46962C5-3B76-47DD-B7BD-E9ED4C49D66A}"/>
          </ac:cxnSpMkLst>
        </pc:cxnChg>
        <pc:cxnChg chg="mod">
          <ac:chgData name="Fatima Pillosu" userId="a6295d4dc9e22643" providerId="LiveId" clId="{51869371-FC51-4D01-85C0-2D4DFBAF78F8}" dt="2022-01-05T11:52:24.468" v="2468"/>
          <ac:cxnSpMkLst>
            <pc:docMk/>
            <pc:sldMk cId="1853236471" sldId="258"/>
            <ac:cxnSpMk id="241" creationId="{B2863C96-D471-4F1C-B306-E56DEF3F54A8}"/>
          </ac:cxnSpMkLst>
        </pc:cxnChg>
        <pc:cxnChg chg="mod topLvl">
          <ac:chgData name="Fatima Pillosu" userId="a6295d4dc9e22643" providerId="LiveId" clId="{51869371-FC51-4D01-85C0-2D4DFBAF78F8}" dt="2022-01-05T11:58:40.577" v="2553" actId="164"/>
          <ac:cxnSpMkLst>
            <pc:docMk/>
            <pc:sldMk cId="1853236471" sldId="258"/>
            <ac:cxnSpMk id="246" creationId="{4B039747-8512-4422-A4F3-9D7260B2127A}"/>
          </ac:cxnSpMkLst>
        </pc:cxnChg>
        <pc:cxnChg chg="mod topLvl">
          <ac:chgData name="Fatima Pillosu" userId="a6295d4dc9e22643" providerId="LiveId" clId="{51869371-FC51-4D01-85C0-2D4DFBAF78F8}" dt="2022-01-05T11:58:40.577" v="2553" actId="164"/>
          <ac:cxnSpMkLst>
            <pc:docMk/>
            <pc:sldMk cId="1853236471" sldId="258"/>
            <ac:cxnSpMk id="247" creationId="{60691DAF-5C4C-4062-8F4D-5D2A889EC2C1}"/>
          </ac:cxnSpMkLst>
        </pc:cxnChg>
        <pc:cxnChg chg="mod">
          <ac:chgData name="Fatima Pillosu" userId="a6295d4dc9e22643" providerId="LiveId" clId="{51869371-FC51-4D01-85C0-2D4DFBAF78F8}" dt="2022-01-05T11:52:44.713" v="2473"/>
          <ac:cxnSpMkLst>
            <pc:docMk/>
            <pc:sldMk cId="1853236471" sldId="258"/>
            <ac:cxnSpMk id="251" creationId="{AF47D634-BFEF-4583-8224-2A8B43751239}"/>
          </ac:cxnSpMkLst>
        </pc:cxnChg>
        <pc:cxnChg chg="mod">
          <ac:chgData name="Fatima Pillosu" userId="a6295d4dc9e22643" providerId="LiveId" clId="{51869371-FC51-4D01-85C0-2D4DFBAF78F8}" dt="2022-01-05T11:52:44.713" v="2473"/>
          <ac:cxnSpMkLst>
            <pc:docMk/>
            <pc:sldMk cId="1853236471" sldId="258"/>
            <ac:cxnSpMk id="252" creationId="{6D75E420-0D6E-4703-97F6-0D4B6C60A71B}"/>
          </ac:cxnSpMkLst>
        </pc:cxnChg>
        <pc:cxnChg chg="mod">
          <ac:chgData name="Fatima Pillosu" userId="a6295d4dc9e22643" providerId="LiveId" clId="{51869371-FC51-4D01-85C0-2D4DFBAF78F8}" dt="2022-01-05T11:53:01.066" v="2475"/>
          <ac:cxnSpMkLst>
            <pc:docMk/>
            <pc:sldMk cId="1853236471" sldId="258"/>
            <ac:cxnSpMk id="257" creationId="{0AD5D671-DA5A-47E5-9867-248BC50B47BD}"/>
          </ac:cxnSpMkLst>
        </pc:cxnChg>
        <pc:cxnChg chg="mod">
          <ac:chgData name="Fatima Pillosu" userId="a6295d4dc9e22643" providerId="LiveId" clId="{51869371-FC51-4D01-85C0-2D4DFBAF78F8}" dt="2022-01-05T11:53:01.066" v="2475"/>
          <ac:cxnSpMkLst>
            <pc:docMk/>
            <pc:sldMk cId="1853236471" sldId="258"/>
            <ac:cxnSpMk id="258" creationId="{FC700327-01FF-4892-BB90-804C2A8C377A}"/>
          </ac:cxnSpMkLst>
        </pc:cxnChg>
        <pc:cxnChg chg="mod">
          <ac:chgData name="Fatima Pillosu" userId="a6295d4dc9e22643" providerId="LiveId" clId="{51869371-FC51-4D01-85C0-2D4DFBAF78F8}" dt="2022-01-05T11:53:01.066" v="2475"/>
          <ac:cxnSpMkLst>
            <pc:docMk/>
            <pc:sldMk cId="1853236471" sldId="258"/>
            <ac:cxnSpMk id="262" creationId="{7154CE14-6300-4A93-A3B0-A2016CED230A}"/>
          </ac:cxnSpMkLst>
        </pc:cxnChg>
        <pc:cxnChg chg="mod">
          <ac:chgData name="Fatima Pillosu" userId="a6295d4dc9e22643" providerId="LiveId" clId="{51869371-FC51-4D01-85C0-2D4DFBAF78F8}" dt="2022-01-05T11:53:01.066" v="2475"/>
          <ac:cxnSpMkLst>
            <pc:docMk/>
            <pc:sldMk cId="1853236471" sldId="258"/>
            <ac:cxnSpMk id="263" creationId="{E636CB63-D749-45A6-BF1A-3ABFA5F810CF}"/>
          </ac:cxnSpMkLst>
        </pc:cxnChg>
        <pc:cxnChg chg="mod">
          <ac:chgData name="Fatima Pillosu" userId="a6295d4dc9e22643" providerId="LiveId" clId="{51869371-FC51-4D01-85C0-2D4DFBAF78F8}" dt="2022-01-05T11:58:41.787" v="2554"/>
          <ac:cxnSpMkLst>
            <pc:docMk/>
            <pc:sldMk cId="1853236471" sldId="258"/>
            <ac:cxnSpMk id="279" creationId="{5744A8F7-5F72-4145-A284-020F6A92046C}"/>
          </ac:cxnSpMkLst>
        </pc:cxnChg>
        <pc:cxnChg chg="mod">
          <ac:chgData name="Fatima Pillosu" userId="a6295d4dc9e22643" providerId="LiveId" clId="{51869371-FC51-4D01-85C0-2D4DFBAF78F8}" dt="2022-01-05T11:58:41.787" v="2554"/>
          <ac:cxnSpMkLst>
            <pc:docMk/>
            <pc:sldMk cId="1853236471" sldId="258"/>
            <ac:cxnSpMk id="280" creationId="{14C54B7D-F759-403D-82BE-22E545FD2DC7}"/>
          </ac:cxnSpMkLst>
        </pc:cxnChg>
        <pc:cxnChg chg="mod">
          <ac:chgData name="Fatima Pillosu" userId="a6295d4dc9e22643" providerId="LiveId" clId="{51869371-FC51-4D01-85C0-2D4DFBAF78F8}" dt="2022-01-05T11:58:59.475" v="2556"/>
          <ac:cxnSpMkLst>
            <pc:docMk/>
            <pc:sldMk cId="1853236471" sldId="258"/>
            <ac:cxnSpMk id="285" creationId="{AA961CBC-6C64-4B7F-8B0E-A565650BC68B}"/>
          </ac:cxnSpMkLst>
        </pc:cxnChg>
        <pc:cxnChg chg="mod">
          <ac:chgData name="Fatima Pillosu" userId="a6295d4dc9e22643" providerId="LiveId" clId="{51869371-FC51-4D01-85C0-2D4DFBAF78F8}" dt="2022-01-05T11:58:59.475" v="2556"/>
          <ac:cxnSpMkLst>
            <pc:docMk/>
            <pc:sldMk cId="1853236471" sldId="258"/>
            <ac:cxnSpMk id="286" creationId="{479303C0-0644-497C-B3EE-7CA7606D7FEB}"/>
          </ac:cxnSpMkLst>
        </pc:cxnChg>
        <pc:cxnChg chg="mod">
          <ac:chgData name="Fatima Pillosu" userId="a6295d4dc9e22643" providerId="LiveId" clId="{51869371-FC51-4D01-85C0-2D4DFBAF78F8}" dt="2022-01-05T11:58:59.475" v="2556"/>
          <ac:cxnSpMkLst>
            <pc:docMk/>
            <pc:sldMk cId="1853236471" sldId="258"/>
            <ac:cxnSpMk id="290" creationId="{2AE8345A-B70D-446B-99F4-1A9FCA41EEE8}"/>
          </ac:cxnSpMkLst>
        </pc:cxnChg>
        <pc:cxnChg chg="mod">
          <ac:chgData name="Fatima Pillosu" userId="a6295d4dc9e22643" providerId="LiveId" clId="{51869371-FC51-4D01-85C0-2D4DFBAF78F8}" dt="2022-01-05T11:58:59.475" v="2556"/>
          <ac:cxnSpMkLst>
            <pc:docMk/>
            <pc:sldMk cId="1853236471" sldId="258"/>
            <ac:cxnSpMk id="291" creationId="{3FBA3881-1AE5-4BCB-ADEC-D9D46E880F9D}"/>
          </ac:cxnSpMkLst>
        </pc:cxnChg>
        <pc:cxnChg chg="mod">
          <ac:chgData name="Fatima Pillosu" userId="a6295d4dc9e22643" providerId="LiveId" clId="{51869371-FC51-4D01-85C0-2D4DFBAF78F8}" dt="2022-01-05T11:59:06.028" v="2558"/>
          <ac:cxnSpMkLst>
            <pc:docMk/>
            <pc:sldMk cId="1853236471" sldId="258"/>
            <ac:cxnSpMk id="296" creationId="{B5FA8C61-B303-4EE5-85FC-293069772FEA}"/>
          </ac:cxnSpMkLst>
        </pc:cxnChg>
        <pc:cxnChg chg="mod">
          <ac:chgData name="Fatima Pillosu" userId="a6295d4dc9e22643" providerId="LiveId" clId="{51869371-FC51-4D01-85C0-2D4DFBAF78F8}" dt="2022-01-05T11:59:06.028" v="2558"/>
          <ac:cxnSpMkLst>
            <pc:docMk/>
            <pc:sldMk cId="1853236471" sldId="258"/>
            <ac:cxnSpMk id="297" creationId="{55DD82DA-A112-4919-8861-B89F02C4A831}"/>
          </ac:cxnSpMkLst>
        </pc:cxnChg>
        <pc:cxnChg chg="mod">
          <ac:chgData name="Fatima Pillosu" userId="a6295d4dc9e22643" providerId="LiveId" clId="{51869371-FC51-4D01-85C0-2D4DFBAF78F8}" dt="2022-01-05T11:59:06.028" v="2558"/>
          <ac:cxnSpMkLst>
            <pc:docMk/>
            <pc:sldMk cId="1853236471" sldId="258"/>
            <ac:cxnSpMk id="301" creationId="{F867C46C-A950-4C21-9FE1-BCC996FF3368}"/>
          </ac:cxnSpMkLst>
        </pc:cxnChg>
        <pc:cxnChg chg="mod">
          <ac:chgData name="Fatima Pillosu" userId="a6295d4dc9e22643" providerId="LiveId" clId="{51869371-FC51-4D01-85C0-2D4DFBAF78F8}" dt="2022-01-05T11:59:06.028" v="2558"/>
          <ac:cxnSpMkLst>
            <pc:docMk/>
            <pc:sldMk cId="1853236471" sldId="258"/>
            <ac:cxnSpMk id="302" creationId="{A5903747-59D7-47CE-A856-571CD4C0F8DD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03" creationId="{7E34B9FC-592E-4D17-B47E-67841F34A668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05" creationId="{5776A067-D233-4DF0-BBDD-4E8411F8E6AD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07" creationId="{E16E1C92-A9AA-4D73-8369-080F08A3A273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09" creationId="{1522A7FB-305B-4E59-86E0-08C311DDE454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11" creationId="{4E80AEAD-65C4-4879-BD2F-CDD46BF49823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13" creationId="{C5CA8DF3-121C-45B8-8FF1-D4F5F8888F3F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15" creationId="{AC217813-0197-44E2-B6CC-9D8CCE8CA348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17" creationId="{C09C9724-232E-4598-B1D4-2A7EEBA10019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19" creationId="{7BEED6D2-22AF-4EA8-B2B3-08AEE2A78EC1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21" creationId="{98761196-84D4-42D1-B2EE-33C105E8852E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23" creationId="{51DB7BF7-7F51-46C5-B44C-78E5F1BCE317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25" creationId="{C46FA34D-7226-43F4-9D93-13BE713CC30E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27" creationId="{C4887EC5-A931-4333-BC1D-5933CC00D70B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29" creationId="{72E26265-0827-4781-A14E-5BBA7DA75470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31" creationId="{92DA5821-87A1-4D02-8361-B6E8877C682F}"/>
          </ac:cxnSpMkLst>
        </pc:cxnChg>
        <pc:cxnChg chg="add del mod">
          <ac:chgData name="Fatima Pillosu" userId="a6295d4dc9e22643" providerId="LiveId" clId="{51869371-FC51-4D01-85C0-2D4DFBAF78F8}" dt="2022-01-05T12:07:55.633" v="2654" actId="478"/>
          <ac:cxnSpMkLst>
            <pc:docMk/>
            <pc:sldMk cId="1853236471" sldId="258"/>
            <ac:cxnSpMk id="345" creationId="{C581FB3C-5345-4D10-AA6A-B2717A37272A}"/>
          </ac:cxnSpMkLst>
        </pc:cxnChg>
        <pc:cxnChg chg="add del mod">
          <ac:chgData name="Fatima Pillosu" userId="a6295d4dc9e22643" providerId="LiveId" clId="{51869371-FC51-4D01-85C0-2D4DFBAF78F8}" dt="2022-01-05T12:07:57" v="2655" actId="478"/>
          <ac:cxnSpMkLst>
            <pc:docMk/>
            <pc:sldMk cId="1853236471" sldId="258"/>
            <ac:cxnSpMk id="346" creationId="{736EA907-A660-4DE0-8FCC-747C19C5A059}"/>
          </ac:cxnSpMkLst>
        </pc:cxnChg>
        <pc:cxnChg chg="add del mod">
          <ac:chgData name="Fatima Pillosu" userId="a6295d4dc9e22643" providerId="LiveId" clId="{51869371-FC51-4D01-85C0-2D4DFBAF78F8}" dt="2022-01-05T12:07:58.208" v="2656" actId="478"/>
          <ac:cxnSpMkLst>
            <pc:docMk/>
            <pc:sldMk cId="1853236471" sldId="258"/>
            <ac:cxnSpMk id="347" creationId="{3F8768EE-C68D-4AA1-AC85-36D7C3AC1AD8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49" creationId="{66F6F784-8396-4A56-8535-0922F4780287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51" creationId="{7DD78F4B-3CEA-421E-859F-EBE8F472C6BA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53" creationId="{26D59997-B252-4AD5-ADE0-E8DDB9413818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55" creationId="{954A0448-7F29-4488-94F3-D3680D76A25E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57" creationId="{52711C94-68DC-41E8-A28C-A3B95210D454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59" creationId="{CD65FEA7-C599-41A2-B7DE-8A5DE0E753C3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61" creationId="{E13E62BB-0169-4AA4-853E-F7E52F4F326A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63" creationId="{C9B838BE-4927-4244-8ED1-D5CF8372A81E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64" creationId="{37F7EFBA-8C94-496C-AFAC-0F5FD1C4EDB6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79" creationId="{1C459559-F2F5-4E51-9D92-DCC45DF39AE7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80" creationId="{FACA4E45-6FE8-4410-B8F7-4C5BDB63E907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84" creationId="{ECF03190-96FC-4B07-B3AB-0D66262BE1D6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85" creationId="{85295D61-A286-4125-8A65-D10D68559C15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90" creationId="{B5357893-D39E-43A7-9E58-01B55D9639C9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91" creationId="{88E533A3-FD5D-4DC3-BBE4-1ACFBDEDEAF2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95" creationId="{6D2FAF04-876B-440A-8352-81A45C39B316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96" creationId="{0DC7E844-D288-4E13-A254-02602A4B17F5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401" creationId="{6096C215-49D4-493B-8DAF-364747630882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402" creationId="{E5C821FE-8D28-4D35-AD00-414434B39EBE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406" creationId="{3004B4E5-3B3E-45E9-81DF-5ABC99227ABE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407" creationId="{90B30FAE-CB78-4376-9D2C-DB285E1DE533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08" creationId="{BD7AB0DC-010A-46A7-93E4-271251F03A1E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10" creationId="{9D0A9D01-CAB4-4FDB-86A5-682E53B3F4D2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12" creationId="{3040C177-72F0-4B13-991D-09F39E306034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14" creationId="{8FB816A5-CD85-461E-BF4D-4761A1FCDE55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16" creationId="{60D55CC7-2EE0-4D48-A7D1-F8E2C4DEDEE8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18" creationId="{7121B4CF-A1B8-403C-9817-DB13CAFDDD43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20" creationId="{83038A6E-1BE5-4647-8FC9-972AB35CD135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22" creationId="{BC49390E-6788-4F53-A725-02CCC6C087D3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24" creationId="{98DDC202-1907-4900-996D-70DC4E6958C3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26" creationId="{245911AB-52B2-4C0A-89BF-82BAB3B2BA84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28" creationId="{D41B60D8-4EC6-4913-B003-BBE73450FA02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30" creationId="{372582B9-52F9-4E29-A070-138C310FD760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32" creationId="{E88DA2D4-E819-4392-9252-AA9F1EDC772A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34" creationId="{540DF825-DB3F-418E-B1FE-87FDF7741BBA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36" creationId="{6675430F-EB7C-424A-B5C0-6BDEB5656407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38" creationId="{F32C7725-D351-4483-BF6F-C5675B170665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40" creationId="{CAD70FF2-36FB-440F-9C8D-B00F7321F157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42" creationId="{989A56A5-E643-4B9D-A522-74854035F282}"/>
          </ac:cxnSpMkLst>
        </pc:cxnChg>
      </pc:sldChg>
      <pc:sldMasterChg chg="modSp modSldLayout">
        <pc:chgData name="Fatima Pillosu" userId="a6295d4dc9e22643" providerId="LiveId" clId="{51869371-FC51-4D01-85C0-2D4DFBAF78F8}" dt="2022-01-05T12:12:34.515" v="2769"/>
        <pc:sldMasterMkLst>
          <pc:docMk/>
          <pc:sldMasterMk cId="3580209596" sldId="2147483660"/>
        </pc:sldMasterMkLst>
        <pc:spChg chg="mod">
          <ac:chgData name="Fatima Pillosu" userId="a6295d4dc9e22643" providerId="LiveId" clId="{51869371-FC51-4D01-85C0-2D4DFBAF78F8}" dt="2022-01-05T12:12:34.515" v="2769"/>
          <ac:spMkLst>
            <pc:docMk/>
            <pc:sldMasterMk cId="3580209596" sldId="2147483660"/>
            <ac:spMk id="2" creationId="{00000000-0000-0000-0000-000000000000}"/>
          </ac:spMkLst>
        </pc:spChg>
        <pc:spChg chg="mod">
          <ac:chgData name="Fatima Pillosu" userId="a6295d4dc9e22643" providerId="LiveId" clId="{51869371-FC51-4D01-85C0-2D4DFBAF78F8}" dt="2022-01-05T12:12:34.515" v="2769"/>
          <ac:spMkLst>
            <pc:docMk/>
            <pc:sldMasterMk cId="3580209596" sldId="2147483660"/>
            <ac:spMk id="3" creationId="{00000000-0000-0000-0000-000000000000}"/>
          </ac:spMkLst>
        </pc:spChg>
        <pc:spChg chg="mod">
          <ac:chgData name="Fatima Pillosu" userId="a6295d4dc9e22643" providerId="LiveId" clId="{51869371-FC51-4D01-85C0-2D4DFBAF78F8}" dt="2022-01-05T12:12:34.515" v="2769"/>
          <ac:spMkLst>
            <pc:docMk/>
            <pc:sldMasterMk cId="3580209596" sldId="2147483660"/>
            <ac:spMk id="4" creationId="{00000000-0000-0000-0000-000000000000}"/>
          </ac:spMkLst>
        </pc:spChg>
        <pc:spChg chg="mod">
          <ac:chgData name="Fatima Pillosu" userId="a6295d4dc9e22643" providerId="LiveId" clId="{51869371-FC51-4D01-85C0-2D4DFBAF78F8}" dt="2022-01-05T12:12:34.515" v="2769"/>
          <ac:spMkLst>
            <pc:docMk/>
            <pc:sldMasterMk cId="3580209596" sldId="2147483660"/>
            <ac:spMk id="5" creationId="{00000000-0000-0000-0000-000000000000}"/>
          </ac:spMkLst>
        </pc:spChg>
        <pc:spChg chg="mod">
          <ac:chgData name="Fatima Pillosu" userId="a6295d4dc9e22643" providerId="LiveId" clId="{51869371-FC51-4D01-85C0-2D4DFBAF78F8}" dt="2022-01-05T12:12:34.515" v="2769"/>
          <ac:spMkLst>
            <pc:docMk/>
            <pc:sldMasterMk cId="3580209596" sldId="2147483660"/>
            <ac:spMk id="6" creationId="{00000000-0000-0000-0000-000000000000}"/>
          </ac:spMkLst>
        </pc:sp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41356895" sldId="2147483661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41356895" sldId="2147483661"/>
              <ac:spMk id="2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41356895" sldId="2147483661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2246705254" sldId="2147483663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2246705254" sldId="2147483663"/>
              <ac:spMk id="2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2246705254" sldId="2147483663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1836536095" sldId="2147483664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836536095" sldId="2147483664"/>
              <ac:spMk id="3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836536095" sldId="2147483664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72157544" sldId="2147483665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72157544" sldId="2147483665"/>
              <ac:spMk id="2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72157544" sldId="2147483665"/>
              <ac:spMk id="3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72157544" sldId="2147483665"/>
              <ac:spMk id="4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72157544" sldId="2147483665"/>
              <ac:spMk id="5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72157544" sldId="2147483665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1802436505" sldId="2147483668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802436505" sldId="2147483668"/>
              <ac:spMk id="2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802436505" sldId="2147483668"/>
              <ac:spMk id="3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802436505" sldId="2147483668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2572471812" sldId="2147483669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2572471812" sldId="2147483669"/>
              <ac:spMk id="2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2572471812" sldId="2147483669"/>
              <ac:spMk id="3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2572471812" sldId="2147483669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1645413027" sldId="2147483671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645413027" sldId="2147483671"/>
              <ac:spMk id="2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645413027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Fatima Pillosu" userId="a6295d4dc9e22643" providerId="LiveId" clId="{78748E65-FF65-45B8-9A73-6B8E569D4CFE}"/>
    <pc:docChg chg="undo custSel modSld">
      <pc:chgData name="Fatima Pillosu" userId="a6295d4dc9e22643" providerId="LiveId" clId="{78748E65-FF65-45B8-9A73-6B8E569D4CFE}" dt="2022-03-26T13:21:33.041" v="115" actId="1076"/>
      <pc:docMkLst>
        <pc:docMk/>
      </pc:docMkLst>
      <pc:sldChg chg="addSp delSp modSp mod">
        <pc:chgData name="Fatima Pillosu" userId="a6295d4dc9e22643" providerId="LiveId" clId="{78748E65-FF65-45B8-9A73-6B8E569D4CFE}" dt="2022-03-26T13:21:33.041" v="115" actId="1076"/>
        <pc:sldMkLst>
          <pc:docMk/>
          <pc:sldMk cId="1853236471" sldId="258"/>
        </pc:sldMkLst>
        <pc:spChg chg="add mod">
          <ac:chgData name="Fatima Pillosu" userId="a6295d4dc9e22643" providerId="LiveId" clId="{78748E65-FF65-45B8-9A73-6B8E569D4CFE}" dt="2022-03-26T12:56:59.953" v="25" actId="1076"/>
          <ac:spMkLst>
            <pc:docMk/>
            <pc:sldMk cId="1853236471" sldId="258"/>
            <ac:spMk id="2" creationId="{12D52415-6F9F-4183-BFC5-5E673D58BF26}"/>
          </ac:spMkLst>
        </pc:spChg>
        <pc:spChg chg="add mod">
          <ac:chgData name="Fatima Pillosu" userId="a6295d4dc9e22643" providerId="LiveId" clId="{78748E65-FF65-45B8-9A73-6B8E569D4CFE}" dt="2022-03-26T12:57:39.116" v="34" actId="20577"/>
          <ac:spMkLst>
            <pc:docMk/>
            <pc:sldMk cId="1853236471" sldId="258"/>
            <ac:spMk id="104" creationId="{95F5FC5A-5430-43FB-AE9B-0A2051D30B39}"/>
          </ac:spMkLst>
        </pc:spChg>
        <pc:spChg chg="add mod">
          <ac:chgData name="Fatima Pillosu" userId="a6295d4dc9e22643" providerId="LiveId" clId="{78748E65-FF65-45B8-9A73-6B8E569D4CFE}" dt="2022-03-26T12:57:41.520" v="36" actId="20577"/>
          <ac:spMkLst>
            <pc:docMk/>
            <pc:sldMk cId="1853236471" sldId="258"/>
            <ac:spMk id="105" creationId="{5AF8AADE-32E0-4F2D-AF25-8AA83F78433C}"/>
          </ac:spMkLst>
        </pc:spChg>
        <pc:spChg chg="add mod">
          <ac:chgData name="Fatima Pillosu" userId="a6295d4dc9e22643" providerId="LiveId" clId="{78748E65-FF65-45B8-9A73-6B8E569D4CFE}" dt="2022-03-26T12:57:44.380" v="38" actId="20577"/>
          <ac:spMkLst>
            <pc:docMk/>
            <pc:sldMk cId="1853236471" sldId="258"/>
            <ac:spMk id="106" creationId="{3F5AC802-9FF0-4390-8592-A60E0412718F}"/>
          </ac:spMkLst>
        </pc:spChg>
        <pc:spChg chg="add mod">
          <ac:chgData name="Fatima Pillosu" userId="a6295d4dc9e22643" providerId="LiveId" clId="{78748E65-FF65-45B8-9A73-6B8E569D4CFE}" dt="2022-03-26T12:57:48.451" v="40" actId="20577"/>
          <ac:spMkLst>
            <pc:docMk/>
            <pc:sldMk cId="1853236471" sldId="258"/>
            <ac:spMk id="107" creationId="{724FDC21-0BB8-4948-A666-8B5FAB9FC72A}"/>
          </ac:spMkLst>
        </pc:spChg>
        <pc:spChg chg="add mod">
          <ac:chgData name="Fatima Pillosu" userId="a6295d4dc9e22643" providerId="LiveId" clId="{78748E65-FF65-45B8-9A73-6B8E569D4CFE}" dt="2022-03-26T12:57:51.026" v="42" actId="20577"/>
          <ac:spMkLst>
            <pc:docMk/>
            <pc:sldMk cId="1853236471" sldId="258"/>
            <ac:spMk id="108" creationId="{1D7C31CE-5BC2-481D-AF97-54F4E85222FE}"/>
          </ac:spMkLst>
        </pc:spChg>
        <pc:spChg chg="mod">
          <ac:chgData name="Fatima Pillosu" userId="a6295d4dc9e22643" providerId="LiveId" clId="{78748E65-FF65-45B8-9A73-6B8E569D4CFE}" dt="2022-03-26T12:52:54.402" v="0" actId="255"/>
          <ac:spMkLst>
            <pc:docMk/>
            <pc:sldMk cId="1853236471" sldId="258"/>
            <ac:spMk id="375" creationId="{A226A05A-0FAE-4E77-8244-1AFC9C448C6F}"/>
          </ac:spMkLst>
        </pc:spChg>
        <pc:spChg chg="mod">
          <ac:chgData name="Fatima Pillosu" userId="a6295d4dc9e22643" providerId="LiveId" clId="{78748E65-FF65-45B8-9A73-6B8E569D4CFE}" dt="2022-03-26T12:52:54.402" v="0" actId="255"/>
          <ac:spMkLst>
            <pc:docMk/>
            <pc:sldMk cId="1853236471" sldId="258"/>
            <ac:spMk id="386" creationId="{DC684FC2-2688-4CE8-B7DD-2ADE3EE93320}"/>
          </ac:spMkLst>
        </pc:spChg>
        <pc:spChg chg="mod">
          <ac:chgData name="Fatima Pillosu" userId="a6295d4dc9e22643" providerId="LiveId" clId="{78748E65-FF65-45B8-9A73-6B8E569D4CFE}" dt="2022-03-26T12:52:54.402" v="0" actId="255"/>
          <ac:spMkLst>
            <pc:docMk/>
            <pc:sldMk cId="1853236471" sldId="258"/>
            <ac:spMk id="397" creationId="{4092983F-8B99-4BB8-BC0F-338CB0F42034}"/>
          </ac:spMkLst>
        </pc:spChg>
        <pc:spChg chg="mod ord">
          <ac:chgData name="Fatima Pillosu" userId="a6295d4dc9e22643" providerId="LiveId" clId="{78748E65-FF65-45B8-9A73-6B8E569D4CFE}" dt="2022-03-26T13:21:01.432" v="109" actId="553"/>
          <ac:spMkLst>
            <pc:docMk/>
            <pc:sldMk cId="1853236471" sldId="258"/>
            <ac:spMk id="409" creationId="{1CCC524C-C6C5-4656-BB88-31A932A3F15A}"/>
          </ac:spMkLst>
        </pc:spChg>
        <pc:spChg chg="del mod">
          <ac:chgData name="Fatima Pillosu" userId="a6295d4dc9e22643" providerId="LiveId" clId="{78748E65-FF65-45B8-9A73-6B8E569D4CFE}" dt="2022-03-26T13:17:42.749" v="45" actId="478"/>
          <ac:spMkLst>
            <pc:docMk/>
            <pc:sldMk cId="1853236471" sldId="258"/>
            <ac:spMk id="411" creationId="{2DA019C1-1EBE-4C4B-8F36-0598BAB2EEF6}"/>
          </ac:spMkLst>
        </pc:spChg>
        <pc:spChg chg="del mod">
          <ac:chgData name="Fatima Pillosu" userId="a6295d4dc9e22643" providerId="LiveId" clId="{78748E65-FF65-45B8-9A73-6B8E569D4CFE}" dt="2022-03-26T13:17:41.066" v="43" actId="478"/>
          <ac:spMkLst>
            <pc:docMk/>
            <pc:sldMk cId="1853236471" sldId="258"/>
            <ac:spMk id="413" creationId="{F023C65D-0DFB-48FD-8ECE-78CC030C074D}"/>
          </ac:spMkLst>
        </pc:spChg>
        <pc:spChg chg="mod ord">
          <ac:chgData name="Fatima Pillosu" userId="a6295d4dc9e22643" providerId="LiveId" clId="{78748E65-FF65-45B8-9A73-6B8E569D4CFE}" dt="2022-03-26T13:21:07.698" v="110" actId="1035"/>
          <ac:spMkLst>
            <pc:docMk/>
            <pc:sldMk cId="1853236471" sldId="258"/>
            <ac:spMk id="415" creationId="{0BC7313C-71FD-443B-9376-764FBC84F37A}"/>
          </ac:spMkLst>
        </pc:spChg>
        <pc:spChg chg="del mod">
          <ac:chgData name="Fatima Pillosu" userId="a6295d4dc9e22643" providerId="LiveId" clId="{78748E65-FF65-45B8-9A73-6B8E569D4CFE}" dt="2022-03-26T13:17:49.187" v="49" actId="478"/>
          <ac:spMkLst>
            <pc:docMk/>
            <pc:sldMk cId="1853236471" sldId="258"/>
            <ac:spMk id="417" creationId="{970DB3AC-6066-4444-89BD-4200767A4E4C}"/>
          </ac:spMkLst>
        </pc:spChg>
        <pc:spChg chg="del mod">
          <ac:chgData name="Fatima Pillosu" userId="a6295d4dc9e22643" providerId="LiveId" clId="{78748E65-FF65-45B8-9A73-6B8E569D4CFE}" dt="2022-03-26T13:17:45.880" v="47" actId="478"/>
          <ac:spMkLst>
            <pc:docMk/>
            <pc:sldMk cId="1853236471" sldId="258"/>
            <ac:spMk id="419" creationId="{44D3F61F-5236-47F5-AEA8-70FE908F3433}"/>
          </ac:spMkLst>
        </pc:spChg>
        <pc:spChg chg="mod ord">
          <ac:chgData name="Fatima Pillosu" userId="a6295d4dc9e22643" providerId="LiveId" clId="{78748E65-FF65-45B8-9A73-6B8E569D4CFE}" dt="2022-03-26T13:21:14.454" v="112" actId="1035"/>
          <ac:spMkLst>
            <pc:docMk/>
            <pc:sldMk cId="1853236471" sldId="258"/>
            <ac:spMk id="421" creationId="{5E92023B-B751-4D5F-8F9E-2DC2082BCCB3}"/>
          </ac:spMkLst>
        </pc:spChg>
        <pc:spChg chg="del mod">
          <ac:chgData name="Fatima Pillosu" userId="a6295d4dc9e22643" providerId="LiveId" clId="{78748E65-FF65-45B8-9A73-6B8E569D4CFE}" dt="2022-03-26T13:17:54.500" v="53" actId="478"/>
          <ac:spMkLst>
            <pc:docMk/>
            <pc:sldMk cId="1853236471" sldId="258"/>
            <ac:spMk id="423" creationId="{CAF04EB6-7D50-4147-9BCD-BBFF09161489}"/>
          </ac:spMkLst>
        </pc:spChg>
        <pc:spChg chg="del mod">
          <ac:chgData name="Fatima Pillosu" userId="a6295d4dc9e22643" providerId="LiveId" clId="{78748E65-FF65-45B8-9A73-6B8E569D4CFE}" dt="2022-03-26T13:17:52.417" v="51" actId="478"/>
          <ac:spMkLst>
            <pc:docMk/>
            <pc:sldMk cId="1853236471" sldId="258"/>
            <ac:spMk id="425" creationId="{13E96917-9DD2-4302-8641-C53B8FCAA07B}"/>
          </ac:spMkLst>
        </pc:spChg>
        <pc:spChg chg="mod ord">
          <ac:chgData name="Fatima Pillosu" userId="a6295d4dc9e22643" providerId="LiveId" clId="{78748E65-FF65-45B8-9A73-6B8E569D4CFE}" dt="2022-03-26T13:19:06.893" v="72" actId="14100"/>
          <ac:spMkLst>
            <pc:docMk/>
            <pc:sldMk cId="1853236471" sldId="258"/>
            <ac:spMk id="427" creationId="{0C8A24E9-F8FC-4DF6-BC4D-41B0164D4495}"/>
          </ac:spMkLst>
        </pc:spChg>
        <pc:spChg chg="del mod">
          <ac:chgData name="Fatima Pillosu" userId="a6295d4dc9e22643" providerId="LiveId" clId="{78748E65-FF65-45B8-9A73-6B8E569D4CFE}" dt="2022-03-26T13:17:59.782" v="57" actId="478"/>
          <ac:spMkLst>
            <pc:docMk/>
            <pc:sldMk cId="1853236471" sldId="258"/>
            <ac:spMk id="429" creationId="{1C537B34-1E7A-42DC-A134-BEDB9AA1B288}"/>
          </ac:spMkLst>
        </pc:spChg>
        <pc:spChg chg="del mod">
          <ac:chgData name="Fatima Pillosu" userId="a6295d4dc9e22643" providerId="LiveId" clId="{78748E65-FF65-45B8-9A73-6B8E569D4CFE}" dt="2022-03-26T13:17:57.261" v="55" actId="478"/>
          <ac:spMkLst>
            <pc:docMk/>
            <pc:sldMk cId="1853236471" sldId="258"/>
            <ac:spMk id="431" creationId="{8590F47A-0A06-4759-8B05-104D86315F8E}"/>
          </ac:spMkLst>
        </pc:spChg>
        <pc:spChg chg="mod ord">
          <ac:chgData name="Fatima Pillosu" userId="a6295d4dc9e22643" providerId="LiveId" clId="{78748E65-FF65-45B8-9A73-6B8E569D4CFE}" dt="2022-03-26T13:21:25.552" v="113" actId="1076"/>
          <ac:spMkLst>
            <pc:docMk/>
            <pc:sldMk cId="1853236471" sldId="258"/>
            <ac:spMk id="433" creationId="{631AB16D-24CC-4C7F-9E45-C1E3B596FA3B}"/>
          </ac:spMkLst>
        </pc:spChg>
        <pc:spChg chg="del mod">
          <ac:chgData name="Fatima Pillosu" userId="a6295d4dc9e22643" providerId="LiveId" clId="{78748E65-FF65-45B8-9A73-6B8E569D4CFE}" dt="2022-03-26T13:18:02.858" v="59" actId="478"/>
          <ac:spMkLst>
            <pc:docMk/>
            <pc:sldMk cId="1853236471" sldId="258"/>
            <ac:spMk id="435" creationId="{EFC16CC8-EDBF-46A2-ACA0-2ABA9189C537}"/>
          </ac:spMkLst>
        </pc:spChg>
        <pc:spChg chg="del mod">
          <ac:chgData name="Fatima Pillosu" userId="a6295d4dc9e22643" providerId="LiveId" clId="{78748E65-FF65-45B8-9A73-6B8E569D4CFE}" dt="2022-03-26T13:18:08.419" v="63" actId="478"/>
          <ac:spMkLst>
            <pc:docMk/>
            <pc:sldMk cId="1853236471" sldId="258"/>
            <ac:spMk id="437" creationId="{E15E9DAA-8FF5-4273-B394-ACC20132B355}"/>
          </ac:spMkLst>
        </pc:spChg>
        <pc:spChg chg="mod ord">
          <ac:chgData name="Fatima Pillosu" userId="a6295d4dc9e22643" providerId="LiveId" clId="{78748E65-FF65-45B8-9A73-6B8E569D4CFE}" dt="2022-03-26T13:21:33.041" v="115" actId="1076"/>
          <ac:spMkLst>
            <pc:docMk/>
            <pc:sldMk cId="1853236471" sldId="258"/>
            <ac:spMk id="439" creationId="{67C08D9C-C17B-4D3C-9C90-F504C9437907}"/>
          </ac:spMkLst>
        </pc:spChg>
        <pc:spChg chg="del mod">
          <ac:chgData name="Fatima Pillosu" userId="a6295d4dc9e22643" providerId="LiveId" clId="{78748E65-FF65-45B8-9A73-6B8E569D4CFE}" dt="2022-03-26T13:18:11.226" v="65" actId="478"/>
          <ac:spMkLst>
            <pc:docMk/>
            <pc:sldMk cId="1853236471" sldId="258"/>
            <ac:spMk id="441" creationId="{47DE6372-2550-4EAC-B205-01C5DFC5865B}"/>
          </ac:spMkLst>
        </pc:spChg>
        <pc:spChg chg="del mod">
          <ac:chgData name="Fatima Pillosu" userId="a6295d4dc9e22643" providerId="LiveId" clId="{78748E65-FF65-45B8-9A73-6B8E569D4CFE}" dt="2022-03-26T13:18:13.368" v="67" actId="478"/>
          <ac:spMkLst>
            <pc:docMk/>
            <pc:sldMk cId="1853236471" sldId="258"/>
            <ac:spMk id="443" creationId="{1CF69621-BE36-438A-B291-08A7021433ED}"/>
          </ac:spMkLst>
        </pc:spChg>
        <pc:picChg chg="add del">
          <ac:chgData name="Fatima Pillosu" userId="a6295d4dc9e22643" providerId="LiveId" clId="{78748E65-FF65-45B8-9A73-6B8E569D4CFE}" dt="2022-03-26T13:18:04.808" v="61" actId="478"/>
          <ac:picMkLst>
            <pc:docMk/>
            <pc:sldMk cId="1853236471" sldId="258"/>
            <ac:picMk id="372" creationId="{401BD1D9-E55A-411F-9E45-561347F57E98}"/>
          </ac:picMkLst>
        </pc:picChg>
        <pc:cxnChg chg="mod ord">
          <ac:chgData name="Fatima Pillosu" userId="a6295d4dc9e22643" providerId="LiveId" clId="{78748E65-FF65-45B8-9A73-6B8E569D4CFE}" dt="2022-03-26T13:20:26.998" v="86" actId="1038"/>
          <ac:cxnSpMkLst>
            <pc:docMk/>
            <pc:sldMk cId="1853236471" sldId="258"/>
            <ac:cxnSpMk id="408" creationId="{BD7AB0DC-010A-46A7-93E4-271251F03A1E}"/>
          </ac:cxnSpMkLst>
        </pc:cxnChg>
        <pc:cxnChg chg="del">
          <ac:chgData name="Fatima Pillosu" userId="a6295d4dc9e22643" providerId="LiveId" clId="{78748E65-FF65-45B8-9A73-6B8E569D4CFE}" dt="2022-03-26T13:17:43.836" v="46" actId="478"/>
          <ac:cxnSpMkLst>
            <pc:docMk/>
            <pc:sldMk cId="1853236471" sldId="258"/>
            <ac:cxnSpMk id="410" creationId="{9D0A9D01-CAB4-4FDB-86A5-682E53B3F4D2}"/>
          </ac:cxnSpMkLst>
        </pc:cxnChg>
        <pc:cxnChg chg="del">
          <ac:chgData name="Fatima Pillosu" userId="a6295d4dc9e22643" providerId="LiveId" clId="{78748E65-FF65-45B8-9A73-6B8E569D4CFE}" dt="2022-03-26T13:17:41.948" v="44" actId="478"/>
          <ac:cxnSpMkLst>
            <pc:docMk/>
            <pc:sldMk cId="1853236471" sldId="258"/>
            <ac:cxnSpMk id="412" creationId="{3040C177-72F0-4B13-991D-09F39E306034}"/>
          </ac:cxnSpMkLst>
        </pc:cxnChg>
        <pc:cxnChg chg="mod ord">
          <ac:chgData name="Fatima Pillosu" userId="a6295d4dc9e22643" providerId="LiveId" clId="{78748E65-FF65-45B8-9A73-6B8E569D4CFE}" dt="2022-03-26T13:20:35.476" v="91" actId="1035"/>
          <ac:cxnSpMkLst>
            <pc:docMk/>
            <pc:sldMk cId="1853236471" sldId="258"/>
            <ac:cxnSpMk id="414" creationId="{8FB816A5-CD85-461E-BF4D-4761A1FCDE55}"/>
          </ac:cxnSpMkLst>
        </pc:cxnChg>
        <pc:cxnChg chg="del">
          <ac:chgData name="Fatima Pillosu" userId="a6295d4dc9e22643" providerId="LiveId" clId="{78748E65-FF65-45B8-9A73-6B8E569D4CFE}" dt="2022-03-26T13:17:50.026" v="50" actId="478"/>
          <ac:cxnSpMkLst>
            <pc:docMk/>
            <pc:sldMk cId="1853236471" sldId="258"/>
            <ac:cxnSpMk id="416" creationId="{60D55CC7-2EE0-4D48-A7D1-F8E2C4DEDEE8}"/>
          </ac:cxnSpMkLst>
        </pc:cxnChg>
        <pc:cxnChg chg="del">
          <ac:chgData name="Fatima Pillosu" userId="a6295d4dc9e22643" providerId="LiveId" clId="{78748E65-FF65-45B8-9A73-6B8E569D4CFE}" dt="2022-03-26T13:17:47.751" v="48" actId="478"/>
          <ac:cxnSpMkLst>
            <pc:docMk/>
            <pc:sldMk cId="1853236471" sldId="258"/>
            <ac:cxnSpMk id="418" creationId="{7121B4CF-A1B8-403C-9817-DB13CAFDDD43}"/>
          </ac:cxnSpMkLst>
        </pc:cxnChg>
        <pc:cxnChg chg="mod ord">
          <ac:chgData name="Fatima Pillosu" userId="a6295d4dc9e22643" providerId="LiveId" clId="{78748E65-FF65-45B8-9A73-6B8E569D4CFE}" dt="2022-03-26T13:20:50.733" v="103" actId="1038"/>
          <ac:cxnSpMkLst>
            <pc:docMk/>
            <pc:sldMk cId="1853236471" sldId="258"/>
            <ac:cxnSpMk id="420" creationId="{83038A6E-1BE5-4647-8FC9-972AB35CD135}"/>
          </ac:cxnSpMkLst>
        </pc:cxnChg>
        <pc:cxnChg chg="del">
          <ac:chgData name="Fatima Pillosu" userId="a6295d4dc9e22643" providerId="LiveId" clId="{78748E65-FF65-45B8-9A73-6B8E569D4CFE}" dt="2022-03-26T13:17:55.217" v="54" actId="478"/>
          <ac:cxnSpMkLst>
            <pc:docMk/>
            <pc:sldMk cId="1853236471" sldId="258"/>
            <ac:cxnSpMk id="422" creationId="{BC49390E-6788-4F53-A725-02CCC6C087D3}"/>
          </ac:cxnSpMkLst>
        </pc:cxnChg>
        <pc:cxnChg chg="del">
          <ac:chgData name="Fatima Pillosu" userId="a6295d4dc9e22643" providerId="LiveId" clId="{78748E65-FF65-45B8-9A73-6B8E569D4CFE}" dt="2022-03-26T13:17:53.335" v="52" actId="478"/>
          <ac:cxnSpMkLst>
            <pc:docMk/>
            <pc:sldMk cId="1853236471" sldId="258"/>
            <ac:cxnSpMk id="424" creationId="{98DDC202-1907-4900-996D-70DC4E6958C3}"/>
          </ac:cxnSpMkLst>
        </pc:cxnChg>
        <pc:cxnChg chg="mod ord">
          <ac:chgData name="Fatima Pillosu" userId="a6295d4dc9e22643" providerId="LiveId" clId="{78748E65-FF65-45B8-9A73-6B8E569D4CFE}" dt="2022-03-26T13:19:52.391" v="80" actId="14100"/>
          <ac:cxnSpMkLst>
            <pc:docMk/>
            <pc:sldMk cId="1853236471" sldId="258"/>
            <ac:cxnSpMk id="426" creationId="{245911AB-52B2-4C0A-89BF-82BAB3B2BA84}"/>
          </ac:cxnSpMkLst>
        </pc:cxnChg>
        <pc:cxnChg chg="del">
          <ac:chgData name="Fatima Pillosu" userId="a6295d4dc9e22643" providerId="LiveId" clId="{78748E65-FF65-45B8-9A73-6B8E569D4CFE}" dt="2022-03-26T13:18:00.452" v="58" actId="478"/>
          <ac:cxnSpMkLst>
            <pc:docMk/>
            <pc:sldMk cId="1853236471" sldId="258"/>
            <ac:cxnSpMk id="428" creationId="{D41B60D8-4EC6-4913-B003-BBE73450FA02}"/>
          </ac:cxnSpMkLst>
        </pc:cxnChg>
        <pc:cxnChg chg="del">
          <ac:chgData name="Fatima Pillosu" userId="a6295d4dc9e22643" providerId="LiveId" clId="{78748E65-FF65-45B8-9A73-6B8E569D4CFE}" dt="2022-03-26T13:17:58.294" v="56" actId="478"/>
          <ac:cxnSpMkLst>
            <pc:docMk/>
            <pc:sldMk cId="1853236471" sldId="258"/>
            <ac:cxnSpMk id="430" creationId="{372582B9-52F9-4E29-A070-138C310FD760}"/>
          </ac:cxnSpMkLst>
        </pc:cxnChg>
        <pc:cxnChg chg="mod ord">
          <ac:chgData name="Fatima Pillosu" userId="a6295d4dc9e22643" providerId="LiveId" clId="{78748E65-FF65-45B8-9A73-6B8E569D4CFE}" dt="2022-03-26T13:20:19.333" v="84" actId="1035"/>
          <ac:cxnSpMkLst>
            <pc:docMk/>
            <pc:sldMk cId="1853236471" sldId="258"/>
            <ac:cxnSpMk id="432" creationId="{E88DA2D4-E819-4392-9252-AA9F1EDC772A}"/>
          </ac:cxnSpMkLst>
        </pc:cxnChg>
        <pc:cxnChg chg="del">
          <ac:chgData name="Fatima Pillosu" userId="a6295d4dc9e22643" providerId="LiveId" clId="{78748E65-FF65-45B8-9A73-6B8E569D4CFE}" dt="2022-03-26T13:18:06.930" v="62" actId="478"/>
          <ac:cxnSpMkLst>
            <pc:docMk/>
            <pc:sldMk cId="1853236471" sldId="258"/>
            <ac:cxnSpMk id="434" creationId="{540DF825-DB3F-418E-B1FE-87FDF7741BBA}"/>
          </ac:cxnSpMkLst>
        </pc:cxnChg>
        <pc:cxnChg chg="del">
          <ac:chgData name="Fatima Pillosu" userId="a6295d4dc9e22643" providerId="LiveId" clId="{78748E65-FF65-45B8-9A73-6B8E569D4CFE}" dt="2022-03-26T13:18:09.274" v="64" actId="478"/>
          <ac:cxnSpMkLst>
            <pc:docMk/>
            <pc:sldMk cId="1853236471" sldId="258"/>
            <ac:cxnSpMk id="436" creationId="{6675430F-EB7C-424A-B5C0-6BDEB5656407}"/>
          </ac:cxnSpMkLst>
        </pc:cxnChg>
        <pc:cxnChg chg="mod ord">
          <ac:chgData name="Fatima Pillosu" userId="a6295d4dc9e22643" providerId="LiveId" clId="{78748E65-FF65-45B8-9A73-6B8E569D4CFE}" dt="2022-03-26T13:21:28.877" v="114" actId="1035"/>
          <ac:cxnSpMkLst>
            <pc:docMk/>
            <pc:sldMk cId="1853236471" sldId="258"/>
            <ac:cxnSpMk id="438" creationId="{F32C7725-D351-4483-BF6F-C5675B170665}"/>
          </ac:cxnSpMkLst>
        </pc:cxnChg>
        <pc:cxnChg chg="del">
          <ac:chgData name="Fatima Pillosu" userId="a6295d4dc9e22643" providerId="LiveId" clId="{78748E65-FF65-45B8-9A73-6B8E569D4CFE}" dt="2022-03-26T13:18:12.028" v="66" actId="478"/>
          <ac:cxnSpMkLst>
            <pc:docMk/>
            <pc:sldMk cId="1853236471" sldId="258"/>
            <ac:cxnSpMk id="440" creationId="{CAD70FF2-36FB-440F-9C8D-B00F7321F157}"/>
          </ac:cxnSpMkLst>
        </pc:cxnChg>
        <pc:cxnChg chg="del">
          <ac:chgData name="Fatima Pillosu" userId="a6295d4dc9e22643" providerId="LiveId" clId="{78748E65-FF65-45B8-9A73-6B8E569D4CFE}" dt="2022-03-26T13:18:14.064" v="68" actId="478"/>
          <ac:cxnSpMkLst>
            <pc:docMk/>
            <pc:sldMk cId="1853236471" sldId="258"/>
            <ac:cxnSpMk id="442" creationId="{989A56A5-E643-4B9D-A522-74854035F282}"/>
          </ac:cxnSpMkLst>
        </pc:cxnChg>
      </pc:sldChg>
    </pc:docChg>
  </pc:docChgLst>
  <pc:docChgLst>
    <pc:chgData name="Fatima Pillosu" userId="a6295d4dc9e22643" providerId="LiveId" clId="{02CE9C6E-E1EE-4040-8E88-3D181215977C}"/>
    <pc:docChg chg="custSel modSld">
      <pc:chgData name="Fatima Pillosu" userId="a6295d4dc9e22643" providerId="LiveId" clId="{02CE9C6E-E1EE-4040-8E88-3D181215977C}" dt="2022-02-17T23:14:13.677" v="1" actId="478"/>
      <pc:docMkLst>
        <pc:docMk/>
      </pc:docMkLst>
      <pc:sldChg chg="delSp mod">
        <pc:chgData name="Fatima Pillosu" userId="a6295d4dc9e22643" providerId="LiveId" clId="{02CE9C6E-E1EE-4040-8E88-3D181215977C}" dt="2022-02-17T23:14:13.677" v="1" actId="478"/>
        <pc:sldMkLst>
          <pc:docMk/>
          <pc:sldMk cId="1853236471" sldId="258"/>
        </pc:sldMkLst>
        <pc:picChg chg="del">
          <ac:chgData name="Fatima Pillosu" userId="a6295d4dc9e22643" providerId="LiveId" clId="{02CE9C6E-E1EE-4040-8E88-3D181215977C}" dt="2022-02-17T23:14:12.884" v="0" actId="478"/>
          <ac:picMkLst>
            <pc:docMk/>
            <pc:sldMk cId="1853236471" sldId="258"/>
            <ac:picMk id="455" creationId="{CA637222-1D2A-4052-A519-6BD8F03AA88F}"/>
          </ac:picMkLst>
        </pc:picChg>
        <pc:picChg chg="del">
          <ac:chgData name="Fatima Pillosu" userId="a6295d4dc9e22643" providerId="LiveId" clId="{02CE9C6E-E1EE-4040-8E88-3D181215977C}" dt="2022-02-17T23:14:13.677" v="1" actId="478"/>
          <ac:picMkLst>
            <pc:docMk/>
            <pc:sldMk cId="1853236471" sldId="258"/>
            <ac:picMk id="457" creationId="{B29D4982-D8FD-4971-A744-99DFE46C9BEE}"/>
          </ac:picMkLst>
        </pc:picChg>
      </pc:sldChg>
    </pc:docChg>
  </pc:docChgLst>
  <pc:docChgLst>
    <pc:chgData name="Fatima Pillosu" userId="a6295d4dc9e22643" providerId="LiveId" clId="{EAF4CA26-18EA-4921-897C-5E539410CE2C}"/>
    <pc:docChg chg="undo custSel addSld delSld modSld">
      <pc:chgData name="Fatima Pillosu" userId="a6295d4dc9e22643" providerId="LiveId" clId="{EAF4CA26-18EA-4921-897C-5E539410CE2C}" dt="2022-07-20T10:56:56.277" v="369" actId="47"/>
      <pc:docMkLst>
        <pc:docMk/>
      </pc:docMkLst>
      <pc:sldChg chg="addSp delSp modSp mod">
        <pc:chgData name="Fatima Pillosu" userId="a6295d4dc9e22643" providerId="LiveId" clId="{EAF4CA26-18EA-4921-897C-5E539410CE2C}" dt="2022-07-20T10:56:10.880" v="368" actId="1038"/>
        <pc:sldMkLst>
          <pc:docMk/>
          <pc:sldMk cId="1853236471" sldId="258"/>
        </pc:sldMkLst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2" creationId="{12D52415-6F9F-4183-BFC5-5E673D58BF26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104" creationId="{95F5FC5A-5430-43FB-AE9B-0A2051D30B39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105" creationId="{5AF8AADE-32E0-4F2D-AF25-8AA83F78433C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106" creationId="{3F5AC802-9FF0-4390-8592-A60E0412718F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107" creationId="{724FDC21-0BB8-4948-A666-8B5FAB9FC72A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108" creationId="{1D7C31CE-5BC2-481D-AF97-54F4E85222FE}"/>
          </ac:spMkLst>
        </pc:spChg>
        <pc:spChg chg="add mod">
          <ac:chgData name="Fatima Pillosu" userId="a6295d4dc9e22643" providerId="LiveId" clId="{EAF4CA26-18EA-4921-897C-5E539410CE2C}" dt="2022-07-20T10:55:14.272" v="356" actId="1038"/>
          <ac:spMkLst>
            <pc:docMk/>
            <pc:sldMk cId="1853236471" sldId="258"/>
            <ac:spMk id="126" creationId="{C0ACB2F8-0B9E-4A5A-BE9C-F5FE0B5F23D4}"/>
          </ac:spMkLst>
        </pc:spChg>
        <pc:spChg chg="add mod">
          <ac:chgData name="Fatima Pillosu" userId="a6295d4dc9e22643" providerId="LiveId" clId="{EAF4CA26-18EA-4921-897C-5E539410CE2C}" dt="2022-07-20T10:55:34.788" v="360" actId="1036"/>
          <ac:spMkLst>
            <pc:docMk/>
            <pc:sldMk cId="1853236471" sldId="258"/>
            <ac:spMk id="129" creationId="{D330A620-6087-45C6-85A5-31C145E300D8}"/>
          </ac:spMkLst>
        </pc:spChg>
        <pc:spChg chg="add mod">
          <ac:chgData name="Fatima Pillosu" userId="a6295d4dc9e22643" providerId="LiveId" clId="{EAF4CA26-18EA-4921-897C-5E539410CE2C}" dt="2022-07-20T10:55:41.364" v="362" actId="1076"/>
          <ac:spMkLst>
            <pc:docMk/>
            <pc:sldMk cId="1853236471" sldId="258"/>
            <ac:spMk id="131" creationId="{FFC23E94-3384-4A5C-BFF4-46E125061AEE}"/>
          </ac:spMkLst>
        </pc:spChg>
        <pc:spChg chg="add mod">
          <ac:chgData name="Fatima Pillosu" userId="a6295d4dc9e22643" providerId="LiveId" clId="{EAF4CA26-18EA-4921-897C-5E539410CE2C}" dt="2022-07-20T10:55:59.973" v="365" actId="1038"/>
          <ac:spMkLst>
            <pc:docMk/>
            <pc:sldMk cId="1853236471" sldId="258"/>
            <ac:spMk id="133" creationId="{2A4F0432-01E5-4A76-A408-08192B227F02}"/>
          </ac:spMkLst>
        </pc:spChg>
        <pc:spChg chg="add mod">
          <ac:chgData name="Fatima Pillosu" userId="a6295d4dc9e22643" providerId="LiveId" clId="{EAF4CA26-18EA-4921-897C-5E539410CE2C}" dt="2022-07-20T10:55:59.973" v="365" actId="1038"/>
          <ac:spMkLst>
            <pc:docMk/>
            <pc:sldMk cId="1853236471" sldId="258"/>
            <ac:spMk id="135" creationId="{16AFF4DD-7A8D-474F-BDC4-04324BCC516C}"/>
          </ac:spMkLst>
        </pc:spChg>
        <pc:spChg chg="add mod">
          <ac:chgData name="Fatima Pillosu" userId="a6295d4dc9e22643" providerId="LiveId" clId="{EAF4CA26-18EA-4921-897C-5E539410CE2C}" dt="2022-07-20T10:55:59.973" v="365" actId="1038"/>
          <ac:spMkLst>
            <pc:docMk/>
            <pc:sldMk cId="1853236471" sldId="258"/>
            <ac:spMk id="137" creationId="{FE050DCD-CC6A-41F3-8C19-0DAE53C0F3A7}"/>
          </ac:spMkLst>
        </pc:spChg>
        <pc:spChg chg="del">
          <ac:chgData name="Fatima Pillosu" userId="a6295d4dc9e22643" providerId="LiveId" clId="{EAF4CA26-18EA-4921-897C-5E539410CE2C}" dt="2022-07-20T10:52:53.452" v="214" actId="478"/>
          <ac:spMkLst>
            <pc:docMk/>
            <pc:sldMk cId="1853236471" sldId="258"/>
            <ac:spMk id="365" creationId="{41DE1C76-1592-4861-A490-5242B9C0CAE5}"/>
          </ac:spMkLst>
        </pc:spChg>
        <pc:spChg chg="del">
          <ac:chgData name="Fatima Pillosu" userId="a6295d4dc9e22643" providerId="LiveId" clId="{EAF4CA26-18EA-4921-897C-5E539410CE2C}" dt="2022-07-20T10:52:51.764" v="213" actId="478"/>
          <ac:spMkLst>
            <pc:docMk/>
            <pc:sldMk cId="1853236471" sldId="258"/>
            <ac:spMk id="366" creationId="{1C144E0F-9058-4EEF-A904-BA6754A1FA4F}"/>
          </ac:spMkLst>
        </pc:spChg>
        <pc:spChg chg="mod">
          <ac:chgData name="Fatima Pillosu" userId="a6295d4dc9e22643" providerId="LiveId" clId="{EAF4CA26-18EA-4921-897C-5E539410CE2C}" dt="2022-07-20T10:54:09.984" v="317" actId="1036"/>
          <ac:spMkLst>
            <pc:docMk/>
            <pc:sldMk cId="1853236471" sldId="258"/>
            <ac:spMk id="367" creationId="{62F00B66-D244-4124-BC82-DA9797F6A514}"/>
          </ac:spMkLst>
        </pc:spChg>
        <pc:spChg chg="mod">
          <ac:chgData name="Fatima Pillosu" userId="a6295d4dc9e22643" providerId="LiveId" clId="{EAF4CA26-18EA-4921-897C-5E539410CE2C}" dt="2022-07-20T10:54:09.984" v="317" actId="1036"/>
          <ac:spMkLst>
            <pc:docMk/>
            <pc:sldMk cId="1853236471" sldId="258"/>
            <ac:spMk id="368" creationId="{28B6C3BD-1ED2-4947-81AD-33C99BFE43CB}"/>
          </ac:spMkLst>
        </pc:spChg>
        <pc:spChg chg="add del mod ord">
          <ac:chgData name="Fatima Pillosu" userId="a6295d4dc9e22643" providerId="LiveId" clId="{EAF4CA26-18EA-4921-897C-5E539410CE2C}" dt="2022-07-20T10:54:19.691" v="320" actId="1036"/>
          <ac:spMkLst>
            <pc:docMk/>
            <pc:sldMk cId="1853236471" sldId="258"/>
            <ac:spMk id="375" creationId="{A226A05A-0FAE-4E77-8244-1AFC9C448C6F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386" creationId="{DC684FC2-2688-4CE8-B7DD-2ADE3EE93320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397" creationId="{4092983F-8B99-4BB8-BC0F-338CB0F42034}"/>
          </ac:spMkLst>
        </pc:spChg>
        <pc:spChg chg="del">
          <ac:chgData name="Fatima Pillosu" userId="a6295d4dc9e22643" providerId="LiveId" clId="{EAF4CA26-18EA-4921-897C-5E539410CE2C}" dt="2022-07-20T10:38:42.532" v="29" actId="478"/>
          <ac:spMkLst>
            <pc:docMk/>
            <pc:sldMk cId="1853236471" sldId="258"/>
            <ac:spMk id="409" creationId="{1CCC524C-C6C5-4656-BB88-31A932A3F15A}"/>
          </ac:spMkLst>
        </pc:spChg>
        <pc:spChg chg="del">
          <ac:chgData name="Fatima Pillosu" userId="a6295d4dc9e22643" providerId="LiveId" clId="{EAF4CA26-18EA-4921-897C-5E539410CE2C}" dt="2022-07-20T10:38:42.532" v="29" actId="478"/>
          <ac:spMkLst>
            <pc:docMk/>
            <pc:sldMk cId="1853236471" sldId="258"/>
            <ac:spMk id="415" creationId="{0BC7313C-71FD-443B-9376-764FBC84F37A}"/>
          </ac:spMkLst>
        </pc:spChg>
        <pc:spChg chg="del mod">
          <ac:chgData name="Fatima Pillosu" userId="a6295d4dc9e22643" providerId="LiveId" clId="{EAF4CA26-18EA-4921-897C-5E539410CE2C}" dt="2022-07-20T10:38:42.532" v="29" actId="478"/>
          <ac:spMkLst>
            <pc:docMk/>
            <pc:sldMk cId="1853236471" sldId="258"/>
            <ac:spMk id="421" creationId="{5E92023B-B751-4D5F-8F9E-2DC2082BCCB3}"/>
          </ac:spMkLst>
        </pc:spChg>
        <pc:spChg chg="del">
          <ac:chgData name="Fatima Pillosu" userId="a6295d4dc9e22643" providerId="LiveId" clId="{EAF4CA26-18EA-4921-897C-5E539410CE2C}" dt="2022-07-20T10:38:42.532" v="29" actId="478"/>
          <ac:spMkLst>
            <pc:docMk/>
            <pc:sldMk cId="1853236471" sldId="258"/>
            <ac:spMk id="427" creationId="{0C8A24E9-F8FC-4DF6-BC4D-41B0164D4495}"/>
          </ac:spMkLst>
        </pc:spChg>
        <pc:spChg chg="del">
          <ac:chgData name="Fatima Pillosu" userId="a6295d4dc9e22643" providerId="LiveId" clId="{EAF4CA26-18EA-4921-897C-5E539410CE2C}" dt="2022-07-20T10:38:42.532" v="29" actId="478"/>
          <ac:spMkLst>
            <pc:docMk/>
            <pc:sldMk cId="1853236471" sldId="258"/>
            <ac:spMk id="433" creationId="{631AB16D-24CC-4C7F-9E45-C1E3B596FA3B}"/>
          </ac:spMkLst>
        </pc:spChg>
        <pc:spChg chg="del">
          <ac:chgData name="Fatima Pillosu" userId="a6295d4dc9e22643" providerId="LiveId" clId="{EAF4CA26-18EA-4921-897C-5E539410CE2C}" dt="2022-07-20T10:38:42.532" v="29" actId="478"/>
          <ac:spMkLst>
            <pc:docMk/>
            <pc:sldMk cId="1853236471" sldId="258"/>
            <ac:spMk id="439" creationId="{67C08D9C-C17B-4D3C-9C90-F504C9437907}"/>
          </ac:spMkLst>
        </pc:spChg>
        <pc:grpChg chg="mod">
          <ac:chgData name="Fatima Pillosu" userId="a6295d4dc9e22643" providerId="LiveId" clId="{EAF4CA26-18EA-4921-897C-5E539410CE2C}" dt="2022-07-20T10:53:33.503" v="272" actId="1035"/>
          <ac:grpSpMkLst>
            <pc:docMk/>
            <pc:sldMk cId="1853236471" sldId="258"/>
            <ac:grpSpMk id="376" creationId="{7F305228-259F-49CA-BBF0-ED1B09496469}"/>
          </ac:grpSpMkLst>
        </pc:grpChg>
        <pc:grpChg chg="mod">
          <ac:chgData name="Fatima Pillosu" userId="a6295d4dc9e22643" providerId="LiveId" clId="{EAF4CA26-18EA-4921-897C-5E539410CE2C}" dt="2022-07-20T10:53:33.503" v="272" actId="1035"/>
          <ac:grpSpMkLst>
            <pc:docMk/>
            <pc:sldMk cId="1853236471" sldId="258"/>
            <ac:grpSpMk id="381" creationId="{A702BA4D-3901-4891-A155-3C867E69CB95}"/>
          </ac:grpSpMkLst>
        </pc:grpChg>
        <pc:grpChg chg="mod">
          <ac:chgData name="Fatima Pillosu" userId="a6295d4dc9e22643" providerId="LiveId" clId="{EAF4CA26-18EA-4921-897C-5E539410CE2C}" dt="2022-07-20T10:53:33.503" v="272" actId="1035"/>
          <ac:grpSpMkLst>
            <pc:docMk/>
            <pc:sldMk cId="1853236471" sldId="258"/>
            <ac:grpSpMk id="387" creationId="{03FF6F76-A764-4A8F-9272-413BB4B890F3}"/>
          </ac:grpSpMkLst>
        </pc:grpChg>
        <pc:grpChg chg="mod">
          <ac:chgData name="Fatima Pillosu" userId="a6295d4dc9e22643" providerId="LiveId" clId="{EAF4CA26-18EA-4921-897C-5E539410CE2C}" dt="2022-07-20T10:53:33.503" v="272" actId="1035"/>
          <ac:grpSpMkLst>
            <pc:docMk/>
            <pc:sldMk cId="1853236471" sldId="258"/>
            <ac:grpSpMk id="392" creationId="{2395E7D5-D308-41EA-B813-2A6FB80CE058}"/>
          </ac:grpSpMkLst>
        </pc:grpChg>
        <pc:grpChg chg="mod">
          <ac:chgData name="Fatima Pillosu" userId="a6295d4dc9e22643" providerId="LiveId" clId="{EAF4CA26-18EA-4921-897C-5E539410CE2C}" dt="2022-07-20T10:53:33.503" v="272" actId="1035"/>
          <ac:grpSpMkLst>
            <pc:docMk/>
            <pc:sldMk cId="1853236471" sldId="258"/>
            <ac:grpSpMk id="398" creationId="{4073F158-C038-4BFB-8FDB-C03724692366}"/>
          </ac:grpSpMkLst>
        </pc:grpChg>
        <pc:grpChg chg="mod">
          <ac:chgData name="Fatima Pillosu" userId="a6295d4dc9e22643" providerId="LiveId" clId="{EAF4CA26-18EA-4921-897C-5E539410CE2C}" dt="2022-07-20T10:53:33.503" v="272" actId="1035"/>
          <ac:grpSpMkLst>
            <pc:docMk/>
            <pc:sldMk cId="1853236471" sldId="258"/>
            <ac:grpSpMk id="403" creationId="{751505F4-61F8-4050-8172-E397F9DCC3CF}"/>
          </ac:grpSpMkLst>
        </pc:grpChg>
        <pc:picChg chg="add del mod">
          <ac:chgData name="Fatima Pillosu" userId="a6295d4dc9e22643" providerId="LiveId" clId="{EAF4CA26-18EA-4921-897C-5E539410CE2C}" dt="2022-07-20T10:37:41.849" v="21" actId="478"/>
          <ac:picMkLst>
            <pc:docMk/>
            <pc:sldMk cId="1853236471" sldId="258"/>
            <ac:picMk id="4" creationId="{DD221B9E-541F-4C61-B86F-F1CB4344EB78}"/>
          </ac:picMkLst>
        </pc:picChg>
        <pc:picChg chg="add del mod">
          <ac:chgData name="Fatima Pillosu" userId="a6295d4dc9e22643" providerId="LiveId" clId="{EAF4CA26-18EA-4921-897C-5E539410CE2C}" dt="2022-07-20T10:37:42.515" v="22" actId="478"/>
          <ac:picMkLst>
            <pc:docMk/>
            <pc:sldMk cId="1853236471" sldId="258"/>
            <ac:picMk id="6" creationId="{B3743174-9E40-4536-912F-0B44195F565F}"/>
          </ac:picMkLst>
        </pc:picChg>
        <pc:picChg chg="add mod ord modCrop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8" creationId="{CDE0FE67-2E41-4973-B3E6-9E5EC963079C}"/>
          </ac:picMkLst>
        </pc:picChg>
        <pc:picChg chg="add del mod modCrop">
          <ac:chgData name="Fatima Pillosu" userId="a6295d4dc9e22643" providerId="LiveId" clId="{EAF4CA26-18EA-4921-897C-5E539410CE2C}" dt="2022-07-20T10:49:55.884" v="149" actId="478"/>
          <ac:picMkLst>
            <pc:docMk/>
            <pc:sldMk cId="1853236471" sldId="258"/>
            <ac:picMk id="10" creationId="{5142264D-77AE-4662-B15B-61F21498191A}"/>
          </ac:picMkLst>
        </pc:picChg>
        <pc:picChg chg="add mod ord modCrop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12" creationId="{15F2179F-DF67-40F4-BD7A-1CBC565008F5}"/>
          </ac:picMkLst>
        </pc:picChg>
        <pc:picChg chg="add del mod modCrop">
          <ac:chgData name="Fatima Pillosu" userId="a6295d4dc9e22643" providerId="LiveId" clId="{EAF4CA26-18EA-4921-897C-5E539410CE2C}" dt="2022-07-20T10:49:59.436" v="150" actId="478"/>
          <ac:picMkLst>
            <pc:docMk/>
            <pc:sldMk cId="1853236471" sldId="258"/>
            <ac:picMk id="14" creationId="{8C9AE76B-C68D-4A78-9CDC-F3EF6BABDAFD}"/>
          </ac:picMkLst>
        </pc:picChg>
        <pc:picChg chg="add mod ord modCrop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16" creationId="{D09AAEF1-7571-49DD-B6FF-E38550D3A55E}"/>
          </ac:picMkLst>
        </pc:picChg>
        <pc:picChg chg="add del mod modCrop">
          <ac:chgData name="Fatima Pillosu" userId="a6295d4dc9e22643" providerId="LiveId" clId="{EAF4CA26-18EA-4921-897C-5E539410CE2C}" dt="2022-07-20T10:49:59.436" v="150" actId="478"/>
          <ac:picMkLst>
            <pc:docMk/>
            <pc:sldMk cId="1853236471" sldId="258"/>
            <ac:picMk id="18" creationId="{165F1075-E094-4C9A-8AE2-34902DDC1266}"/>
          </ac:picMkLst>
        </pc:picChg>
        <pc:picChg chg="add mod ord modCrop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20" creationId="{1A01B256-9A5D-4773-BA33-D96E69CBD4DD}"/>
          </ac:picMkLst>
        </pc:picChg>
        <pc:picChg chg="add del mod modCrop">
          <ac:chgData name="Fatima Pillosu" userId="a6295d4dc9e22643" providerId="LiveId" clId="{EAF4CA26-18EA-4921-897C-5E539410CE2C}" dt="2022-07-20T10:49:59.436" v="150" actId="478"/>
          <ac:picMkLst>
            <pc:docMk/>
            <pc:sldMk cId="1853236471" sldId="258"/>
            <ac:picMk id="22" creationId="{6709CAC8-4874-4813-8388-93F728F4AD9B}"/>
          </ac:picMkLst>
        </pc:picChg>
        <pc:picChg chg="add mod ord modCrop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24" creationId="{4C49ADED-98DE-4E50-B0AF-0E49CA91A29B}"/>
          </ac:picMkLst>
        </pc:picChg>
        <pc:picChg chg="add del mod modCrop">
          <ac:chgData name="Fatima Pillosu" userId="a6295d4dc9e22643" providerId="LiveId" clId="{EAF4CA26-18EA-4921-897C-5E539410CE2C}" dt="2022-07-20T10:49:59.436" v="150" actId="478"/>
          <ac:picMkLst>
            <pc:docMk/>
            <pc:sldMk cId="1853236471" sldId="258"/>
            <ac:picMk id="26" creationId="{4C44923B-44A9-49AC-B1BB-979F7FC7B6C8}"/>
          </ac:picMkLst>
        </pc:picChg>
        <pc:picChg chg="add mod ord modCrop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28" creationId="{BD9F5AE9-8E21-4D9C-B55F-EA5D68DFDD9B}"/>
          </ac:picMkLst>
        </pc:picChg>
        <pc:picChg chg="add del mod modCrop">
          <ac:chgData name="Fatima Pillosu" userId="a6295d4dc9e22643" providerId="LiveId" clId="{EAF4CA26-18EA-4921-897C-5E539410CE2C}" dt="2022-07-20T10:49:59.436" v="150" actId="478"/>
          <ac:picMkLst>
            <pc:docMk/>
            <pc:sldMk cId="1853236471" sldId="258"/>
            <ac:picMk id="30" creationId="{8684399E-E36F-4754-A75D-476C0258BDF2}"/>
          </ac:picMkLst>
        </pc:picChg>
        <pc:picChg chg="add mod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32" creationId="{445546BD-E8B8-458D-9247-CD032AF4699E}"/>
          </ac:picMkLst>
        </pc:picChg>
        <pc:picChg chg="add mod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34" creationId="{98DF4285-9633-4EF7-B625-8C2A1AF7500A}"/>
          </ac:picMkLst>
        </pc:picChg>
        <pc:picChg chg="add mod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36" creationId="{00ED8A2F-0C50-4A3A-A15C-86540B264ECC}"/>
          </ac:picMkLst>
        </pc:picChg>
        <pc:picChg chg="add mod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38" creationId="{F53DAE0A-613A-4A67-8685-4A73A2AFB325}"/>
          </ac:picMkLst>
        </pc:picChg>
        <pc:picChg chg="add mod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40" creationId="{52A56371-F983-45A5-BA4D-72297F861B6C}"/>
          </ac:picMkLst>
        </pc:picChg>
        <pc:picChg chg="add mod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42" creationId="{01FFE5BA-376A-45C4-97D9-1C260796DCF2}"/>
          </ac:picMkLst>
        </pc:picChg>
        <pc:picChg chg="del">
          <ac:chgData name="Fatima Pillosu" userId="a6295d4dc9e22643" providerId="LiveId" clId="{EAF4CA26-18EA-4921-897C-5E539410CE2C}" dt="2022-07-20T10:37:20.491" v="10" actId="478"/>
          <ac:picMkLst>
            <pc:docMk/>
            <pc:sldMk cId="1853236471" sldId="258"/>
            <ac:picMk id="369" creationId="{3794F7FA-AEF5-4B7F-916B-BCDAF1A19793}"/>
          </ac:picMkLst>
        </pc:picChg>
        <pc:picChg chg="del">
          <ac:chgData name="Fatima Pillosu" userId="a6295d4dc9e22643" providerId="LiveId" clId="{EAF4CA26-18EA-4921-897C-5E539410CE2C}" dt="2022-07-20T10:37:26.668" v="12" actId="478"/>
          <ac:picMkLst>
            <pc:docMk/>
            <pc:sldMk cId="1853236471" sldId="258"/>
            <ac:picMk id="370" creationId="{5DA43A32-9D82-496F-BC26-D20166A265EC}"/>
          </ac:picMkLst>
        </pc:picChg>
        <pc:picChg chg="del">
          <ac:chgData name="Fatima Pillosu" userId="a6295d4dc9e22643" providerId="LiveId" clId="{EAF4CA26-18EA-4921-897C-5E539410CE2C}" dt="2022-07-20T10:37:28.708" v="14" actId="478"/>
          <ac:picMkLst>
            <pc:docMk/>
            <pc:sldMk cId="1853236471" sldId="258"/>
            <ac:picMk id="371" creationId="{02ACE5F6-E8ED-4AF3-94D6-03775717F404}"/>
          </ac:picMkLst>
        </pc:picChg>
        <pc:picChg chg="del">
          <ac:chgData name="Fatima Pillosu" userId="a6295d4dc9e22643" providerId="LiveId" clId="{EAF4CA26-18EA-4921-897C-5E539410CE2C}" dt="2022-07-20T10:38:25.356" v="23" actId="478"/>
          <ac:picMkLst>
            <pc:docMk/>
            <pc:sldMk cId="1853236471" sldId="258"/>
            <ac:picMk id="372" creationId="{401BD1D9-E55A-411F-9E45-561347F57E98}"/>
          </ac:picMkLst>
        </pc:picChg>
        <pc:picChg chg="del">
          <ac:chgData name="Fatima Pillosu" userId="a6295d4dc9e22643" providerId="LiveId" clId="{EAF4CA26-18EA-4921-897C-5E539410CE2C}" dt="2022-07-20T10:37:29.987" v="16" actId="478"/>
          <ac:picMkLst>
            <pc:docMk/>
            <pc:sldMk cId="1853236471" sldId="258"/>
            <ac:picMk id="373" creationId="{D32868D7-F66B-403F-9728-984C44F01FA1}"/>
          </ac:picMkLst>
        </pc:picChg>
        <pc:picChg chg="del">
          <ac:chgData name="Fatima Pillosu" userId="a6295d4dc9e22643" providerId="LiveId" clId="{EAF4CA26-18EA-4921-897C-5E539410CE2C}" dt="2022-07-20T10:38:28.700" v="26" actId="478"/>
          <ac:picMkLst>
            <pc:docMk/>
            <pc:sldMk cId="1853236471" sldId="258"/>
            <ac:picMk id="374" creationId="{D055BD84-7438-41BC-AB3B-084666F0B5F5}"/>
          </ac:picMkLst>
        </pc:picChg>
        <pc:picChg chg="del">
          <ac:chgData name="Fatima Pillosu" userId="a6295d4dc9e22643" providerId="LiveId" clId="{EAF4CA26-18EA-4921-897C-5E539410CE2C}" dt="2022-07-20T10:37:24.428" v="11" actId="478"/>
          <ac:picMkLst>
            <pc:docMk/>
            <pc:sldMk cId="1853236471" sldId="258"/>
            <ac:picMk id="444" creationId="{1BFB96F2-B685-470B-987D-52FD5F93A24B}"/>
          </ac:picMkLst>
        </pc:picChg>
        <pc:picChg chg="del">
          <ac:chgData name="Fatima Pillosu" userId="a6295d4dc9e22643" providerId="LiveId" clId="{EAF4CA26-18EA-4921-897C-5E539410CE2C}" dt="2022-07-20T10:37:27.820" v="13" actId="478"/>
          <ac:picMkLst>
            <pc:docMk/>
            <pc:sldMk cId="1853236471" sldId="258"/>
            <ac:picMk id="445" creationId="{2421DF19-267E-4B26-A931-4600C2216A89}"/>
          </ac:picMkLst>
        </pc:picChg>
        <pc:picChg chg="del">
          <ac:chgData name="Fatima Pillosu" userId="a6295d4dc9e22643" providerId="LiveId" clId="{EAF4CA26-18EA-4921-897C-5E539410CE2C}" dt="2022-07-20T10:37:29.290" v="15" actId="478"/>
          <ac:picMkLst>
            <pc:docMk/>
            <pc:sldMk cId="1853236471" sldId="258"/>
            <ac:picMk id="446" creationId="{8CD0458F-5D13-45E9-8586-6E370B7FE096}"/>
          </ac:picMkLst>
        </pc:picChg>
        <pc:picChg chg="del">
          <ac:chgData name="Fatima Pillosu" userId="a6295d4dc9e22643" providerId="LiveId" clId="{EAF4CA26-18EA-4921-897C-5E539410CE2C}" dt="2022-07-20T10:38:26.324" v="24" actId="478"/>
          <ac:picMkLst>
            <pc:docMk/>
            <pc:sldMk cId="1853236471" sldId="258"/>
            <ac:picMk id="447" creationId="{6A033064-55D5-42F3-B8AD-893B34BE651C}"/>
          </ac:picMkLst>
        </pc:picChg>
        <pc:picChg chg="del">
          <ac:chgData name="Fatima Pillosu" userId="a6295d4dc9e22643" providerId="LiveId" clId="{EAF4CA26-18EA-4921-897C-5E539410CE2C}" dt="2022-07-20T10:37:30.483" v="17" actId="478"/>
          <ac:picMkLst>
            <pc:docMk/>
            <pc:sldMk cId="1853236471" sldId="258"/>
            <ac:picMk id="448" creationId="{8E21FB3E-E6F5-40FF-8819-85EBD984DD16}"/>
          </ac:picMkLst>
        </pc:picChg>
        <pc:picChg chg="del">
          <ac:chgData name="Fatima Pillosu" userId="a6295d4dc9e22643" providerId="LiveId" clId="{EAF4CA26-18EA-4921-897C-5E539410CE2C}" dt="2022-07-20T10:38:27.821" v="25" actId="478"/>
          <ac:picMkLst>
            <pc:docMk/>
            <pc:sldMk cId="1853236471" sldId="258"/>
            <ac:picMk id="449" creationId="{1064BC98-9B82-407B-B72D-0FDC4BE6D832}"/>
          </ac:picMkLst>
        </pc:picChg>
        <pc:cxnChg chg="add mod">
          <ac:chgData name="Fatima Pillosu" userId="a6295d4dc9e22643" providerId="LiveId" clId="{EAF4CA26-18EA-4921-897C-5E539410CE2C}" dt="2022-07-20T10:55:22.067" v="357" actId="14100"/>
          <ac:cxnSpMkLst>
            <pc:docMk/>
            <pc:sldMk cId="1853236471" sldId="258"/>
            <ac:cxnSpMk id="125" creationId="{6B20D0A1-064C-4AA5-8CA5-26A490CFE9E6}"/>
          </ac:cxnSpMkLst>
        </pc:cxnChg>
        <pc:cxnChg chg="add mod">
          <ac:chgData name="Fatima Pillosu" userId="a6295d4dc9e22643" providerId="LiveId" clId="{EAF4CA26-18EA-4921-897C-5E539410CE2C}" dt="2022-07-20T10:55:34.788" v="360" actId="1036"/>
          <ac:cxnSpMkLst>
            <pc:docMk/>
            <pc:sldMk cId="1853236471" sldId="258"/>
            <ac:cxnSpMk id="128" creationId="{9ED81FFA-2398-4173-87FA-08725D34BC58}"/>
          </ac:cxnSpMkLst>
        </pc:cxnChg>
        <pc:cxnChg chg="add mod">
          <ac:chgData name="Fatima Pillosu" userId="a6295d4dc9e22643" providerId="LiveId" clId="{EAF4CA26-18EA-4921-897C-5E539410CE2C}" dt="2022-07-20T10:55:41.364" v="362" actId="1076"/>
          <ac:cxnSpMkLst>
            <pc:docMk/>
            <pc:sldMk cId="1853236471" sldId="258"/>
            <ac:cxnSpMk id="130" creationId="{5DD6E975-20E0-4C8D-8A7B-8715461BDCFD}"/>
          </ac:cxnSpMkLst>
        </pc:cxnChg>
        <pc:cxnChg chg="add mod">
          <ac:chgData name="Fatima Pillosu" userId="a6295d4dc9e22643" providerId="LiveId" clId="{EAF4CA26-18EA-4921-897C-5E539410CE2C}" dt="2022-07-20T10:56:10.880" v="368" actId="1038"/>
          <ac:cxnSpMkLst>
            <pc:docMk/>
            <pc:sldMk cId="1853236471" sldId="258"/>
            <ac:cxnSpMk id="132" creationId="{7DE9A4CF-9597-4A57-888F-8C13EA1DE93B}"/>
          </ac:cxnSpMkLst>
        </pc:cxnChg>
        <pc:cxnChg chg="add mod">
          <ac:chgData name="Fatima Pillosu" userId="a6295d4dc9e22643" providerId="LiveId" clId="{EAF4CA26-18EA-4921-897C-5E539410CE2C}" dt="2022-07-20T10:56:09.095" v="367" actId="1038"/>
          <ac:cxnSpMkLst>
            <pc:docMk/>
            <pc:sldMk cId="1853236471" sldId="258"/>
            <ac:cxnSpMk id="134" creationId="{EE33E613-7B7E-45D0-A96C-20DC0B5F764C}"/>
          </ac:cxnSpMkLst>
        </pc:cxnChg>
        <pc:cxnChg chg="add mod">
          <ac:chgData name="Fatima Pillosu" userId="a6295d4dc9e22643" providerId="LiveId" clId="{EAF4CA26-18EA-4921-897C-5E539410CE2C}" dt="2022-07-20T10:56:07.364" v="366" actId="1038"/>
          <ac:cxnSpMkLst>
            <pc:docMk/>
            <pc:sldMk cId="1853236471" sldId="258"/>
            <ac:cxnSpMk id="136" creationId="{08E59C1B-B40E-4ED8-ABAF-21457BE1B778}"/>
          </ac:cxnSpMkLst>
        </pc:cxnChg>
        <pc:cxnChg chg="del">
          <ac:chgData name="Fatima Pillosu" userId="a6295d4dc9e22643" providerId="LiveId" clId="{EAF4CA26-18EA-4921-897C-5E539410CE2C}" dt="2022-07-20T10:52:55.146" v="216" actId="478"/>
          <ac:cxnSpMkLst>
            <pc:docMk/>
            <pc:sldMk cId="1853236471" sldId="258"/>
            <ac:cxnSpMk id="363" creationId="{C9B838BE-4927-4244-8ED1-D5CF8372A81E}"/>
          </ac:cxnSpMkLst>
        </pc:cxnChg>
        <pc:cxnChg chg="del">
          <ac:chgData name="Fatima Pillosu" userId="a6295d4dc9e22643" providerId="LiveId" clId="{EAF4CA26-18EA-4921-897C-5E539410CE2C}" dt="2022-07-20T10:52:54.306" v="215" actId="478"/>
          <ac:cxnSpMkLst>
            <pc:docMk/>
            <pc:sldMk cId="1853236471" sldId="258"/>
            <ac:cxnSpMk id="364" creationId="{37F7EFBA-8C94-496C-AFAC-0F5FD1C4EDB6}"/>
          </ac:cxnSpMkLst>
        </pc:cxnChg>
        <pc:cxnChg chg="del">
          <ac:chgData name="Fatima Pillosu" userId="a6295d4dc9e22643" providerId="LiveId" clId="{EAF4CA26-18EA-4921-897C-5E539410CE2C}" dt="2022-07-20T10:38:42.532" v="29" actId="478"/>
          <ac:cxnSpMkLst>
            <pc:docMk/>
            <pc:sldMk cId="1853236471" sldId="258"/>
            <ac:cxnSpMk id="408" creationId="{BD7AB0DC-010A-46A7-93E4-271251F03A1E}"/>
          </ac:cxnSpMkLst>
        </pc:cxnChg>
        <pc:cxnChg chg="del">
          <ac:chgData name="Fatima Pillosu" userId="a6295d4dc9e22643" providerId="LiveId" clId="{EAF4CA26-18EA-4921-897C-5E539410CE2C}" dt="2022-07-20T10:38:42.532" v="29" actId="478"/>
          <ac:cxnSpMkLst>
            <pc:docMk/>
            <pc:sldMk cId="1853236471" sldId="258"/>
            <ac:cxnSpMk id="414" creationId="{8FB816A5-CD85-461E-BF4D-4761A1FCDE55}"/>
          </ac:cxnSpMkLst>
        </pc:cxnChg>
        <pc:cxnChg chg="del">
          <ac:chgData name="Fatima Pillosu" userId="a6295d4dc9e22643" providerId="LiveId" clId="{EAF4CA26-18EA-4921-897C-5E539410CE2C}" dt="2022-07-20T10:38:30.474" v="27" actId="478"/>
          <ac:cxnSpMkLst>
            <pc:docMk/>
            <pc:sldMk cId="1853236471" sldId="258"/>
            <ac:cxnSpMk id="420" creationId="{83038A6E-1BE5-4647-8FC9-972AB35CD135}"/>
          </ac:cxnSpMkLst>
        </pc:cxnChg>
        <pc:cxnChg chg="del">
          <ac:chgData name="Fatima Pillosu" userId="a6295d4dc9e22643" providerId="LiveId" clId="{EAF4CA26-18EA-4921-897C-5E539410CE2C}" dt="2022-07-20T10:38:42.532" v="29" actId="478"/>
          <ac:cxnSpMkLst>
            <pc:docMk/>
            <pc:sldMk cId="1853236471" sldId="258"/>
            <ac:cxnSpMk id="426" creationId="{245911AB-52B2-4C0A-89BF-82BAB3B2BA84}"/>
          </ac:cxnSpMkLst>
        </pc:cxnChg>
        <pc:cxnChg chg="del">
          <ac:chgData name="Fatima Pillosu" userId="a6295d4dc9e22643" providerId="LiveId" clId="{EAF4CA26-18EA-4921-897C-5E539410CE2C}" dt="2022-07-20T10:38:42.532" v="29" actId="478"/>
          <ac:cxnSpMkLst>
            <pc:docMk/>
            <pc:sldMk cId="1853236471" sldId="258"/>
            <ac:cxnSpMk id="432" creationId="{E88DA2D4-E819-4392-9252-AA9F1EDC772A}"/>
          </ac:cxnSpMkLst>
        </pc:cxnChg>
        <pc:cxnChg chg="del">
          <ac:chgData name="Fatima Pillosu" userId="a6295d4dc9e22643" providerId="LiveId" clId="{EAF4CA26-18EA-4921-897C-5E539410CE2C}" dt="2022-07-20T10:38:42.532" v="29" actId="478"/>
          <ac:cxnSpMkLst>
            <pc:docMk/>
            <pc:sldMk cId="1853236471" sldId="258"/>
            <ac:cxnSpMk id="438" creationId="{F32C7725-D351-4483-BF6F-C5675B170665}"/>
          </ac:cxnSpMkLst>
        </pc:cxnChg>
      </pc:sldChg>
      <pc:sldChg chg="add del">
        <pc:chgData name="Fatima Pillosu" userId="a6295d4dc9e22643" providerId="LiveId" clId="{EAF4CA26-18EA-4921-897C-5E539410CE2C}" dt="2022-07-20T10:56:56.277" v="369" actId="47"/>
        <pc:sldMkLst>
          <pc:docMk/>
          <pc:sldMk cId="4274171662" sldId="259"/>
        </pc:sldMkLst>
      </pc:sldChg>
    </pc:docChg>
  </pc:docChgLst>
  <pc:docChgLst>
    <pc:chgData name="Fatima Pillosu" userId="a6295d4dc9e22643" providerId="LiveId" clId="{6C577131-FBB6-421A-B8DD-CE902CFFF738}"/>
    <pc:docChg chg="undo custSel addSld delSld modSld modMainMaster">
      <pc:chgData name="Fatima Pillosu" userId="a6295d4dc9e22643" providerId="LiveId" clId="{6C577131-FBB6-421A-B8DD-CE902CFFF738}" dt="2022-09-26T17:08:39.299" v="369" actId="21"/>
      <pc:docMkLst>
        <pc:docMk/>
      </pc:docMkLst>
      <pc:sldChg chg="addSp delSp modSp mod">
        <pc:chgData name="Fatima Pillosu" userId="a6295d4dc9e22643" providerId="LiveId" clId="{6C577131-FBB6-421A-B8DD-CE902CFFF738}" dt="2022-09-26T17:08:39.299" v="369" actId="21"/>
        <pc:sldMkLst>
          <pc:docMk/>
          <pc:sldMk cId="1853236471" sldId="258"/>
        </pc:sldMkLst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2" creationId="{12D52415-6F9F-4183-BFC5-5E673D58BF26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5" creationId="{1E79C216-D4FF-40DD-8B6E-58021D6B7F96}"/>
          </ac:spMkLst>
        </pc:spChg>
        <pc:spChg chg="del">
          <ac:chgData name="Fatima Pillosu" userId="a6295d4dc9e22643" providerId="LiveId" clId="{6C577131-FBB6-421A-B8DD-CE902CFFF738}" dt="2022-09-26T17:00:13.391" v="301" actId="478"/>
          <ac:spMkLst>
            <pc:docMk/>
            <pc:sldMk cId="1853236471" sldId="258"/>
            <ac:spMk id="85" creationId="{4980A7A2-0F2A-4899-8EFA-7535DD820D2A}"/>
          </ac:spMkLst>
        </pc:spChg>
        <pc:spChg chg="del">
          <ac:chgData name="Fatima Pillosu" userId="a6295d4dc9e22643" providerId="LiveId" clId="{6C577131-FBB6-421A-B8DD-CE902CFFF738}" dt="2022-09-26T17:00:14.918" v="302" actId="478"/>
          <ac:spMkLst>
            <pc:docMk/>
            <pc:sldMk cId="1853236471" sldId="258"/>
            <ac:spMk id="86" creationId="{1CB17BD8-41CB-4412-927B-4784EC79E0A9}"/>
          </ac:spMkLst>
        </pc:spChg>
        <pc:spChg chg="del">
          <ac:chgData name="Fatima Pillosu" userId="a6295d4dc9e22643" providerId="LiveId" clId="{6C577131-FBB6-421A-B8DD-CE902CFFF738}" dt="2022-09-26T17:00:19.415" v="305" actId="478"/>
          <ac:spMkLst>
            <pc:docMk/>
            <pc:sldMk cId="1853236471" sldId="258"/>
            <ac:spMk id="88" creationId="{03C51D11-02FF-475D-BFB7-1DF53A0E7123}"/>
          </ac:spMkLst>
        </pc:spChg>
        <pc:spChg chg="del">
          <ac:chgData name="Fatima Pillosu" userId="a6295d4dc9e22643" providerId="LiveId" clId="{6C577131-FBB6-421A-B8DD-CE902CFFF738}" dt="2022-09-26T17:00:18.014" v="304" actId="478"/>
          <ac:spMkLst>
            <pc:docMk/>
            <pc:sldMk cId="1853236471" sldId="258"/>
            <ac:spMk id="89" creationId="{1C765805-96E1-4B3E-B89B-378130C3F354}"/>
          </ac:spMkLst>
        </pc:spChg>
        <pc:spChg chg="del">
          <ac:chgData name="Fatima Pillosu" userId="a6295d4dc9e22643" providerId="LiveId" clId="{6C577131-FBB6-421A-B8DD-CE902CFFF738}" dt="2022-09-26T17:00:16.910" v="303" actId="478"/>
          <ac:spMkLst>
            <pc:docMk/>
            <pc:sldMk cId="1853236471" sldId="258"/>
            <ac:spMk id="90" creationId="{43602DDF-4FE9-434B-BF0A-57DD785A5592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93" creationId="{38C1B801-8BE9-41ED-B7B7-44DCC2CD309C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96" creationId="{E385D1B4-F190-430E-9C3B-68819046A583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97" creationId="{B77B2DFE-46E7-4BF1-B03A-F614C98895F9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98" creationId="{83E1012D-20AB-4F01-8AA8-F5DF94165F99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99" creationId="{20445A9D-DBC2-44F9-BE59-F0EABCC19B4E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00" creationId="{18FA9629-D01E-4B95-BA29-1A87AC866A24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04" creationId="{95F5FC5A-5430-43FB-AE9B-0A2051D30B39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05" creationId="{5AF8AADE-32E0-4F2D-AF25-8AA83F78433C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06" creationId="{3F5AC802-9FF0-4390-8592-A60E0412718F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07" creationId="{724FDC21-0BB8-4948-A666-8B5FAB9FC72A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08" creationId="{1D7C31CE-5BC2-481D-AF97-54F4E85222FE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09" creationId="{6BC9434B-B71F-4324-A16E-320D4DD34F09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11" creationId="{86C48127-6EC2-4090-88CA-6A1480DA6D9F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13" creationId="{0DC9380A-1902-4D73-8C20-374C9F539D71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15" creationId="{B82532E5-3F25-41EA-8D57-8A40F314C54B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17" creationId="{A690ED56-8DD1-4CBC-B01A-E113250B74B3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19" creationId="{CCB53309-59A9-49D4-B5F2-FBD5AF84B07B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21" creationId="{D98D5718-99F8-44AE-81DE-0499B9116A49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23" creationId="{23B115A7-D3EE-4F0F-96F1-83E270E0E3B9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26" creationId="{C0ACB2F8-0B9E-4A5A-BE9C-F5FE0B5F23D4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27" creationId="{57663907-7F4C-4F7A-9FCD-A7512037A3C2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29" creationId="{23E2DDF4-2B98-463E-BF1B-7B27C27EB343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31" creationId="{D9BD7BA4-867A-4F96-B477-8EC41E96F5C1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33" creationId="{F987571F-A6EA-48DF-91EF-FE0754ED61FC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35" creationId="{88C2FBD3-DBF1-4926-B5E7-97E2F69CA5CD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37" creationId="{1D52BF66-506C-4810-9F6A-5AD341C4BECF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39" creationId="{18077344-B0C5-4D88-BBE9-314749A1586B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0" creationId="{1B6D0825-04B3-4484-AB01-4F49F06F37F5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1" creationId="{F559CC15-B79D-4578-8806-F3895C742C59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2" creationId="{F8362DD3-5FAB-426B-97A0-7EA6992AA089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3" creationId="{93F977B8-D0A9-47A0-A2A6-8CC43673D15D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4" creationId="{A34E0DE6-5772-4B8A-A79F-B80C9942FAB5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5" creationId="{6485EF5E-E735-45B1-872F-6F02D764FA86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6" creationId="{1EEDCC2E-5FB2-4B39-BFB3-0FE86C4E3BFD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7" creationId="{E3F345F4-8BBC-4DCF-925F-E4253DFE50B5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8" creationId="{CFF7FA56-C12E-4E8B-8EA0-8C4AF50D2B33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9" creationId="{5DA45876-0187-471D-AFDF-257C45E2B416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50" creationId="{D91103D8-2FE4-4AA0-B874-403E3F63A410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51" creationId="{F0BE48BE-CF92-4AAD-8226-015812E073E3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58" creationId="{A7B23B3C-96DF-4F59-82C7-651AB4675626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66" creationId="{64B14DF8-9425-4D73-9E55-027CF282614E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68" creationId="{9DAA8502-A712-468B-832E-06324ABF36E8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70" creationId="{5F290CED-D870-4E2C-8103-3C1E87313C7C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72" creationId="{8809531D-F6E6-48B9-9D07-DD06C57D85FC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74" creationId="{345D2AA1-08CC-4ACE-96F9-2F5818F0DCD9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76" creationId="{8752157A-CD09-4722-8648-FDAD8A680CD1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78" creationId="{5C207EFA-27A0-42E1-B52F-B1733BF6688E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79" creationId="{C873D66B-69D2-4F51-8EC4-7A3B9227F15E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80" creationId="{CEB13C86-D7AC-4032-9DBC-DD29744CD9EC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82" creationId="{DF88B367-9D40-4592-9C3B-C2F06FEB63F0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83" creationId="{32E868FD-ADE5-47AB-AE74-3B4AD4C341C5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87" creationId="{93BD2BB4-F765-4CAC-B0D4-89ED138EC879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88" creationId="{64B229D8-10E6-4236-B349-D080E89DB7E8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91" creationId="{F3D39E42-FB7B-4FF4-9914-855A12C19E82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93" creationId="{A1C144D9-5284-4BDE-8451-128049570FF3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94" creationId="{780FF58E-31E4-4280-9769-418AC1146E23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98" creationId="{64822B93-96C1-4EA9-9339-C23A90EEF7A2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99" creationId="{A48CC580-4DDE-4BB0-A212-AB9AC8AA2BC2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02" creationId="{4AB34644-39A2-4FE6-9AFD-E31922DA94D0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204" creationId="{8BF8C86F-C4DD-4DD7-8769-BF3EB7438E07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205" creationId="{2D5A5846-EFAE-413F-9E7C-92040B832751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209" creationId="{A42E9262-D7E2-4815-97E1-E8B5CA00DF63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210" creationId="{B1B38EAD-D06E-44A8-B3DA-832CE28DC8A1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13" creationId="{E5D820F6-7CB3-402F-9167-F72D598818BE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14" creationId="{2677A755-922E-4764-9D64-F5FA335B61B1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15" creationId="{70302267-A1F3-4737-A666-E896B51672C8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16" creationId="{F538BBB1-499A-4CB5-AC48-110BD01F86FD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17" creationId="{1ED8630C-0B13-41A7-9800-C557B86EB752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18" creationId="{C9C25D7E-07C4-4B64-AB6A-E5F4871D3870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26" creationId="{4775D455-AC73-493F-B15F-0D892F036A6B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34" creationId="{B451CE5E-6DE2-4492-A3DB-E9703046CD15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35" creationId="{A9337A2B-C529-4193-B13F-1CBC7B122822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36" creationId="{6BE56FD4-73CC-4CC7-A4D4-07F89F875064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37" creationId="{061100D9-F6B5-4819-9A22-C8A52323F404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38" creationId="{01ED9674-1491-417E-9151-020766937710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39" creationId="{074676CE-E622-4D2F-BAD9-3ABCD6B0AB45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40" creationId="{A625C6D8-BB61-48ED-9B12-F5CCD309266B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42" creationId="{7B7FE193-7C05-4A15-9B85-E9779A175EEC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44" creationId="{48B5F2FC-C443-47AF-848D-5039F8033702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46" creationId="{05BC5115-42C6-4A1C-AA38-F753F4E9E744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48" creationId="{268D9887-53B4-4FB3-9DDB-AB9E29060A4C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50" creationId="{66A7C270-E8C4-492E-80EB-BECB983ADCF7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52" creationId="{5DB0B585-4610-4F5E-9795-1128277FF37D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54" creationId="{959C50A3-73DE-4F2E-B03E-1D9298C2E616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56" creationId="{5E58A83C-1A56-4CD1-B68B-912144E5EE1F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58" creationId="{37C60A2E-B038-44C5-B3EF-632C515F15FD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0" creationId="{F9899D16-C7B3-4D43-A810-C6CFBDBB5ACA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1" creationId="{57ACEBE5-42D0-48C2-BD91-1A9123E9F91A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2" creationId="{A1CE8E4A-055F-4D4A-848E-90F171985ABE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3" creationId="{F12FCBBD-BEA6-4E29-9B8B-39E6DA4C42E6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4" creationId="{9F15D457-B0FC-4684-B510-1C8C375FF5CF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5" creationId="{958869AB-1E2C-4B80-96C7-C46260C2C7AD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6" creationId="{43823F67-F877-4693-9D22-B28FC14AF0FF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7" creationId="{3B785761-804A-4A2B-8CE2-5F9351DC6456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8" creationId="{07C6020B-3795-4BF6-A271-EE9D104C60D6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9" creationId="{339395C6-159C-47A8-82CF-BA85AEE77585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0" creationId="{A827279B-ABB3-4454-AA5C-FAE969E7626E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1" creationId="{A3B05720-A0FE-4F07-8805-632176448650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2" creationId="{3B291380-5939-4F0B-A768-65A11362E76B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3" creationId="{A658655B-A60B-4752-94B3-6940091E2F9C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4" creationId="{E8B29A52-709D-44FD-8B08-4407CC194EF0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5" creationId="{C6B8FB15-FB45-48AD-AEFC-EACD5C2B63E3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6" creationId="{0E646330-03AD-4784-BA66-0FD91546C2D7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7" creationId="{8C7394B5-9FDE-4DC2-A3A4-F13FC09587B4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50" creationId="{7F19B993-CBD2-466D-95EC-7EAE6407A0DF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52" creationId="{511C17CC-78E4-4E0A-B9AB-18ECFFB6F91F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54" creationId="{C52D2110-DBB9-4DE3-AEC8-D0AAD3FB5651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56" creationId="{CF43ACB2-07C3-4687-8A6D-2620A350B439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58" creationId="{05A2A533-D203-4F1C-B193-419DA64C545B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60" creationId="{44645B24-5DFC-40E8-923A-06E42F48BBE7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62" creationId="{247C47D9-4E77-4551-A736-12053A034B1D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67" creationId="{62F00B66-D244-4124-BC82-DA9797F6A514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68" creationId="{28B6C3BD-1ED2-4947-81AD-33C99BFE43CB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75" creationId="{A226A05A-0FAE-4E77-8244-1AFC9C448C6F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86" creationId="{DC684FC2-2688-4CE8-B7DD-2ADE3EE93320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97" creationId="{4092983F-8B99-4BB8-BC0F-338CB0F42034}"/>
          </ac:spMkLst>
        </pc:spChg>
        <pc:grpChg chg="add del mod">
          <ac:chgData name="Fatima Pillosu" userId="a6295d4dc9e22643" providerId="LiveId" clId="{6C577131-FBB6-421A-B8DD-CE902CFFF738}" dt="2022-09-26T17:08:37.490" v="366"/>
          <ac:grpSpMkLst>
            <pc:docMk/>
            <pc:sldMk cId="1853236471" sldId="258"/>
            <ac:grpSpMk id="181" creationId="{53F9B608-EB8B-4CF5-8DF6-D521EAE114B8}"/>
          </ac:grpSpMkLst>
        </pc:grpChg>
        <pc:grpChg chg="add del mod">
          <ac:chgData name="Fatima Pillosu" userId="a6295d4dc9e22643" providerId="LiveId" clId="{6C577131-FBB6-421A-B8DD-CE902CFFF738}" dt="2022-09-26T17:08:37.490" v="366"/>
          <ac:grpSpMkLst>
            <pc:docMk/>
            <pc:sldMk cId="1853236471" sldId="258"/>
            <ac:grpSpMk id="186" creationId="{8EC2A2FA-A004-476B-B175-6F51B5F3B07D}"/>
          </ac:grpSpMkLst>
        </pc:grpChg>
        <pc:grpChg chg="add del mod">
          <ac:chgData name="Fatima Pillosu" userId="a6295d4dc9e22643" providerId="LiveId" clId="{6C577131-FBB6-421A-B8DD-CE902CFFF738}" dt="2022-09-26T17:08:37.490" v="366"/>
          <ac:grpSpMkLst>
            <pc:docMk/>
            <pc:sldMk cId="1853236471" sldId="258"/>
            <ac:grpSpMk id="192" creationId="{E54E079D-2C93-4FCE-92B3-1B11399E769F}"/>
          </ac:grpSpMkLst>
        </pc:grpChg>
        <pc:grpChg chg="add del mod">
          <ac:chgData name="Fatima Pillosu" userId="a6295d4dc9e22643" providerId="LiveId" clId="{6C577131-FBB6-421A-B8DD-CE902CFFF738}" dt="2022-09-26T17:08:37.490" v="366"/>
          <ac:grpSpMkLst>
            <pc:docMk/>
            <pc:sldMk cId="1853236471" sldId="258"/>
            <ac:grpSpMk id="197" creationId="{8916272E-A7B5-463A-B0B8-D0DC3EF2DDD9}"/>
          </ac:grpSpMkLst>
        </pc:grpChg>
        <pc:grpChg chg="add del mod">
          <ac:chgData name="Fatima Pillosu" userId="a6295d4dc9e22643" providerId="LiveId" clId="{6C577131-FBB6-421A-B8DD-CE902CFFF738}" dt="2022-09-26T17:08:37.490" v="366"/>
          <ac:grpSpMkLst>
            <pc:docMk/>
            <pc:sldMk cId="1853236471" sldId="258"/>
            <ac:grpSpMk id="203" creationId="{F4EABF44-8F1E-4A26-977F-670D89088B39}"/>
          </ac:grpSpMkLst>
        </pc:grpChg>
        <pc:grpChg chg="add del mod">
          <ac:chgData name="Fatima Pillosu" userId="a6295d4dc9e22643" providerId="LiveId" clId="{6C577131-FBB6-421A-B8DD-CE902CFFF738}" dt="2022-09-26T17:08:37.490" v="366"/>
          <ac:grpSpMkLst>
            <pc:docMk/>
            <pc:sldMk cId="1853236471" sldId="258"/>
            <ac:grpSpMk id="208" creationId="{09934976-F692-498B-A537-34227FC608E8}"/>
          </ac:grpSpMkLst>
        </pc:grpChg>
        <pc:grpChg chg="add del">
          <ac:chgData name="Fatima Pillosu" userId="a6295d4dc9e22643" providerId="LiveId" clId="{6C577131-FBB6-421A-B8DD-CE902CFFF738}" dt="2022-09-26T17:08:39.299" v="369" actId="21"/>
          <ac:grpSpMkLst>
            <pc:docMk/>
            <pc:sldMk cId="1853236471" sldId="258"/>
            <ac:grpSpMk id="376" creationId="{7F305228-259F-49CA-BBF0-ED1B09496469}"/>
          </ac:grpSpMkLst>
        </pc:grpChg>
        <pc:grpChg chg="add del">
          <ac:chgData name="Fatima Pillosu" userId="a6295d4dc9e22643" providerId="LiveId" clId="{6C577131-FBB6-421A-B8DD-CE902CFFF738}" dt="2022-09-26T17:08:39.299" v="369" actId="21"/>
          <ac:grpSpMkLst>
            <pc:docMk/>
            <pc:sldMk cId="1853236471" sldId="258"/>
            <ac:grpSpMk id="381" creationId="{A702BA4D-3901-4891-A155-3C867E69CB95}"/>
          </ac:grpSpMkLst>
        </pc:grpChg>
        <pc:grpChg chg="add del">
          <ac:chgData name="Fatima Pillosu" userId="a6295d4dc9e22643" providerId="LiveId" clId="{6C577131-FBB6-421A-B8DD-CE902CFFF738}" dt="2022-09-26T17:08:39.299" v="369" actId="21"/>
          <ac:grpSpMkLst>
            <pc:docMk/>
            <pc:sldMk cId="1853236471" sldId="258"/>
            <ac:grpSpMk id="387" creationId="{03FF6F76-A764-4A8F-9272-413BB4B890F3}"/>
          </ac:grpSpMkLst>
        </pc:grpChg>
        <pc:grpChg chg="add del">
          <ac:chgData name="Fatima Pillosu" userId="a6295d4dc9e22643" providerId="LiveId" clId="{6C577131-FBB6-421A-B8DD-CE902CFFF738}" dt="2022-09-26T17:08:39.299" v="369" actId="21"/>
          <ac:grpSpMkLst>
            <pc:docMk/>
            <pc:sldMk cId="1853236471" sldId="258"/>
            <ac:grpSpMk id="392" creationId="{2395E7D5-D308-41EA-B813-2A6FB80CE058}"/>
          </ac:grpSpMkLst>
        </pc:grpChg>
        <pc:grpChg chg="add del">
          <ac:chgData name="Fatima Pillosu" userId="a6295d4dc9e22643" providerId="LiveId" clId="{6C577131-FBB6-421A-B8DD-CE902CFFF738}" dt="2022-09-26T17:08:39.299" v="369" actId="21"/>
          <ac:grpSpMkLst>
            <pc:docMk/>
            <pc:sldMk cId="1853236471" sldId="258"/>
            <ac:grpSpMk id="398" creationId="{4073F158-C038-4BFB-8FDB-C03724692366}"/>
          </ac:grpSpMkLst>
        </pc:grpChg>
        <pc:grpChg chg="add del">
          <ac:chgData name="Fatima Pillosu" userId="a6295d4dc9e22643" providerId="LiveId" clId="{6C577131-FBB6-421A-B8DD-CE902CFFF738}" dt="2022-09-26T17:08:39.299" v="369" actId="21"/>
          <ac:grpSpMkLst>
            <pc:docMk/>
            <pc:sldMk cId="1853236471" sldId="258"/>
            <ac:grpSpMk id="403" creationId="{751505F4-61F8-4050-8172-E397F9DCC3CF}"/>
          </ac:grpSpMkLst>
        </pc:grpChg>
        <pc:picChg chg="add del mod modCrop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8" creationId="{CDE0FE67-2E41-4973-B3E6-9E5EC963079C}"/>
          </ac:picMkLst>
        </pc:picChg>
        <pc:picChg chg="add del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12" creationId="{15F2179F-DF67-40F4-BD7A-1CBC565008F5}"/>
          </ac:picMkLst>
        </pc:picChg>
        <pc:picChg chg="add del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16" creationId="{D09AAEF1-7571-49DD-B6FF-E38550D3A55E}"/>
          </ac:picMkLst>
        </pc:picChg>
        <pc:picChg chg="add del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20" creationId="{1A01B256-9A5D-4773-BA33-D96E69CBD4DD}"/>
          </ac:picMkLst>
        </pc:picChg>
        <pc:picChg chg="add del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24" creationId="{4C49ADED-98DE-4E50-B0AF-0E49CA91A29B}"/>
          </ac:picMkLst>
        </pc:picChg>
        <pc:picChg chg="add del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28" creationId="{BD9F5AE9-8E21-4D9C-B55F-EA5D68DFDD9B}"/>
          </ac:picMkLst>
        </pc:picChg>
        <pc:picChg chg="add del mod modCrop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32" creationId="{445546BD-E8B8-458D-9247-CD032AF4699E}"/>
          </ac:picMkLst>
        </pc:picChg>
        <pc:picChg chg="add del mod modCrop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34" creationId="{98DF4285-9633-4EF7-B625-8C2A1AF7500A}"/>
          </ac:picMkLst>
        </pc:picChg>
        <pc:picChg chg="add del mod modCrop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36" creationId="{00ED8A2F-0C50-4A3A-A15C-86540B264ECC}"/>
          </ac:picMkLst>
        </pc:picChg>
        <pc:picChg chg="add del mod modCrop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38" creationId="{F53DAE0A-613A-4A67-8685-4A73A2AFB325}"/>
          </ac:picMkLst>
        </pc:picChg>
        <pc:picChg chg="add del mod modCrop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40" creationId="{52A56371-F983-45A5-BA4D-72297F861B6C}"/>
          </ac:picMkLst>
        </pc:picChg>
        <pc:picChg chg="add del mod modCrop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42" creationId="{01FFE5BA-376A-45C4-97D9-1C260796DCF2}"/>
          </ac:picMkLst>
        </pc:picChg>
        <pc:picChg chg="add del mod">
          <ac:chgData name="Fatima Pillosu" userId="a6295d4dc9e22643" providerId="LiveId" clId="{6C577131-FBB6-421A-B8DD-CE902CFFF738}" dt="2022-09-26T17:07:19.938" v="351"/>
          <ac:picMkLst>
            <pc:docMk/>
            <pc:sldMk cId="1853236471" sldId="258"/>
            <ac:picMk id="152" creationId="{6A4BC287-859D-4D4B-9CF4-69F3912FA302}"/>
          </ac:picMkLst>
        </pc:picChg>
        <pc:picChg chg="add del mod">
          <ac:chgData name="Fatima Pillosu" userId="a6295d4dc9e22643" providerId="LiveId" clId="{6C577131-FBB6-421A-B8DD-CE902CFFF738}" dt="2022-09-26T17:07:19.938" v="351"/>
          <ac:picMkLst>
            <pc:docMk/>
            <pc:sldMk cId="1853236471" sldId="258"/>
            <ac:picMk id="153" creationId="{3BD9A513-C8FB-4933-90DA-A91525C26D04}"/>
          </ac:picMkLst>
        </pc:picChg>
        <pc:picChg chg="add del mod">
          <ac:chgData name="Fatima Pillosu" userId="a6295d4dc9e22643" providerId="LiveId" clId="{6C577131-FBB6-421A-B8DD-CE902CFFF738}" dt="2022-09-26T17:07:19.938" v="351"/>
          <ac:picMkLst>
            <pc:docMk/>
            <pc:sldMk cId="1853236471" sldId="258"/>
            <ac:picMk id="154" creationId="{6A75EE8B-2FC5-42EC-BF97-0D8188EE2650}"/>
          </ac:picMkLst>
        </pc:picChg>
        <pc:picChg chg="add del mod">
          <ac:chgData name="Fatima Pillosu" userId="a6295d4dc9e22643" providerId="LiveId" clId="{6C577131-FBB6-421A-B8DD-CE902CFFF738}" dt="2022-09-26T17:07:19.938" v="351"/>
          <ac:picMkLst>
            <pc:docMk/>
            <pc:sldMk cId="1853236471" sldId="258"/>
            <ac:picMk id="155" creationId="{A2979FFD-A1CD-448F-A395-81986A904B80}"/>
          </ac:picMkLst>
        </pc:picChg>
        <pc:picChg chg="add del mod">
          <ac:chgData name="Fatima Pillosu" userId="a6295d4dc9e22643" providerId="LiveId" clId="{6C577131-FBB6-421A-B8DD-CE902CFFF738}" dt="2022-09-26T17:07:19.938" v="351"/>
          <ac:picMkLst>
            <pc:docMk/>
            <pc:sldMk cId="1853236471" sldId="258"/>
            <ac:picMk id="156" creationId="{46082F47-A910-4148-BF86-85EB3925A5DD}"/>
          </ac:picMkLst>
        </pc:picChg>
        <pc:picChg chg="add del mod">
          <ac:chgData name="Fatima Pillosu" userId="a6295d4dc9e22643" providerId="LiveId" clId="{6C577131-FBB6-421A-B8DD-CE902CFFF738}" dt="2022-09-26T17:07:19.938" v="351"/>
          <ac:picMkLst>
            <pc:docMk/>
            <pc:sldMk cId="1853236471" sldId="258"/>
            <ac:picMk id="157" creationId="{97AB0535-D99C-4B5B-9742-7D043F02D811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159" creationId="{6DC7BFB5-B3A5-45E1-8446-BCD9BC5B2B9F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160" creationId="{8477949E-AE43-476C-9A4C-E115DEFBFC5A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161" creationId="{EC130D7B-79E1-45A5-8AA5-637E6BB3F10E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162" creationId="{EC067587-2150-4824-92B4-11AF4ABE54AF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163" creationId="{1DC24375-8EB0-475E-8916-DA966602B8CB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164" creationId="{6D54BDD8-89A7-4830-8A9A-9BB40EB43742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219" creationId="{6123DD36-4A11-44FD-AE77-9E2C8B1A822A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220" creationId="{B43D5BDB-5CD1-41E2-B0ED-3C7D6E5F16E1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221" creationId="{42751F97-3C53-4D59-8EC2-EB34DD3FF26D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222" creationId="{6D008D52-5D7F-4137-9803-D231AB355868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223" creationId="{1DF3056E-6BC2-4D13-B354-9D99A8834679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224" creationId="{5E051857-3230-48A5-8A77-72A3388FEFE5}"/>
          </ac:picMkLst>
        </pc:picChg>
        <pc:picChg chg="add del mod">
          <ac:chgData name="Fatima Pillosu" userId="a6295d4dc9e22643" providerId="LiveId" clId="{6C577131-FBB6-421A-B8DD-CE902CFFF738}" dt="2022-09-26T17:08:36.036" v="363"/>
          <ac:picMkLst>
            <pc:docMk/>
            <pc:sldMk cId="1853236471" sldId="258"/>
            <ac:picMk id="278" creationId="{81AA4D2D-C4AE-40A3-A8FB-5C6040924E6D}"/>
          </ac:picMkLst>
        </pc:picChg>
        <pc:picChg chg="add del mod">
          <ac:chgData name="Fatima Pillosu" userId="a6295d4dc9e22643" providerId="LiveId" clId="{6C577131-FBB6-421A-B8DD-CE902CFFF738}" dt="2022-09-26T17:08:36.036" v="363"/>
          <ac:picMkLst>
            <pc:docMk/>
            <pc:sldMk cId="1853236471" sldId="258"/>
            <ac:picMk id="279" creationId="{299D2E1D-3E1D-4754-BE62-12AF72A50DB0}"/>
          </ac:picMkLst>
        </pc:picChg>
        <pc:picChg chg="add del mod">
          <ac:chgData name="Fatima Pillosu" userId="a6295d4dc9e22643" providerId="LiveId" clId="{6C577131-FBB6-421A-B8DD-CE902CFFF738}" dt="2022-09-26T17:08:36.036" v="363"/>
          <ac:picMkLst>
            <pc:docMk/>
            <pc:sldMk cId="1853236471" sldId="258"/>
            <ac:picMk id="280" creationId="{1A5C6116-D30B-4D5B-99BA-F141771D6F6D}"/>
          </ac:picMkLst>
        </pc:picChg>
        <pc:picChg chg="add del mod">
          <ac:chgData name="Fatima Pillosu" userId="a6295d4dc9e22643" providerId="LiveId" clId="{6C577131-FBB6-421A-B8DD-CE902CFFF738}" dt="2022-09-26T17:08:36.036" v="363"/>
          <ac:picMkLst>
            <pc:docMk/>
            <pc:sldMk cId="1853236471" sldId="258"/>
            <ac:picMk id="281" creationId="{9CAAEE87-94C9-4A00-864C-979F820CF9C8}"/>
          </ac:picMkLst>
        </pc:picChg>
        <pc:picChg chg="add del mod">
          <ac:chgData name="Fatima Pillosu" userId="a6295d4dc9e22643" providerId="LiveId" clId="{6C577131-FBB6-421A-B8DD-CE902CFFF738}" dt="2022-09-26T17:08:36.036" v="363"/>
          <ac:picMkLst>
            <pc:docMk/>
            <pc:sldMk cId="1853236471" sldId="258"/>
            <ac:picMk id="282" creationId="{EAE8A65B-3CA3-4EB8-843E-EAA513CC8C31}"/>
          </ac:picMkLst>
        </pc:picChg>
        <pc:picChg chg="add del mod">
          <ac:chgData name="Fatima Pillosu" userId="a6295d4dc9e22643" providerId="LiveId" clId="{6C577131-FBB6-421A-B8DD-CE902CFFF738}" dt="2022-09-26T17:08:36.036" v="363"/>
          <ac:picMkLst>
            <pc:docMk/>
            <pc:sldMk cId="1853236471" sldId="258"/>
            <ac:picMk id="283" creationId="{83D5295F-C457-4BB6-B65C-33604F3D9C19}"/>
          </ac:picMkLst>
        </pc:pic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4" creationId="{4E9DF774-6B5D-4F71-B2B3-9575862BEBF9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84" creationId="{1B5CB688-BF60-4EC4-8BC4-782744293B1C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03" creationId="{0F4A7DAB-E7ED-4D3F-960A-81CD2309CF25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10" creationId="{4704B757-9678-47A0-81C5-745A92CB8432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12" creationId="{7F6CBC28-CF54-43D9-A757-0D99352D58FC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14" creationId="{A64F48AB-EB8E-466C-80F0-0F0F50C79832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16" creationId="{708F28DA-97E3-4C3C-93D7-DCF4438C20FF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18" creationId="{E52E8D97-F4E6-494B-AEFF-F239D930F3F3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20" creationId="{D7A53FD3-3BC8-4265-8A6B-F2C112E21D8A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22" creationId="{206B403A-F48B-434A-864D-7E700A7CC165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24" creationId="{9C7EA058-4F07-4C77-814A-181A3B224800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25" creationId="{6B20D0A1-064C-4AA5-8CA5-26A490CFE9E6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28" creationId="{9ED81FFA-2398-4173-87FA-08725D34BC58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30" creationId="{5DD6E975-20E0-4C8D-8A7B-8715461BDCFD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32" creationId="{7DE9A4CF-9597-4A57-888F-8C13EA1DE93B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34" creationId="{EE33E613-7B7E-45D0-A96C-20DC0B5F764C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36" creationId="{08E59C1B-B40E-4ED8-ABAF-21457BE1B778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38" creationId="{1BD3398A-8D4B-47DF-B3A1-F38710444138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165" creationId="{27A5A23C-D7D2-41B5-AB01-A178B489D1DB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167" creationId="{90E018CC-0592-47CF-8BAF-AEACC61EE344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169" creationId="{98601A68-5386-4381-8100-577AC0703E61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171" creationId="{7A60767D-59A3-4C71-AECD-5AE918C901CE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173" creationId="{B698D157-23BC-4417-A822-6C55386F760F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175" creationId="{E98C13EE-2B92-4568-8767-6A3EB5AC4DE5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177" creationId="{15413F64-0D8D-49F0-BBD3-2B35C8D55620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184" creationId="{104A1185-7071-4563-B779-B3E200A41B1B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185" creationId="{84FB14E1-C5C5-49DD-B570-3C26117D0060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189" creationId="{BDFF49C0-C96B-47C4-8355-BE10961967B8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190" creationId="{D9B8B96E-E471-4C8A-92EE-82E90FEA9338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195" creationId="{9DC87C3D-8C0E-4F8C-8B5F-EAAACB943A61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196" creationId="{61A9A1E2-394D-4774-9FCB-3C39AA6603CE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200" creationId="{3B5D172D-BC5E-44CF-98B0-96DB8E12DE97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201" creationId="{FCD97E17-2EAF-43A5-B75B-1FD76D81246F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206" creationId="{EE7D6636-A1F4-4132-A1D2-1B5B96F13164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207" creationId="{33EDD005-523A-4687-86FC-92B6256E0653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211" creationId="{567CADF1-DE7D-4AE5-B006-BD85F3B91A8D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212" creationId="{45F05662-8C44-46A3-B68D-E38610FD70AE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25" creationId="{3575F31C-1556-42B0-A1C4-DE162F5F3FFD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27" creationId="{D068DA40-D75F-4A21-9721-D6969987E24D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28" creationId="{B3E51F79-507B-4FFB-A432-668DD40BCA88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29" creationId="{5BEF8834-F408-4F72-8034-CEB7713E8EBC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30" creationId="{66FFA8E4-5B41-4656-82F9-9923B99202EA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31" creationId="{3B0FEA9B-033D-4841-98D6-39FB7374888B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32" creationId="{9C50A6D0-9B79-4485-A8F0-8AE3D32609BB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33" creationId="{797F8534-C13E-4D20-9548-A4850B4799A9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41" creationId="{8686ED08-C332-42C4-B5DD-B7DA0961E8C8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43" creationId="{57E75FF7-D604-45A7-A2CB-334283B1F455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45" creationId="{936DB8FA-9ED1-4651-80BB-E075D5533FDF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47" creationId="{87AAAD38-5158-40CC-A8E6-B32DB4C7C758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49" creationId="{7A83983A-1407-467E-92B4-5AE7B784A6CF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51" creationId="{E595D3DB-B038-42DE-AC9E-A425391CECBA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53" creationId="{FA702DF6-AC69-423E-B13F-2A9AA0C731B4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55" creationId="{11697353-252E-41CE-8369-34FE7389878F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57" creationId="{52498936-9474-49F8-8DDE-1F1D18FFE98B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59" creationId="{5BAD68F5-6B0B-4BAD-B278-4A17E2D11A76}"/>
          </ac:cxnSpMkLst>
        </pc:cxnChg>
        <pc:cxnChg chg="add del mod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349" creationId="{66F6F784-8396-4A56-8535-0922F4780287}"/>
          </ac:cxnSpMkLst>
        </pc:cxnChg>
        <pc:cxnChg chg="add del mod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351" creationId="{7DD78F4B-3CEA-421E-859F-EBE8F472C6BA}"/>
          </ac:cxnSpMkLst>
        </pc:cxnChg>
        <pc:cxnChg chg="add del mod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353" creationId="{26D59997-B252-4AD5-ADE0-E8DDB9413818}"/>
          </ac:cxnSpMkLst>
        </pc:cxnChg>
        <pc:cxnChg chg="add del mod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355" creationId="{954A0448-7F29-4488-94F3-D3680D76A25E}"/>
          </ac:cxnSpMkLst>
        </pc:cxnChg>
        <pc:cxnChg chg="add del mod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357" creationId="{52711C94-68DC-41E8-A28C-A3B95210D454}"/>
          </ac:cxnSpMkLst>
        </pc:cxnChg>
        <pc:cxnChg chg="add del mod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359" creationId="{CD65FEA7-C599-41A2-B7DE-8A5DE0E753C3}"/>
          </ac:cxnSpMkLst>
        </pc:cxnChg>
        <pc:cxnChg chg="add del mod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361" creationId="{E13E62BB-0169-4AA4-853E-F7E52F4F326A}"/>
          </ac:cxnSpMkLst>
        </pc:cxnChg>
      </pc:sldChg>
      <pc:sldChg chg="add del">
        <pc:chgData name="Fatima Pillosu" userId="a6295d4dc9e22643" providerId="LiveId" clId="{6C577131-FBB6-421A-B8DD-CE902CFFF738}" dt="2022-09-26T17:08:37.029" v="365" actId="2890"/>
        <pc:sldMkLst>
          <pc:docMk/>
          <pc:sldMk cId="987604532" sldId="259"/>
        </pc:sldMkLst>
      </pc:sldChg>
      <pc:sldChg chg="add del">
        <pc:chgData name="Fatima Pillosu" userId="a6295d4dc9e22643" providerId="LiveId" clId="{6C577131-FBB6-421A-B8DD-CE902CFFF738}" dt="2022-09-26T17:07:22.117" v="355" actId="2890"/>
        <pc:sldMkLst>
          <pc:docMk/>
          <pc:sldMk cId="3010891770" sldId="259"/>
        </pc:sldMkLst>
      </pc:sldChg>
      <pc:sldMasterChg chg="modSp modSldLayout">
        <pc:chgData name="Fatima Pillosu" userId="a6295d4dc9e22643" providerId="LiveId" clId="{6C577131-FBB6-421A-B8DD-CE902CFFF738}" dt="2022-09-26T17:08:38.871" v="368"/>
        <pc:sldMasterMkLst>
          <pc:docMk/>
          <pc:sldMasterMk cId="4228610913" sldId="2147483672"/>
        </pc:sldMasterMkLst>
        <pc:spChg chg="mod">
          <ac:chgData name="Fatima Pillosu" userId="a6295d4dc9e22643" providerId="LiveId" clId="{6C577131-FBB6-421A-B8DD-CE902CFFF738}" dt="2022-09-26T17:08:38.871" v="368"/>
          <ac:spMkLst>
            <pc:docMk/>
            <pc:sldMasterMk cId="4228610913" sldId="2147483672"/>
            <ac:spMk id="2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871" v="368"/>
          <ac:spMkLst>
            <pc:docMk/>
            <pc:sldMasterMk cId="4228610913" sldId="2147483672"/>
            <ac:spMk id="3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871" v="368"/>
          <ac:spMkLst>
            <pc:docMk/>
            <pc:sldMasterMk cId="4228610913" sldId="2147483672"/>
            <ac:spMk id="4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871" v="368"/>
          <ac:spMkLst>
            <pc:docMk/>
            <pc:sldMasterMk cId="4228610913" sldId="2147483672"/>
            <ac:spMk id="5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871" v="368"/>
          <ac:spMkLst>
            <pc:docMk/>
            <pc:sldMasterMk cId="4228610913" sldId="2147483672"/>
            <ac:spMk id="6" creationId="{00000000-0000-0000-0000-000000000000}"/>
          </ac:spMkLst>
        </pc:spChg>
        <pc:sldLayoutChg chg="modSp">
          <pc:chgData name="Fatima Pillosu" userId="a6295d4dc9e22643" providerId="LiveId" clId="{6C577131-FBB6-421A-B8DD-CE902CFFF738}" dt="2022-09-26T17:08:38.871" v="368"/>
          <pc:sldLayoutMkLst>
            <pc:docMk/>
            <pc:sldMasterMk cId="4228610913" sldId="2147483672"/>
            <pc:sldLayoutMk cId="199684376" sldId="2147483673"/>
          </pc:sldLayoutMkLst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199684376" sldId="2147483673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199684376" sldId="2147483673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871" v="368"/>
          <pc:sldLayoutMkLst>
            <pc:docMk/>
            <pc:sldMasterMk cId="4228610913" sldId="2147483672"/>
            <pc:sldLayoutMk cId="770876498" sldId="2147483675"/>
          </pc:sldLayoutMkLst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770876498" sldId="2147483675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770876498" sldId="2147483675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871" v="368"/>
          <pc:sldLayoutMkLst>
            <pc:docMk/>
            <pc:sldMasterMk cId="4228610913" sldId="2147483672"/>
            <pc:sldLayoutMk cId="4155886393" sldId="2147483676"/>
          </pc:sldLayoutMkLst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4155886393" sldId="2147483676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4155886393" sldId="2147483676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871" v="368"/>
          <pc:sldLayoutMkLst>
            <pc:docMk/>
            <pc:sldMasterMk cId="4228610913" sldId="2147483672"/>
            <pc:sldLayoutMk cId="2834435756" sldId="2147483677"/>
          </pc:sldLayoutMkLst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834435756" sldId="2147483677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834435756" sldId="2147483677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834435756" sldId="2147483677"/>
              <ac:spMk id="4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834435756" sldId="2147483677"/>
              <ac:spMk id="5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834435756" sldId="2147483677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871" v="368"/>
          <pc:sldLayoutMkLst>
            <pc:docMk/>
            <pc:sldMasterMk cId="4228610913" sldId="2147483672"/>
            <pc:sldLayoutMk cId="3910404939" sldId="2147483680"/>
          </pc:sldLayoutMkLst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3910404939" sldId="2147483680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3910404939" sldId="2147483680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3910404939" sldId="2147483680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871" v="368"/>
          <pc:sldLayoutMkLst>
            <pc:docMk/>
            <pc:sldMasterMk cId="4228610913" sldId="2147483672"/>
            <pc:sldLayoutMk cId="2061696796" sldId="2147483681"/>
          </pc:sldLayoutMkLst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061696796" sldId="2147483681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061696796" sldId="2147483681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061696796" sldId="2147483681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871" v="368"/>
          <pc:sldLayoutMkLst>
            <pc:docMk/>
            <pc:sldMasterMk cId="4228610913" sldId="2147483672"/>
            <pc:sldLayoutMk cId="2985513258" sldId="2147483683"/>
          </pc:sldLayoutMkLst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985513258" sldId="2147483683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985513258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Fatima Pillosu" userId="a6295d4dc9e22643" providerId="LiveId" clId="{6C577131-FBB6-421A-B8DD-CE902CFFF738}" dt="2022-09-26T17:08:38.177" v="367"/>
        <pc:sldMasterMkLst>
          <pc:docMk/>
          <pc:sldMasterMk cId="6692790" sldId="2147483684"/>
        </pc:sldMasterMkLst>
        <pc:spChg chg="mod">
          <ac:chgData name="Fatima Pillosu" userId="a6295d4dc9e22643" providerId="LiveId" clId="{6C577131-FBB6-421A-B8DD-CE902CFFF738}" dt="2022-09-26T17:08:38.177" v="367"/>
          <ac:spMkLst>
            <pc:docMk/>
            <pc:sldMasterMk cId="6692790" sldId="2147483684"/>
            <ac:spMk id="2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177" v="367"/>
          <ac:spMkLst>
            <pc:docMk/>
            <pc:sldMasterMk cId="6692790" sldId="2147483684"/>
            <ac:spMk id="3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177" v="367"/>
          <ac:spMkLst>
            <pc:docMk/>
            <pc:sldMasterMk cId="6692790" sldId="2147483684"/>
            <ac:spMk id="4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177" v="367"/>
          <ac:spMkLst>
            <pc:docMk/>
            <pc:sldMasterMk cId="6692790" sldId="2147483684"/>
            <ac:spMk id="5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177" v="367"/>
          <ac:spMkLst>
            <pc:docMk/>
            <pc:sldMasterMk cId="6692790" sldId="2147483684"/>
            <ac:spMk id="6" creationId="{00000000-0000-0000-0000-000000000000}"/>
          </ac:spMkLst>
        </pc:spChg>
        <pc:sldLayoutChg chg="modSp">
          <pc:chgData name="Fatima Pillosu" userId="a6295d4dc9e22643" providerId="LiveId" clId="{6C577131-FBB6-421A-B8DD-CE902CFFF738}" dt="2022-09-26T17:08:38.177" v="367"/>
          <pc:sldLayoutMkLst>
            <pc:docMk/>
            <pc:sldMasterMk cId="6692790" sldId="2147483684"/>
            <pc:sldLayoutMk cId="1932840182" sldId="2147483685"/>
          </pc:sldLayoutMkLst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1932840182" sldId="2147483685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1932840182" sldId="2147483685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177" v="367"/>
          <pc:sldLayoutMkLst>
            <pc:docMk/>
            <pc:sldMasterMk cId="6692790" sldId="2147483684"/>
            <pc:sldLayoutMk cId="3512915224" sldId="2147483687"/>
          </pc:sldLayoutMkLst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3512915224" sldId="2147483687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3512915224" sldId="2147483687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177" v="367"/>
          <pc:sldLayoutMkLst>
            <pc:docMk/>
            <pc:sldMasterMk cId="6692790" sldId="2147483684"/>
            <pc:sldLayoutMk cId="941974295" sldId="2147483688"/>
          </pc:sldLayoutMkLst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941974295" sldId="2147483688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941974295" sldId="2147483688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177" v="367"/>
          <pc:sldLayoutMkLst>
            <pc:docMk/>
            <pc:sldMasterMk cId="6692790" sldId="2147483684"/>
            <pc:sldLayoutMk cId="2476702088" sldId="2147483689"/>
          </pc:sldLayoutMkLst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2476702088" sldId="2147483689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2476702088" sldId="2147483689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2476702088" sldId="2147483689"/>
              <ac:spMk id="4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2476702088" sldId="2147483689"/>
              <ac:spMk id="5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2476702088" sldId="2147483689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177" v="367"/>
          <pc:sldLayoutMkLst>
            <pc:docMk/>
            <pc:sldMasterMk cId="6692790" sldId="2147483684"/>
            <pc:sldLayoutMk cId="858168063" sldId="2147483692"/>
          </pc:sldLayoutMkLst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858168063" sldId="2147483692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858168063" sldId="2147483692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858168063" sldId="2147483692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177" v="367"/>
          <pc:sldLayoutMkLst>
            <pc:docMk/>
            <pc:sldMasterMk cId="6692790" sldId="2147483684"/>
            <pc:sldLayoutMk cId="1053382167" sldId="2147483693"/>
          </pc:sldLayoutMkLst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1053382167" sldId="2147483693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1053382167" sldId="2147483693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1053382167" sldId="2147483693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177" v="367"/>
          <pc:sldLayoutMkLst>
            <pc:docMk/>
            <pc:sldMasterMk cId="6692790" sldId="2147483684"/>
            <pc:sldLayoutMk cId="3143199859" sldId="2147483695"/>
          </pc:sldLayoutMkLst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3143199859" sldId="2147483695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3143199859" sldId="2147483695"/>
              <ac:spMk id="3" creationId="{00000000-0000-0000-0000-000000000000}"/>
            </ac:spMkLst>
          </pc:spChg>
        </pc:sldLayoutChg>
      </pc:sldMasterChg>
    </pc:docChg>
  </pc:docChgLst>
  <pc:docChgLst>
    <pc:chgData name="Fatima Pillosu" userId="a6295d4dc9e22643" providerId="LiveId" clId="{86F396D1-7CDF-424C-B865-C984153A0302}"/>
    <pc:docChg chg="undo custSel modSld">
      <pc:chgData name="Fatima Pillosu" userId="a6295d4dc9e22643" providerId="LiveId" clId="{86F396D1-7CDF-424C-B865-C984153A0302}" dt="2022-07-22T05:55:53.375" v="829" actId="1038"/>
      <pc:docMkLst>
        <pc:docMk/>
      </pc:docMkLst>
      <pc:sldChg chg="addSp delSp modSp mod">
        <pc:chgData name="Fatima Pillosu" userId="a6295d4dc9e22643" providerId="LiveId" clId="{86F396D1-7CDF-424C-B865-C984153A0302}" dt="2022-07-22T05:55:53.375" v="829" actId="1038"/>
        <pc:sldMkLst>
          <pc:docMk/>
          <pc:sldMk cId="1853236471" sldId="258"/>
        </pc:sldMkLst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2" creationId="{12D52415-6F9F-4183-BFC5-5E673D58BF26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5" creationId="{1E79C216-D4FF-40DD-8B6E-58021D6B7F96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85" creationId="{4980A7A2-0F2A-4899-8EFA-7535DD820D2A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86" creationId="{1CB17BD8-41CB-4412-927B-4784EC79E0A9}"/>
          </ac:spMkLst>
        </pc:spChg>
        <pc:spChg chg="add del mod">
          <ac:chgData name="Fatima Pillosu" userId="a6295d4dc9e22643" providerId="LiveId" clId="{86F396D1-7CDF-424C-B865-C984153A0302}" dt="2022-07-22T05:34:24.001" v="58" actId="478"/>
          <ac:spMkLst>
            <pc:docMk/>
            <pc:sldMk cId="1853236471" sldId="258"/>
            <ac:spMk id="87" creationId="{2DF1AED6-7E6A-45CF-A869-82D19AC846C9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88" creationId="{03C51D11-02FF-475D-BFB7-1DF53A0E7123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89" creationId="{1C765805-96E1-4B3E-B89B-378130C3F354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90" creationId="{43602DDF-4FE9-434B-BF0A-57DD785A5592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93" creationId="{38C1B801-8BE9-41ED-B7B7-44DCC2CD309C}"/>
          </ac:spMkLst>
        </pc:spChg>
        <pc:spChg chg="add del mod">
          <ac:chgData name="Fatima Pillosu" userId="a6295d4dc9e22643" providerId="LiveId" clId="{86F396D1-7CDF-424C-B865-C984153A0302}" dt="2022-07-22T05:39:52.501" v="219" actId="478"/>
          <ac:spMkLst>
            <pc:docMk/>
            <pc:sldMk cId="1853236471" sldId="258"/>
            <ac:spMk id="94" creationId="{DB31582B-1DA8-494A-AB76-1C26606E0779}"/>
          </ac:spMkLst>
        </pc:spChg>
        <pc:spChg chg="add del mod">
          <ac:chgData name="Fatima Pillosu" userId="a6295d4dc9e22643" providerId="LiveId" clId="{86F396D1-7CDF-424C-B865-C984153A0302}" dt="2022-07-22T05:39:50.693" v="218" actId="478"/>
          <ac:spMkLst>
            <pc:docMk/>
            <pc:sldMk cId="1853236471" sldId="258"/>
            <ac:spMk id="95" creationId="{05244F7A-D814-412C-AF5D-BFD4561419E3}"/>
          </ac:spMkLst>
        </pc:spChg>
        <pc:spChg chg="add mod">
          <ac:chgData name="Fatima Pillosu" userId="a6295d4dc9e22643" providerId="LiveId" clId="{86F396D1-7CDF-424C-B865-C984153A0302}" dt="2022-07-22T05:49:54.699" v="717" actId="1036"/>
          <ac:spMkLst>
            <pc:docMk/>
            <pc:sldMk cId="1853236471" sldId="258"/>
            <ac:spMk id="96" creationId="{E385D1B4-F190-430E-9C3B-68819046A583}"/>
          </ac:spMkLst>
        </pc:spChg>
        <pc:spChg chg="add mod">
          <ac:chgData name="Fatima Pillosu" userId="a6295d4dc9e22643" providerId="LiveId" clId="{86F396D1-7CDF-424C-B865-C984153A0302}" dt="2022-07-22T05:49:54.699" v="717" actId="1036"/>
          <ac:spMkLst>
            <pc:docMk/>
            <pc:sldMk cId="1853236471" sldId="258"/>
            <ac:spMk id="97" creationId="{B77B2DFE-46E7-4BF1-B03A-F614C98895F9}"/>
          </ac:spMkLst>
        </pc:spChg>
        <pc:spChg chg="add mod">
          <ac:chgData name="Fatima Pillosu" userId="a6295d4dc9e22643" providerId="LiveId" clId="{86F396D1-7CDF-424C-B865-C984153A0302}" dt="2022-07-22T05:49:54.699" v="717" actId="1036"/>
          <ac:spMkLst>
            <pc:docMk/>
            <pc:sldMk cId="1853236471" sldId="258"/>
            <ac:spMk id="98" creationId="{83E1012D-20AB-4F01-8AA8-F5DF94165F99}"/>
          </ac:spMkLst>
        </pc:spChg>
        <pc:spChg chg="add mod">
          <ac:chgData name="Fatima Pillosu" userId="a6295d4dc9e22643" providerId="LiveId" clId="{86F396D1-7CDF-424C-B865-C984153A0302}" dt="2022-07-22T05:49:54.699" v="717" actId="1036"/>
          <ac:spMkLst>
            <pc:docMk/>
            <pc:sldMk cId="1853236471" sldId="258"/>
            <ac:spMk id="99" creationId="{20445A9D-DBC2-44F9-BE59-F0EABCC19B4E}"/>
          </ac:spMkLst>
        </pc:spChg>
        <pc:spChg chg="add mod">
          <ac:chgData name="Fatima Pillosu" userId="a6295d4dc9e22643" providerId="LiveId" clId="{86F396D1-7CDF-424C-B865-C984153A0302}" dt="2022-07-22T05:49:23.517" v="686" actId="1035"/>
          <ac:spMkLst>
            <pc:docMk/>
            <pc:sldMk cId="1853236471" sldId="258"/>
            <ac:spMk id="100" creationId="{18FA9629-D01E-4B95-BA29-1A87AC866A24}"/>
          </ac:spMkLst>
        </pc:spChg>
        <pc:spChg chg="add mod">
          <ac:chgData name="Fatima Pillosu" userId="a6295d4dc9e22643" providerId="LiveId" clId="{86F396D1-7CDF-424C-B865-C984153A0302}" dt="2022-07-22T05:47:42.122" v="578" actId="571"/>
          <ac:spMkLst>
            <pc:docMk/>
            <pc:sldMk cId="1853236471" sldId="258"/>
            <ac:spMk id="101" creationId="{28143D6D-39D3-45D1-851E-6F1A21E37D2D}"/>
          </ac:spMkLst>
        </pc:spChg>
        <pc:spChg chg="add mod">
          <ac:chgData name="Fatima Pillosu" userId="a6295d4dc9e22643" providerId="LiveId" clId="{86F396D1-7CDF-424C-B865-C984153A0302}" dt="2022-07-22T05:47:42.122" v="578" actId="571"/>
          <ac:spMkLst>
            <pc:docMk/>
            <pc:sldMk cId="1853236471" sldId="258"/>
            <ac:spMk id="102" creationId="{390B2CB3-FD97-4856-8642-838D37192A5B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104" creationId="{95F5FC5A-5430-43FB-AE9B-0A2051D30B39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105" creationId="{5AF8AADE-32E0-4F2D-AF25-8AA83F78433C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106" creationId="{3F5AC802-9FF0-4390-8592-A60E0412718F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107" creationId="{724FDC21-0BB8-4948-A666-8B5FAB9FC72A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108" creationId="{1D7C31CE-5BC2-481D-AF97-54F4E85222FE}"/>
          </ac:spMkLst>
        </pc:spChg>
        <pc:spChg chg="add mod">
          <ac:chgData name="Fatima Pillosu" userId="a6295d4dc9e22643" providerId="LiveId" clId="{86F396D1-7CDF-424C-B865-C984153A0302}" dt="2022-07-22T05:52:12.652" v="795" actId="1038"/>
          <ac:spMkLst>
            <pc:docMk/>
            <pc:sldMk cId="1853236471" sldId="258"/>
            <ac:spMk id="109" creationId="{6BC9434B-B71F-4324-A16E-320D4DD34F09}"/>
          </ac:spMkLst>
        </pc:spChg>
        <pc:spChg chg="add mod">
          <ac:chgData name="Fatima Pillosu" userId="a6295d4dc9e22643" providerId="LiveId" clId="{86F396D1-7CDF-424C-B865-C984153A0302}" dt="2022-07-22T05:52:33.928" v="799" actId="1035"/>
          <ac:spMkLst>
            <pc:docMk/>
            <pc:sldMk cId="1853236471" sldId="258"/>
            <ac:spMk id="111" creationId="{86C48127-6EC2-4090-88CA-6A1480DA6D9F}"/>
          </ac:spMkLst>
        </pc:spChg>
        <pc:spChg chg="add mod">
          <ac:chgData name="Fatima Pillosu" userId="a6295d4dc9e22643" providerId="LiveId" clId="{86F396D1-7CDF-424C-B865-C984153A0302}" dt="2022-07-22T05:53:14.957" v="803" actId="1076"/>
          <ac:spMkLst>
            <pc:docMk/>
            <pc:sldMk cId="1853236471" sldId="258"/>
            <ac:spMk id="113" creationId="{0DC9380A-1902-4D73-8C20-374C9F539D71}"/>
          </ac:spMkLst>
        </pc:spChg>
        <pc:spChg chg="add mod">
          <ac:chgData name="Fatima Pillosu" userId="a6295d4dc9e22643" providerId="LiveId" clId="{86F396D1-7CDF-424C-B865-C984153A0302}" dt="2022-07-22T05:53:28.617" v="805" actId="1076"/>
          <ac:spMkLst>
            <pc:docMk/>
            <pc:sldMk cId="1853236471" sldId="258"/>
            <ac:spMk id="115" creationId="{B82532E5-3F25-41EA-8D57-8A40F314C54B}"/>
          </ac:spMkLst>
        </pc:spChg>
        <pc:spChg chg="add mod">
          <ac:chgData name="Fatima Pillosu" userId="a6295d4dc9e22643" providerId="LiveId" clId="{86F396D1-7CDF-424C-B865-C984153A0302}" dt="2022-07-22T05:53:47.850" v="808" actId="1076"/>
          <ac:spMkLst>
            <pc:docMk/>
            <pc:sldMk cId="1853236471" sldId="258"/>
            <ac:spMk id="117" creationId="{A690ED56-8DD1-4CBC-B01A-E113250B74B3}"/>
          </ac:spMkLst>
        </pc:spChg>
        <pc:spChg chg="add mod">
          <ac:chgData name="Fatima Pillosu" userId="a6295d4dc9e22643" providerId="LiveId" clId="{86F396D1-7CDF-424C-B865-C984153A0302}" dt="2022-07-22T05:54:20.012" v="811" actId="1036"/>
          <ac:spMkLst>
            <pc:docMk/>
            <pc:sldMk cId="1853236471" sldId="258"/>
            <ac:spMk id="119" creationId="{CCB53309-59A9-49D4-B5F2-FBD5AF84B07B}"/>
          </ac:spMkLst>
        </pc:spChg>
        <pc:spChg chg="add mod">
          <ac:chgData name="Fatima Pillosu" userId="a6295d4dc9e22643" providerId="LiveId" clId="{86F396D1-7CDF-424C-B865-C984153A0302}" dt="2022-07-22T05:54:34.136" v="814" actId="1076"/>
          <ac:spMkLst>
            <pc:docMk/>
            <pc:sldMk cId="1853236471" sldId="258"/>
            <ac:spMk id="121" creationId="{D98D5718-99F8-44AE-81DE-0499B9116A49}"/>
          </ac:spMkLst>
        </pc:spChg>
        <pc:spChg chg="add mod">
          <ac:chgData name="Fatima Pillosu" userId="a6295d4dc9e22643" providerId="LiveId" clId="{86F396D1-7CDF-424C-B865-C984153A0302}" dt="2022-07-22T05:55:22.857" v="823" actId="1036"/>
          <ac:spMkLst>
            <pc:docMk/>
            <pc:sldMk cId="1853236471" sldId="258"/>
            <ac:spMk id="123" creationId="{23B115A7-D3EE-4F0F-96F1-83E270E0E3B9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126" creationId="{C0ACB2F8-0B9E-4A5A-BE9C-F5FE0B5F23D4}"/>
          </ac:spMkLst>
        </pc:spChg>
        <pc:spChg chg="add mod">
          <ac:chgData name="Fatima Pillosu" userId="a6295d4dc9e22643" providerId="LiveId" clId="{86F396D1-7CDF-424C-B865-C984153A0302}" dt="2022-07-22T05:55:33.780" v="826" actId="1038"/>
          <ac:spMkLst>
            <pc:docMk/>
            <pc:sldMk cId="1853236471" sldId="258"/>
            <ac:spMk id="127" creationId="{57663907-7F4C-4F7A-9FCD-A7512037A3C2}"/>
          </ac:spMkLst>
        </pc:spChg>
        <pc:spChg chg="del mod">
          <ac:chgData name="Fatima Pillosu" userId="a6295d4dc9e22643" providerId="LiveId" clId="{86F396D1-7CDF-424C-B865-C984153A0302}" dt="2022-07-22T05:33:57.557" v="53" actId="478"/>
          <ac:spMkLst>
            <pc:docMk/>
            <pc:sldMk cId="1853236471" sldId="258"/>
            <ac:spMk id="129" creationId="{D330A620-6087-45C6-85A5-31C145E300D8}"/>
          </ac:spMkLst>
        </pc:spChg>
        <pc:spChg chg="del mod">
          <ac:chgData name="Fatima Pillosu" userId="a6295d4dc9e22643" providerId="LiveId" clId="{86F396D1-7CDF-424C-B865-C984153A0302}" dt="2022-07-22T05:34:16.960" v="56" actId="478"/>
          <ac:spMkLst>
            <pc:docMk/>
            <pc:sldMk cId="1853236471" sldId="258"/>
            <ac:spMk id="131" creationId="{FFC23E94-3384-4A5C-BFF4-46E125061AEE}"/>
          </ac:spMkLst>
        </pc:spChg>
        <pc:spChg chg="del mod">
          <ac:chgData name="Fatima Pillosu" userId="a6295d4dc9e22643" providerId="LiveId" clId="{86F396D1-7CDF-424C-B865-C984153A0302}" dt="2022-07-22T05:34:26.545" v="59" actId="478"/>
          <ac:spMkLst>
            <pc:docMk/>
            <pc:sldMk cId="1853236471" sldId="258"/>
            <ac:spMk id="133" creationId="{2A4F0432-01E5-4A76-A408-08192B227F02}"/>
          </ac:spMkLst>
        </pc:spChg>
        <pc:spChg chg="del mod">
          <ac:chgData name="Fatima Pillosu" userId="a6295d4dc9e22643" providerId="LiveId" clId="{86F396D1-7CDF-424C-B865-C984153A0302}" dt="2022-07-22T05:34:28.599" v="60" actId="478"/>
          <ac:spMkLst>
            <pc:docMk/>
            <pc:sldMk cId="1853236471" sldId="258"/>
            <ac:spMk id="135" creationId="{16AFF4DD-7A8D-474F-BDC4-04324BCC516C}"/>
          </ac:spMkLst>
        </pc:spChg>
        <pc:spChg chg="del mod">
          <ac:chgData name="Fatima Pillosu" userId="a6295d4dc9e22643" providerId="LiveId" clId="{86F396D1-7CDF-424C-B865-C984153A0302}" dt="2022-07-22T05:34:30.458" v="61" actId="478"/>
          <ac:spMkLst>
            <pc:docMk/>
            <pc:sldMk cId="1853236471" sldId="258"/>
            <ac:spMk id="137" creationId="{FE050DCD-CC6A-41F3-8C19-0DAE53C0F3A7}"/>
          </ac:spMkLst>
        </pc:spChg>
        <pc:spChg chg="add mod">
          <ac:chgData name="Fatima Pillosu" userId="a6295d4dc9e22643" providerId="LiveId" clId="{86F396D1-7CDF-424C-B865-C984153A0302}" dt="2022-07-22T05:55:53.375" v="829" actId="1038"/>
          <ac:spMkLst>
            <pc:docMk/>
            <pc:sldMk cId="1853236471" sldId="258"/>
            <ac:spMk id="139" creationId="{18077344-B0C5-4D88-BBE9-314749A1586B}"/>
          </ac:spMkLst>
        </pc:spChg>
        <pc:spChg chg="mod">
          <ac:chgData name="Fatima Pillosu" userId="a6295d4dc9e22643" providerId="LiveId" clId="{86F396D1-7CDF-424C-B865-C984153A0302}" dt="2022-07-22T05:49:35.915" v="712" actId="1036"/>
          <ac:spMkLst>
            <pc:docMk/>
            <pc:sldMk cId="1853236471" sldId="258"/>
            <ac:spMk id="350" creationId="{7F19B993-CBD2-466D-95EC-7EAE6407A0DF}"/>
          </ac:spMkLst>
        </pc:spChg>
        <pc:spChg chg="mod">
          <ac:chgData name="Fatima Pillosu" userId="a6295d4dc9e22643" providerId="LiveId" clId="{86F396D1-7CDF-424C-B865-C984153A0302}" dt="2022-07-22T05:49:35.915" v="712" actId="1036"/>
          <ac:spMkLst>
            <pc:docMk/>
            <pc:sldMk cId="1853236471" sldId="258"/>
            <ac:spMk id="352" creationId="{511C17CC-78E4-4E0A-B9AB-18ECFFB6F91F}"/>
          </ac:spMkLst>
        </pc:spChg>
        <pc:spChg chg="mod">
          <ac:chgData name="Fatima Pillosu" userId="a6295d4dc9e22643" providerId="LiveId" clId="{86F396D1-7CDF-424C-B865-C984153A0302}" dt="2022-07-22T05:49:35.915" v="712" actId="1036"/>
          <ac:spMkLst>
            <pc:docMk/>
            <pc:sldMk cId="1853236471" sldId="258"/>
            <ac:spMk id="354" creationId="{C52D2110-DBB9-4DE3-AEC8-D0AAD3FB5651}"/>
          </ac:spMkLst>
        </pc:spChg>
        <pc:spChg chg="mod">
          <ac:chgData name="Fatima Pillosu" userId="a6295d4dc9e22643" providerId="LiveId" clId="{86F396D1-7CDF-424C-B865-C984153A0302}" dt="2022-07-22T05:49:35.915" v="712" actId="1036"/>
          <ac:spMkLst>
            <pc:docMk/>
            <pc:sldMk cId="1853236471" sldId="258"/>
            <ac:spMk id="356" creationId="{CF43ACB2-07C3-4687-8A6D-2620A350B439}"/>
          </ac:spMkLst>
        </pc:spChg>
        <pc:spChg chg="mod">
          <ac:chgData name="Fatima Pillosu" userId="a6295d4dc9e22643" providerId="LiveId" clId="{86F396D1-7CDF-424C-B865-C984153A0302}" dt="2022-07-22T05:50:44.995" v="752" actId="1035"/>
          <ac:spMkLst>
            <pc:docMk/>
            <pc:sldMk cId="1853236471" sldId="258"/>
            <ac:spMk id="358" creationId="{05A2A533-D203-4F1C-B193-419DA64C545B}"/>
          </ac:spMkLst>
        </pc:spChg>
        <pc:spChg chg="mod">
          <ac:chgData name="Fatima Pillosu" userId="a6295d4dc9e22643" providerId="LiveId" clId="{86F396D1-7CDF-424C-B865-C984153A0302}" dt="2022-07-22T05:49:35.915" v="712" actId="1036"/>
          <ac:spMkLst>
            <pc:docMk/>
            <pc:sldMk cId="1853236471" sldId="258"/>
            <ac:spMk id="360" creationId="{44645B24-5DFC-40E8-923A-06E42F48BBE7}"/>
          </ac:spMkLst>
        </pc:spChg>
        <pc:spChg chg="mod">
          <ac:chgData name="Fatima Pillosu" userId="a6295d4dc9e22643" providerId="LiveId" clId="{86F396D1-7CDF-424C-B865-C984153A0302}" dt="2022-07-22T05:49:35.915" v="712" actId="1036"/>
          <ac:spMkLst>
            <pc:docMk/>
            <pc:sldMk cId="1853236471" sldId="258"/>
            <ac:spMk id="362" creationId="{247C47D9-4E77-4551-A736-12053A034B1D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367" creationId="{62F00B66-D244-4124-BC82-DA9797F6A514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368" creationId="{28B6C3BD-1ED2-4947-81AD-33C99BFE43CB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375" creationId="{A226A05A-0FAE-4E77-8244-1AFC9C448C6F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386" creationId="{DC684FC2-2688-4CE8-B7DD-2ADE3EE93320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397" creationId="{4092983F-8B99-4BB8-BC0F-338CB0F42034}"/>
          </ac:spMkLst>
        </pc:spChg>
        <pc:grpChg chg="mod">
          <ac:chgData name="Fatima Pillosu" userId="a6295d4dc9e22643" providerId="LiveId" clId="{86F396D1-7CDF-424C-B865-C984153A0302}" dt="2022-07-22T05:51:24.195" v="789" actId="1036"/>
          <ac:grpSpMkLst>
            <pc:docMk/>
            <pc:sldMk cId="1853236471" sldId="258"/>
            <ac:grpSpMk id="376" creationId="{7F305228-259F-49CA-BBF0-ED1B09496469}"/>
          </ac:grpSpMkLst>
        </pc:grpChg>
        <pc:grpChg chg="mod">
          <ac:chgData name="Fatima Pillosu" userId="a6295d4dc9e22643" providerId="LiveId" clId="{86F396D1-7CDF-424C-B865-C984153A0302}" dt="2022-07-22T05:51:24.195" v="789" actId="1036"/>
          <ac:grpSpMkLst>
            <pc:docMk/>
            <pc:sldMk cId="1853236471" sldId="258"/>
            <ac:grpSpMk id="381" creationId="{A702BA4D-3901-4891-A155-3C867E69CB95}"/>
          </ac:grpSpMkLst>
        </pc:grpChg>
        <pc:grpChg chg="mod">
          <ac:chgData name="Fatima Pillosu" userId="a6295d4dc9e22643" providerId="LiveId" clId="{86F396D1-7CDF-424C-B865-C984153A0302}" dt="2022-07-22T05:51:24.195" v="789" actId="1036"/>
          <ac:grpSpMkLst>
            <pc:docMk/>
            <pc:sldMk cId="1853236471" sldId="258"/>
            <ac:grpSpMk id="387" creationId="{03FF6F76-A764-4A8F-9272-413BB4B890F3}"/>
          </ac:grpSpMkLst>
        </pc:grpChg>
        <pc:grpChg chg="mod">
          <ac:chgData name="Fatima Pillosu" userId="a6295d4dc9e22643" providerId="LiveId" clId="{86F396D1-7CDF-424C-B865-C984153A0302}" dt="2022-07-22T05:51:24.195" v="789" actId="1036"/>
          <ac:grpSpMkLst>
            <pc:docMk/>
            <pc:sldMk cId="1853236471" sldId="258"/>
            <ac:grpSpMk id="392" creationId="{2395E7D5-D308-41EA-B813-2A6FB80CE058}"/>
          </ac:grpSpMkLst>
        </pc:grpChg>
        <pc:grpChg chg="mod">
          <ac:chgData name="Fatima Pillosu" userId="a6295d4dc9e22643" providerId="LiveId" clId="{86F396D1-7CDF-424C-B865-C984153A0302}" dt="2022-07-22T05:51:24.195" v="789" actId="1036"/>
          <ac:grpSpMkLst>
            <pc:docMk/>
            <pc:sldMk cId="1853236471" sldId="258"/>
            <ac:grpSpMk id="398" creationId="{4073F158-C038-4BFB-8FDB-C03724692366}"/>
          </ac:grpSpMkLst>
        </pc:grpChg>
        <pc:grpChg chg="mod">
          <ac:chgData name="Fatima Pillosu" userId="a6295d4dc9e22643" providerId="LiveId" clId="{86F396D1-7CDF-424C-B865-C984153A0302}" dt="2022-07-22T05:51:24.195" v="789" actId="1036"/>
          <ac:grpSpMkLst>
            <pc:docMk/>
            <pc:sldMk cId="1853236471" sldId="258"/>
            <ac:grpSpMk id="403" creationId="{751505F4-61F8-4050-8172-E397F9DCC3CF}"/>
          </ac:grpSpMkLst>
        </pc:grp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8" creationId="{CDE0FE67-2E41-4973-B3E6-9E5EC963079C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12" creationId="{15F2179F-DF67-40F4-BD7A-1CBC565008F5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16" creationId="{D09AAEF1-7571-49DD-B6FF-E38550D3A55E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20" creationId="{1A01B256-9A5D-4773-BA33-D96E69CBD4DD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24" creationId="{4C49ADED-98DE-4E50-B0AF-0E49CA91A29B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28" creationId="{BD9F5AE9-8E21-4D9C-B55F-EA5D68DFDD9B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32" creationId="{445546BD-E8B8-458D-9247-CD032AF4699E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34" creationId="{98DF4285-9633-4EF7-B625-8C2A1AF7500A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36" creationId="{00ED8A2F-0C50-4A3A-A15C-86540B264ECC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38" creationId="{F53DAE0A-613A-4A67-8685-4A73A2AFB325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40" creationId="{52A56371-F983-45A5-BA4D-72297F861B6C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42" creationId="{01FFE5BA-376A-45C4-97D9-1C260796DCF2}"/>
          </ac:picMkLst>
        </pc:picChg>
        <pc:cxnChg chg="add 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4" creationId="{4E9DF774-6B5D-4F71-B2B3-9575862BEBF9}"/>
          </ac:cxnSpMkLst>
        </pc:cxnChg>
        <pc:cxnChg chg="add del mod">
          <ac:chgData name="Fatima Pillosu" userId="a6295d4dc9e22643" providerId="LiveId" clId="{86F396D1-7CDF-424C-B865-C984153A0302}" dt="2022-07-22T05:32:08.695" v="27" actId="478"/>
          <ac:cxnSpMkLst>
            <pc:docMk/>
            <pc:sldMk cId="1853236471" sldId="258"/>
            <ac:cxnSpMk id="83" creationId="{6E2D206D-A864-4BCE-88B5-CC232A895B7A}"/>
          </ac:cxnSpMkLst>
        </pc:cxnChg>
        <pc:cxnChg chg="add 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84" creationId="{1B5CB688-BF60-4EC4-8BC4-782744293B1C}"/>
          </ac:cxnSpMkLst>
        </pc:cxnChg>
        <pc:cxnChg chg="add del mod">
          <ac:chgData name="Fatima Pillosu" userId="a6295d4dc9e22643" providerId="LiveId" clId="{86F396D1-7CDF-424C-B865-C984153A0302}" dt="2022-07-22T05:36:03.971" v="78" actId="478"/>
          <ac:cxnSpMkLst>
            <pc:docMk/>
            <pc:sldMk cId="1853236471" sldId="258"/>
            <ac:cxnSpMk id="91" creationId="{052AC258-7C08-4530-968D-6031FC3E33AB}"/>
          </ac:cxnSpMkLst>
        </pc:cxnChg>
        <pc:cxnChg chg="add mod">
          <ac:chgData name="Fatima Pillosu" userId="a6295d4dc9e22643" providerId="LiveId" clId="{86F396D1-7CDF-424C-B865-C984153A0302}" dt="2022-07-22T05:52:12.652" v="795" actId="1038"/>
          <ac:cxnSpMkLst>
            <pc:docMk/>
            <pc:sldMk cId="1853236471" sldId="258"/>
            <ac:cxnSpMk id="103" creationId="{0F4A7DAB-E7ED-4D3F-960A-81CD2309CF25}"/>
          </ac:cxnSpMkLst>
        </pc:cxnChg>
        <pc:cxnChg chg="add mod">
          <ac:chgData name="Fatima Pillosu" userId="a6295d4dc9e22643" providerId="LiveId" clId="{86F396D1-7CDF-424C-B865-C984153A0302}" dt="2022-07-22T05:52:33.928" v="799" actId="1035"/>
          <ac:cxnSpMkLst>
            <pc:docMk/>
            <pc:sldMk cId="1853236471" sldId="258"/>
            <ac:cxnSpMk id="110" creationId="{4704B757-9678-47A0-81C5-745A92CB8432}"/>
          </ac:cxnSpMkLst>
        </pc:cxnChg>
        <pc:cxnChg chg="add mod">
          <ac:chgData name="Fatima Pillosu" userId="a6295d4dc9e22643" providerId="LiveId" clId="{86F396D1-7CDF-424C-B865-C984153A0302}" dt="2022-07-22T05:53:14.957" v="803" actId="1076"/>
          <ac:cxnSpMkLst>
            <pc:docMk/>
            <pc:sldMk cId="1853236471" sldId="258"/>
            <ac:cxnSpMk id="112" creationId="{7F6CBC28-CF54-43D9-A757-0D99352D58FC}"/>
          </ac:cxnSpMkLst>
        </pc:cxnChg>
        <pc:cxnChg chg="add mod">
          <ac:chgData name="Fatima Pillosu" userId="a6295d4dc9e22643" providerId="LiveId" clId="{86F396D1-7CDF-424C-B865-C984153A0302}" dt="2022-07-22T05:53:28.617" v="805" actId="1076"/>
          <ac:cxnSpMkLst>
            <pc:docMk/>
            <pc:sldMk cId="1853236471" sldId="258"/>
            <ac:cxnSpMk id="114" creationId="{A64F48AB-EB8E-466C-80F0-0F0F50C79832}"/>
          </ac:cxnSpMkLst>
        </pc:cxnChg>
        <pc:cxnChg chg="add mod">
          <ac:chgData name="Fatima Pillosu" userId="a6295d4dc9e22643" providerId="LiveId" clId="{86F396D1-7CDF-424C-B865-C984153A0302}" dt="2022-07-22T05:53:47.850" v="808" actId="1076"/>
          <ac:cxnSpMkLst>
            <pc:docMk/>
            <pc:sldMk cId="1853236471" sldId="258"/>
            <ac:cxnSpMk id="116" creationId="{708F28DA-97E3-4C3C-93D7-DCF4438C20FF}"/>
          </ac:cxnSpMkLst>
        </pc:cxnChg>
        <pc:cxnChg chg="add mod">
          <ac:chgData name="Fatima Pillosu" userId="a6295d4dc9e22643" providerId="LiveId" clId="{86F396D1-7CDF-424C-B865-C984153A0302}" dt="2022-07-22T05:54:20.012" v="811" actId="1036"/>
          <ac:cxnSpMkLst>
            <pc:docMk/>
            <pc:sldMk cId="1853236471" sldId="258"/>
            <ac:cxnSpMk id="118" creationId="{E52E8D97-F4E6-494B-AEFF-F239D930F3F3}"/>
          </ac:cxnSpMkLst>
        </pc:cxnChg>
        <pc:cxnChg chg="add mod">
          <ac:chgData name="Fatima Pillosu" userId="a6295d4dc9e22643" providerId="LiveId" clId="{86F396D1-7CDF-424C-B865-C984153A0302}" dt="2022-07-22T05:54:34.136" v="814" actId="1076"/>
          <ac:cxnSpMkLst>
            <pc:docMk/>
            <pc:sldMk cId="1853236471" sldId="258"/>
            <ac:cxnSpMk id="120" creationId="{D7A53FD3-3BC8-4265-8A6B-F2C112E21D8A}"/>
          </ac:cxnSpMkLst>
        </pc:cxnChg>
        <pc:cxnChg chg="add mod">
          <ac:chgData name="Fatima Pillosu" userId="a6295d4dc9e22643" providerId="LiveId" clId="{86F396D1-7CDF-424C-B865-C984153A0302}" dt="2022-07-22T05:55:22.857" v="823" actId="1036"/>
          <ac:cxnSpMkLst>
            <pc:docMk/>
            <pc:sldMk cId="1853236471" sldId="258"/>
            <ac:cxnSpMk id="122" creationId="{206B403A-F48B-434A-864D-7E700A7CC165}"/>
          </ac:cxnSpMkLst>
        </pc:cxnChg>
        <pc:cxnChg chg="add mod">
          <ac:chgData name="Fatima Pillosu" userId="a6295d4dc9e22643" providerId="LiveId" clId="{86F396D1-7CDF-424C-B865-C984153A0302}" dt="2022-07-22T05:55:33.780" v="826" actId="1038"/>
          <ac:cxnSpMkLst>
            <pc:docMk/>
            <pc:sldMk cId="1853236471" sldId="258"/>
            <ac:cxnSpMk id="124" creationId="{9C7EA058-4F07-4C77-814A-181A3B224800}"/>
          </ac:cxnSpMkLst>
        </pc:cxnChg>
        <pc:cxnChg chg="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125" creationId="{6B20D0A1-064C-4AA5-8CA5-26A490CFE9E6}"/>
          </ac:cxnSpMkLst>
        </pc:cxnChg>
        <pc:cxnChg chg="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128" creationId="{9ED81FFA-2398-4173-87FA-08725D34BC58}"/>
          </ac:cxnSpMkLst>
        </pc:cxnChg>
        <pc:cxnChg chg="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130" creationId="{5DD6E975-20E0-4C8D-8A7B-8715461BDCFD}"/>
          </ac:cxnSpMkLst>
        </pc:cxnChg>
        <pc:cxnChg chg="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132" creationId="{7DE9A4CF-9597-4A57-888F-8C13EA1DE93B}"/>
          </ac:cxnSpMkLst>
        </pc:cxnChg>
        <pc:cxnChg chg="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134" creationId="{EE33E613-7B7E-45D0-A96C-20DC0B5F764C}"/>
          </ac:cxnSpMkLst>
        </pc:cxnChg>
        <pc:cxnChg chg="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136" creationId="{08E59C1B-B40E-4ED8-ABAF-21457BE1B778}"/>
          </ac:cxnSpMkLst>
        </pc:cxnChg>
        <pc:cxnChg chg="add mod">
          <ac:chgData name="Fatima Pillosu" userId="a6295d4dc9e22643" providerId="LiveId" clId="{86F396D1-7CDF-424C-B865-C984153A0302}" dt="2022-07-22T05:55:53.375" v="829" actId="1038"/>
          <ac:cxnSpMkLst>
            <pc:docMk/>
            <pc:sldMk cId="1853236471" sldId="258"/>
            <ac:cxnSpMk id="138" creationId="{1BD3398A-8D4B-47DF-B3A1-F38710444138}"/>
          </ac:cxnSpMkLst>
        </pc:cxnChg>
        <pc:cxnChg chg="mod">
          <ac:chgData name="Fatima Pillosu" userId="a6295d4dc9e22643" providerId="LiveId" clId="{86F396D1-7CDF-424C-B865-C984153A0302}" dt="2022-07-22T05:49:35.915" v="712" actId="1036"/>
          <ac:cxnSpMkLst>
            <pc:docMk/>
            <pc:sldMk cId="1853236471" sldId="258"/>
            <ac:cxnSpMk id="349" creationId="{66F6F784-8396-4A56-8535-0922F4780287}"/>
          </ac:cxnSpMkLst>
        </pc:cxnChg>
        <pc:cxnChg chg="mod">
          <ac:chgData name="Fatima Pillosu" userId="a6295d4dc9e22643" providerId="LiveId" clId="{86F396D1-7CDF-424C-B865-C984153A0302}" dt="2022-07-22T05:49:35.915" v="712" actId="1036"/>
          <ac:cxnSpMkLst>
            <pc:docMk/>
            <pc:sldMk cId="1853236471" sldId="258"/>
            <ac:cxnSpMk id="351" creationId="{7DD78F4B-3CEA-421E-859F-EBE8F472C6BA}"/>
          </ac:cxnSpMkLst>
        </pc:cxnChg>
        <pc:cxnChg chg="mod">
          <ac:chgData name="Fatima Pillosu" userId="a6295d4dc9e22643" providerId="LiveId" clId="{86F396D1-7CDF-424C-B865-C984153A0302}" dt="2022-07-22T05:49:35.915" v="712" actId="1036"/>
          <ac:cxnSpMkLst>
            <pc:docMk/>
            <pc:sldMk cId="1853236471" sldId="258"/>
            <ac:cxnSpMk id="353" creationId="{26D59997-B252-4AD5-ADE0-E8DDB9413818}"/>
          </ac:cxnSpMkLst>
        </pc:cxnChg>
        <pc:cxnChg chg="mod">
          <ac:chgData name="Fatima Pillosu" userId="a6295d4dc9e22643" providerId="LiveId" clId="{86F396D1-7CDF-424C-B865-C984153A0302}" dt="2022-07-22T05:49:35.915" v="712" actId="1036"/>
          <ac:cxnSpMkLst>
            <pc:docMk/>
            <pc:sldMk cId="1853236471" sldId="258"/>
            <ac:cxnSpMk id="355" creationId="{954A0448-7F29-4488-94F3-D3680D76A25E}"/>
          </ac:cxnSpMkLst>
        </pc:cxnChg>
        <pc:cxnChg chg="mod">
          <ac:chgData name="Fatima Pillosu" userId="a6295d4dc9e22643" providerId="LiveId" clId="{86F396D1-7CDF-424C-B865-C984153A0302}" dt="2022-07-22T05:50:44.995" v="752" actId="1035"/>
          <ac:cxnSpMkLst>
            <pc:docMk/>
            <pc:sldMk cId="1853236471" sldId="258"/>
            <ac:cxnSpMk id="357" creationId="{52711C94-68DC-41E8-A28C-A3B95210D454}"/>
          </ac:cxnSpMkLst>
        </pc:cxnChg>
        <pc:cxnChg chg="mod">
          <ac:chgData name="Fatima Pillosu" userId="a6295d4dc9e22643" providerId="LiveId" clId="{86F396D1-7CDF-424C-B865-C984153A0302}" dt="2022-07-22T05:50:44.995" v="752" actId="1035"/>
          <ac:cxnSpMkLst>
            <pc:docMk/>
            <pc:sldMk cId="1853236471" sldId="258"/>
            <ac:cxnSpMk id="359" creationId="{CD65FEA7-C599-41A2-B7DE-8A5DE0E753C3}"/>
          </ac:cxnSpMkLst>
        </pc:cxnChg>
        <pc:cxnChg chg="mod">
          <ac:chgData name="Fatima Pillosu" userId="a6295d4dc9e22643" providerId="LiveId" clId="{86F396D1-7CDF-424C-B865-C984153A0302}" dt="2022-07-22T05:49:35.915" v="712" actId="1036"/>
          <ac:cxnSpMkLst>
            <pc:docMk/>
            <pc:sldMk cId="1853236471" sldId="258"/>
            <ac:cxnSpMk id="361" creationId="{E13E62BB-0169-4AA4-853E-F7E52F4F326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54839"/>
            <a:ext cx="5829300" cy="245668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706264"/>
            <a:ext cx="5143500" cy="170367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45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28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75690"/>
            <a:ext cx="1478756" cy="598000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75690"/>
            <a:ext cx="4350544" cy="598000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93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77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59211"/>
            <a:ext cx="5915025" cy="293528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722262"/>
            <a:ext cx="5915025" cy="154359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25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78450"/>
            <a:ext cx="2914650" cy="447724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78450"/>
            <a:ext cx="2914650" cy="447724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66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75691"/>
            <a:ext cx="5915025" cy="13639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29808"/>
            <a:ext cx="2901255" cy="84775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77560"/>
            <a:ext cx="2901255" cy="37912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29808"/>
            <a:ext cx="2915543" cy="84775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77560"/>
            <a:ext cx="2915543" cy="37912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25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59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43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0429"/>
            <a:ext cx="2211884" cy="164650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15998"/>
            <a:ext cx="3471863" cy="501464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16932"/>
            <a:ext cx="2211884" cy="392187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46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0429"/>
            <a:ext cx="2211884" cy="164650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15998"/>
            <a:ext cx="3471863" cy="501464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16932"/>
            <a:ext cx="2211884" cy="392187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45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75691"/>
            <a:ext cx="5915025" cy="1363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78450"/>
            <a:ext cx="5915025" cy="4477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540274"/>
            <a:ext cx="1543050" cy="375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D15F6-78EE-4630-AC5E-09BE10AE3EAA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540274"/>
            <a:ext cx="2314575" cy="375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540274"/>
            <a:ext cx="1543050" cy="375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55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magine 119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49874EDE-A9E9-DDA2-A2C5-AD6F71D9A3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" t="11478" r="8425"/>
          <a:stretch/>
        </p:blipFill>
        <p:spPr>
          <a:xfrm>
            <a:off x="172779" y="1845171"/>
            <a:ext cx="2340000" cy="2289085"/>
          </a:xfrm>
          <a:prstGeom prst="rect">
            <a:avLst/>
          </a:prstGeom>
        </p:spPr>
      </p:pic>
      <p:pic>
        <p:nvPicPr>
          <p:cNvPr id="121" name="Immagine 120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B4C4B1B6-5E74-C9BB-087F-A537E84A20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" t="11241" r="8425"/>
          <a:stretch/>
        </p:blipFill>
        <p:spPr>
          <a:xfrm>
            <a:off x="172779" y="4630573"/>
            <a:ext cx="2340000" cy="2295223"/>
          </a:xfrm>
          <a:prstGeom prst="rect">
            <a:avLst/>
          </a:prstGeom>
        </p:spPr>
      </p:pic>
      <p:pic>
        <p:nvPicPr>
          <p:cNvPr id="122" name="Immagine 121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45805467-C61C-7B7A-CC59-6421680DDC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" t="10389" r="6962" b="2808"/>
          <a:stretch/>
        </p:blipFill>
        <p:spPr>
          <a:xfrm>
            <a:off x="2605332" y="2057086"/>
            <a:ext cx="1980000" cy="1874238"/>
          </a:xfrm>
          <a:prstGeom prst="rect">
            <a:avLst/>
          </a:prstGeom>
        </p:spPr>
      </p:pic>
      <p:pic>
        <p:nvPicPr>
          <p:cNvPr id="123" name="Immagine 122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3193B02D-54BA-B82B-2E57-0004D28292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" t="10389" r="6962" b="2807"/>
          <a:stretch/>
        </p:blipFill>
        <p:spPr>
          <a:xfrm>
            <a:off x="2605332" y="4843101"/>
            <a:ext cx="1980000" cy="1874239"/>
          </a:xfrm>
          <a:prstGeom prst="rect">
            <a:avLst/>
          </a:prstGeom>
        </p:spPr>
      </p:pic>
      <p:pic>
        <p:nvPicPr>
          <p:cNvPr id="124" name="Immagine 123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816F7A42-C7D8-F6E1-4952-71FB0BF1B88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" t="10719" r="6079" b="2418"/>
          <a:stretch/>
        </p:blipFill>
        <p:spPr>
          <a:xfrm>
            <a:off x="4207129" y="1809110"/>
            <a:ext cx="2520000" cy="2370191"/>
          </a:xfrm>
          <a:prstGeom prst="rect">
            <a:avLst/>
          </a:prstGeom>
        </p:spPr>
      </p:pic>
      <p:pic>
        <p:nvPicPr>
          <p:cNvPr id="125" name="Immagine 124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00137BDA-2E47-815C-4674-7E0CE99E96B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" t="10719" r="6079" b="2418"/>
          <a:stretch/>
        </p:blipFill>
        <p:spPr>
          <a:xfrm>
            <a:off x="4207129" y="4600769"/>
            <a:ext cx="2520000" cy="2370191"/>
          </a:xfrm>
          <a:prstGeom prst="rect">
            <a:avLst/>
          </a:prstGeom>
        </p:spPr>
      </p:pic>
      <p:cxnSp>
        <p:nvCxnSpPr>
          <p:cNvPr id="126" name="Straight Connector 348">
            <a:extLst>
              <a:ext uri="{FF2B5EF4-FFF2-40B4-BE49-F238E27FC236}">
                <a16:creationId xmlns:a16="http://schemas.microsoft.com/office/drawing/2014/main" id="{428CB920-0619-74B2-EFD7-D202CD1BFAC4}"/>
              </a:ext>
            </a:extLst>
          </p:cNvPr>
          <p:cNvCxnSpPr>
            <a:cxnSpLocks/>
          </p:cNvCxnSpPr>
          <p:nvPr/>
        </p:nvCxnSpPr>
        <p:spPr>
          <a:xfrm>
            <a:off x="3315948" y="791567"/>
            <a:ext cx="72000" cy="0"/>
          </a:xfrm>
          <a:prstGeom prst="line">
            <a:avLst/>
          </a:prstGeom>
          <a:ln w="76200">
            <a:solidFill>
              <a:srgbClr val="8CB1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349">
            <a:extLst>
              <a:ext uri="{FF2B5EF4-FFF2-40B4-BE49-F238E27FC236}">
                <a16:creationId xmlns:a16="http://schemas.microsoft.com/office/drawing/2014/main" id="{B7EA5BF0-419F-9407-4CA0-9C94E119DF0F}"/>
              </a:ext>
            </a:extLst>
          </p:cNvPr>
          <p:cNvSpPr txBox="1"/>
          <p:nvPr/>
        </p:nvSpPr>
        <p:spPr>
          <a:xfrm>
            <a:off x="3334998" y="668457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cxnSp>
        <p:nvCxnSpPr>
          <p:cNvPr id="128" name="Straight Connector 350">
            <a:extLst>
              <a:ext uri="{FF2B5EF4-FFF2-40B4-BE49-F238E27FC236}">
                <a16:creationId xmlns:a16="http://schemas.microsoft.com/office/drawing/2014/main" id="{A3B907EA-238E-4D16-F96A-6E2F5C66EC5B}"/>
              </a:ext>
            </a:extLst>
          </p:cNvPr>
          <p:cNvCxnSpPr>
            <a:cxnSpLocks/>
          </p:cNvCxnSpPr>
          <p:nvPr/>
        </p:nvCxnSpPr>
        <p:spPr>
          <a:xfrm>
            <a:off x="4050939" y="791567"/>
            <a:ext cx="72000" cy="0"/>
          </a:xfrm>
          <a:prstGeom prst="line">
            <a:avLst/>
          </a:prstGeom>
          <a:ln w="76200">
            <a:solidFill>
              <a:srgbClr val="FFC7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351">
            <a:extLst>
              <a:ext uri="{FF2B5EF4-FFF2-40B4-BE49-F238E27FC236}">
                <a16:creationId xmlns:a16="http://schemas.microsoft.com/office/drawing/2014/main" id="{A5754EF2-D711-1CD2-201A-B5E0EDAA4E24}"/>
              </a:ext>
            </a:extLst>
          </p:cNvPr>
          <p:cNvSpPr txBox="1"/>
          <p:nvPr/>
        </p:nvSpPr>
        <p:spPr>
          <a:xfrm>
            <a:off x="4068052" y="668457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75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cxnSp>
        <p:nvCxnSpPr>
          <p:cNvPr id="130" name="Straight Connector 352">
            <a:extLst>
              <a:ext uri="{FF2B5EF4-FFF2-40B4-BE49-F238E27FC236}">
                <a16:creationId xmlns:a16="http://schemas.microsoft.com/office/drawing/2014/main" id="{E965DA5D-9BFB-87F7-F999-788E708F171E}"/>
              </a:ext>
            </a:extLst>
          </p:cNvPr>
          <p:cNvCxnSpPr>
            <a:cxnSpLocks/>
          </p:cNvCxnSpPr>
          <p:nvPr/>
        </p:nvCxnSpPr>
        <p:spPr>
          <a:xfrm>
            <a:off x="4778178" y="791567"/>
            <a:ext cx="72000" cy="0"/>
          </a:xfrm>
          <a:prstGeom prst="line">
            <a:avLst/>
          </a:prstGeom>
          <a:ln w="76200">
            <a:solidFill>
              <a:srgbClr val="7F02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353">
            <a:extLst>
              <a:ext uri="{FF2B5EF4-FFF2-40B4-BE49-F238E27FC236}">
                <a16:creationId xmlns:a16="http://schemas.microsoft.com/office/drawing/2014/main" id="{B5BDC34D-4F61-4C72-70A4-EE6D7B63147A}"/>
              </a:ext>
            </a:extLst>
          </p:cNvPr>
          <p:cNvSpPr txBox="1"/>
          <p:nvPr/>
        </p:nvSpPr>
        <p:spPr>
          <a:xfrm>
            <a:off x="4793354" y="668457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85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cxnSp>
        <p:nvCxnSpPr>
          <p:cNvPr id="132" name="Straight Connector 354">
            <a:extLst>
              <a:ext uri="{FF2B5EF4-FFF2-40B4-BE49-F238E27FC236}">
                <a16:creationId xmlns:a16="http://schemas.microsoft.com/office/drawing/2014/main" id="{C9B22AB6-594F-BB18-5D1C-630C1EBF0821}"/>
              </a:ext>
            </a:extLst>
          </p:cNvPr>
          <p:cNvCxnSpPr>
            <a:cxnSpLocks/>
          </p:cNvCxnSpPr>
          <p:nvPr/>
        </p:nvCxnSpPr>
        <p:spPr>
          <a:xfrm>
            <a:off x="3321759" y="1016801"/>
            <a:ext cx="72000" cy="0"/>
          </a:xfrm>
          <a:prstGeom prst="line">
            <a:avLst/>
          </a:prstGeom>
          <a:ln w="76200">
            <a:solidFill>
              <a:srgbClr val="8FD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355">
            <a:extLst>
              <a:ext uri="{FF2B5EF4-FFF2-40B4-BE49-F238E27FC236}">
                <a16:creationId xmlns:a16="http://schemas.microsoft.com/office/drawing/2014/main" id="{88D422CC-6C98-157B-1238-0F04985A0FB3}"/>
              </a:ext>
            </a:extLst>
          </p:cNvPr>
          <p:cNvSpPr txBox="1"/>
          <p:nvPr/>
        </p:nvSpPr>
        <p:spPr>
          <a:xfrm>
            <a:off x="3334998" y="893691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90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cxnSp>
        <p:nvCxnSpPr>
          <p:cNvPr id="134" name="Straight Connector 356">
            <a:extLst>
              <a:ext uri="{FF2B5EF4-FFF2-40B4-BE49-F238E27FC236}">
                <a16:creationId xmlns:a16="http://schemas.microsoft.com/office/drawing/2014/main" id="{E14CB56D-A1E1-F2DE-9CB3-2AC29FDA7B54}"/>
              </a:ext>
            </a:extLst>
          </p:cNvPr>
          <p:cNvCxnSpPr>
            <a:cxnSpLocks/>
          </p:cNvCxnSpPr>
          <p:nvPr/>
        </p:nvCxnSpPr>
        <p:spPr>
          <a:xfrm>
            <a:off x="4052547" y="1016801"/>
            <a:ext cx="72000" cy="0"/>
          </a:xfrm>
          <a:prstGeom prst="line">
            <a:avLst/>
          </a:prstGeom>
          <a:ln w="76200">
            <a:solidFill>
              <a:srgbClr val="CBA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357">
            <a:extLst>
              <a:ext uri="{FF2B5EF4-FFF2-40B4-BE49-F238E27FC236}">
                <a16:creationId xmlns:a16="http://schemas.microsoft.com/office/drawing/2014/main" id="{FB6DF518-DDD8-A5CA-3EB8-253AA1BBDD91}"/>
              </a:ext>
            </a:extLst>
          </p:cNvPr>
          <p:cNvSpPr txBox="1"/>
          <p:nvPr/>
        </p:nvSpPr>
        <p:spPr>
          <a:xfrm>
            <a:off x="4063849" y="893691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95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cxnSp>
        <p:nvCxnSpPr>
          <p:cNvPr id="136" name="Straight Connector 358">
            <a:extLst>
              <a:ext uri="{FF2B5EF4-FFF2-40B4-BE49-F238E27FC236}">
                <a16:creationId xmlns:a16="http://schemas.microsoft.com/office/drawing/2014/main" id="{9B6F5820-F2A1-5ABA-7742-28F2FD939B9C}"/>
              </a:ext>
            </a:extLst>
          </p:cNvPr>
          <p:cNvCxnSpPr>
            <a:cxnSpLocks/>
          </p:cNvCxnSpPr>
          <p:nvPr/>
        </p:nvCxnSpPr>
        <p:spPr>
          <a:xfrm>
            <a:off x="4779786" y="1016801"/>
            <a:ext cx="72000" cy="0"/>
          </a:xfrm>
          <a:prstGeom prst="line">
            <a:avLst/>
          </a:prstGeom>
          <a:ln w="76200">
            <a:solidFill>
              <a:srgbClr val="C7C3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359">
            <a:extLst>
              <a:ext uri="{FF2B5EF4-FFF2-40B4-BE49-F238E27FC236}">
                <a16:creationId xmlns:a16="http://schemas.microsoft.com/office/drawing/2014/main" id="{2749E7F1-F99A-334A-081D-C45418BEEA52}"/>
              </a:ext>
            </a:extLst>
          </p:cNvPr>
          <p:cNvSpPr txBox="1"/>
          <p:nvPr/>
        </p:nvSpPr>
        <p:spPr>
          <a:xfrm>
            <a:off x="4789151" y="893691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98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cxnSp>
        <p:nvCxnSpPr>
          <p:cNvPr id="138" name="Straight Connector 360">
            <a:extLst>
              <a:ext uri="{FF2B5EF4-FFF2-40B4-BE49-F238E27FC236}">
                <a16:creationId xmlns:a16="http://schemas.microsoft.com/office/drawing/2014/main" id="{014E0EB3-A655-AB56-1ED1-B5C118E83365}"/>
              </a:ext>
            </a:extLst>
          </p:cNvPr>
          <p:cNvCxnSpPr>
            <a:cxnSpLocks/>
          </p:cNvCxnSpPr>
          <p:nvPr/>
        </p:nvCxnSpPr>
        <p:spPr>
          <a:xfrm>
            <a:off x="3311001" y="1232314"/>
            <a:ext cx="72000" cy="0"/>
          </a:xfrm>
          <a:prstGeom prst="line">
            <a:avLst/>
          </a:prstGeom>
          <a:ln w="76200">
            <a:solidFill>
              <a:srgbClr val="FFA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361">
            <a:extLst>
              <a:ext uri="{FF2B5EF4-FFF2-40B4-BE49-F238E27FC236}">
                <a16:creationId xmlns:a16="http://schemas.microsoft.com/office/drawing/2014/main" id="{5D6ED4D9-EF67-8D89-1694-B029FA53316F}"/>
              </a:ext>
            </a:extLst>
          </p:cNvPr>
          <p:cNvSpPr txBox="1"/>
          <p:nvPr/>
        </p:nvSpPr>
        <p:spPr>
          <a:xfrm>
            <a:off x="3318426" y="1109205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99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sp>
        <p:nvSpPr>
          <p:cNvPr id="140" name="Ovale 245">
            <a:extLst>
              <a:ext uri="{FF2B5EF4-FFF2-40B4-BE49-F238E27FC236}">
                <a16:creationId xmlns:a16="http://schemas.microsoft.com/office/drawing/2014/main" id="{A89572E7-4FA0-1DD5-3D14-F4ED737C8836}"/>
              </a:ext>
            </a:extLst>
          </p:cNvPr>
          <p:cNvSpPr/>
          <p:nvPr/>
        </p:nvSpPr>
        <p:spPr>
          <a:xfrm>
            <a:off x="5750023" y="662156"/>
            <a:ext cx="72000" cy="72000"/>
          </a:xfrm>
          <a:prstGeom prst="ellipse">
            <a:avLst/>
          </a:prstGeom>
          <a:solidFill>
            <a:srgbClr val="7F027F"/>
          </a:solidFill>
          <a:ln>
            <a:solidFill>
              <a:srgbClr val="7F02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1" name="Ovale 246">
            <a:extLst>
              <a:ext uri="{FF2B5EF4-FFF2-40B4-BE49-F238E27FC236}">
                <a16:creationId xmlns:a16="http://schemas.microsoft.com/office/drawing/2014/main" id="{D00BB72D-D168-DFE7-B025-C28AA0D58332}"/>
              </a:ext>
            </a:extLst>
          </p:cNvPr>
          <p:cNvSpPr/>
          <p:nvPr/>
        </p:nvSpPr>
        <p:spPr>
          <a:xfrm>
            <a:off x="5750023" y="905322"/>
            <a:ext cx="72000" cy="72000"/>
          </a:xfrm>
          <a:prstGeom prst="ellipse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2" name="TextBox 353">
            <a:extLst>
              <a:ext uri="{FF2B5EF4-FFF2-40B4-BE49-F238E27FC236}">
                <a16:creationId xmlns:a16="http://schemas.microsoft.com/office/drawing/2014/main" id="{DCFBBA63-6E24-7D83-AB3C-BD41725837EF}"/>
              </a:ext>
            </a:extLst>
          </p:cNvPr>
          <p:cNvSpPr txBox="1"/>
          <p:nvPr/>
        </p:nvSpPr>
        <p:spPr>
          <a:xfrm>
            <a:off x="5790465" y="575047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RT</a:t>
            </a:r>
            <a:r>
              <a:rPr lang="en-GB" sz="8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MS</a:t>
            </a:r>
          </a:p>
        </p:txBody>
      </p:sp>
      <p:sp>
        <p:nvSpPr>
          <p:cNvPr id="143" name="TextBox 353">
            <a:extLst>
              <a:ext uri="{FF2B5EF4-FFF2-40B4-BE49-F238E27FC236}">
                <a16:creationId xmlns:a16="http://schemas.microsoft.com/office/drawing/2014/main" id="{F69072F1-719F-9CE9-A2F9-37019A2DE465}"/>
              </a:ext>
            </a:extLst>
          </p:cNvPr>
          <p:cNvSpPr txBox="1"/>
          <p:nvPr/>
        </p:nvSpPr>
        <p:spPr>
          <a:xfrm>
            <a:off x="5790465" y="818213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VRT</a:t>
            </a:r>
            <a:r>
              <a:rPr lang="en-GB" sz="8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</a:p>
        </p:txBody>
      </p:sp>
      <p:sp>
        <p:nvSpPr>
          <p:cNvPr id="144" name="TextBox 349">
            <a:extLst>
              <a:ext uri="{FF2B5EF4-FFF2-40B4-BE49-F238E27FC236}">
                <a16:creationId xmlns:a16="http://schemas.microsoft.com/office/drawing/2014/main" id="{061F54C7-065A-D799-4E07-899CE99EDE5E}"/>
              </a:ext>
            </a:extLst>
          </p:cNvPr>
          <p:cNvSpPr txBox="1"/>
          <p:nvPr/>
        </p:nvSpPr>
        <p:spPr>
          <a:xfrm>
            <a:off x="2643798" y="-21723"/>
            <a:ext cx="4135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Verifying Rainfall Thresholds (VRT)</a:t>
            </a:r>
          </a:p>
        </p:txBody>
      </p:sp>
      <p:cxnSp>
        <p:nvCxnSpPr>
          <p:cNvPr id="145" name="Connettore diritto 251">
            <a:extLst>
              <a:ext uri="{FF2B5EF4-FFF2-40B4-BE49-F238E27FC236}">
                <a16:creationId xmlns:a16="http://schemas.microsoft.com/office/drawing/2014/main" id="{838378B3-59B5-6E3F-DE9B-0E8A6618B659}"/>
              </a:ext>
            </a:extLst>
          </p:cNvPr>
          <p:cNvCxnSpPr>
            <a:cxnSpLocks/>
          </p:cNvCxnSpPr>
          <p:nvPr/>
        </p:nvCxnSpPr>
        <p:spPr>
          <a:xfrm flipV="1">
            <a:off x="3449057" y="4542834"/>
            <a:ext cx="703923" cy="270785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diritto 252">
            <a:extLst>
              <a:ext uri="{FF2B5EF4-FFF2-40B4-BE49-F238E27FC236}">
                <a16:creationId xmlns:a16="http://schemas.microsoft.com/office/drawing/2014/main" id="{6C28DA73-B4A6-AD77-E0BE-9F14F6439B8D}"/>
              </a:ext>
            </a:extLst>
          </p:cNvPr>
          <p:cNvCxnSpPr>
            <a:cxnSpLocks/>
          </p:cNvCxnSpPr>
          <p:nvPr/>
        </p:nvCxnSpPr>
        <p:spPr>
          <a:xfrm>
            <a:off x="3449057" y="6744983"/>
            <a:ext cx="703923" cy="24615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ttangolo 253">
            <a:extLst>
              <a:ext uri="{FF2B5EF4-FFF2-40B4-BE49-F238E27FC236}">
                <a16:creationId xmlns:a16="http://schemas.microsoft.com/office/drawing/2014/main" id="{117A49D3-47F2-4F3A-5E8C-C4FC954304AA}"/>
              </a:ext>
            </a:extLst>
          </p:cNvPr>
          <p:cNvSpPr/>
          <p:nvPr/>
        </p:nvSpPr>
        <p:spPr>
          <a:xfrm>
            <a:off x="2587188" y="4813619"/>
            <a:ext cx="861869" cy="1931364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ttangolo 250">
            <a:extLst>
              <a:ext uri="{FF2B5EF4-FFF2-40B4-BE49-F238E27FC236}">
                <a16:creationId xmlns:a16="http://schemas.microsoft.com/office/drawing/2014/main" id="{600F823E-FD62-C872-3BBC-2B200EA0531C}"/>
              </a:ext>
            </a:extLst>
          </p:cNvPr>
          <p:cNvSpPr/>
          <p:nvPr/>
        </p:nvSpPr>
        <p:spPr>
          <a:xfrm>
            <a:off x="4157766" y="4542834"/>
            <a:ext cx="2564577" cy="2448301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05">
            <a:extLst>
              <a:ext uri="{FF2B5EF4-FFF2-40B4-BE49-F238E27FC236}">
                <a16:creationId xmlns:a16="http://schemas.microsoft.com/office/drawing/2014/main" id="{6B7F4FA5-819A-4E60-3F07-2746C8209F35}"/>
              </a:ext>
            </a:extLst>
          </p:cNvPr>
          <p:cNvSpPr txBox="1"/>
          <p:nvPr/>
        </p:nvSpPr>
        <p:spPr>
          <a:xfrm>
            <a:off x="2587188" y="4549699"/>
            <a:ext cx="234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800" dirty="0"/>
              <a:t>e</a:t>
            </a:r>
            <a:endParaRPr lang="en-GB" sz="800" dirty="0"/>
          </a:p>
        </p:txBody>
      </p:sp>
      <p:sp>
        <p:nvSpPr>
          <p:cNvPr id="150" name="TextBox 366">
            <a:extLst>
              <a:ext uri="{FF2B5EF4-FFF2-40B4-BE49-F238E27FC236}">
                <a16:creationId xmlns:a16="http://schemas.microsoft.com/office/drawing/2014/main" id="{232C79BF-C771-1769-F507-202232AF8AAB}"/>
              </a:ext>
            </a:extLst>
          </p:cNvPr>
          <p:cNvSpPr txBox="1"/>
          <p:nvPr/>
        </p:nvSpPr>
        <p:spPr>
          <a:xfrm rot="16200000">
            <a:off x="-326339" y="5557894"/>
            <a:ext cx="791820" cy="24586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Sierra</a:t>
            </a:r>
          </a:p>
        </p:txBody>
      </p:sp>
      <p:sp>
        <p:nvSpPr>
          <p:cNvPr id="151" name="TextBox 105">
            <a:extLst>
              <a:ext uri="{FF2B5EF4-FFF2-40B4-BE49-F238E27FC236}">
                <a16:creationId xmlns:a16="http://schemas.microsoft.com/office/drawing/2014/main" id="{D1DACB59-16C9-22F6-0C6F-5105B5EF77CB}"/>
              </a:ext>
            </a:extLst>
          </p:cNvPr>
          <p:cNvSpPr txBox="1"/>
          <p:nvPr/>
        </p:nvSpPr>
        <p:spPr>
          <a:xfrm>
            <a:off x="507001" y="4397131"/>
            <a:ext cx="234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800" dirty="0"/>
              <a:t>d</a:t>
            </a:r>
            <a:endParaRPr lang="en-GB" sz="800" dirty="0"/>
          </a:p>
        </p:txBody>
      </p:sp>
      <p:sp>
        <p:nvSpPr>
          <p:cNvPr id="152" name="TextBox 105">
            <a:extLst>
              <a:ext uri="{FF2B5EF4-FFF2-40B4-BE49-F238E27FC236}">
                <a16:creationId xmlns:a16="http://schemas.microsoft.com/office/drawing/2014/main" id="{E2E3270F-E3FE-1446-872E-623D14F3A3C9}"/>
              </a:ext>
            </a:extLst>
          </p:cNvPr>
          <p:cNvSpPr txBox="1"/>
          <p:nvPr/>
        </p:nvSpPr>
        <p:spPr>
          <a:xfrm>
            <a:off x="4157411" y="4276788"/>
            <a:ext cx="234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800" dirty="0"/>
              <a:t>f</a:t>
            </a:r>
            <a:endParaRPr lang="en-GB" sz="800" dirty="0"/>
          </a:p>
        </p:txBody>
      </p:sp>
      <p:cxnSp>
        <p:nvCxnSpPr>
          <p:cNvPr id="153" name="Connettore diritto 251">
            <a:extLst>
              <a:ext uri="{FF2B5EF4-FFF2-40B4-BE49-F238E27FC236}">
                <a16:creationId xmlns:a16="http://schemas.microsoft.com/office/drawing/2014/main" id="{FCC85595-9A49-38CA-8C1B-E4A27E73531E}"/>
              </a:ext>
            </a:extLst>
          </p:cNvPr>
          <p:cNvCxnSpPr>
            <a:cxnSpLocks/>
          </p:cNvCxnSpPr>
          <p:nvPr/>
        </p:nvCxnSpPr>
        <p:spPr>
          <a:xfrm flipV="1">
            <a:off x="3449057" y="1735431"/>
            <a:ext cx="703923" cy="270785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ttore diritto 252">
            <a:extLst>
              <a:ext uri="{FF2B5EF4-FFF2-40B4-BE49-F238E27FC236}">
                <a16:creationId xmlns:a16="http://schemas.microsoft.com/office/drawing/2014/main" id="{11DDBACF-0B82-F22A-EAB0-5B3318D0A4EE}"/>
              </a:ext>
            </a:extLst>
          </p:cNvPr>
          <p:cNvCxnSpPr>
            <a:cxnSpLocks/>
          </p:cNvCxnSpPr>
          <p:nvPr/>
        </p:nvCxnSpPr>
        <p:spPr>
          <a:xfrm>
            <a:off x="3449057" y="3937580"/>
            <a:ext cx="703923" cy="24615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ttangolo 253">
            <a:extLst>
              <a:ext uri="{FF2B5EF4-FFF2-40B4-BE49-F238E27FC236}">
                <a16:creationId xmlns:a16="http://schemas.microsoft.com/office/drawing/2014/main" id="{E62EF741-4EAD-8C88-2FFE-A54AF074A352}"/>
              </a:ext>
            </a:extLst>
          </p:cNvPr>
          <p:cNvSpPr/>
          <p:nvPr/>
        </p:nvSpPr>
        <p:spPr>
          <a:xfrm>
            <a:off x="2587188" y="2006216"/>
            <a:ext cx="861869" cy="1931364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ttangolo 250">
            <a:extLst>
              <a:ext uri="{FF2B5EF4-FFF2-40B4-BE49-F238E27FC236}">
                <a16:creationId xmlns:a16="http://schemas.microsoft.com/office/drawing/2014/main" id="{293D665F-A7EB-5310-8C48-7612D828D1CB}"/>
              </a:ext>
            </a:extLst>
          </p:cNvPr>
          <p:cNvSpPr/>
          <p:nvPr/>
        </p:nvSpPr>
        <p:spPr>
          <a:xfrm>
            <a:off x="4157766" y="1735431"/>
            <a:ext cx="2564577" cy="2448301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TextBox 105">
            <a:extLst>
              <a:ext uri="{FF2B5EF4-FFF2-40B4-BE49-F238E27FC236}">
                <a16:creationId xmlns:a16="http://schemas.microsoft.com/office/drawing/2014/main" id="{BD612A62-F761-5369-BDFF-208A631A5005}"/>
              </a:ext>
            </a:extLst>
          </p:cNvPr>
          <p:cNvSpPr txBox="1"/>
          <p:nvPr/>
        </p:nvSpPr>
        <p:spPr>
          <a:xfrm>
            <a:off x="2587188" y="1742296"/>
            <a:ext cx="234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800" dirty="0"/>
              <a:t>b</a:t>
            </a:r>
            <a:endParaRPr lang="en-GB" sz="800" dirty="0"/>
          </a:p>
        </p:txBody>
      </p:sp>
      <p:sp>
        <p:nvSpPr>
          <p:cNvPr id="158" name="TextBox 366">
            <a:extLst>
              <a:ext uri="{FF2B5EF4-FFF2-40B4-BE49-F238E27FC236}">
                <a16:creationId xmlns:a16="http://schemas.microsoft.com/office/drawing/2014/main" id="{9183A0DE-CEE4-25A1-8293-1ED0BB5338B6}"/>
              </a:ext>
            </a:extLst>
          </p:cNvPr>
          <p:cNvSpPr txBox="1"/>
          <p:nvPr/>
        </p:nvSpPr>
        <p:spPr>
          <a:xfrm rot="16200000">
            <a:off x="-326339" y="2750491"/>
            <a:ext cx="791820" cy="24586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Costa</a:t>
            </a:r>
          </a:p>
        </p:txBody>
      </p:sp>
      <p:sp>
        <p:nvSpPr>
          <p:cNvPr id="159" name="TextBox 105">
            <a:extLst>
              <a:ext uri="{FF2B5EF4-FFF2-40B4-BE49-F238E27FC236}">
                <a16:creationId xmlns:a16="http://schemas.microsoft.com/office/drawing/2014/main" id="{F1FCE678-E15B-F002-D241-4DD637B58696}"/>
              </a:ext>
            </a:extLst>
          </p:cNvPr>
          <p:cNvSpPr txBox="1"/>
          <p:nvPr/>
        </p:nvSpPr>
        <p:spPr>
          <a:xfrm>
            <a:off x="507001" y="1589728"/>
            <a:ext cx="234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800" dirty="0"/>
              <a:t>a</a:t>
            </a:r>
            <a:endParaRPr lang="en-GB" sz="800" dirty="0"/>
          </a:p>
        </p:txBody>
      </p:sp>
      <p:sp>
        <p:nvSpPr>
          <p:cNvPr id="160" name="TextBox 105">
            <a:extLst>
              <a:ext uri="{FF2B5EF4-FFF2-40B4-BE49-F238E27FC236}">
                <a16:creationId xmlns:a16="http://schemas.microsoft.com/office/drawing/2014/main" id="{0F7B3FDE-518F-8A33-E1AA-3026A5A94ADC}"/>
              </a:ext>
            </a:extLst>
          </p:cNvPr>
          <p:cNvSpPr txBox="1"/>
          <p:nvPr/>
        </p:nvSpPr>
        <p:spPr>
          <a:xfrm>
            <a:off x="4157411" y="1469385"/>
            <a:ext cx="234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800" dirty="0"/>
              <a:t>c</a:t>
            </a:r>
            <a:endParaRPr lang="en-GB" sz="800" dirty="0"/>
          </a:p>
        </p:txBody>
      </p:sp>
      <p:sp>
        <p:nvSpPr>
          <p:cNvPr id="161" name="Rettangolo 160">
            <a:extLst>
              <a:ext uri="{FF2B5EF4-FFF2-40B4-BE49-F238E27FC236}">
                <a16:creationId xmlns:a16="http://schemas.microsoft.com/office/drawing/2014/main" id="{A8B9B23C-EDE3-5A3B-3D6E-6C6B21C0B49A}"/>
              </a:ext>
            </a:extLst>
          </p:cNvPr>
          <p:cNvSpPr/>
          <p:nvPr/>
        </p:nvSpPr>
        <p:spPr>
          <a:xfrm>
            <a:off x="3183609" y="279375"/>
            <a:ext cx="2341536" cy="107164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162" name="Rettangolo 161">
            <a:extLst>
              <a:ext uri="{FF2B5EF4-FFF2-40B4-BE49-F238E27FC236}">
                <a16:creationId xmlns:a16="http://schemas.microsoft.com/office/drawing/2014/main" id="{D3021397-D3C6-5040-2A28-D916148E1262}"/>
              </a:ext>
            </a:extLst>
          </p:cNvPr>
          <p:cNvSpPr/>
          <p:nvPr/>
        </p:nvSpPr>
        <p:spPr>
          <a:xfrm>
            <a:off x="5657144" y="567148"/>
            <a:ext cx="623024" cy="487371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163" name="TextBox 351">
            <a:extLst>
              <a:ext uri="{FF2B5EF4-FFF2-40B4-BE49-F238E27FC236}">
                <a16:creationId xmlns:a16="http://schemas.microsoft.com/office/drawing/2014/main" id="{7537CE8E-EE56-78F8-1E77-9D9590357120}"/>
              </a:ext>
            </a:extLst>
          </p:cNvPr>
          <p:cNvSpPr txBox="1"/>
          <p:nvPr/>
        </p:nvSpPr>
        <p:spPr>
          <a:xfrm>
            <a:off x="3129365" y="279375"/>
            <a:ext cx="245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Net distributions of tp(x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perc) values from short-range ecPoint rainfall forecasts </a:t>
            </a:r>
          </a:p>
        </p:txBody>
      </p:sp>
      <p:sp>
        <p:nvSpPr>
          <p:cNvPr id="164" name="TextBox 349">
            <a:extLst>
              <a:ext uri="{FF2B5EF4-FFF2-40B4-BE49-F238E27FC236}">
                <a16:creationId xmlns:a16="http://schemas.microsoft.com/office/drawing/2014/main" id="{82A64A83-784D-FE3B-A977-A5D5A2F8C9BE}"/>
              </a:ext>
            </a:extLst>
          </p:cNvPr>
          <p:cNvSpPr txBox="1"/>
          <p:nvPr/>
        </p:nvSpPr>
        <p:spPr>
          <a:xfrm>
            <a:off x="322147" y="-27145"/>
            <a:ext cx="2259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bservational rainfall climatology</a:t>
            </a:r>
          </a:p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2010-01-01 to 2019-12-31</a:t>
            </a:r>
          </a:p>
        </p:txBody>
      </p:sp>
      <p:cxnSp>
        <p:nvCxnSpPr>
          <p:cNvPr id="165" name="Connettore 2 164">
            <a:extLst>
              <a:ext uri="{FF2B5EF4-FFF2-40B4-BE49-F238E27FC236}">
                <a16:creationId xmlns:a16="http://schemas.microsoft.com/office/drawing/2014/main" id="{9A07D063-6386-E170-8D12-554F09DD150D}"/>
              </a:ext>
            </a:extLst>
          </p:cNvPr>
          <p:cNvCxnSpPr>
            <a:cxnSpLocks/>
          </p:cNvCxnSpPr>
          <p:nvPr/>
        </p:nvCxnSpPr>
        <p:spPr>
          <a:xfrm>
            <a:off x="463580" y="2046870"/>
            <a:ext cx="742753" cy="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ttore 2 165">
            <a:extLst>
              <a:ext uri="{FF2B5EF4-FFF2-40B4-BE49-F238E27FC236}">
                <a16:creationId xmlns:a16="http://schemas.microsoft.com/office/drawing/2014/main" id="{7A07C078-3E04-FE56-6D55-E33C2FA74F5A}"/>
              </a:ext>
            </a:extLst>
          </p:cNvPr>
          <p:cNvCxnSpPr>
            <a:cxnSpLocks/>
          </p:cNvCxnSpPr>
          <p:nvPr/>
        </p:nvCxnSpPr>
        <p:spPr>
          <a:xfrm>
            <a:off x="1216212" y="2057086"/>
            <a:ext cx="0" cy="1809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ttore 2 166">
            <a:extLst>
              <a:ext uri="{FF2B5EF4-FFF2-40B4-BE49-F238E27FC236}">
                <a16:creationId xmlns:a16="http://schemas.microsoft.com/office/drawing/2014/main" id="{6C5CB558-50B8-6170-9D49-72B8A8C90678}"/>
              </a:ext>
            </a:extLst>
          </p:cNvPr>
          <p:cNvCxnSpPr>
            <a:cxnSpLocks/>
          </p:cNvCxnSpPr>
          <p:nvPr/>
        </p:nvCxnSpPr>
        <p:spPr>
          <a:xfrm>
            <a:off x="463580" y="1957740"/>
            <a:ext cx="1783771" cy="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ttore 2 167">
            <a:extLst>
              <a:ext uri="{FF2B5EF4-FFF2-40B4-BE49-F238E27FC236}">
                <a16:creationId xmlns:a16="http://schemas.microsoft.com/office/drawing/2014/main" id="{1995F4C4-EA5A-56FE-21FC-E2B537A64289}"/>
              </a:ext>
            </a:extLst>
          </p:cNvPr>
          <p:cNvCxnSpPr>
            <a:cxnSpLocks/>
          </p:cNvCxnSpPr>
          <p:nvPr/>
        </p:nvCxnSpPr>
        <p:spPr>
          <a:xfrm>
            <a:off x="2262295" y="1969129"/>
            <a:ext cx="0" cy="18979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714">
            <a:extLst>
              <a:ext uri="{FF2B5EF4-FFF2-40B4-BE49-F238E27FC236}">
                <a16:creationId xmlns:a16="http://schemas.microsoft.com/office/drawing/2014/main" id="{00312C2C-41E1-CEA7-CE4B-B15EADB3A69A}"/>
              </a:ext>
            </a:extLst>
          </p:cNvPr>
          <p:cNvCxnSpPr>
            <a:cxnSpLocks/>
          </p:cNvCxnSpPr>
          <p:nvPr/>
        </p:nvCxnSpPr>
        <p:spPr>
          <a:xfrm>
            <a:off x="997337" y="701863"/>
            <a:ext cx="725668" cy="0"/>
          </a:xfrm>
          <a:prstGeom prst="line">
            <a:avLst/>
          </a:prstGeom>
          <a:ln w="12700">
            <a:solidFill>
              <a:srgbClr val="FAE6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715">
            <a:extLst>
              <a:ext uri="{FF2B5EF4-FFF2-40B4-BE49-F238E27FC236}">
                <a16:creationId xmlns:a16="http://schemas.microsoft.com/office/drawing/2014/main" id="{05C851D8-D6E4-1214-8906-454FD961577E}"/>
              </a:ext>
            </a:extLst>
          </p:cNvPr>
          <p:cNvSpPr txBox="1"/>
          <p:nvPr/>
        </p:nvSpPr>
        <p:spPr>
          <a:xfrm>
            <a:off x="997336" y="433490"/>
            <a:ext cx="725668" cy="21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Climatology</a:t>
            </a:r>
          </a:p>
        </p:txBody>
      </p:sp>
      <p:sp>
        <p:nvSpPr>
          <p:cNvPr id="171" name="Rectangle 1">
            <a:extLst>
              <a:ext uri="{FF2B5EF4-FFF2-40B4-BE49-F238E27FC236}">
                <a16:creationId xmlns:a16="http://schemas.microsoft.com/office/drawing/2014/main" id="{AAF3E5CC-1894-18FF-6FF7-6E2937ECBADF}"/>
              </a:ext>
            </a:extLst>
          </p:cNvPr>
          <p:cNvSpPr/>
          <p:nvPr/>
        </p:nvSpPr>
        <p:spPr>
          <a:xfrm>
            <a:off x="1830991" y="611863"/>
            <a:ext cx="540000" cy="180000"/>
          </a:xfrm>
          <a:prstGeom prst="rect">
            <a:avLst/>
          </a:prstGeom>
          <a:solidFill>
            <a:srgbClr val="FAE61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2" name="Rectangle 2768">
            <a:extLst>
              <a:ext uri="{FF2B5EF4-FFF2-40B4-BE49-F238E27FC236}">
                <a16:creationId xmlns:a16="http://schemas.microsoft.com/office/drawing/2014/main" id="{90796005-2733-5294-B601-E7DFB2AD74BF}"/>
              </a:ext>
            </a:extLst>
          </p:cNvPr>
          <p:cNvSpPr/>
          <p:nvPr/>
        </p:nvSpPr>
        <p:spPr>
          <a:xfrm>
            <a:off x="520682" y="446057"/>
            <a:ext cx="1883724" cy="586017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173" name="TextBox 1715">
            <a:extLst>
              <a:ext uri="{FF2B5EF4-FFF2-40B4-BE49-F238E27FC236}">
                <a16:creationId xmlns:a16="http://schemas.microsoft.com/office/drawing/2014/main" id="{58FC0EBA-C292-4F78-AC3D-2069909FC535}"/>
              </a:ext>
            </a:extLst>
          </p:cNvPr>
          <p:cNvSpPr txBox="1"/>
          <p:nvPr/>
        </p:nvSpPr>
        <p:spPr>
          <a:xfrm>
            <a:off x="1811289" y="401371"/>
            <a:ext cx="5314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95% CI</a:t>
            </a:r>
          </a:p>
        </p:txBody>
      </p:sp>
      <p:sp>
        <p:nvSpPr>
          <p:cNvPr id="174" name="Ovale 173">
            <a:extLst>
              <a:ext uri="{FF2B5EF4-FFF2-40B4-BE49-F238E27FC236}">
                <a16:creationId xmlns:a16="http://schemas.microsoft.com/office/drawing/2014/main" id="{601259CB-90E3-B50E-03B1-71EC6A2365E1}"/>
              </a:ext>
            </a:extLst>
          </p:cNvPr>
          <p:cNvSpPr/>
          <p:nvPr/>
        </p:nvSpPr>
        <p:spPr>
          <a:xfrm>
            <a:off x="1324171" y="665863"/>
            <a:ext cx="72000" cy="72000"/>
          </a:xfrm>
          <a:prstGeom prst="ellipse">
            <a:avLst/>
          </a:prstGeom>
          <a:solidFill>
            <a:srgbClr val="FAE610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5" name="Connettore 2 174">
            <a:extLst>
              <a:ext uri="{FF2B5EF4-FFF2-40B4-BE49-F238E27FC236}">
                <a16:creationId xmlns:a16="http://schemas.microsoft.com/office/drawing/2014/main" id="{79814AEC-8BA7-E4B8-2765-45E23A6FCAAB}"/>
              </a:ext>
            </a:extLst>
          </p:cNvPr>
          <p:cNvCxnSpPr>
            <a:cxnSpLocks/>
          </p:cNvCxnSpPr>
          <p:nvPr/>
        </p:nvCxnSpPr>
        <p:spPr>
          <a:xfrm>
            <a:off x="463580" y="2426593"/>
            <a:ext cx="160421" cy="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ttore 2 175">
            <a:extLst>
              <a:ext uri="{FF2B5EF4-FFF2-40B4-BE49-F238E27FC236}">
                <a16:creationId xmlns:a16="http://schemas.microsoft.com/office/drawing/2014/main" id="{7723319C-F51D-DB8F-7284-A75FDD8846CC}"/>
              </a:ext>
            </a:extLst>
          </p:cNvPr>
          <p:cNvCxnSpPr>
            <a:cxnSpLocks/>
          </p:cNvCxnSpPr>
          <p:nvPr/>
        </p:nvCxnSpPr>
        <p:spPr>
          <a:xfrm>
            <a:off x="640669" y="2434255"/>
            <a:ext cx="0" cy="1432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ttangolo 176">
            <a:extLst>
              <a:ext uri="{FF2B5EF4-FFF2-40B4-BE49-F238E27FC236}">
                <a16:creationId xmlns:a16="http://schemas.microsoft.com/office/drawing/2014/main" id="{B06C7989-EDB2-16F4-E51E-A87B5DB7CBCC}"/>
              </a:ext>
            </a:extLst>
          </p:cNvPr>
          <p:cNvSpPr/>
          <p:nvPr/>
        </p:nvSpPr>
        <p:spPr>
          <a:xfrm>
            <a:off x="1215336" y="1960587"/>
            <a:ext cx="1043048" cy="1897914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Rettangolo 177">
            <a:extLst>
              <a:ext uri="{FF2B5EF4-FFF2-40B4-BE49-F238E27FC236}">
                <a16:creationId xmlns:a16="http://schemas.microsoft.com/office/drawing/2014/main" id="{B1694625-73CF-E874-A22B-4D7DD31A6D1F}"/>
              </a:ext>
            </a:extLst>
          </p:cNvPr>
          <p:cNvSpPr/>
          <p:nvPr/>
        </p:nvSpPr>
        <p:spPr>
          <a:xfrm>
            <a:off x="640669" y="1960587"/>
            <a:ext cx="574667" cy="1897914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TextBox 1715">
            <a:extLst>
              <a:ext uri="{FF2B5EF4-FFF2-40B4-BE49-F238E27FC236}">
                <a16:creationId xmlns:a16="http://schemas.microsoft.com/office/drawing/2014/main" id="{863870A1-EA41-F5D0-66CF-AF5C782877F7}"/>
              </a:ext>
            </a:extLst>
          </p:cNvPr>
          <p:cNvSpPr txBox="1"/>
          <p:nvPr/>
        </p:nvSpPr>
        <p:spPr>
          <a:xfrm>
            <a:off x="362910" y="594150"/>
            <a:ext cx="725668" cy="21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Costa</a:t>
            </a:r>
          </a:p>
        </p:txBody>
      </p:sp>
      <p:cxnSp>
        <p:nvCxnSpPr>
          <p:cNvPr id="180" name="Straight Connector 1714">
            <a:extLst>
              <a:ext uri="{FF2B5EF4-FFF2-40B4-BE49-F238E27FC236}">
                <a16:creationId xmlns:a16="http://schemas.microsoft.com/office/drawing/2014/main" id="{E7F2A673-2CC3-65EE-C8B4-F8ACD4A4AB43}"/>
              </a:ext>
            </a:extLst>
          </p:cNvPr>
          <p:cNvCxnSpPr>
            <a:cxnSpLocks/>
          </p:cNvCxnSpPr>
          <p:nvPr/>
        </p:nvCxnSpPr>
        <p:spPr>
          <a:xfrm>
            <a:off x="1000997" y="924362"/>
            <a:ext cx="725668" cy="0"/>
          </a:xfrm>
          <a:prstGeom prst="line">
            <a:avLst/>
          </a:prstGeom>
          <a:ln w="12700">
            <a:solidFill>
              <a:srgbClr val="C19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">
            <a:extLst>
              <a:ext uri="{FF2B5EF4-FFF2-40B4-BE49-F238E27FC236}">
                <a16:creationId xmlns:a16="http://schemas.microsoft.com/office/drawing/2014/main" id="{D3251BFA-1709-172A-07D3-1DBD04C06846}"/>
              </a:ext>
            </a:extLst>
          </p:cNvPr>
          <p:cNvSpPr/>
          <p:nvPr/>
        </p:nvSpPr>
        <p:spPr>
          <a:xfrm>
            <a:off x="1834651" y="834362"/>
            <a:ext cx="540000" cy="180000"/>
          </a:xfrm>
          <a:prstGeom prst="rect">
            <a:avLst/>
          </a:prstGeom>
          <a:solidFill>
            <a:srgbClr val="C19A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2" name="Ovale 181">
            <a:extLst>
              <a:ext uri="{FF2B5EF4-FFF2-40B4-BE49-F238E27FC236}">
                <a16:creationId xmlns:a16="http://schemas.microsoft.com/office/drawing/2014/main" id="{7009B753-05B0-F128-4C56-8AF8CAB44330}"/>
              </a:ext>
            </a:extLst>
          </p:cNvPr>
          <p:cNvSpPr/>
          <p:nvPr/>
        </p:nvSpPr>
        <p:spPr>
          <a:xfrm>
            <a:off x="1327831" y="888362"/>
            <a:ext cx="72000" cy="72000"/>
          </a:xfrm>
          <a:prstGeom prst="ellipse">
            <a:avLst/>
          </a:prstGeom>
          <a:solidFill>
            <a:srgbClr val="C19A6B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TextBox 1715">
            <a:extLst>
              <a:ext uri="{FF2B5EF4-FFF2-40B4-BE49-F238E27FC236}">
                <a16:creationId xmlns:a16="http://schemas.microsoft.com/office/drawing/2014/main" id="{83D61ED9-F556-8F39-BB52-16DE335C2976}"/>
              </a:ext>
            </a:extLst>
          </p:cNvPr>
          <p:cNvSpPr txBox="1"/>
          <p:nvPr/>
        </p:nvSpPr>
        <p:spPr>
          <a:xfrm>
            <a:off x="366570" y="816649"/>
            <a:ext cx="725668" cy="21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Sierra</a:t>
            </a:r>
          </a:p>
        </p:txBody>
      </p:sp>
      <p:sp>
        <p:nvSpPr>
          <p:cNvPr id="184" name="Rectangle 22">
            <a:extLst>
              <a:ext uri="{FF2B5EF4-FFF2-40B4-BE49-F238E27FC236}">
                <a16:creationId xmlns:a16="http://schemas.microsoft.com/office/drawing/2014/main" id="{1A6961E7-426D-A369-91CB-0A39C34BA192}"/>
              </a:ext>
            </a:extLst>
          </p:cNvPr>
          <p:cNvSpPr/>
          <p:nvPr/>
        </p:nvSpPr>
        <p:spPr>
          <a:xfrm>
            <a:off x="666242" y="1324522"/>
            <a:ext cx="180000" cy="90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25">
            <a:extLst>
              <a:ext uri="{FF2B5EF4-FFF2-40B4-BE49-F238E27FC236}">
                <a16:creationId xmlns:a16="http://schemas.microsoft.com/office/drawing/2014/main" id="{5D2FFC04-1128-512A-FE02-E7B8BDA524E9}"/>
              </a:ext>
            </a:extLst>
          </p:cNvPr>
          <p:cNvSpPr/>
          <p:nvPr/>
        </p:nvSpPr>
        <p:spPr>
          <a:xfrm>
            <a:off x="666252" y="1176217"/>
            <a:ext cx="180000" cy="90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CasellaDiTesto 278">
            <a:extLst>
              <a:ext uri="{FF2B5EF4-FFF2-40B4-BE49-F238E27FC236}">
                <a16:creationId xmlns:a16="http://schemas.microsoft.com/office/drawing/2014/main" id="{99831B10-2FB0-2D33-91B1-6D721CFB1D27}"/>
              </a:ext>
            </a:extLst>
          </p:cNvPr>
          <p:cNvSpPr txBox="1"/>
          <p:nvPr/>
        </p:nvSpPr>
        <p:spPr>
          <a:xfrm>
            <a:off x="799754" y="1113495"/>
            <a:ext cx="2386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Moderately severe rainfall events</a:t>
            </a:r>
            <a:endParaRPr lang="en-GB" sz="800" dirty="0"/>
          </a:p>
        </p:txBody>
      </p:sp>
      <p:sp>
        <p:nvSpPr>
          <p:cNvPr id="187" name="CasellaDiTesto 278">
            <a:extLst>
              <a:ext uri="{FF2B5EF4-FFF2-40B4-BE49-F238E27FC236}">
                <a16:creationId xmlns:a16="http://schemas.microsoft.com/office/drawing/2014/main" id="{1A3EEFF2-9810-0BFD-5466-619C53515C08}"/>
              </a:ext>
            </a:extLst>
          </p:cNvPr>
          <p:cNvSpPr txBox="1"/>
          <p:nvPr/>
        </p:nvSpPr>
        <p:spPr>
          <a:xfrm>
            <a:off x="799754" y="1261800"/>
            <a:ext cx="14544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Severe rainfall events</a:t>
            </a:r>
            <a:endParaRPr lang="en-GB" sz="800" dirty="0"/>
          </a:p>
        </p:txBody>
      </p:sp>
      <p:sp>
        <p:nvSpPr>
          <p:cNvPr id="188" name="Rectangle 2768">
            <a:extLst>
              <a:ext uri="{FF2B5EF4-FFF2-40B4-BE49-F238E27FC236}">
                <a16:creationId xmlns:a16="http://schemas.microsoft.com/office/drawing/2014/main" id="{2DCF4766-D6D7-06D1-B1F6-DF3D0E3509D6}"/>
              </a:ext>
            </a:extLst>
          </p:cNvPr>
          <p:cNvSpPr/>
          <p:nvPr/>
        </p:nvSpPr>
        <p:spPr>
          <a:xfrm>
            <a:off x="613079" y="1113380"/>
            <a:ext cx="1710650" cy="34648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cxnSp>
        <p:nvCxnSpPr>
          <p:cNvPr id="189" name="Connettore 2 188">
            <a:extLst>
              <a:ext uri="{FF2B5EF4-FFF2-40B4-BE49-F238E27FC236}">
                <a16:creationId xmlns:a16="http://schemas.microsoft.com/office/drawing/2014/main" id="{2017D58B-F34C-F0DC-DF50-CDFC86279FCB}"/>
              </a:ext>
            </a:extLst>
          </p:cNvPr>
          <p:cNvCxnSpPr>
            <a:cxnSpLocks/>
          </p:cNvCxnSpPr>
          <p:nvPr/>
        </p:nvCxnSpPr>
        <p:spPr>
          <a:xfrm>
            <a:off x="466430" y="4844007"/>
            <a:ext cx="388800" cy="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1A4D0887-F29F-14A3-F8BE-DB797BFD5760}"/>
              </a:ext>
            </a:extLst>
          </p:cNvPr>
          <p:cNvCxnSpPr>
            <a:cxnSpLocks/>
          </p:cNvCxnSpPr>
          <p:nvPr/>
        </p:nvCxnSpPr>
        <p:spPr>
          <a:xfrm>
            <a:off x="862614" y="4852761"/>
            <a:ext cx="0" cy="17895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ttore 2 190">
            <a:extLst>
              <a:ext uri="{FF2B5EF4-FFF2-40B4-BE49-F238E27FC236}">
                <a16:creationId xmlns:a16="http://schemas.microsoft.com/office/drawing/2014/main" id="{04B7649E-9DB6-C72C-5955-3BD0FD3C417B}"/>
              </a:ext>
            </a:extLst>
          </p:cNvPr>
          <p:cNvCxnSpPr>
            <a:cxnSpLocks/>
          </p:cNvCxnSpPr>
          <p:nvPr/>
        </p:nvCxnSpPr>
        <p:spPr>
          <a:xfrm>
            <a:off x="466430" y="4754877"/>
            <a:ext cx="1047916" cy="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ttore 2 191">
            <a:extLst>
              <a:ext uri="{FF2B5EF4-FFF2-40B4-BE49-F238E27FC236}">
                <a16:creationId xmlns:a16="http://schemas.microsoft.com/office/drawing/2014/main" id="{ABBF2211-E287-D8B3-7C92-8BAFEFFDD89C}"/>
              </a:ext>
            </a:extLst>
          </p:cNvPr>
          <p:cNvCxnSpPr>
            <a:cxnSpLocks/>
          </p:cNvCxnSpPr>
          <p:nvPr/>
        </p:nvCxnSpPr>
        <p:spPr>
          <a:xfrm flipH="1">
            <a:off x="1520786" y="4765143"/>
            <a:ext cx="0" cy="1877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ttore 2 192">
            <a:extLst>
              <a:ext uri="{FF2B5EF4-FFF2-40B4-BE49-F238E27FC236}">
                <a16:creationId xmlns:a16="http://schemas.microsoft.com/office/drawing/2014/main" id="{42FB168A-8424-4AB7-B118-991422BBFD8C}"/>
              </a:ext>
            </a:extLst>
          </p:cNvPr>
          <p:cNvCxnSpPr>
            <a:cxnSpLocks/>
          </p:cNvCxnSpPr>
          <p:nvPr/>
        </p:nvCxnSpPr>
        <p:spPr>
          <a:xfrm>
            <a:off x="466430" y="5223730"/>
            <a:ext cx="133516" cy="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ttore 2 193">
            <a:extLst>
              <a:ext uri="{FF2B5EF4-FFF2-40B4-BE49-F238E27FC236}">
                <a16:creationId xmlns:a16="http://schemas.microsoft.com/office/drawing/2014/main" id="{9175DA74-8A2D-85B6-0515-FC66DCD0A667}"/>
              </a:ext>
            </a:extLst>
          </p:cNvPr>
          <p:cNvCxnSpPr>
            <a:cxnSpLocks/>
          </p:cNvCxnSpPr>
          <p:nvPr/>
        </p:nvCxnSpPr>
        <p:spPr>
          <a:xfrm>
            <a:off x="619265" y="5233390"/>
            <a:ext cx="1516" cy="1408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ttangolo 194">
            <a:extLst>
              <a:ext uri="{FF2B5EF4-FFF2-40B4-BE49-F238E27FC236}">
                <a16:creationId xmlns:a16="http://schemas.microsoft.com/office/drawing/2014/main" id="{A91A2831-EEFC-B5DC-FA7D-63627245D025}"/>
              </a:ext>
            </a:extLst>
          </p:cNvPr>
          <p:cNvSpPr/>
          <p:nvPr/>
        </p:nvSpPr>
        <p:spPr>
          <a:xfrm>
            <a:off x="862134" y="4744365"/>
            <a:ext cx="658652" cy="1897914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ttangolo 195">
            <a:extLst>
              <a:ext uri="{FF2B5EF4-FFF2-40B4-BE49-F238E27FC236}">
                <a16:creationId xmlns:a16="http://schemas.microsoft.com/office/drawing/2014/main" id="{DF72FD3A-D909-D38C-072E-3A30BD211A02}"/>
              </a:ext>
            </a:extLst>
          </p:cNvPr>
          <p:cNvSpPr/>
          <p:nvPr/>
        </p:nvSpPr>
        <p:spPr>
          <a:xfrm>
            <a:off x="614298" y="4754877"/>
            <a:ext cx="247836" cy="1887402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ttangolo 196">
            <a:extLst>
              <a:ext uri="{FF2B5EF4-FFF2-40B4-BE49-F238E27FC236}">
                <a16:creationId xmlns:a16="http://schemas.microsoft.com/office/drawing/2014/main" id="{E3A658D3-7BD2-8594-8784-DC006A0F234F}"/>
              </a:ext>
            </a:extLst>
          </p:cNvPr>
          <p:cNvSpPr/>
          <p:nvPr/>
        </p:nvSpPr>
        <p:spPr>
          <a:xfrm>
            <a:off x="5324858" y="1850815"/>
            <a:ext cx="1071798" cy="2094589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Rettangolo 197">
            <a:extLst>
              <a:ext uri="{FF2B5EF4-FFF2-40B4-BE49-F238E27FC236}">
                <a16:creationId xmlns:a16="http://schemas.microsoft.com/office/drawing/2014/main" id="{2EB7C46F-5A40-17EF-5462-1B3D36CA1B93}"/>
              </a:ext>
            </a:extLst>
          </p:cNvPr>
          <p:cNvSpPr/>
          <p:nvPr/>
        </p:nvSpPr>
        <p:spPr>
          <a:xfrm>
            <a:off x="4642190" y="1846384"/>
            <a:ext cx="684357" cy="2099019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TextBox 88">
            <a:extLst>
              <a:ext uri="{FF2B5EF4-FFF2-40B4-BE49-F238E27FC236}">
                <a16:creationId xmlns:a16="http://schemas.microsoft.com/office/drawing/2014/main" id="{DE39B41E-0950-0AEA-37EF-E78CBFFB1DA2}"/>
              </a:ext>
            </a:extLst>
          </p:cNvPr>
          <p:cNvSpPr txBox="1"/>
          <p:nvPr/>
        </p:nvSpPr>
        <p:spPr>
          <a:xfrm rot="16200000">
            <a:off x="6266007" y="2844434"/>
            <a:ext cx="1051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Top ¾ flood events </a:t>
            </a:r>
            <a:endParaRPr lang="en-GB" sz="800" dirty="0"/>
          </a:p>
        </p:txBody>
      </p:sp>
      <p:sp>
        <p:nvSpPr>
          <p:cNvPr id="200" name="Rettangolo 199">
            <a:extLst>
              <a:ext uri="{FF2B5EF4-FFF2-40B4-BE49-F238E27FC236}">
                <a16:creationId xmlns:a16="http://schemas.microsoft.com/office/drawing/2014/main" id="{E1583CEB-05E3-6941-6B04-CC25FE3EFF78}"/>
              </a:ext>
            </a:extLst>
          </p:cNvPr>
          <p:cNvSpPr/>
          <p:nvPr/>
        </p:nvSpPr>
        <p:spPr>
          <a:xfrm>
            <a:off x="4909819" y="4636217"/>
            <a:ext cx="755476" cy="2099451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Rettangolo 200">
            <a:extLst>
              <a:ext uri="{FF2B5EF4-FFF2-40B4-BE49-F238E27FC236}">
                <a16:creationId xmlns:a16="http://schemas.microsoft.com/office/drawing/2014/main" id="{19E73A99-CC83-BC7E-E384-0CBC5BDD9DA9}"/>
              </a:ext>
            </a:extLst>
          </p:cNvPr>
          <p:cNvSpPr/>
          <p:nvPr/>
        </p:nvSpPr>
        <p:spPr>
          <a:xfrm>
            <a:off x="4603478" y="4640798"/>
            <a:ext cx="306340" cy="2094869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TextBox 88">
            <a:extLst>
              <a:ext uri="{FF2B5EF4-FFF2-40B4-BE49-F238E27FC236}">
                <a16:creationId xmlns:a16="http://schemas.microsoft.com/office/drawing/2014/main" id="{67CE61FF-6B89-CB72-5821-90237F153ADB}"/>
              </a:ext>
            </a:extLst>
          </p:cNvPr>
          <p:cNvSpPr txBox="1"/>
          <p:nvPr/>
        </p:nvSpPr>
        <p:spPr>
          <a:xfrm rot="16200000">
            <a:off x="6272773" y="5626331"/>
            <a:ext cx="1051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Top ¾ flood events </a:t>
            </a:r>
            <a:endParaRPr lang="en-GB" sz="800" dirty="0"/>
          </a:p>
        </p:txBody>
      </p:sp>
      <p:cxnSp>
        <p:nvCxnSpPr>
          <p:cNvPr id="203" name="Connettore diritto 202">
            <a:extLst>
              <a:ext uri="{FF2B5EF4-FFF2-40B4-BE49-F238E27FC236}">
                <a16:creationId xmlns:a16="http://schemas.microsoft.com/office/drawing/2014/main" id="{66A496D4-D173-0E22-DD7F-F268643F5E07}"/>
              </a:ext>
            </a:extLst>
          </p:cNvPr>
          <p:cNvCxnSpPr/>
          <p:nvPr/>
        </p:nvCxnSpPr>
        <p:spPr>
          <a:xfrm>
            <a:off x="4704536" y="3429947"/>
            <a:ext cx="0" cy="52622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ttore diritto 203">
            <a:extLst>
              <a:ext uri="{FF2B5EF4-FFF2-40B4-BE49-F238E27FC236}">
                <a16:creationId xmlns:a16="http://schemas.microsoft.com/office/drawing/2014/main" id="{20E2CD31-5C41-B44C-B60C-183173679A99}"/>
              </a:ext>
            </a:extLst>
          </p:cNvPr>
          <p:cNvCxnSpPr/>
          <p:nvPr/>
        </p:nvCxnSpPr>
        <p:spPr>
          <a:xfrm>
            <a:off x="5395262" y="3429947"/>
            <a:ext cx="0" cy="52622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e 204">
            <a:extLst>
              <a:ext uri="{FF2B5EF4-FFF2-40B4-BE49-F238E27FC236}">
                <a16:creationId xmlns:a16="http://schemas.microsoft.com/office/drawing/2014/main" id="{44FA1393-AC4B-739E-308E-69E3748EB6F3}"/>
              </a:ext>
            </a:extLst>
          </p:cNvPr>
          <p:cNvSpPr/>
          <p:nvPr/>
        </p:nvSpPr>
        <p:spPr>
          <a:xfrm>
            <a:off x="4669208" y="3907941"/>
            <a:ext cx="72000" cy="72000"/>
          </a:xfrm>
          <a:prstGeom prst="ellipse">
            <a:avLst/>
          </a:prstGeom>
          <a:solidFill>
            <a:srgbClr val="7F0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Ovale 205">
            <a:extLst>
              <a:ext uri="{FF2B5EF4-FFF2-40B4-BE49-F238E27FC236}">
                <a16:creationId xmlns:a16="http://schemas.microsoft.com/office/drawing/2014/main" id="{95667FFA-0E3F-A3C1-C2A2-2D8E93965C61}"/>
              </a:ext>
            </a:extLst>
          </p:cNvPr>
          <p:cNvSpPr/>
          <p:nvPr/>
        </p:nvSpPr>
        <p:spPr>
          <a:xfrm>
            <a:off x="5361639" y="3910505"/>
            <a:ext cx="72000" cy="72000"/>
          </a:xfrm>
          <a:prstGeom prst="ellipse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7" name="Straight Connector 75">
            <a:extLst>
              <a:ext uri="{FF2B5EF4-FFF2-40B4-BE49-F238E27FC236}">
                <a16:creationId xmlns:a16="http://schemas.microsoft.com/office/drawing/2014/main" id="{D8D07EBE-DA68-8C0D-98AD-F1AE28F9E83E}"/>
              </a:ext>
            </a:extLst>
          </p:cNvPr>
          <p:cNvCxnSpPr>
            <a:cxnSpLocks/>
          </p:cNvCxnSpPr>
          <p:nvPr/>
        </p:nvCxnSpPr>
        <p:spPr>
          <a:xfrm>
            <a:off x="4506039" y="3431652"/>
            <a:ext cx="23795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75">
            <a:extLst>
              <a:ext uri="{FF2B5EF4-FFF2-40B4-BE49-F238E27FC236}">
                <a16:creationId xmlns:a16="http://schemas.microsoft.com/office/drawing/2014/main" id="{FBA2DAE5-762C-63F3-B78F-A41E5249CC02}"/>
              </a:ext>
            </a:extLst>
          </p:cNvPr>
          <p:cNvCxnSpPr>
            <a:cxnSpLocks/>
          </p:cNvCxnSpPr>
          <p:nvPr/>
        </p:nvCxnSpPr>
        <p:spPr>
          <a:xfrm>
            <a:off x="4512805" y="6213549"/>
            <a:ext cx="23795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ttore diritto 208">
            <a:extLst>
              <a:ext uri="{FF2B5EF4-FFF2-40B4-BE49-F238E27FC236}">
                <a16:creationId xmlns:a16="http://schemas.microsoft.com/office/drawing/2014/main" id="{153219F5-BA85-60FE-3C39-FD4F4C560FB4}"/>
              </a:ext>
            </a:extLst>
          </p:cNvPr>
          <p:cNvCxnSpPr>
            <a:cxnSpLocks/>
          </p:cNvCxnSpPr>
          <p:nvPr/>
        </p:nvCxnSpPr>
        <p:spPr>
          <a:xfrm>
            <a:off x="4608928" y="6213549"/>
            <a:ext cx="0" cy="53770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ttore diritto 209">
            <a:extLst>
              <a:ext uri="{FF2B5EF4-FFF2-40B4-BE49-F238E27FC236}">
                <a16:creationId xmlns:a16="http://schemas.microsoft.com/office/drawing/2014/main" id="{3A86FF2A-06C0-0676-C86A-C26DDCBE4CD9}"/>
              </a:ext>
            </a:extLst>
          </p:cNvPr>
          <p:cNvCxnSpPr>
            <a:cxnSpLocks/>
          </p:cNvCxnSpPr>
          <p:nvPr/>
        </p:nvCxnSpPr>
        <p:spPr>
          <a:xfrm>
            <a:off x="4927584" y="6208353"/>
            <a:ext cx="0" cy="53770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e 210">
            <a:extLst>
              <a:ext uri="{FF2B5EF4-FFF2-40B4-BE49-F238E27FC236}">
                <a16:creationId xmlns:a16="http://schemas.microsoft.com/office/drawing/2014/main" id="{9A0E3811-76FA-8D95-98DF-21D075855F62}"/>
              </a:ext>
            </a:extLst>
          </p:cNvPr>
          <p:cNvSpPr/>
          <p:nvPr/>
        </p:nvSpPr>
        <p:spPr>
          <a:xfrm>
            <a:off x="4573600" y="6703023"/>
            <a:ext cx="72000" cy="72000"/>
          </a:xfrm>
          <a:prstGeom prst="ellipse">
            <a:avLst/>
          </a:prstGeom>
          <a:solidFill>
            <a:srgbClr val="7F0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Ovale 211">
            <a:extLst>
              <a:ext uri="{FF2B5EF4-FFF2-40B4-BE49-F238E27FC236}">
                <a16:creationId xmlns:a16="http://schemas.microsoft.com/office/drawing/2014/main" id="{4B3FEDBB-6405-2642-37C2-2B71228C17E4}"/>
              </a:ext>
            </a:extLst>
          </p:cNvPr>
          <p:cNvSpPr/>
          <p:nvPr/>
        </p:nvSpPr>
        <p:spPr>
          <a:xfrm>
            <a:off x="4893961" y="6700391"/>
            <a:ext cx="72000" cy="72000"/>
          </a:xfrm>
          <a:prstGeom prst="ellipse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034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238</TotalTime>
  <Words>78</Words>
  <Application>Microsoft Office PowerPoint</Application>
  <PresentationFormat>Personalizzato</PresentationFormat>
  <Paragraphs>29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1</cp:revision>
  <cp:lastPrinted>2022-01-05T12:12:31Z</cp:lastPrinted>
  <dcterms:created xsi:type="dcterms:W3CDTF">2022-01-04T14:47:45Z</dcterms:created>
  <dcterms:modified xsi:type="dcterms:W3CDTF">2023-11-13T16:13:38Z</dcterms:modified>
</cp:coreProperties>
</file>