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1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103-F703-40D9-A6CD-E9944AD3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636F-2D7B-4BB2-B1DC-22B6ABBC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5362-43CB-4979-B699-72649E2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2472-C44F-4C15-93D1-138F9D2C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6F8F-6F43-4A66-B9BD-8CAC970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F20C-2798-4692-97C9-AA2CFDA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DFF66-3841-415A-9E9B-BC583BA0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B542-2A6A-4A44-BE25-4DE4BB34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F329-B861-42D0-98D3-FC2461A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FC0E-A8D4-488F-B475-EF86B0B2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3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315BE-ED2B-434E-9B07-C55D056E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A878-8C7E-4DA8-99DD-1FA3FE3D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E8B3-3EFC-4EFE-842E-7116C613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46D1-F466-4EFF-AAA8-4E9FC111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40D9-2A3F-4E63-8753-9B1B3B2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1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4F97-66B2-40BC-A9B2-A09CE1E1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6F6C-331E-4437-82F5-A9CBC7C8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E7E-88EB-490C-AE75-F2F00BD4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65C8-F9FD-449E-8E3C-AB6F3FB9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CED6-74FD-4D54-8757-F946605F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1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2073-E126-4A0D-9465-5306BE40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E7A1-EFC8-4FD6-A04E-7A289F28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6FC4-73AC-4B3B-B1B7-1C5B248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12B6-8219-4F04-AD3E-A2E2365E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51FF-B5EC-4594-8C28-AE05717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370-B149-4DED-A839-527F5315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50EB-0120-4F58-9550-BBD6494E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94D00-D32B-4CD0-B7D6-B93D1F34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A532-8758-4177-A4AD-123A4413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CD33-CECD-45E5-9F88-DF183120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DE58-9ECA-4464-9AE1-731ADCF5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7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AD40-C85E-4005-B913-D58E2748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7250-A033-4A32-A24A-57CDCF0D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E7E5-3F6B-4389-9258-85FA277CB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D71FA-3F2B-41B9-B26D-65852626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4B8D-DD8F-4E26-A2D0-05AF2E56B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676CA-7095-4004-B5D7-1B8C16AF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AC2F7-0959-471E-B1BA-A63BB41F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973A3-02F2-493D-AE4F-8107006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7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20E-5309-4218-BD38-2DCFE7FD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7CB0-008A-4E78-988B-F064B4A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AD25A-7745-4A5E-AC5A-106D0AD7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825D9-190C-41A0-808C-0024B20E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CED59-4249-4CED-8170-14F7DE57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8D5E-D51B-4422-A191-DE572940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6C9F-A65E-41DB-A83D-80E96CE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4F3-D2E3-4E45-AB75-EC5D0797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23F8-CE1F-43B3-9902-500351A4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D822-DC31-487C-9F77-6F069889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855D-8BDD-4960-99CD-658D5882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B600-C28B-461D-ADF4-E000B701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DADC-E3AC-4844-936D-F534BDE2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30D1-9710-4BFF-8454-A1703814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E5E81-9386-4993-88B8-C6E0C102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BF9C2-BDE4-433C-8C63-DE8B3BFBF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8840-7113-41E5-8E41-9A1173B0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172C0-3351-4D7B-95D4-F39A6E2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8281-3B9E-4E86-A2FA-3C7C3D9F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3478C-1285-4680-A465-7EC0922C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4083-17ED-4FCD-8ACB-79CF25CE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4612-C122-4CC9-9965-E5D9EF1F4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E39-5FA7-4B9E-A4CC-7A90CE9D3BCB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D7B7-0779-4B2D-8FD4-0DC31F79B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0281-BD71-4BDD-A745-E323A160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C6CA-87A3-449E-8E5A-E49CD5935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oormedia.com/blog/how-many-times-do-customers-have-to-see-an-ad" TargetMode="External"/><Relationship Id="rId2" Type="http://schemas.openxmlformats.org/officeDocument/2006/relationships/hyperlink" Target="http://web.mta.info/developers/turnsti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9C11-A03D-49A9-95C2-7DAF1492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7602"/>
            <a:ext cx="10058400" cy="1692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Shang-Chi: Advertisement Strategy Recommendations</a:t>
            </a: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1C27A-952C-4B37-80F3-47BF1380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 for MTA turnstile data and Marvel Universe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E84E6-0375-4F73-8CCC-C68ADD11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and recommendations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08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F2FB-0F81-489C-953E-2C77306D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References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D22B-6046-4B33-9886-588032F9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</a:rPr>
              <a:t>Wikipedia and IMDB</a:t>
            </a:r>
          </a:p>
          <a:p>
            <a:r>
              <a:rPr lang="en-GB" sz="1800" dirty="0">
                <a:solidFill>
                  <a:schemeClr val="bg1"/>
                </a:solidFill>
                <a:hlinkClick r:id="rId2"/>
              </a:rPr>
              <a:t>http://web.mta.info/developers/turnstile.html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https://www.kaggle.com/prashantk93/marvel-cinematic-universe-movies-dataset/version/5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https://clutch.co/agencies/resources/how-consumers-view-advertising-survey-2017 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https://www.indoormedia.com/blog/how-many-times-do-customers-have-to-see-an-ad</a:t>
            </a:r>
            <a:endParaRPr lang="en-GB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https://medium.com/stronger-content/how-long-does-a-digital-ad-really-need-to-be-visible-on-screen-to-get-counted-as-a-one-second-3382aae0ec9b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44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F154F-2790-4AC3-B082-5D3DBFC47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644" y="1478075"/>
            <a:ext cx="8748712" cy="180677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7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B9B1-CBC9-4C3A-AE27-D700D636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E11A-9EDE-4EA6-A0C2-E8131E49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08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C9C1-A464-44D1-AF01-7EA831CD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60FA-B6B1-40E4-B39F-AFBE5400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96934" cy="4486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Tools: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A4D1E4-82D9-406F-B486-8FD766D1693C}"/>
              </a:ext>
            </a:extLst>
          </p:cNvPr>
          <p:cNvSpPr txBox="1">
            <a:spLocks/>
          </p:cNvSpPr>
          <p:nvPr/>
        </p:nvSpPr>
        <p:spPr>
          <a:xfrm>
            <a:off x="6256866" y="1690688"/>
            <a:ext cx="50969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Sources:</a:t>
            </a:r>
          </a:p>
          <a:p>
            <a:r>
              <a:rPr lang="en-US" sz="2000" i="0" dirty="0">
                <a:effectLst/>
              </a:rPr>
              <a:t>Marvel Cinematic Universe movies Dataset</a:t>
            </a:r>
          </a:p>
          <a:p>
            <a:r>
              <a:rPr lang="en-US" sz="2000" dirty="0"/>
              <a:t>MTA Turnstile Data</a:t>
            </a:r>
            <a:endParaRPr lang="en-US" sz="2000" i="0" dirty="0">
              <a:effectLst/>
            </a:endParaRPr>
          </a:p>
        </p:txBody>
      </p:sp>
      <p:sp>
        <p:nvSpPr>
          <p:cNvPr id="5" name="AutoShape 6" descr="seaborn: statistical data visualization — seaborn 0.11.2 documentation">
            <a:extLst>
              <a:ext uri="{FF2B5EF4-FFF2-40B4-BE49-F238E27FC236}">
                <a16:creationId xmlns:a16="http://schemas.microsoft.com/office/drawing/2014/main" id="{2901A8F9-891C-4D75-A6E3-663886938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" name="Picture 2" descr="pandas (software) - Wikipedia">
            <a:extLst>
              <a:ext uri="{FF2B5EF4-FFF2-40B4-BE49-F238E27FC236}">
                <a16:creationId xmlns:a16="http://schemas.microsoft.com/office/drawing/2014/main" id="{2F7BC778-29B0-4C52-83C3-73B56F6E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0" y="2589946"/>
            <a:ext cx="2312646" cy="9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391EE25F-5A24-4A0F-9D05-C565C081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82" y="2395681"/>
            <a:ext cx="2786635" cy="111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Visualization with Seaborn">
            <a:extLst>
              <a:ext uri="{FF2B5EF4-FFF2-40B4-BE49-F238E27FC236}">
                <a16:creationId xmlns:a16="http://schemas.microsoft.com/office/drawing/2014/main" id="{D1A9F16E-ADC7-4C42-8516-B2C34CED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05" y="4798334"/>
            <a:ext cx="1560057" cy="156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Learn Python Series (#10) - Matplotlib Part 1 — Steemit">
            <a:extLst>
              <a:ext uri="{FF2B5EF4-FFF2-40B4-BE49-F238E27FC236}">
                <a16:creationId xmlns:a16="http://schemas.microsoft.com/office/drawing/2014/main" id="{3C617ABB-7775-4DE4-B94F-4284BCC7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01" y="5147874"/>
            <a:ext cx="2306410" cy="8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Mastering SQLAlchemy Series - undefined">
            <a:extLst>
              <a:ext uri="{FF2B5EF4-FFF2-40B4-BE49-F238E27FC236}">
                <a16:creationId xmlns:a16="http://schemas.microsoft.com/office/drawing/2014/main" id="{D7378EFA-1D53-421F-8351-66E1986E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26" y="3649630"/>
            <a:ext cx="2252185" cy="101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خدمات أمازون ويب - ويكيبيديا">
            <a:extLst>
              <a:ext uri="{FF2B5EF4-FFF2-40B4-BE49-F238E27FC236}">
                <a16:creationId xmlns:a16="http://schemas.microsoft.com/office/drawing/2014/main" id="{0C0FC427-37C2-4354-B0D3-E91361E6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35" y="3795004"/>
            <a:ext cx="1228617" cy="7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05D4-3E8B-4140-A3BD-6B725FA3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and preprocessing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E489-CAB6-4D58-8637-62F72DBB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180" y="593979"/>
            <a:ext cx="3267898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Marvel dataset:</a:t>
            </a:r>
          </a:p>
          <a:p>
            <a:pPr lvl="1"/>
            <a:r>
              <a:rPr lang="en-US" sz="2000" b="1" dirty="0"/>
              <a:t>Formatting and types</a:t>
            </a:r>
          </a:p>
          <a:p>
            <a:pPr lvl="1"/>
            <a:r>
              <a:rPr lang="en-US" sz="2000" b="1" dirty="0"/>
              <a:t>Dropped unwanted features</a:t>
            </a:r>
          </a:p>
          <a:p>
            <a:pPr lvl="1"/>
            <a:r>
              <a:rPr lang="en-US" sz="2000" b="1" dirty="0"/>
              <a:t>outliers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E64965-DE5F-48E3-9FBC-D10B6D375781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MTA dataset:</a:t>
            </a:r>
          </a:p>
          <a:p>
            <a:pPr lvl="1"/>
            <a:r>
              <a:rPr lang="en-US" sz="2000" b="1" dirty="0"/>
              <a:t>Formatting and types</a:t>
            </a:r>
          </a:p>
          <a:p>
            <a:pPr lvl="1"/>
            <a:r>
              <a:rPr lang="en-US" sz="2000" b="1" dirty="0"/>
              <a:t>Dropped recovered data</a:t>
            </a:r>
          </a:p>
          <a:p>
            <a:pPr lvl="1"/>
            <a:r>
              <a:rPr lang="en-US" sz="2000" b="1" dirty="0"/>
              <a:t>Dropped duplicates</a:t>
            </a:r>
          </a:p>
          <a:p>
            <a:pPr lvl="1"/>
            <a:r>
              <a:rPr lang="en-US" sz="2000" b="1" dirty="0"/>
              <a:t>Delt with negative values</a:t>
            </a:r>
          </a:p>
          <a:p>
            <a:pPr lvl="1"/>
            <a:r>
              <a:rPr lang="en-US" sz="2000" b="1" dirty="0"/>
              <a:t>Outliers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75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19C3468-63BE-4C2B-A72B-21282BC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Marvel Dataset results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99B5A0B-3568-4137-A52E-D604B82D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endParaRPr lang="en-GB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4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9945905-C45A-4CCF-AE76-BCDA758D25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23" y="643469"/>
            <a:ext cx="4958244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5AE9A0C8-5F65-47A3-8F76-E13FCB3CB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65" y="637762"/>
            <a:ext cx="5590747" cy="557677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D055214-C934-4ADA-A082-989FB249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550" y="793124"/>
            <a:ext cx="3532232" cy="13747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6600" dirty="0"/>
              <a:t>Marvel Dataset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7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A4DD7-17B9-481F-A00F-6464BED2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8" y="2500816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MTA Dataset results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A0570-BA07-414C-A201-C0CB5D67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297774"/>
            <a:ext cx="6519110" cy="62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A4DD7-17B9-481F-A00F-6464BED2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8" y="2500816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MTA Dataset results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1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8ABA5BA-AD1E-4704-B6E4-19C8426626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296581"/>
            <a:ext cx="6642532" cy="36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9F5E335-49AE-42F6-A243-D1C6D1ED5BD7}"/>
              </a:ext>
            </a:extLst>
          </p:cNvPr>
          <p:cNvSpPr txBox="1">
            <a:spLocks/>
          </p:cNvSpPr>
          <p:nvPr/>
        </p:nvSpPr>
        <p:spPr>
          <a:xfrm>
            <a:off x="556238" y="2500816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MTA Dataset results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4B176FEA-3F39-4D73-8C7E-9EBFDDD3DB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6652" y="570216"/>
            <a:ext cx="6626710" cy="56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143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Shang-Chi: Advertisement Strategy Recommendations</vt:lpstr>
      <vt:lpstr>introduction</vt:lpstr>
      <vt:lpstr>Methodology</vt:lpstr>
      <vt:lpstr>Data cleaning and preprocessing</vt:lpstr>
      <vt:lpstr>Marvel Dataset results</vt:lpstr>
      <vt:lpstr>PowerPoint Presentation</vt:lpstr>
      <vt:lpstr>PowerPoint Presentation</vt:lpstr>
      <vt:lpstr>PowerPoint Presentation</vt:lpstr>
      <vt:lpstr>PowerPoint Presentation</vt:lpstr>
      <vt:lpstr>Conclusion and recommendations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Shang-Chi: Advertisement Strategy Recommendations</dc:title>
  <dc:creator>fatima jhhs</dc:creator>
  <cp:lastModifiedBy>fatima jhhs</cp:lastModifiedBy>
  <cp:revision>5</cp:revision>
  <dcterms:created xsi:type="dcterms:W3CDTF">2021-09-29T21:37:29Z</dcterms:created>
  <dcterms:modified xsi:type="dcterms:W3CDTF">2021-09-30T16:04:04Z</dcterms:modified>
</cp:coreProperties>
</file>