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6"/>
  </p:notesMasterIdLst>
  <p:sldIdLst>
    <p:sldId id="256" r:id="rId2"/>
    <p:sldId id="258" r:id="rId3"/>
    <p:sldId id="259" r:id="rId4"/>
    <p:sldId id="311" r:id="rId5"/>
    <p:sldId id="260" r:id="rId6"/>
    <p:sldId id="261" r:id="rId7"/>
    <p:sldId id="305" r:id="rId8"/>
    <p:sldId id="306" r:id="rId9"/>
    <p:sldId id="307" r:id="rId10"/>
    <p:sldId id="308" r:id="rId11"/>
    <p:sldId id="309" r:id="rId12"/>
    <p:sldId id="265" r:id="rId13"/>
    <p:sldId id="310" r:id="rId14"/>
    <p:sldId id="269" r:id="rId15"/>
  </p:sldIdLst>
  <p:sldSz cx="9144000" cy="5143500" type="screen16x9"/>
  <p:notesSz cx="6858000" cy="9144000"/>
  <p:embeddedFontLst>
    <p:embeddedFont>
      <p:font typeface="Black Han Sans" panose="020B0604020202020204" charset="-127"/>
      <p:regular r:id="rId17"/>
    </p:embeddedFont>
    <p:embeddedFont>
      <p:font typeface="ABeeZee" panose="020B0604020202020204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4410F5-F64B-4670-8A68-FB7B80D19CA9}">
  <a:tblStyle styleId="{2A4410F5-F64B-4670-8A68-FB7B80D19C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04885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052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4" name="Google Shape;4584;g100ea2c326c_0_24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5" name="Google Shape;4585;g100ea2c326c_0_24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497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6" name="Google Shape;4576;g1012d73dd0b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7" name="Google Shape;4577;g1012d73dd0b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400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9" name="Google Shape;4479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0" name="Google Shape;4480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311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6" name="Google Shape;4576;g1012d73dd0b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7" name="Google Shape;4577;g1012d73dd0b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730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0" name="Google Shape;4570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1" name="Google Shape;4571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12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74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0" name="Google Shape;437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1" name="Google Shape;437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664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0" name="Google Shape;437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1" name="Google Shape;437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447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9" name="Google Shape;437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14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8" name="Google Shape;438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22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9" name="Google Shape;437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850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2" name="Google Shape;4642;g100ea2c32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3" name="Google Shape;4643;g100ea2c32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657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6" name="Google Shape;4576;g1012d73dd0b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7" name="Google Shape;4577;g1012d73dd0b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00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4945033" y="3106601"/>
            <a:ext cx="4198961" cy="2036907"/>
            <a:chOff x="4643125" y="3610400"/>
            <a:chExt cx="2050875" cy="994875"/>
          </a:xfrm>
        </p:grpSpPr>
        <p:sp>
          <p:nvSpPr>
            <p:cNvPr id="10" name="Google Shape;10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2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3639669" y="3663500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flipH="1">
            <a:off x="8" y="1"/>
            <a:ext cx="4198961" cy="2036907"/>
            <a:chOff x="4643125" y="3610400"/>
            <a:chExt cx="2050875" cy="994875"/>
          </a:xfrm>
        </p:grpSpPr>
        <p:sp>
          <p:nvSpPr>
            <p:cNvPr id="95" name="Google Shape;95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oogle Shape;2076;p17"/>
          <p:cNvGrpSpPr/>
          <p:nvPr/>
        </p:nvGrpSpPr>
        <p:grpSpPr>
          <a:xfrm flipH="1">
            <a:off x="-167" y="3797070"/>
            <a:ext cx="3253203" cy="1346446"/>
            <a:chOff x="4145150" y="2643900"/>
            <a:chExt cx="1914550" cy="792400"/>
          </a:xfrm>
        </p:grpSpPr>
        <p:sp>
          <p:nvSpPr>
            <p:cNvPr id="2077" name="Google Shape;2077;p17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7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7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7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7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7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7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7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7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7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7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7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7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7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7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7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7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7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7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7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7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7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7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7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7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7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7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7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7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7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7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7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7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7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7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7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7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7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7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7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7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7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7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7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7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7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7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7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7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7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7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7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7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7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7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7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7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7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7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7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7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7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9" name="Google Shape;2139;p17"/>
          <p:cNvGrpSpPr/>
          <p:nvPr/>
        </p:nvGrpSpPr>
        <p:grpSpPr>
          <a:xfrm>
            <a:off x="4" y="-33"/>
            <a:ext cx="1262602" cy="2198093"/>
            <a:chOff x="1083450" y="1318750"/>
            <a:chExt cx="624525" cy="1087250"/>
          </a:xfrm>
        </p:grpSpPr>
        <p:sp>
          <p:nvSpPr>
            <p:cNvPr id="2140" name="Google Shape;2140;p17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7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7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7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7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7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7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7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7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7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7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7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7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7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7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7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7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7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7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7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7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7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7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7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7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7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7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7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7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7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7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7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7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7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7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7" name="Google Shape;2177;p17"/>
          <p:cNvGrpSpPr/>
          <p:nvPr/>
        </p:nvGrpSpPr>
        <p:grpSpPr>
          <a:xfrm flipH="1">
            <a:off x="7881404" y="-33"/>
            <a:ext cx="1262602" cy="2198093"/>
            <a:chOff x="1083450" y="1318750"/>
            <a:chExt cx="624525" cy="1087250"/>
          </a:xfrm>
        </p:grpSpPr>
        <p:sp>
          <p:nvSpPr>
            <p:cNvPr id="2178" name="Google Shape;2178;p17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7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7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7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7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7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7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7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7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7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7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7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7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7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7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7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7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7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7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7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7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7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7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7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7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7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7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7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7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7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7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7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7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7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7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5" name="Google Shape;2215;p17"/>
          <p:cNvGrpSpPr/>
          <p:nvPr/>
        </p:nvGrpSpPr>
        <p:grpSpPr>
          <a:xfrm>
            <a:off x="5890659" y="3797009"/>
            <a:ext cx="3253203" cy="1346446"/>
            <a:chOff x="4145150" y="2643900"/>
            <a:chExt cx="1914550" cy="792400"/>
          </a:xfrm>
        </p:grpSpPr>
        <p:sp>
          <p:nvSpPr>
            <p:cNvPr id="2216" name="Google Shape;2216;p17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7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7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7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7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7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7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7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7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7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7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7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7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7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7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7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7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7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7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7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7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7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7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7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7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7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7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7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7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7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7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7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7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7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7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7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7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7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7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7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7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7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7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7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7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7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7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7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7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7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7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7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7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7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7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7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7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7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7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7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7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7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8" name="Google Shape;227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6" name="Google Shape;4056;p28"/>
          <p:cNvGrpSpPr/>
          <p:nvPr/>
        </p:nvGrpSpPr>
        <p:grpSpPr>
          <a:xfrm>
            <a:off x="7165541" y="51528"/>
            <a:ext cx="1978228" cy="4794296"/>
            <a:chOff x="5728375" y="1492875"/>
            <a:chExt cx="1308525" cy="3171250"/>
          </a:xfrm>
        </p:grpSpPr>
        <p:sp>
          <p:nvSpPr>
            <p:cNvPr id="4057" name="Google Shape;4057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2" name="Google Shape;4132;p28"/>
          <p:cNvGrpSpPr/>
          <p:nvPr/>
        </p:nvGrpSpPr>
        <p:grpSpPr>
          <a:xfrm flipH="1">
            <a:off x="266" y="51528"/>
            <a:ext cx="1978228" cy="4794296"/>
            <a:chOff x="5728375" y="1492875"/>
            <a:chExt cx="1308525" cy="3171250"/>
          </a:xfrm>
        </p:grpSpPr>
        <p:sp>
          <p:nvSpPr>
            <p:cNvPr id="4133" name="Google Shape;4133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8" name="Google Shape;4208;p28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0" name="Google Shape;4210;p29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4211" name="Google Shape;4211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0" name="Google Shape;4230;p29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4231" name="Google Shape;4231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0" name="Google Shape;4250;p29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251" name="Google Shape;4251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8" name="Google Shape;4288;p29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289" name="Google Shape;4289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8" name="Google Shape;1758;p15"/>
          <p:cNvGrpSpPr/>
          <p:nvPr/>
        </p:nvGrpSpPr>
        <p:grpSpPr>
          <a:xfrm>
            <a:off x="19" y="4103110"/>
            <a:ext cx="4012869" cy="1040432"/>
            <a:chOff x="2582150" y="3714800"/>
            <a:chExt cx="2689050" cy="697200"/>
          </a:xfrm>
        </p:grpSpPr>
        <p:sp>
          <p:nvSpPr>
            <p:cNvPr id="1759" name="Google Shape;1759;p15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5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5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5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5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5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5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5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5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5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5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5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5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5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5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5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5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5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5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5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5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5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5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5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5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5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5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5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5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5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5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5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5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5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5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5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5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5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5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5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5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5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5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5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5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5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5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5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5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5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5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5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5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5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5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5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5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5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5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5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9" name="Google Shape;1819;p15"/>
          <p:cNvGrpSpPr/>
          <p:nvPr/>
        </p:nvGrpSpPr>
        <p:grpSpPr>
          <a:xfrm>
            <a:off x="4989532" y="25"/>
            <a:ext cx="4181792" cy="1269197"/>
            <a:chOff x="4846107" y="26"/>
            <a:chExt cx="4325395" cy="1312782"/>
          </a:xfrm>
        </p:grpSpPr>
        <p:sp>
          <p:nvSpPr>
            <p:cNvPr id="1820" name="Google Shape;1820;p15"/>
            <p:cNvSpPr/>
            <p:nvPr/>
          </p:nvSpPr>
          <p:spPr>
            <a:xfrm>
              <a:off x="6903427" y="1643"/>
              <a:ext cx="354163" cy="123640"/>
            </a:xfrm>
            <a:custGeom>
              <a:avLst/>
              <a:gdLst/>
              <a:ahLst/>
              <a:cxnLst/>
              <a:rect l="l" t="t" r="r" b="b"/>
              <a:pathLst>
                <a:path w="7883" h="2752" extrusionOk="0">
                  <a:moveTo>
                    <a:pt x="7704" y="1"/>
                  </a:moveTo>
                  <a:lnTo>
                    <a:pt x="0" y="2358"/>
                  </a:lnTo>
                  <a:cubicBezTo>
                    <a:pt x="84" y="2465"/>
                    <a:pt x="131" y="2608"/>
                    <a:pt x="131" y="2751"/>
                  </a:cubicBezTo>
                  <a:lnTo>
                    <a:pt x="7847" y="382"/>
                  </a:lnTo>
                  <a:lnTo>
                    <a:pt x="7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5"/>
            <p:cNvSpPr/>
            <p:nvPr/>
          </p:nvSpPr>
          <p:spPr>
            <a:xfrm>
              <a:off x="7275202" y="1643"/>
              <a:ext cx="36930" cy="11277"/>
            </a:xfrm>
            <a:custGeom>
              <a:avLst/>
              <a:gdLst/>
              <a:ahLst/>
              <a:cxnLst/>
              <a:rect l="l" t="t" r="r" b="b"/>
              <a:pathLst>
                <a:path w="822" h="251" extrusionOk="0">
                  <a:moveTo>
                    <a:pt x="24" y="1"/>
                  </a:moveTo>
                  <a:lnTo>
                    <a:pt x="0" y="251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5"/>
            <p:cNvSpPr/>
            <p:nvPr/>
          </p:nvSpPr>
          <p:spPr>
            <a:xfrm>
              <a:off x="8882618" y="26"/>
              <a:ext cx="288884" cy="170365"/>
            </a:xfrm>
            <a:custGeom>
              <a:avLst/>
              <a:gdLst/>
              <a:ahLst/>
              <a:cxnLst/>
              <a:rect l="l" t="t" r="r" b="b"/>
              <a:pathLst>
                <a:path w="6430" h="3792" extrusionOk="0">
                  <a:moveTo>
                    <a:pt x="5620" y="1"/>
                  </a:moveTo>
                  <a:lnTo>
                    <a:pt x="24" y="3370"/>
                  </a:lnTo>
                  <a:cubicBezTo>
                    <a:pt x="48" y="3430"/>
                    <a:pt x="48" y="3490"/>
                    <a:pt x="48" y="3537"/>
                  </a:cubicBezTo>
                  <a:cubicBezTo>
                    <a:pt x="48" y="3620"/>
                    <a:pt x="24" y="3716"/>
                    <a:pt x="1" y="3787"/>
                  </a:cubicBezTo>
                  <a:cubicBezTo>
                    <a:pt x="12" y="3790"/>
                    <a:pt x="25" y="3792"/>
                    <a:pt x="38" y="3792"/>
                  </a:cubicBezTo>
                  <a:cubicBezTo>
                    <a:pt x="76" y="3792"/>
                    <a:pt x="117" y="3778"/>
                    <a:pt x="143" y="3751"/>
                  </a:cubicBezTo>
                  <a:lnTo>
                    <a:pt x="64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5"/>
            <p:cNvSpPr/>
            <p:nvPr/>
          </p:nvSpPr>
          <p:spPr>
            <a:xfrm>
              <a:off x="8360561" y="191552"/>
              <a:ext cx="471829" cy="839875"/>
            </a:xfrm>
            <a:custGeom>
              <a:avLst/>
              <a:gdLst/>
              <a:ahLst/>
              <a:cxnLst/>
              <a:rect l="l" t="t" r="r" b="b"/>
              <a:pathLst>
                <a:path w="10502" h="18694" extrusionOk="0">
                  <a:moveTo>
                    <a:pt x="10132" y="0"/>
                  </a:moveTo>
                  <a:lnTo>
                    <a:pt x="0" y="18586"/>
                  </a:lnTo>
                  <a:cubicBezTo>
                    <a:pt x="36" y="18574"/>
                    <a:pt x="95" y="18562"/>
                    <a:pt x="143" y="18562"/>
                  </a:cubicBezTo>
                  <a:cubicBezTo>
                    <a:pt x="250" y="18562"/>
                    <a:pt x="333" y="18622"/>
                    <a:pt x="393" y="18693"/>
                  </a:cubicBezTo>
                  <a:lnTo>
                    <a:pt x="10501" y="179"/>
                  </a:lnTo>
                  <a:cubicBezTo>
                    <a:pt x="10370" y="143"/>
                    <a:pt x="10239" y="84"/>
                    <a:pt x="1013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5"/>
            <p:cNvSpPr/>
            <p:nvPr/>
          </p:nvSpPr>
          <p:spPr>
            <a:xfrm>
              <a:off x="7991975" y="886940"/>
              <a:ext cx="368630" cy="156258"/>
            </a:xfrm>
            <a:custGeom>
              <a:avLst/>
              <a:gdLst/>
              <a:ahLst/>
              <a:cxnLst/>
              <a:rect l="l" t="t" r="r" b="b"/>
              <a:pathLst>
                <a:path w="8205" h="3478" extrusionOk="0">
                  <a:moveTo>
                    <a:pt x="191" y="1"/>
                  </a:moveTo>
                  <a:cubicBezTo>
                    <a:pt x="167" y="143"/>
                    <a:pt x="108" y="262"/>
                    <a:pt x="1" y="370"/>
                  </a:cubicBezTo>
                  <a:lnTo>
                    <a:pt x="8002" y="3477"/>
                  </a:lnTo>
                  <a:cubicBezTo>
                    <a:pt x="8002" y="3453"/>
                    <a:pt x="7990" y="3441"/>
                    <a:pt x="7990" y="3406"/>
                  </a:cubicBezTo>
                  <a:cubicBezTo>
                    <a:pt x="8002" y="3263"/>
                    <a:pt x="8097" y="3156"/>
                    <a:pt x="8204" y="3108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5"/>
            <p:cNvSpPr/>
            <p:nvPr/>
          </p:nvSpPr>
          <p:spPr>
            <a:xfrm>
              <a:off x="8754754" y="1643"/>
              <a:ext cx="76017" cy="123101"/>
            </a:xfrm>
            <a:custGeom>
              <a:avLst/>
              <a:gdLst/>
              <a:ahLst/>
              <a:cxnLst/>
              <a:rect l="l" t="t" r="r" b="b"/>
              <a:pathLst>
                <a:path w="1692" h="2740" extrusionOk="0">
                  <a:moveTo>
                    <a:pt x="1" y="1"/>
                  </a:moveTo>
                  <a:lnTo>
                    <a:pt x="1323" y="2739"/>
                  </a:lnTo>
                  <a:cubicBezTo>
                    <a:pt x="1430" y="2644"/>
                    <a:pt x="1561" y="2584"/>
                    <a:pt x="1692" y="2561"/>
                  </a:cubicBezTo>
                  <a:lnTo>
                    <a:pt x="46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5"/>
            <p:cNvSpPr/>
            <p:nvPr/>
          </p:nvSpPr>
          <p:spPr>
            <a:xfrm>
              <a:off x="8196845" y="1643"/>
              <a:ext cx="296387" cy="132177"/>
            </a:xfrm>
            <a:custGeom>
              <a:avLst/>
              <a:gdLst/>
              <a:ahLst/>
              <a:cxnLst/>
              <a:rect l="l" t="t" r="r" b="b"/>
              <a:pathLst>
                <a:path w="6597" h="2942" extrusionOk="0">
                  <a:moveTo>
                    <a:pt x="5620" y="1"/>
                  </a:moveTo>
                  <a:lnTo>
                    <a:pt x="1" y="2572"/>
                  </a:lnTo>
                  <a:cubicBezTo>
                    <a:pt x="96" y="2680"/>
                    <a:pt x="156" y="2799"/>
                    <a:pt x="191" y="2942"/>
                  </a:cubicBezTo>
                  <a:lnTo>
                    <a:pt x="659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5"/>
            <p:cNvSpPr/>
            <p:nvPr/>
          </p:nvSpPr>
          <p:spPr>
            <a:xfrm>
              <a:off x="7575812" y="151971"/>
              <a:ext cx="554226" cy="272306"/>
            </a:xfrm>
            <a:custGeom>
              <a:avLst/>
              <a:gdLst/>
              <a:ahLst/>
              <a:cxnLst/>
              <a:rect l="l" t="t" r="r" b="b"/>
              <a:pathLst>
                <a:path w="12336" h="6061" extrusionOk="0">
                  <a:moveTo>
                    <a:pt x="12181" y="0"/>
                  </a:moveTo>
                  <a:lnTo>
                    <a:pt x="24" y="5668"/>
                  </a:lnTo>
                  <a:cubicBezTo>
                    <a:pt x="24" y="5703"/>
                    <a:pt x="24" y="5727"/>
                    <a:pt x="1" y="5763"/>
                  </a:cubicBezTo>
                  <a:cubicBezTo>
                    <a:pt x="96" y="5834"/>
                    <a:pt x="155" y="5942"/>
                    <a:pt x="155" y="6061"/>
                  </a:cubicBezTo>
                  <a:lnTo>
                    <a:pt x="12335" y="369"/>
                  </a:lnTo>
                  <a:cubicBezTo>
                    <a:pt x="12264" y="262"/>
                    <a:pt x="12204" y="131"/>
                    <a:pt x="1218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5"/>
            <p:cNvSpPr/>
            <p:nvPr/>
          </p:nvSpPr>
          <p:spPr>
            <a:xfrm>
              <a:off x="8166878" y="1643"/>
              <a:ext cx="42861" cy="104906"/>
            </a:xfrm>
            <a:custGeom>
              <a:avLst/>
              <a:gdLst/>
              <a:ahLst/>
              <a:cxnLst/>
              <a:rect l="l" t="t" r="r" b="b"/>
              <a:pathLst>
                <a:path w="954" h="2335" extrusionOk="0">
                  <a:moveTo>
                    <a:pt x="537" y="1"/>
                  </a:moveTo>
                  <a:lnTo>
                    <a:pt x="1" y="2227"/>
                  </a:lnTo>
                  <a:cubicBezTo>
                    <a:pt x="156" y="2227"/>
                    <a:pt x="287" y="2275"/>
                    <a:pt x="406" y="2334"/>
                  </a:cubicBezTo>
                  <a:lnTo>
                    <a:pt x="95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5"/>
            <p:cNvSpPr/>
            <p:nvPr/>
          </p:nvSpPr>
          <p:spPr>
            <a:xfrm>
              <a:off x="7972746" y="182971"/>
              <a:ext cx="191526" cy="675665"/>
            </a:xfrm>
            <a:custGeom>
              <a:avLst/>
              <a:gdLst/>
              <a:ahLst/>
              <a:cxnLst/>
              <a:rect l="l" t="t" r="r" b="b"/>
              <a:pathLst>
                <a:path w="4263" h="15039" extrusionOk="0">
                  <a:moveTo>
                    <a:pt x="3870" y="1"/>
                  </a:moveTo>
                  <a:lnTo>
                    <a:pt x="0" y="14919"/>
                  </a:lnTo>
                  <a:lnTo>
                    <a:pt x="12" y="14919"/>
                  </a:lnTo>
                  <a:cubicBezTo>
                    <a:pt x="143" y="14919"/>
                    <a:pt x="274" y="14967"/>
                    <a:pt x="381" y="15038"/>
                  </a:cubicBezTo>
                  <a:lnTo>
                    <a:pt x="4262" y="84"/>
                  </a:lnTo>
                  <a:lnTo>
                    <a:pt x="4251" y="84"/>
                  </a:lnTo>
                  <a:cubicBezTo>
                    <a:pt x="4096" y="84"/>
                    <a:pt x="3989" y="60"/>
                    <a:pt x="38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5"/>
            <p:cNvSpPr/>
            <p:nvPr/>
          </p:nvSpPr>
          <p:spPr>
            <a:xfrm>
              <a:off x="7874849" y="908325"/>
              <a:ext cx="101671" cy="323164"/>
            </a:xfrm>
            <a:custGeom>
              <a:avLst/>
              <a:gdLst/>
              <a:ahLst/>
              <a:cxnLst/>
              <a:rect l="l" t="t" r="r" b="b"/>
              <a:pathLst>
                <a:path w="2263" h="7193" extrusionOk="0">
                  <a:moveTo>
                    <a:pt x="1846" y="1"/>
                  </a:moveTo>
                  <a:lnTo>
                    <a:pt x="0" y="7109"/>
                  </a:lnTo>
                  <a:lnTo>
                    <a:pt x="72" y="7109"/>
                  </a:lnTo>
                  <a:cubicBezTo>
                    <a:pt x="191" y="7109"/>
                    <a:pt x="310" y="7144"/>
                    <a:pt x="417" y="7192"/>
                  </a:cubicBezTo>
                  <a:lnTo>
                    <a:pt x="2262" y="72"/>
                  </a:lnTo>
                  <a:cubicBezTo>
                    <a:pt x="2227" y="72"/>
                    <a:pt x="2191" y="84"/>
                    <a:pt x="2155" y="84"/>
                  </a:cubicBezTo>
                  <a:cubicBezTo>
                    <a:pt x="2036" y="72"/>
                    <a:pt x="1941" y="48"/>
                    <a:pt x="1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5"/>
            <p:cNvSpPr/>
            <p:nvPr/>
          </p:nvSpPr>
          <p:spPr>
            <a:xfrm>
              <a:off x="7710594" y="770308"/>
              <a:ext cx="237577" cy="113487"/>
            </a:xfrm>
            <a:custGeom>
              <a:avLst/>
              <a:gdLst/>
              <a:ahLst/>
              <a:cxnLst/>
              <a:rect l="l" t="t" r="r" b="b"/>
              <a:pathLst>
                <a:path w="5288" h="2526" extrusionOk="0">
                  <a:moveTo>
                    <a:pt x="108" y="1"/>
                  </a:moveTo>
                  <a:cubicBezTo>
                    <a:pt x="96" y="25"/>
                    <a:pt x="108" y="37"/>
                    <a:pt x="108" y="60"/>
                  </a:cubicBezTo>
                  <a:cubicBezTo>
                    <a:pt x="108" y="203"/>
                    <a:pt x="72" y="322"/>
                    <a:pt x="1" y="406"/>
                  </a:cubicBezTo>
                  <a:lnTo>
                    <a:pt x="5168" y="2525"/>
                  </a:lnTo>
                  <a:lnTo>
                    <a:pt x="5168" y="2477"/>
                  </a:lnTo>
                  <a:cubicBezTo>
                    <a:pt x="5168" y="2346"/>
                    <a:pt x="5216" y="2227"/>
                    <a:pt x="5287" y="2120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5"/>
            <p:cNvSpPr/>
            <p:nvPr/>
          </p:nvSpPr>
          <p:spPr>
            <a:xfrm>
              <a:off x="7278931" y="423692"/>
              <a:ext cx="279808" cy="120406"/>
            </a:xfrm>
            <a:custGeom>
              <a:avLst/>
              <a:gdLst/>
              <a:ahLst/>
              <a:cxnLst/>
              <a:rect l="l" t="t" r="r" b="b"/>
              <a:pathLst>
                <a:path w="6228" h="2680" extrusionOk="0">
                  <a:moveTo>
                    <a:pt x="6001" y="1"/>
                  </a:moveTo>
                  <a:lnTo>
                    <a:pt x="1" y="2287"/>
                  </a:lnTo>
                  <a:cubicBezTo>
                    <a:pt x="60" y="2406"/>
                    <a:pt x="108" y="2537"/>
                    <a:pt x="132" y="2680"/>
                  </a:cubicBezTo>
                  <a:lnTo>
                    <a:pt x="6228" y="358"/>
                  </a:lnTo>
                  <a:cubicBezTo>
                    <a:pt x="6097" y="298"/>
                    <a:pt x="6001" y="155"/>
                    <a:pt x="600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5"/>
            <p:cNvSpPr/>
            <p:nvPr/>
          </p:nvSpPr>
          <p:spPr>
            <a:xfrm>
              <a:off x="7689748" y="793311"/>
              <a:ext cx="177643" cy="443524"/>
            </a:xfrm>
            <a:custGeom>
              <a:avLst/>
              <a:gdLst/>
              <a:ahLst/>
              <a:cxnLst/>
              <a:rect l="l" t="t" r="r" b="b"/>
              <a:pathLst>
                <a:path w="3954" h="9872" extrusionOk="0">
                  <a:moveTo>
                    <a:pt x="370" y="1"/>
                  </a:moveTo>
                  <a:cubicBezTo>
                    <a:pt x="263" y="84"/>
                    <a:pt x="143" y="168"/>
                    <a:pt x="1" y="180"/>
                  </a:cubicBezTo>
                  <a:lnTo>
                    <a:pt x="3584" y="9871"/>
                  </a:lnTo>
                  <a:cubicBezTo>
                    <a:pt x="3692" y="9788"/>
                    <a:pt x="3823" y="9728"/>
                    <a:pt x="3953" y="9704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5"/>
            <p:cNvSpPr/>
            <p:nvPr/>
          </p:nvSpPr>
          <p:spPr>
            <a:xfrm>
              <a:off x="7564041" y="431195"/>
              <a:ext cx="124135" cy="315661"/>
            </a:xfrm>
            <a:custGeom>
              <a:avLst/>
              <a:gdLst/>
              <a:ahLst/>
              <a:cxnLst/>
              <a:rect l="l" t="t" r="r" b="b"/>
              <a:pathLst>
                <a:path w="2763" h="7026" extrusionOk="0">
                  <a:moveTo>
                    <a:pt x="370" y="0"/>
                  </a:moveTo>
                  <a:cubicBezTo>
                    <a:pt x="310" y="143"/>
                    <a:pt x="179" y="215"/>
                    <a:pt x="13" y="215"/>
                  </a:cubicBezTo>
                  <a:lnTo>
                    <a:pt x="1" y="215"/>
                  </a:lnTo>
                  <a:lnTo>
                    <a:pt x="2370" y="7025"/>
                  </a:lnTo>
                  <a:cubicBezTo>
                    <a:pt x="2453" y="6973"/>
                    <a:pt x="2572" y="6939"/>
                    <a:pt x="2688" y="6939"/>
                  </a:cubicBezTo>
                  <a:cubicBezTo>
                    <a:pt x="2705" y="6939"/>
                    <a:pt x="2722" y="6940"/>
                    <a:pt x="2739" y="6942"/>
                  </a:cubicBezTo>
                  <a:cubicBezTo>
                    <a:pt x="2743" y="6938"/>
                    <a:pt x="2747" y="6936"/>
                    <a:pt x="2751" y="6936"/>
                  </a:cubicBezTo>
                  <a:cubicBezTo>
                    <a:pt x="2758" y="6936"/>
                    <a:pt x="2763" y="6942"/>
                    <a:pt x="2763" y="6942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5"/>
            <p:cNvSpPr/>
            <p:nvPr/>
          </p:nvSpPr>
          <p:spPr>
            <a:xfrm>
              <a:off x="7500379" y="1643"/>
              <a:ext cx="77096" cy="409245"/>
            </a:xfrm>
            <a:custGeom>
              <a:avLst/>
              <a:gdLst/>
              <a:ahLst/>
              <a:cxnLst/>
              <a:rect l="l" t="t" r="r" b="b"/>
              <a:pathLst>
                <a:path w="1716" h="9109" extrusionOk="0">
                  <a:moveTo>
                    <a:pt x="1" y="1"/>
                  </a:moveTo>
                  <a:lnTo>
                    <a:pt x="1310" y="9049"/>
                  </a:lnTo>
                  <a:cubicBezTo>
                    <a:pt x="1358" y="9026"/>
                    <a:pt x="1418" y="9014"/>
                    <a:pt x="1477" y="9014"/>
                  </a:cubicBezTo>
                  <a:cubicBezTo>
                    <a:pt x="1549" y="9014"/>
                    <a:pt x="1644" y="9049"/>
                    <a:pt x="1703" y="9109"/>
                  </a:cubicBezTo>
                  <a:cubicBezTo>
                    <a:pt x="1715" y="9073"/>
                    <a:pt x="1715" y="9049"/>
                    <a:pt x="1715" y="9014"/>
                  </a:cubicBezTo>
                  <a:lnTo>
                    <a:pt x="1715" y="9002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5"/>
            <p:cNvSpPr/>
            <p:nvPr/>
          </p:nvSpPr>
          <p:spPr>
            <a:xfrm>
              <a:off x="7207811" y="1643"/>
              <a:ext cx="68514" cy="481488"/>
            </a:xfrm>
            <a:custGeom>
              <a:avLst/>
              <a:gdLst/>
              <a:ahLst/>
              <a:cxnLst/>
              <a:rect l="l" t="t" r="r" b="b"/>
              <a:pathLst>
                <a:path w="1525" h="10717" extrusionOk="0">
                  <a:moveTo>
                    <a:pt x="1107" y="1"/>
                  </a:moveTo>
                  <a:lnTo>
                    <a:pt x="1072" y="382"/>
                  </a:lnTo>
                  <a:lnTo>
                    <a:pt x="0" y="10657"/>
                  </a:lnTo>
                  <a:lnTo>
                    <a:pt x="12" y="10657"/>
                  </a:lnTo>
                  <a:cubicBezTo>
                    <a:pt x="143" y="10657"/>
                    <a:pt x="274" y="10681"/>
                    <a:pt x="393" y="10716"/>
                  </a:cubicBezTo>
                  <a:lnTo>
                    <a:pt x="1500" y="25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5"/>
            <p:cNvSpPr/>
            <p:nvPr/>
          </p:nvSpPr>
          <p:spPr>
            <a:xfrm>
              <a:off x="6888466" y="143390"/>
              <a:ext cx="276574" cy="358477"/>
            </a:xfrm>
            <a:custGeom>
              <a:avLst/>
              <a:gdLst/>
              <a:ahLst/>
              <a:cxnLst/>
              <a:rect l="l" t="t" r="r" b="b"/>
              <a:pathLst>
                <a:path w="6156" h="7979" extrusionOk="0">
                  <a:moveTo>
                    <a:pt x="333" y="1"/>
                  </a:moveTo>
                  <a:cubicBezTo>
                    <a:pt x="238" y="120"/>
                    <a:pt x="143" y="191"/>
                    <a:pt x="0" y="239"/>
                  </a:cubicBezTo>
                  <a:lnTo>
                    <a:pt x="5822" y="7978"/>
                  </a:lnTo>
                  <a:cubicBezTo>
                    <a:pt x="5929" y="7883"/>
                    <a:pt x="6037" y="7811"/>
                    <a:pt x="6156" y="7740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5"/>
            <p:cNvSpPr/>
            <p:nvPr/>
          </p:nvSpPr>
          <p:spPr>
            <a:xfrm>
              <a:off x="6775024" y="1643"/>
              <a:ext cx="94752" cy="108096"/>
            </a:xfrm>
            <a:custGeom>
              <a:avLst/>
              <a:gdLst/>
              <a:ahLst/>
              <a:cxnLst/>
              <a:rect l="l" t="t" r="r" b="b"/>
              <a:pathLst>
                <a:path w="2109" h="2406" extrusionOk="0">
                  <a:moveTo>
                    <a:pt x="1" y="1"/>
                  </a:moveTo>
                  <a:lnTo>
                    <a:pt x="1787" y="2406"/>
                  </a:lnTo>
                  <a:cubicBezTo>
                    <a:pt x="1858" y="2287"/>
                    <a:pt x="1977" y="2203"/>
                    <a:pt x="2108" y="2156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5"/>
            <p:cNvSpPr/>
            <p:nvPr/>
          </p:nvSpPr>
          <p:spPr>
            <a:xfrm>
              <a:off x="6261009" y="116119"/>
              <a:ext cx="591650" cy="145565"/>
            </a:xfrm>
            <a:custGeom>
              <a:avLst/>
              <a:gdLst/>
              <a:ahLst/>
              <a:cxnLst/>
              <a:rect l="l" t="t" r="r" b="b"/>
              <a:pathLst>
                <a:path w="13169" h="3240" extrusionOk="0">
                  <a:moveTo>
                    <a:pt x="13097" y="1"/>
                  </a:moveTo>
                  <a:lnTo>
                    <a:pt x="786" y="2644"/>
                  </a:lnTo>
                  <a:lnTo>
                    <a:pt x="0" y="3239"/>
                  </a:lnTo>
                  <a:lnTo>
                    <a:pt x="13133" y="394"/>
                  </a:lnTo>
                  <a:cubicBezTo>
                    <a:pt x="13121" y="334"/>
                    <a:pt x="13109" y="274"/>
                    <a:pt x="13121" y="203"/>
                  </a:cubicBezTo>
                  <a:cubicBezTo>
                    <a:pt x="13121" y="132"/>
                    <a:pt x="13133" y="60"/>
                    <a:pt x="1316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5"/>
            <p:cNvSpPr/>
            <p:nvPr/>
          </p:nvSpPr>
          <p:spPr>
            <a:xfrm>
              <a:off x="5973203" y="1643"/>
              <a:ext cx="50319" cy="38054"/>
            </a:xfrm>
            <a:custGeom>
              <a:avLst/>
              <a:gdLst/>
              <a:ahLst/>
              <a:cxnLst/>
              <a:rect l="l" t="t" r="r" b="b"/>
              <a:pathLst>
                <a:path w="1120" h="847" extrusionOk="0">
                  <a:moveTo>
                    <a:pt x="0" y="1"/>
                  </a:moveTo>
                  <a:lnTo>
                    <a:pt x="905" y="846"/>
                  </a:lnTo>
                  <a:lnTo>
                    <a:pt x="1120" y="489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5"/>
            <p:cNvSpPr/>
            <p:nvPr/>
          </p:nvSpPr>
          <p:spPr>
            <a:xfrm>
              <a:off x="6027745" y="36417"/>
              <a:ext cx="228995" cy="216685"/>
            </a:xfrm>
            <a:custGeom>
              <a:avLst/>
              <a:gdLst/>
              <a:ahLst/>
              <a:cxnLst/>
              <a:rect l="l" t="t" r="r" b="b"/>
              <a:pathLst>
                <a:path w="5097" h="4823" extrusionOk="0">
                  <a:moveTo>
                    <a:pt x="215" y="1"/>
                  </a:moveTo>
                  <a:lnTo>
                    <a:pt x="1" y="358"/>
                  </a:lnTo>
                  <a:lnTo>
                    <a:pt x="4763" y="4823"/>
                  </a:lnTo>
                  <a:lnTo>
                    <a:pt x="5097" y="456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5"/>
            <p:cNvSpPr/>
            <p:nvPr/>
          </p:nvSpPr>
          <p:spPr>
            <a:xfrm>
              <a:off x="5634045" y="1643"/>
              <a:ext cx="973624" cy="724860"/>
            </a:xfrm>
            <a:custGeom>
              <a:avLst/>
              <a:gdLst/>
              <a:ahLst/>
              <a:cxnLst/>
              <a:rect l="l" t="t" r="r" b="b"/>
              <a:pathLst>
                <a:path w="21671" h="16134" extrusionOk="0">
                  <a:moveTo>
                    <a:pt x="20992" y="1"/>
                  </a:moveTo>
                  <a:lnTo>
                    <a:pt x="13860" y="5335"/>
                  </a:lnTo>
                  <a:lnTo>
                    <a:pt x="13538" y="5597"/>
                  </a:lnTo>
                  <a:lnTo>
                    <a:pt x="203" y="15586"/>
                  </a:lnTo>
                  <a:lnTo>
                    <a:pt x="1" y="15919"/>
                  </a:lnTo>
                  <a:cubicBezTo>
                    <a:pt x="60" y="15979"/>
                    <a:pt x="120" y="16062"/>
                    <a:pt x="156" y="16134"/>
                  </a:cubicBezTo>
                  <a:lnTo>
                    <a:pt x="13979" y="5787"/>
                  </a:lnTo>
                  <a:lnTo>
                    <a:pt x="14765" y="5192"/>
                  </a:lnTo>
                  <a:lnTo>
                    <a:pt x="2167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5"/>
            <p:cNvSpPr/>
            <p:nvPr/>
          </p:nvSpPr>
          <p:spPr>
            <a:xfrm>
              <a:off x="5616389" y="1643"/>
              <a:ext cx="441368" cy="715246"/>
            </a:xfrm>
            <a:custGeom>
              <a:avLst/>
              <a:gdLst/>
              <a:ahLst/>
              <a:cxnLst/>
              <a:rect l="l" t="t" r="r" b="b"/>
              <a:pathLst>
                <a:path w="9824" h="15920" extrusionOk="0">
                  <a:moveTo>
                    <a:pt x="9347" y="1"/>
                  </a:moveTo>
                  <a:lnTo>
                    <a:pt x="9050" y="489"/>
                  </a:lnTo>
                  <a:lnTo>
                    <a:pt x="8835" y="846"/>
                  </a:lnTo>
                  <a:lnTo>
                    <a:pt x="1" y="15741"/>
                  </a:lnTo>
                  <a:cubicBezTo>
                    <a:pt x="144" y="15765"/>
                    <a:pt x="263" y="15824"/>
                    <a:pt x="370" y="15919"/>
                  </a:cubicBezTo>
                  <a:lnTo>
                    <a:pt x="572" y="15586"/>
                  </a:lnTo>
                  <a:lnTo>
                    <a:pt x="9145" y="1132"/>
                  </a:lnTo>
                  <a:lnTo>
                    <a:pt x="9359" y="775"/>
                  </a:lnTo>
                  <a:lnTo>
                    <a:pt x="98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5"/>
            <p:cNvSpPr/>
            <p:nvPr/>
          </p:nvSpPr>
          <p:spPr>
            <a:xfrm>
              <a:off x="4969702" y="287292"/>
              <a:ext cx="625346" cy="441907"/>
            </a:xfrm>
            <a:custGeom>
              <a:avLst/>
              <a:gdLst/>
              <a:ahLst/>
              <a:cxnLst/>
              <a:rect l="l" t="t" r="r" b="b"/>
              <a:pathLst>
                <a:path w="13919" h="9836" extrusionOk="0">
                  <a:moveTo>
                    <a:pt x="250" y="1"/>
                  </a:moveTo>
                  <a:cubicBezTo>
                    <a:pt x="191" y="120"/>
                    <a:pt x="107" y="239"/>
                    <a:pt x="0" y="310"/>
                  </a:cubicBezTo>
                  <a:lnTo>
                    <a:pt x="13693" y="9835"/>
                  </a:lnTo>
                  <a:cubicBezTo>
                    <a:pt x="13740" y="9716"/>
                    <a:pt x="13812" y="9597"/>
                    <a:pt x="13919" y="950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5"/>
            <p:cNvSpPr/>
            <p:nvPr/>
          </p:nvSpPr>
          <p:spPr>
            <a:xfrm>
              <a:off x="4959549" y="1643"/>
              <a:ext cx="181372" cy="238610"/>
            </a:xfrm>
            <a:custGeom>
              <a:avLst/>
              <a:gdLst/>
              <a:ahLst/>
              <a:cxnLst/>
              <a:rect l="l" t="t" r="r" b="b"/>
              <a:pathLst>
                <a:path w="4037" h="5311" extrusionOk="0">
                  <a:moveTo>
                    <a:pt x="3536" y="1"/>
                  </a:moveTo>
                  <a:lnTo>
                    <a:pt x="0" y="5085"/>
                  </a:lnTo>
                  <a:cubicBezTo>
                    <a:pt x="131" y="5132"/>
                    <a:pt x="250" y="5204"/>
                    <a:pt x="345" y="5311"/>
                  </a:cubicBezTo>
                  <a:lnTo>
                    <a:pt x="40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5"/>
            <p:cNvSpPr/>
            <p:nvPr/>
          </p:nvSpPr>
          <p:spPr>
            <a:xfrm>
              <a:off x="5312589" y="2183"/>
              <a:ext cx="238610" cy="146598"/>
            </a:xfrm>
            <a:custGeom>
              <a:avLst/>
              <a:gdLst/>
              <a:ahLst/>
              <a:cxnLst/>
              <a:rect l="l" t="t" r="r" b="b"/>
              <a:pathLst>
                <a:path w="5311" h="3263" extrusionOk="0">
                  <a:moveTo>
                    <a:pt x="4560" y="1"/>
                  </a:moveTo>
                  <a:lnTo>
                    <a:pt x="0" y="2906"/>
                  </a:lnTo>
                  <a:cubicBezTo>
                    <a:pt x="107" y="2989"/>
                    <a:pt x="179" y="3120"/>
                    <a:pt x="215" y="3263"/>
                  </a:cubicBezTo>
                  <a:lnTo>
                    <a:pt x="4417" y="560"/>
                  </a:lnTo>
                  <a:cubicBezTo>
                    <a:pt x="4406" y="524"/>
                    <a:pt x="4394" y="465"/>
                    <a:pt x="4394" y="405"/>
                  </a:cubicBezTo>
                  <a:cubicBezTo>
                    <a:pt x="4394" y="205"/>
                    <a:pt x="4550" y="46"/>
                    <a:pt x="4736" y="46"/>
                  </a:cubicBezTo>
                  <a:cubicBezTo>
                    <a:pt x="4749" y="46"/>
                    <a:pt x="4762" y="47"/>
                    <a:pt x="4775" y="48"/>
                  </a:cubicBezTo>
                  <a:cubicBezTo>
                    <a:pt x="4894" y="48"/>
                    <a:pt x="4989" y="108"/>
                    <a:pt x="5048" y="179"/>
                  </a:cubicBezTo>
                  <a:lnTo>
                    <a:pt x="5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5"/>
            <p:cNvSpPr/>
            <p:nvPr/>
          </p:nvSpPr>
          <p:spPr>
            <a:xfrm>
              <a:off x="5243580" y="1643"/>
              <a:ext cx="53509" cy="125752"/>
            </a:xfrm>
            <a:custGeom>
              <a:avLst/>
              <a:gdLst/>
              <a:ahLst/>
              <a:cxnLst/>
              <a:rect l="l" t="t" r="r" b="b"/>
              <a:pathLst>
                <a:path w="1191" h="2799" extrusionOk="0">
                  <a:moveTo>
                    <a:pt x="0" y="1"/>
                  </a:moveTo>
                  <a:lnTo>
                    <a:pt x="798" y="2799"/>
                  </a:lnTo>
                  <a:cubicBezTo>
                    <a:pt x="881" y="2751"/>
                    <a:pt x="1000" y="2727"/>
                    <a:pt x="1120" y="2727"/>
                  </a:cubicBezTo>
                  <a:cubicBezTo>
                    <a:pt x="1155" y="2727"/>
                    <a:pt x="1167" y="2727"/>
                    <a:pt x="1191" y="2739"/>
                  </a:cubicBezTo>
                  <a:lnTo>
                    <a:pt x="4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5"/>
            <p:cNvSpPr/>
            <p:nvPr/>
          </p:nvSpPr>
          <p:spPr>
            <a:xfrm>
              <a:off x="4846107" y="1643"/>
              <a:ext cx="92056" cy="233803"/>
            </a:xfrm>
            <a:custGeom>
              <a:avLst/>
              <a:gdLst/>
              <a:ahLst/>
              <a:cxnLst/>
              <a:rect l="l" t="t" r="r" b="b"/>
              <a:pathLst>
                <a:path w="2049" h="5204" extrusionOk="0">
                  <a:moveTo>
                    <a:pt x="1" y="1"/>
                  </a:moveTo>
                  <a:lnTo>
                    <a:pt x="1656" y="5204"/>
                  </a:lnTo>
                  <a:cubicBezTo>
                    <a:pt x="1787" y="5132"/>
                    <a:pt x="1894" y="5073"/>
                    <a:pt x="2049" y="5061"/>
                  </a:cubicBezTo>
                  <a:lnTo>
                    <a:pt x="4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5"/>
            <p:cNvSpPr/>
            <p:nvPr/>
          </p:nvSpPr>
          <p:spPr>
            <a:xfrm>
              <a:off x="7120606" y="480346"/>
              <a:ext cx="166951" cy="165423"/>
            </a:xfrm>
            <a:custGeom>
              <a:avLst/>
              <a:gdLst/>
              <a:ahLst/>
              <a:cxnLst/>
              <a:rect l="l" t="t" r="r" b="b"/>
              <a:pathLst>
                <a:path w="3716" h="3682" extrusionOk="0">
                  <a:moveTo>
                    <a:pt x="1866" y="1"/>
                  </a:moveTo>
                  <a:cubicBezTo>
                    <a:pt x="1554" y="1"/>
                    <a:pt x="1245" y="84"/>
                    <a:pt x="989" y="240"/>
                  </a:cubicBezTo>
                  <a:cubicBezTo>
                    <a:pt x="870" y="311"/>
                    <a:pt x="739" y="383"/>
                    <a:pt x="655" y="478"/>
                  </a:cubicBezTo>
                  <a:cubicBezTo>
                    <a:pt x="298" y="799"/>
                    <a:pt x="60" y="1252"/>
                    <a:pt x="48" y="1776"/>
                  </a:cubicBezTo>
                  <a:cubicBezTo>
                    <a:pt x="0" y="2788"/>
                    <a:pt x="810" y="3633"/>
                    <a:pt x="1810" y="3681"/>
                  </a:cubicBezTo>
                  <a:cubicBezTo>
                    <a:pt x="1832" y="3682"/>
                    <a:pt x="1854" y="3682"/>
                    <a:pt x="1875" y="3682"/>
                  </a:cubicBezTo>
                  <a:cubicBezTo>
                    <a:pt x="2859" y="3682"/>
                    <a:pt x="3680" y="2897"/>
                    <a:pt x="3715" y="1907"/>
                  </a:cubicBezTo>
                  <a:cubicBezTo>
                    <a:pt x="3715" y="1728"/>
                    <a:pt x="3703" y="1561"/>
                    <a:pt x="3679" y="1395"/>
                  </a:cubicBezTo>
                  <a:cubicBezTo>
                    <a:pt x="3644" y="1264"/>
                    <a:pt x="3596" y="1133"/>
                    <a:pt x="3548" y="1014"/>
                  </a:cubicBezTo>
                  <a:cubicBezTo>
                    <a:pt x="3286" y="549"/>
                    <a:pt x="2858" y="192"/>
                    <a:pt x="2334" y="61"/>
                  </a:cubicBezTo>
                  <a:cubicBezTo>
                    <a:pt x="2215" y="26"/>
                    <a:pt x="2084" y="2"/>
                    <a:pt x="1953" y="2"/>
                  </a:cubicBezTo>
                  <a:lnTo>
                    <a:pt x="1929" y="2"/>
                  </a:lnTo>
                  <a:cubicBezTo>
                    <a:pt x="1908" y="1"/>
                    <a:pt x="1887" y="1"/>
                    <a:pt x="18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5"/>
            <p:cNvSpPr/>
            <p:nvPr/>
          </p:nvSpPr>
          <p:spPr>
            <a:xfrm>
              <a:off x="7833651" y="1227131"/>
              <a:ext cx="86710" cy="85677"/>
            </a:xfrm>
            <a:custGeom>
              <a:avLst/>
              <a:gdLst/>
              <a:ahLst/>
              <a:cxnLst/>
              <a:rect l="l" t="t" r="r" b="b"/>
              <a:pathLst>
                <a:path w="1930" h="1907" extrusionOk="0">
                  <a:moveTo>
                    <a:pt x="989" y="1"/>
                  </a:moveTo>
                  <a:cubicBezTo>
                    <a:pt x="965" y="1"/>
                    <a:pt x="941" y="1"/>
                    <a:pt x="917" y="13"/>
                  </a:cubicBezTo>
                  <a:cubicBezTo>
                    <a:pt x="858" y="13"/>
                    <a:pt x="810" y="37"/>
                    <a:pt x="750" y="37"/>
                  </a:cubicBezTo>
                  <a:cubicBezTo>
                    <a:pt x="620" y="60"/>
                    <a:pt x="489" y="120"/>
                    <a:pt x="381" y="191"/>
                  </a:cubicBezTo>
                  <a:cubicBezTo>
                    <a:pt x="155" y="358"/>
                    <a:pt x="12" y="608"/>
                    <a:pt x="12" y="930"/>
                  </a:cubicBezTo>
                  <a:cubicBezTo>
                    <a:pt x="0" y="1442"/>
                    <a:pt x="393" y="1894"/>
                    <a:pt x="929" y="1906"/>
                  </a:cubicBezTo>
                  <a:cubicBezTo>
                    <a:pt x="937" y="1906"/>
                    <a:pt x="945" y="1906"/>
                    <a:pt x="952" y="1906"/>
                  </a:cubicBezTo>
                  <a:cubicBezTo>
                    <a:pt x="1466" y="1906"/>
                    <a:pt x="1882" y="1517"/>
                    <a:pt x="1917" y="989"/>
                  </a:cubicBezTo>
                  <a:cubicBezTo>
                    <a:pt x="1929" y="584"/>
                    <a:pt x="1691" y="227"/>
                    <a:pt x="1334" y="72"/>
                  </a:cubicBezTo>
                  <a:cubicBezTo>
                    <a:pt x="1227" y="37"/>
                    <a:pt x="1108" y="1"/>
                    <a:pt x="9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5"/>
            <p:cNvSpPr/>
            <p:nvPr/>
          </p:nvSpPr>
          <p:spPr>
            <a:xfrm>
              <a:off x="8798109" y="115040"/>
              <a:ext cx="86710" cy="85722"/>
            </a:xfrm>
            <a:custGeom>
              <a:avLst/>
              <a:gdLst/>
              <a:ahLst/>
              <a:cxnLst/>
              <a:rect l="l" t="t" r="r" b="b"/>
              <a:pathLst>
                <a:path w="1930" h="1908" extrusionOk="0">
                  <a:moveTo>
                    <a:pt x="1000" y="1"/>
                  </a:moveTo>
                  <a:cubicBezTo>
                    <a:pt x="917" y="1"/>
                    <a:pt x="822" y="25"/>
                    <a:pt x="750" y="37"/>
                  </a:cubicBezTo>
                  <a:cubicBezTo>
                    <a:pt x="619" y="60"/>
                    <a:pt x="477" y="120"/>
                    <a:pt x="381" y="215"/>
                  </a:cubicBezTo>
                  <a:cubicBezTo>
                    <a:pt x="167" y="382"/>
                    <a:pt x="36" y="632"/>
                    <a:pt x="24" y="930"/>
                  </a:cubicBezTo>
                  <a:cubicBezTo>
                    <a:pt x="0" y="1239"/>
                    <a:pt x="155" y="1537"/>
                    <a:pt x="393" y="1715"/>
                  </a:cubicBezTo>
                  <a:cubicBezTo>
                    <a:pt x="500" y="1811"/>
                    <a:pt x="631" y="1870"/>
                    <a:pt x="762" y="1894"/>
                  </a:cubicBezTo>
                  <a:cubicBezTo>
                    <a:pt x="822" y="1906"/>
                    <a:pt x="870" y="1906"/>
                    <a:pt x="929" y="1906"/>
                  </a:cubicBezTo>
                  <a:cubicBezTo>
                    <a:pt x="946" y="1907"/>
                    <a:pt x="962" y="1907"/>
                    <a:pt x="979" y="1907"/>
                  </a:cubicBezTo>
                  <a:cubicBezTo>
                    <a:pt x="1386" y="1907"/>
                    <a:pt x="1732" y="1629"/>
                    <a:pt x="1870" y="1251"/>
                  </a:cubicBezTo>
                  <a:cubicBezTo>
                    <a:pt x="1893" y="1168"/>
                    <a:pt x="1905" y="1096"/>
                    <a:pt x="1905" y="1001"/>
                  </a:cubicBezTo>
                  <a:cubicBezTo>
                    <a:pt x="1929" y="930"/>
                    <a:pt x="1905" y="870"/>
                    <a:pt x="1905" y="810"/>
                  </a:cubicBezTo>
                  <a:cubicBezTo>
                    <a:pt x="1834" y="358"/>
                    <a:pt x="1477" y="25"/>
                    <a:pt x="10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5"/>
            <p:cNvSpPr/>
            <p:nvPr/>
          </p:nvSpPr>
          <p:spPr>
            <a:xfrm>
              <a:off x="8121951" y="101158"/>
              <a:ext cx="86171" cy="85632"/>
            </a:xfrm>
            <a:custGeom>
              <a:avLst/>
              <a:gdLst/>
              <a:ahLst/>
              <a:cxnLst/>
              <a:rect l="l" t="t" r="r" b="b"/>
              <a:pathLst>
                <a:path w="1918" h="1906" extrusionOk="0">
                  <a:moveTo>
                    <a:pt x="967" y="0"/>
                  </a:moveTo>
                  <a:cubicBezTo>
                    <a:pt x="453" y="0"/>
                    <a:pt x="24" y="401"/>
                    <a:pt x="1" y="929"/>
                  </a:cubicBezTo>
                  <a:cubicBezTo>
                    <a:pt x="1" y="1000"/>
                    <a:pt x="1" y="1060"/>
                    <a:pt x="25" y="1131"/>
                  </a:cubicBezTo>
                  <a:cubicBezTo>
                    <a:pt x="48" y="1262"/>
                    <a:pt x="108" y="1393"/>
                    <a:pt x="179" y="1500"/>
                  </a:cubicBezTo>
                  <a:cubicBezTo>
                    <a:pt x="275" y="1631"/>
                    <a:pt x="394" y="1739"/>
                    <a:pt x="549" y="1822"/>
                  </a:cubicBezTo>
                  <a:cubicBezTo>
                    <a:pt x="668" y="1881"/>
                    <a:pt x="787" y="1905"/>
                    <a:pt x="930" y="1905"/>
                  </a:cubicBezTo>
                  <a:lnTo>
                    <a:pt x="941" y="1905"/>
                  </a:lnTo>
                  <a:cubicBezTo>
                    <a:pt x="1465" y="1893"/>
                    <a:pt x="1882" y="1489"/>
                    <a:pt x="1918" y="988"/>
                  </a:cubicBezTo>
                  <a:cubicBezTo>
                    <a:pt x="1918" y="893"/>
                    <a:pt x="1894" y="798"/>
                    <a:pt x="1882" y="715"/>
                  </a:cubicBezTo>
                  <a:cubicBezTo>
                    <a:pt x="1858" y="584"/>
                    <a:pt x="1775" y="465"/>
                    <a:pt x="1703" y="346"/>
                  </a:cubicBezTo>
                  <a:cubicBezTo>
                    <a:pt x="1632" y="238"/>
                    <a:pt x="1525" y="167"/>
                    <a:pt x="1406" y="107"/>
                  </a:cubicBezTo>
                  <a:cubicBezTo>
                    <a:pt x="1287" y="48"/>
                    <a:pt x="1156" y="0"/>
                    <a:pt x="1001" y="0"/>
                  </a:cubicBezTo>
                  <a:lnTo>
                    <a:pt x="989" y="0"/>
                  </a:lnTo>
                  <a:cubicBezTo>
                    <a:pt x="982" y="0"/>
                    <a:pt x="974" y="0"/>
                    <a:pt x="9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5"/>
            <p:cNvSpPr/>
            <p:nvPr/>
          </p:nvSpPr>
          <p:spPr>
            <a:xfrm>
              <a:off x="8352519" y="1025496"/>
              <a:ext cx="30012" cy="28394"/>
            </a:xfrm>
            <a:custGeom>
              <a:avLst/>
              <a:gdLst/>
              <a:ahLst/>
              <a:cxnLst/>
              <a:rect l="l" t="t" r="r" b="b"/>
              <a:pathLst>
                <a:path w="668" h="632" extrusionOk="0">
                  <a:moveTo>
                    <a:pt x="322" y="0"/>
                  </a:moveTo>
                  <a:cubicBezTo>
                    <a:pt x="274" y="0"/>
                    <a:pt x="215" y="12"/>
                    <a:pt x="191" y="24"/>
                  </a:cubicBezTo>
                  <a:cubicBezTo>
                    <a:pt x="72" y="72"/>
                    <a:pt x="0" y="179"/>
                    <a:pt x="0" y="310"/>
                  </a:cubicBezTo>
                  <a:cubicBezTo>
                    <a:pt x="0" y="334"/>
                    <a:pt x="0" y="369"/>
                    <a:pt x="12" y="381"/>
                  </a:cubicBezTo>
                  <a:cubicBezTo>
                    <a:pt x="36" y="536"/>
                    <a:pt x="155" y="631"/>
                    <a:pt x="322" y="631"/>
                  </a:cubicBezTo>
                  <a:cubicBezTo>
                    <a:pt x="501" y="631"/>
                    <a:pt x="655" y="500"/>
                    <a:pt x="667" y="322"/>
                  </a:cubicBezTo>
                  <a:cubicBezTo>
                    <a:pt x="667" y="250"/>
                    <a:pt x="655" y="179"/>
                    <a:pt x="608" y="131"/>
                  </a:cubicBezTo>
                  <a:cubicBezTo>
                    <a:pt x="512" y="60"/>
                    <a:pt x="429" y="0"/>
                    <a:pt x="3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5"/>
            <p:cNvSpPr/>
            <p:nvPr/>
          </p:nvSpPr>
          <p:spPr>
            <a:xfrm>
              <a:off x="4902311" y="228437"/>
              <a:ext cx="84014" cy="83026"/>
            </a:xfrm>
            <a:custGeom>
              <a:avLst/>
              <a:gdLst/>
              <a:ahLst/>
              <a:cxnLst/>
              <a:rect l="l" t="t" r="r" b="b"/>
              <a:pathLst>
                <a:path w="1870" h="1848" extrusionOk="0">
                  <a:moveTo>
                    <a:pt x="976" y="1"/>
                  </a:moveTo>
                  <a:cubicBezTo>
                    <a:pt x="917" y="1"/>
                    <a:pt x="857" y="1"/>
                    <a:pt x="798" y="13"/>
                  </a:cubicBezTo>
                  <a:cubicBezTo>
                    <a:pt x="667" y="25"/>
                    <a:pt x="536" y="84"/>
                    <a:pt x="417" y="156"/>
                  </a:cubicBezTo>
                  <a:cubicBezTo>
                    <a:pt x="179" y="322"/>
                    <a:pt x="24" y="596"/>
                    <a:pt x="24" y="894"/>
                  </a:cubicBezTo>
                  <a:cubicBezTo>
                    <a:pt x="0" y="1394"/>
                    <a:pt x="417" y="1823"/>
                    <a:pt x="917" y="1846"/>
                  </a:cubicBezTo>
                  <a:cubicBezTo>
                    <a:pt x="930" y="1847"/>
                    <a:pt x="943" y="1847"/>
                    <a:pt x="955" y="1847"/>
                  </a:cubicBezTo>
                  <a:cubicBezTo>
                    <a:pt x="1166" y="1847"/>
                    <a:pt x="1355" y="1756"/>
                    <a:pt x="1512" y="1644"/>
                  </a:cubicBezTo>
                  <a:cubicBezTo>
                    <a:pt x="1619" y="1549"/>
                    <a:pt x="1703" y="1442"/>
                    <a:pt x="1762" y="1323"/>
                  </a:cubicBezTo>
                  <a:cubicBezTo>
                    <a:pt x="1822" y="1203"/>
                    <a:pt x="1858" y="1084"/>
                    <a:pt x="1858" y="953"/>
                  </a:cubicBezTo>
                  <a:cubicBezTo>
                    <a:pt x="1869" y="680"/>
                    <a:pt x="1762" y="441"/>
                    <a:pt x="1607" y="275"/>
                  </a:cubicBezTo>
                  <a:cubicBezTo>
                    <a:pt x="1512" y="180"/>
                    <a:pt x="1393" y="96"/>
                    <a:pt x="1262" y="60"/>
                  </a:cubicBezTo>
                  <a:cubicBezTo>
                    <a:pt x="1167" y="25"/>
                    <a:pt x="1060" y="13"/>
                    <a:pt x="9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5"/>
            <p:cNvSpPr/>
            <p:nvPr/>
          </p:nvSpPr>
          <p:spPr>
            <a:xfrm>
              <a:off x="7656052" y="742947"/>
              <a:ext cx="59439" cy="58451"/>
            </a:xfrm>
            <a:custGeom>
              <a:avLst/>
              <a:gdLst/>
              <a:ahLst/>
              <a:cxnLst/>
              <a:rect l="l" t="t" r="r" b="b"/>
              <a:pathLst>
                <a:path w="1323" h="1301" extrusionOk="0">
                  <a:moveTo>
                    <a:pt x="662" y="1"/>
                  </a:moveTo>
                  <a:cubicBezTo>
                    <a:pt x="543" y="1"/>
                    <a:pt x="419" y="45"/>
                    <a:pt x="334" y="98"/>
                  </a:cubicBezTo>
                  <a:cubicBezTo>
                    <a:pt x="155" y="193"/>
                    <a:pt x="36" y="408"/>
                    <a:pt x="12" y="634"/>
                  </a:cubicBezTo>
                  <a:cubicBezTo>
                    <a:pt x="1" y="991"/>
                    <a:pt x="286" y="1301"/>
                    <a:pt x="643" y="1301"/>
                  </a:cubicBezTo>
                  <a:cubicBezTo>
                    <a:pt x="679" y="1301"/>
                    <a:pt x="715" y="1301"/>
                    <a:pt x="751" y="1289"/>
                  </a:cubicBezTo>
                  <a:cubicBezTo>
                    <a:pt x="893" y="1265"/>
                    <a:pt x="1013" y="1205"/>
                    <a:pt x="1120" y="1110"/>
                  </a:cubicBezTo>
                  <a:cubicBezTo>
                    <a:pt x="1167" y="1086"/>
                    <a:pt x="1179" y="1050"/>
                    <a:pt x="1215" y="1015"/>
                  </a:cubicBezTo>
                  <a:cubicBezTo>
                    <a:pt x="1286" y="908"/>
                    <a:pt x="1310" y="789"/>
                    <a:pt x="1322" y="669"/>
                  </a:cubicBezTo>
                  <a:lnTo>
                    <a:pt x="1322" y="634"/>
                  </a:lnTo>
                  <a:cubicBezTo>
                    <a:pt x="1322" y="300"/>
                    <a:pt x="1060" y="38"/>
                    <a:pt x="727" y="3"/>
                  </a:cubicBezTo>
                  <a:lnTo>
                    <a:pt x="703" y="3"/>
                  </a:lnTo>
                  <a:cubicBezTo>
                    <a:pt x="689" y="1"/>
                    <a:pt x="676" y="1"/>
                    <a:pt x="6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5"/>
            <p:cNvSpPr/>
            <p:nvPr/>
          </p:nvSpPr>
          <p:spPr>
            <a:xfrm>
              <a:off x="5263349" y="123082"/>
              <a:ext cx="58900" cy="58900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68" y="0"/>
                  </a:moveTo>
                  <a:cubicBezTo>
                    <a:pt x="560" y="24"/>
                    <a:pt x="441" y="48"/>
                    <a:pt x="358" y="96"/>
                  </a:cubicBezTo>
                  <a:cubicBezTo>
                    <a:pt x="156" y="203"/>
                    <a:pt x="25" y="405"/>
                    <a:pt x="13" y="643"/>
                  </a:cubicBezTo>
                  <a:cubicBezTo>
                    <a:pt x="1" y="1001"/>
                    <a:pt x="275" y="1310"/>
                    <a:pt x="632" y="1310"/>
                  </a:cubicBezTo>
                  <a:cubicBezTo>
                    <a:pt x="989" y="1310"/>
                    <a:pt x="1287" y="1036"/>
                    <a:pt x="1311" y="691"/>
                  </a:cubicBezTo>
                  <a:cubicBezTo>
                    <a:pt x="1311" y="643"/>
                    <a:pt x="1311" y="584"/>
                    <a:pt x="1287" y="536"/>
                  </a:cubicBezTo>
                  <a:cubicBezTo>
                    <a:pt x="1263" y="405"/>
                    <a:pt x="1191" y="274"/>
                    <a:pt x="1084" y="179"/>
                  </a:cubicBezTo>
                  <a:cubicBezTo>
                    <a:pt x="989" y="96"/>
                    <a:pt x="870" y="36"/>
                    <a:pt x="739" y="24"/>
                  </a:cubicBezTo>
                  <a:cubicBezTo>
                    <a:pt x="715" y="24"/>
                    <a:pt x="691" y="0"/>
                    <a:pt x="6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5"/>
            <p:cNvSpPr/>
            <p:nvPr/>
          </p:nvSpPr>
          <p:spPr>
            <a:xfrm>
              <a:off x="5583232" y="708218"/>
              <a:ext cx="58900" cy="58945"/>
            </a:xfrm>
            <a:custGeom>
              <a:avLst/>
              <a:gdLst/>
              <a:ahLst/>
              <a:cxnLst/>
              <a:rect l="l" t="t" r="r" b="b"/>
              <a:pathLst>
                <a:path w="1311" h="1312" extrusionOk="0">
                  <a:moveTo>
                    <a:pt x="649" y="0"/>
                  </a:moveTo>
                  <a:cubicBezTo>
                    <a:pt x="502" y="0"/>
                    <a:pt x="383" y="57"/>
                    <a:pt x="275" y="133"/>
                  </a:cubicBezTo>
                  <a:cubicBezTo>
                    <a:pt x="167" y="228"/>
                    <a:pt x="72" y="347"/>
                    <a:pt x="48" y="478"/>
                  </a:cubicBezTo>
                  <a:cubicBezTo>
                    <a:pt x="37" y="526"/>
                    <a:pt x="25" y="585"/>
                    <a:pt x="25" y="645"/>
                  </a:cubicBezTo>
                  <a:cubicBezTo>
                    <a:pt x="1" y="1002"/>
                    <a:pt x="287" y="1312"/>
                    <a:pt x="644" y="1312"/>
                  </a:cubicBezTo>
                  <a:cubicBezTo>
                    <a:pt x="1001" y="1312"/>
                    <a:pt x="1299" y="1026"/>
                    <a:pt x="1310" y="692"/>
                  </a:cubicBezTo>
                  <a:cubicBezTo>
                    <a:pt x="1310" y="585"/>
                    <a:pt x="1299" y="490"/>
                    <a:pt x="1263" y="407"/>
                  </a:cubicBezTo>
                  <a:cubicBezTo>
                    <a:pt x="1239" y="335"/>
                    <a:pt x="1180" y="252"/>
                    <a:pt x="1120" y="192"/>
                  </a:cubicBezTo>
                  <a:cubicBezTo>
                    <a:pt x="1013" y="97"/>
                    <a:pt x="882" y="38"/>
                    <a:pt x="751" y="14"/>
                  </a:cubicBezTo>
                  <a:cubicBezTo>
                    <a:pt x="739" y="14"/>
                    <a:pt x="703" y="14"/>
                    <a:pt x="691" y="2"/>
                  </a:cubicBezTo>
                  <a:cubicBezTo>
                    <a:pt x="677" y="1"/>
                    <a:pt x="663" y="0"/>
                    <a:pt x="64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5"/>
            <p:cNvSpPr/>
            <p:nvPr/>
          </p:nvSpPr>
          <p:spPr>
            <a:xfrm>
              <a:off x="6850457" y="96351"/>
              <a:ext cx="58900" cy="58316"/>
            </a:xfrm>
            <a:custGeom>
              <a:avLst/>
              <a:gdLst/>
              <a:ahLst/>
              <a:cxnLst/>
              <a:rect l="l" t="t" r="r" b="b"/>
              <a:pathLst>
                <a:path w="1311" h="1298" extrusionOk="0">
                  <a:moveTo>
                    <a:pt x="691" y="0"/>
                  </a:moveTo>
                  <a:cubicBezTo>
                    <a:pt x="596" y="0"/>
                    <a:pt x="525" y="24"/>
                    <a:pt x="429" y="36"/>
                  </a:cubicBezTo>
                  <a:cubicBezTo>
                    <a:pt x="298" y="83"/>
                    <a:pt x="191" y="167"/>
                    <a:pt x="108" y="286"/>
                  </a:cubicBezTo>
                  <a:cubicBezTo>
                    <a:pt x="72" y="333"/>
                    <a:pt x="60" y="381"/>
                    <a:pt x="48" y="417"/>
                  </a:cubicBezTo>
                  <a:cubicBezTo>
                    <a:pt x="13" y="476"/>
                    <a:pt x="1" y="560"/>
                    <a:pt x="1" y="631"/>
                  </a:cubicBezTo>
                  <a:cubicBezTo>
                    <a:pt x="1" y="703"/>
                    <a:pt x="1" y="762"/>
                    <a:pt x="13" y="822"/>
                  </a:cubicBezTo>
                  <a:cubicBezTo>
                    <a:pt x="96" y="1095"/>
                    <a:pt x="334" y="1298"/>
                    <a:pt x="632" y="1298"/>
                  </a:cubicBezTo>
                  <a:cubicBezTo>
                    <a:pt x="703" y="1298"/>
                    <a:pt x="775" y="1286"/>
                    <a:pt x="834" y="1274"/>
                  </a:cubicBezTo>
                  <a:cubicBezTo>
                    <a:pt x="965" y="1238"/>
                    <a:pt x="1084" y="1167"/>
                    <a:pt x="1179" y="1048"/>
                  </a:cubicBezTo>
                  <a:cubicBezTo>
                    <a:pt x="1251" y="941"/>
                    <a:pt x="1298" y="822"/>
                    <a:pt x="1310" y="691"/>
                  </a:cubicBezTo>
                  <a:lnTo>
                    <a:pt x="1310" y="643"/>
                  </a:lnTo>
                  <a:cubicBezTo>
                    <a:pt x="1310" y="500"/>
                    <a:pt x="1263" y="357"/>
                    <a:pt x="1179" y="262"/>
                  </a:cubicBezTo>
                  <a:cubicBezTo>
                    <a:pt x="1060" y="107"/>
                    <a:pt x="882" y="24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5"/>
            <p:cNvSpPr/>
            <p:nvPr/>
          </p:nvSpPr>
          <p:spPr>
            <a:xfrm>
              <a:off x="7942241" y="853244"/>
              <a:ext cx="59933" cy="58900"/>
            </a:xfrm>
            <a:custGeom>
              <a:avLst/>
              <a:gdLst/>
              <a:ahLst/>
              <a:cxnLst/>
              <a:rect l="l" t="t" r="r" b="b"/>
              <a:pathLst>
                <a:path w="1334" h="1311" extrusionOk="0">
                  <a:moveTo>
                    <a:pt x="655" y="0"/>
                  </a:moveTo>
                  <a:cubicBezTo>
                    <a:pt x="441" y="0"/>
                    <a:pt x="238" y="108"/>
                    <a:pt x="119" y="286"/>
                  </a:cubicBezTo>
                  <a:cubicBezTo>
                    <a:pt x="48" y="393"/>
                    <a:pt x="0" y="512"/>
                    <a:pt x="0" y="643"/>
                  </a:cubicBezTo>
                  <a:lnTo>
                    <a:pt x="0" y="691"/>
                  </a:lnTo>
                  <a:cubicBezTo>
                    <a:pt x="0" y="929"/>
                    <a:pt x="143" y="1132"/>
                    <a:pt x="334" y="1239"/>
                  </a:cubicBezTo>
                  <a:cubicBezTo>
                    <a:pt x="417" y="1286"/>
                    <a:pt x="524" y="1310"/>
                    <a:pt x="631" y="1310"/>
                  </a:cubicBezTo>
                  <a:cubicBezTo>
                    <a:pt x="655" y="1310"/>
                    <a:pt x="703" y="1310"/>
                    <a:pt x="739" y="1298"/>
                  </a:cubicBezTo>
                  <a:cubicBezTo>
                    <a:pt x="870" y="1286"/>
                    <a:pt x="1000" y="1203"/>
                    <a:pt x="1108" y="1120"/>
                  </a:cubicBezTo>
                  <a:cubicBezTo>
                    <a:pt x="1215" y="1024"/>
                    <a:pt x="1274" y="893"/>
                    <a:pt x="1298" y="751"/>
                  </a:cubicBezTo>
                  <a:cubicBezTo>
                    <a:pt x="1310" y="715"/>
                    <a:pt x="1310" y="703"/>
                    <a:pt x="1310" y="679"/>
                  </a:cubicBezTo>
                  <a:cubicBezTo>
                    <a:pt x="1334" y="453"/>
                    <a:pt x="1227" y="239"/>
                    <a:pt x="1048" y="119"/>
                  </a:cubicBezTo>
                  <a:cubicBezTo>
                    <a:pt x="941" y="48"/>
                    <a:pt x="8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5"/>
            <p:cNvSpPr/>
            <p:nvPr/>
          </p:nvSpPr>
          <p:spPr>
            <a:xfrm>
              <a:off x="5509416" y="2722"/>
              <a:ext cx="33201" cy="34280"/>
            </a:xfrm>
            <a:custGeom>
              <a:avLst/>
              <a:gdLst/>
              <a:ahLst/>
              <a:cxnLst/>
              <a:rect l="l" t="t" r="r" b="b"/>
              <a:pathLst>
                <a:path w="739" h="763" extrusionOk="0">
                  <a:moveTo>
                    <a:pt x="382" y="1"/>
                  </a:moveTo>
                  <a:cubicBezTo>
                    <a:pt x="179" y="24"/>
                    <a:pt x="13" y="167"/>
                    <a:pt x="1" y="382"/>
                  </a:cubicBezTo>
                  <a:cubicBezTo>
                    <a:pt x="1" y="441"/>
                    <a:pt x="13" y="501"/>
                    <a:pt x="25" y="536"/>
                  </a:cubicBezTo>
                  <a:cubicBezTo>
                    <a:pt x="84" y="679"/>
                    <a:pt x="203" y="763"/>
                    <a:pt x="358" y="763"/>
                  </a:cubicBezTo>
                  <a:cubicBezTo>
                    <a:pt x="560" y="763"/>
                    <a:pt x="739" y="596"/>
                    <a:pt x="739" y="405"/>
                  </a:cubicBezTo>
                  <a:cubicBezTo>
                    <a:pt x="739" y="298"/>
                    <a:pt x="715" y="215"/>
                    <a:pt x="656" y="143"/>
                  </a:cubicBezTo>
                  <a:cubicBezTo>
                    <a:pt x="596" y="60"/>
                    <a:pt x="489" y="1"/>
                    <a:pt x="38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5"/>
            <p:cNvSpPr/>
            <p:nvPr/>
          </p:nvSpPr>
          <p:spPr>
            <a:xfrm>
              <a:off x="6911963" y="26264"/>
              <a:ext cx="33741" cy="33741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394" y="0"/>
                  </a:moveTo>
                  <a:cubicBezTo>
                    <a:pt x="180" y="0"/>
                    <a:pt x="1" y="155"/>
                    <a:pt x="1" y="358"/>
                  </a:cubicBezTo>
                  <a:cubicBezTo>
                    <a:pt x="1" y="572"/>
                    <a:pt x="156" y="727"/>
                    <a:pt x="358" y="750"/>
                  </a:cubicBezTo>
                  <a:cubicBezTo>
                    <a:pt x="572" y="750"/>
                    <a:pt x="751" y="596"/>
                    <a:pt x="751" y="393"/>
                  </a:cubicBezTo>
                  <a:cubicBezTo>
                    <a:pt x="751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5"/>
            <p:cNvSpPr/>
            <p:nvPr/>
          </p:nvSpPr>
          <p:spPr>
            <a:xfrm>
              <a:off x="7304090" y="451503"/>
              <a:ext cx="33201" cy="33741"/>
            </a:xfrm>
            <a:custGeom>
              <a:avLst/>
              <a:gdLst/>
              <a:ahLst/>
              <a:cxnLst/>
              <a:rect l="l" t="t" r="r" b="b"/>
              <a:pathLst>
                <a:path w="739" h="751" extrusionOk="0">
                  <a:moveTo>
                    <a:pt x="358" y="0"/>
                  </a:moveTo>
                  <a:cubicBezTo>
                    <a:pt x="165" y="0"/>
                    <a:pt x="0" y="141"/>
                    <a:pt x="0" y="358"/>
                  </a:cubicBezTo>
                  <a:cubicBezTo>
                    <a:pt x="0" y="572"/>
                    <a:pt x="143" y="751"/>
                    <a:pt x="357" y="751"/>
                  </a:cubicBezTo>
                  <a:cubicBezTo>
                    <a:pt x="560" y="751"/>
                    <a:pt x="738" y="584"/>
                    <a:pt x="738" y="394"/>
                  </a:cubicBezTo>
                  <a:cubicBezTo>
                    <a:pt x="738" y="179"/>
                    <a:pt x="596" y="1"/>
                    <a:pt x="381" y="1"/>
                  </a:cubicBezTo>
                  <a:cubicBezTo>
                    <a:pt x="373" y="0"/>
                    <a:pt x="366" y="0"/>
                    <a:pt x="35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5"/>
            <p:cNvSpPr/>
            <p:nvPr/>
          </p:nvSpPr>
          <p:spPr>
            <a:xfrm>
              <a:off x="7549080" y="406575"/>
              <a:ext cx="33741" cy="34280"/>
            </a:xfrm>
            <a:custGeom>
              <a:avLst/>
              <a:gdLst/>
              <a:ahLst/>
              <a:cxnLst/>
              <a:rect l="l" t="t" r="r" b="b"/>
              <a:pathLst>
                <a:path w="751" h="763" extrusionOk="0">
                  <a:moveTo>
                    <a:pt x="393" y="1"/>
                  </a:moveTo>
                  <a:cubicBezTo>
                    <a:pt x="334" y="1"/>
                    <a:pt x="274" y="25"/>
                    <a:pt x="226" y="36"/>
                  </a:cubicBezTo>
                  <a:cubicBezTo>
                    <a:pt x="96" y="96"/>
                    <a:pt x="0" y="215"/>
                    <a:pt x="0" y="358"/>
                  </a:cubicBezTo>
                  <a:lnTo>
                    <a:pt x="0" y="382"/>
                  </a:lnTo>
                  <a:cubicBezTo>
                    <a:pt x="0" y="536"/>
                    <a:pt x="96" y="679"/>
                    <a:pt x="226" y="739"/>
                  </a:cubicBezTo>
                  <a:cubicBezTo>
                    <a:pt x="274" y="751"/>
                    <a:pt x="298" y="763"/>
                    <a:pt x="346" y="763"/>
                  </a:cubicBezTo>
                  <a:lnTo>
                    <a:pt x="357" y="763"/>
                  </a:lnTo>
                  <a:cubicBezTo>
                    <a:pt x="512" y="763"/>
                    <a:pt x="643" y="679"/>
                    <a:pt x="703" y="560"/>
                  </a:cubicBezTo>
                  <a:cubicBezTo>
                    <a:pt x="738" y="513"/>
                    <a:pt x="750" y="453"/>
                    <a:pt x="750" y="406"/>
                  </a:cubicBezTo>
                  <a:cubicBezTo>
                    <a:pt x="750" y="286"/>
                    <a:pt x="703" y="167"/>
                    <a:pt x="619" y="96"/>
                  </a:cubicBezTo>
                  <a:cubicBezTo>
                    <a:pt x="560" y="48"/>
                    <a:pt x="477" y="1"/>
                    <a:pt x="39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5"/>
            <p:cNvSpPr/>
            <p:nvPr/>
          </p:nvSpPr>
          <p:spPr>
            <a:xfrm>
              <a:off x="6200536" y="299064"/>
              <a:ext cx="34280" cy="33785"/>
            </a:xfrm>
            <a:custGeom>
              <a:avLst/>
              <a:gdLst/>
              <a:ahLst/>
              <a:cxnLst/>
              <a:rect l="l" t="t" r="r" b="b"/>
              <a:pathLst>
                <a:path w="763" h="752" extrusionOk="0">
                  <a:moveTo>
                    <a:pt x="394" y="1"/>
                  </a:moveTo>
                  <a:cubicBezTo>
                    <a:pt x="179" y="1"/>
                    <a:pt x="1" y="155"/>
                    <a:pt x="1" y="358"/>
                  </a:cubicBezTo>
                  <a:cubicBezTo>
                    <a:pt x="1" y="560"/>
                    <a:pt x="155" y="751"/>
                    <a:pt x="358" y="751"/>
                  </a:cubicBezTo>
                  <a:cubicBezTo>
                    <a:pt x="365" y="751"/>
                    <a:pt x="371" y="751"/>
                    <a:pt x="378" y="751"/>
                  </a:cubicBezTo>
                  <a:cubicBezTo>
                    <a:pt x="573" y="751"/>
                    <a:pt x="751" y="589"/>
                    <a:pt x="751" y="393"/>
                  </a:cubicBezTo>
                  <a:cubicBezTo>
                    <a:pt x="763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5" name="Google Shape;1865;p15"/>
          <p:cNvSpPr txBox="1">
            <a:spLocks noGrp="1"/>
          </p:cNvSpPr>
          <p:nvPr>
            <p:ph type="title"/>
          </p:nvPr>
        </p:nvSpPr>
        <p:spPr>
          <a:xfrm>
            <a:off x="675038" y="1123975"/>
            <a:ext cx="4741200" cy="16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66" name="Google Shape;1866;p15"/>
          <p:cNvSpPr txBox="1">
            <a:spLocks noGrp="1"/>
          </p:cNvSpPr>
          <p:nvPr>
            <p:ph type="subTitle" idx="1"/>
          </p:nvPr>
        </p:nvSpPr>
        <p:spPr>
          <a:xfrm>
            <a:off x="675038" y="3058975"/>
            <a:ext cx="47412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497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3"/>
          <p:cNvGrpSpPr/>
          <p:nvPr/>
        </p:nvGrpSpPr>
        <p:grpSpPr>
          <a:xfrm>
            <a:off x="4738143" y="3686402"/>
            <a:ext cx="4405850" cy="1428689"/>
            <a:chOff x="800100" y="2815500"/>
            <a:chExt cx="1339775" cy="434450"/>
          </a:xfrm>
        </p:grpSpPr>
        <p:sp>
          <p:nvSpPr>
            <p:cNvPr id="178" name="Google Shape;178;p3"/>
            <p:cNvSpPr/>
            <p:nvPr/>
          </p:nvSpPr>
          <p:spPr>
            <a:xfrm>
              <a:off x="1376350" y="3185050"/>
              <a:ext cx="122650" cy="64600"/>
            </a:xfrm>
            <a:custGeom>
              <a:avLst/>
              <a:gdLst/>
              <a:ahLst/>
              <a:cxnLst/>
              <a:rect l="l" t="t" r="r" b="b"/>
              <a:pathLst>
                <a:path w="4906" h="2584" extrusionOk="0">
                  <a:moveTo>
                    <a:pt x="4775" y="0"/>
                  </a:moveTo>
                  <a:lnTo>
                    <a:pt x="1" y="2489"/>
                  </a:lnTo>
                  <a:lnTo>
                    <a:pt x="1" y="2584"/>
                  </a:lnTo>
                  <a:lnTo>
                    <a:pt x="393" y="2584"/>
                  </a:lnTo>
                  <a:lnTo>
                    <a:pt x="4906" y="238"/>
                  </a:lnTo>
                  <a:cubicBezTo>
                    <a:pt x="4834" y="179"/>
                    <a:pt x="4787" y="96"/>
                    <a:pt x="477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00100" y="2952275"/>
              <a:ext cx="104775" cy="297100"/>
            </a:xfrm>
            <a:custGeom>
              <a:avLst/>
              <a:gdLst/>
              <a:ahLst/>
              <a:cxnLst/>
              <a:rect l="l" t="t" r="r" b="b"/>
              <a:pathLst>
                <a:path w="4191" h="11884" extrusionOk="0">
                  <a:moveTo>
                    <a:pt x="3929" y="1"/>
                  </a:moveTo>
                  <a:lnTo>
                    <a:pt x="0" y="11883"/>
                  </a:lnTo>
                  <a:lnTo>
                    <a:pt x="274" y="11883"/>
                  </a:lnTo>
                  <a:lnTo>
                    <a:pt x="4191" y="24"/>
                  </a:lnTo>
                  <a:lnTo>
                    <a:pt x="4191" y="24"/>
                  </a:lnTo>
                  <a:cubicBezTo>
                    <a:pt x="4167" y="48"/>
                    <a:pt x="4131" y="60"/>
                    <a:pt x="4108" y="60"/>
                  </a:cubicBezTo>
                  <a:cubicBezTo>
                    <a:pt x="4096" y="62"/>
                    <a:pt x="4086" y="63"/>
                    <a:pt x="4075" y="63"/>
                  </a:cubicBezTo>
                  <a:cubicBezTo>
                    <a:pt x="4009" y="63"/>
                    <a:pt x="3960" y="32"/>
                    <a:pt x="3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904875" y="2946325"/>
              <a:ext cx="142600" cy="33075"/>
            </a:xfrm>
            <a:custGeom>
              <a:avLst/>
              <a:gdLst/>
              <a:ahLst/>
              <a:cxnLst/>
              <a:rect l="l" t="t" r="r" b="b"/>
              <a:pathLst>
                <a:path w="5704" h="1323" extrusionOk="0">
                  <a:moveTo>
                    <a:pt x="71" y="1"/>
                  </a:moveTo>
                  <a:cubicBezTo>
                    <a:pt x="71" y="12"/>
                    <a:pt x="95" y="24"/>
                    <a:pt x="95" y="36"/>
                  </a:cubicBezTo>
                  <a:cubicBezTo>
                    <a:pt x="107" y="131"/>
                    <a:pt x="60" y="203"/>
                    <a:pt x="0" y="251"/>
                  </a:cubicBezTo>
                  <a:lnTo>
                    <a:pt x="5632" y="1322"/>
                  </a:lnTo>
                  <a:cubicBezTo>
                    <a:pt x="5632" y="1215"/>
                    <a:pt x="5655" y="1132"/>
                    <a:pt x="5703" y="1060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048625" y="3121050"/>
              <a:ext cx="184275" cy="128900"/>
            </a:xfrm>
            <a:custGeom>
              <a:avLst/>
              <a:gdLst/>
              <a:ahLst/>
              <a:cxnLst/>
              <a:rect l="l" t="t" r="r" b="b"/>
              <a:pathLst>
                <a:path w="7371" h="5156" extrusionOk="0">
                  <a:moveTo>
                    <a:pt x="7240" y="0"/>
                  </a:moveTo>
                  <a:lnTo>
                    <a:pt x="1" y="5156"/>
                  </a:lnTo>
                  <a:lnTo>
                    <a:pt x="477" y="5156"/>
                  </a:lnTo>
                  <a:lnTo>
                    <a:pt x="7371" y="262"/>
                  </a:lnTo>
                  <a:cubicBezTo>
                    <a:pt x="7359" y="215"/>
                    <a:pt x="7359" y="203"/>
                    <a:pt x="7359" y="179"/>
                  </a:cubicBezTo>
                  <a:cubicBezTo>
                    <a:pt x="7299" y="155"/>
                    <a:pt x="7240" y="72"/>
                    <a:pt x="72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033150" y="2989475"/>
              <a:ext cx="25925" cy="257800"/>
            </a:xfrm>
            <a:custGeom>
              <a:avLst/>
              <a:gdLst/>
              <a:ahLst/>
              <a:cxnLst/>
              <a:rect l="l" t="t" r="r" b="b"/>
              <a:pathLst>
                <a:path w="1037" h="10312" extrusionOk="0">
                  <a:moveTo>
                    <a:pt x="751" y="1"/>
                  </a:moveTo>
                  <a:lnTo>
                    <a:pt x="1" y="10300"/>
                  </a:lnTo>
                  <a:lnTo>
                    <a:pt x="24" y="10300"/>
                  </a:lnTo>
                  <a:cubicBezTo>
                    <a:pt x="49" y="10296"/>
                    <a:pt x="73" y="10295"/>
                    <a:pt x="98" y="10295"/>
                  </a:cubicBezTo>
                  <a:cubicBezTo>
                    <a:pt x="158" y="10295"/>
                    <a:pt x="219" y="10303"/>
                    <a:pt x="286" y="10312"/>
                  </a:cubicBezTo>
                  <a:lnTo>
                    <a:pt x="1036" y="49"/>
                  </a:lnTo>
                  <a:lnTo>
                    <a:pt x="1013" y="49"/>
                  </a:lnTo>
                  <a:cubicBezTo>
                    <a:pt x="917" y="49"/>
                    <a:pt x="822" y="25"/>
                    <a:pt x="75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053400" y="2846600"/>
              <a:ext cx="15500" cy="122375"/>
            </a:xfrm>
            <a:custGeom>
              <a:avLst/>
              <a:gdLst/>
              <a:ahLst/>
              <a:cxnLst/>
              <a:rect l="l" t="t" r="r" b="b"/>
              <a:pathLst>
                <a:path w="620" h="4895" extrusionOk="0">
                  <a:moveTo>
                    <a:pt x="357" y="1"/>
                  </a:moveTo>
                  <a:lnTo>
                    <a:pt x="0" y="4894"/>
                  </a:lnTo>
                  <a:cubicBezTo>
                    <a:pt x="24" y="4882"/>
                    <a:pt x="48" y="4882"/>
                    <a:pt x="72" y="4882"/>
                  </a:cubicBezTo>
                  <a:cubicBezTo>
                    <a:pt x="89" y="4879"/>
                    <a:pt x="108" y="4878"/>
                    <a:pt x="126" y="4878"/>
                  </a:cubicBezTo>
                  <a:cubicBezTo>
                    <a:pt x="172" y="4878"/>
                    <a:pt x="220" y="4886"/>
                    <a:pt x="262" y="4894"/>
                  </a:cubicBezTo>
                  <a:lnTo>
                    <a:pt x="619" y="1"/>
                  </a:lnTo>
                  <a:cubicBezTo>
                    <a:pt x="607" y="1"/>
                    <a:pt x="596" y="1"/>
                    <a:pt x="584" y="13"/>
                  </a:cubicBezTo>
                  <a:cubicBezTo>
                    <a:pt x="549" y="18"/>
                    <a:pt x="515" y="21"/>
                    <a:pt x="482" y="21"/>
                  </a:cubicBezTo>
                  <a:cubicBezTo>
                    <a:pt x="435" y="21"/>
                    <a:pt x="392" y="15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066500" y="2977275"/>
              <a:ext cx="92300" cy="25925"/>
            </a:xfrm>
            <a:custGeom>
              <a:avLst/>
              <a:gdLst/>
              <a:ahLst/>
              <a:cxnLst/>
              <a:rect l="l" t="t" r="r" b="b"/>
              <a:pathLst>
                <a:path w="3692" h="1037" extrusionOk="0">
                  <a:moveTo>
                    <a:pt x="24" y="1"/>
                  </a:moveTo>
                  <a:lnTo>
                    <a:pt x="24" y="25"/>
                  </a:lnTo>
                  <a:cubicBezTo>
                    <a:pt x="36" y="120"/>
                    <a:pt x="24" y="203"/>
                    <a:pt x="0" y="275"/>
                  </a:cubicBezTo>
                  <a:lnTo>
                    <a:pt x="3655" y="1037"/>
                  </a:lnTo>
                  <a:lnTo>
                    <a:pt x="3655" y="1013"/>
                  </a:lnTo>
                  <a:cubicBezTo>
                    <a:pt x="3643" y="918"/>
                    <a:pt x="3643" y="834"/>
                    <a:pt x="3691" y="75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1237650" y="3057050"/>
              <a:ext cx="96150" cy="61950"/>
            </a:xfrm>
            <a:custGeom>
              <a:avLst/>
              <a:gdLst/>
              <a:ahLst/>
              <a:cxnLst/>
              <a:rect l="l" t="t" r="r" b="b"/>
              <a:pathLst>
                <a:path w="3846" h="2478" extrusionOk="0">
                  <a:moveTo>
                    <a:pt x="3715" y="1"/>
                  </a:moveTo>
                  <a:lnTo>
                    <a:pt x="0" y="2263"/>
                  </a:lnTo>
                  <a:cubicBezTo>
                    <a:pt x="84" y="2287"/>
                    <a:pt x="179" y="2370"/>
                    <a:pt x="191" y="2477"/>
                  </a:cubicBezTo>
                  <a:lnTo>
                    <a:pt x="3846" y="239"/>
                  </a:lnTo>
                  <a:cubicBezTo>
                    <a:pt x="3786" y="167"/>
                    <a:pt x="3751" y="96"/>
                    <a:pt x="37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1071550" y="2841850"/>
              <a:ext cx="93775" cy="152425"/>
            </a:xfrm>
            <a:custGeom>
              <a:avLst/>
              <a:gdLst/>
              <a:ahLst/>
              <a:cxnLst/>
              <a:rect l="l" t="t" r="r" b="b"/>
              <a:pathLst>
                <a:path w="3751" h="6097" extrusionOk="0">
                  <a:moveTo>
                    <a:pt x="227" y="0"/>
                  </a:moveTo>
                  <a:cubicBezTo>
                    <a:pt x="167" y="60"/>
                    <a:pt x="96" y="119"/>
                    <a:pt x="1" y="143"/>
                  </a:cubicBezTo>
                  <a:lnTo>
                    <a:pt x="3525" y="6096"/>
                  </a:lnTo>
                  <a:cubicBezTo>
                    <a:pt x="3584" y="6025"/>
                    <a:pt x="3668" y="5965"/>
                    <a:pt x="3751" y="593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169475" y="3008825"/>
              <a:ext cx="65525" cy="109275"/>
            </a:xfrm>
            <a:custGeom>
              <a:avLst/>
              <a:gdLst/>
              <a:ahLst/>
              <a:cxnLst/>
              <a:rect l="l" t="t" r="r" b="b"/>
              <a:pathLst>
                <a:path w="2621" h="4371" extrusionOk="0">
                  <a:moveTo>
                    <a:pt x="251" y="1"/>
                  </a:moveTo>
                  <a:cubicBezTo>
                    <a:pt x="191" y="60"/>
                    <a:pt x="108" y="84"/>
                    <a:pt x="13" y="108"/>
                  </a:cubicBezTo>
                  <a:lnTo>
                    <a:pt x="1" y="108"/>
                  </a:lnTo>
                  <a:lnTo>
                    <a:pt x="2406" y="4370"/>
                  </a:lnTo>
                  <a:cubicBezTo>
                    <a:pt x="2441" y="4287"/>
                    <a:pt x="2513" y="4216"/>
                    <a:pt x="2620" y="4192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32575" y="3125225"/>
              <a:ext cx="48550" cy="124150"/>
            </a:xfrm>
            <a:custGeom>
              <a:avLst/>
              <a:gdLst/>
              <a:ahLst/>
              <a:cxnLst/>
              <a:rect l="l" t="t" r="r" b="b"/>
              <a:pathLst>
                <a:path w="1942" h="4966" extrusionOk="0">
                  <a:moveTo>
                    <a:pt x="275" y="0"/>
                  </a:moveTo>
                  <a:cubicBezTo>
                    <a:pt x="239" y="12"/>
                    <a:pt x="215" y="36"/>
                    <a:pt x="167" y="48"/>
                  </a:cubicBezTo>
                  <a:cubicBezTo>
                    <a:pt x="108" y="48"/>
                    <a:pt x="48" y="36"/>
                    <a:pt x="1" y="12"/>
                  </a:cubicBezTo>
                  <a:lnTo>
                    <a:pt x="1" y="72"/>
                  </a:lnTo>
                  <a:lnTo>
                    <a:pt x="1656" y="4965"/>
                  </a:lnTo>
                  <a:lnTo>
                    <a:pt x="1942" y="496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356400" y="3074925"/>
              <a:ext cx="20275" cy="174450"/>
            </a:xfrm>
            <a:custGeom>
              <a:avLst/>
              <a:gdLst/>
              <a:ahLst/>
              <a:cxnLst/>
              <a:rect l="l" t="t" r="r" b="b"/>
              <a:pathLst>
                <a:path w="811" h="6978" extrusionOk="0">
                  <a:moveTo>
                    <a:pt x="275" y="0"/>
                  </a:moveTo>
                  <a:cubicBezTo>
                    <a:pt x="273" y="0"/>
                    <a:pt x="272" y="0"/>
                    <a:pt x="271" y="1"/>
                  </a:cubicBezTo>
                  <a:lnTo>
                    <a:pt x="271" y="1"/>
                  </a:lnTo>
                  <a:cubicBezTo>
                    <a:pt x="166" y="24"/>
                    <a:pt x="83" y="24"/>
                    <a:pt x="1" y="24"/>
                  </a:cubicBezTo>
                  <a:lnTo>
                    <a:pt x="548" y="6977"/>
                  </a:lnTo>
                  <a:lnTo>
                    <a:pt x="810" y="6977"/>
                  </a:lnTo>
                  <a:lnTo>
                    <a:pt x="810" y="689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378125" y="3063600"/>
              <a:ext cx="123575" cy="114025"/>
            </a:xfrm>
            <a:custGeom>
              <a:avLst/>
              <a:gdLst/>
              <a:ahLst/>
              <a:cxnLst/>
              <a:rect l="l" t="t" r="r" b="b"/>
              <a:pathLst>
                <a:path w="4943" h="4561" extrusionOk="0">
                  <a:moveTo>
                    <a:pt x="191" y="1"/>
                  </a:moveTo>
                  <a:cubicBezTo>
                    <a:pt x="132" y="72"/>
                    <a:pt x="60" y="143"/>
                    <a:pt x="1" y="191"/>
                  </a:cubicBezTo>
                  <a:lnTo>
                    <a:pt x="4752" y="4561"/>
                  </a:lnTo>
                  <a:cubicBezTo>
                    <a:pt x="4799" y="4477"/>
                    <a:pt x="4847" y="4418"/>
                    <a:pt x="4942" y="4370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512075" y="3187125"/>
              <a:ext cx="68200" cy="62250"/>
            </a:xfrm>
            <a:custGeom>
              <a:avLst/>
              <a:gdLst/>
              <a:ahLst/>
              <a:cxnLst/>
              <a:rect l="l" t="t" r="r" b="b"/>
              <a:pathLst>
                <a:path w="2728" h="2490" extrusionOk="0">
                  <a:moveTo>
                    <a:pt x="179" y="1"/>
                  </a:moveTo>
                  <a:cubicBezTo>
                    <a:pt x="156" y="84"/>
                    <a:pt x="72" y="155"/>
                    <a:pt x="1" y="203"/>
                  </a:cubicBezTo>
                  <a:lnTo>
                    <a:pt x="2453" y="2489"/>
                  </a:lnTo>
                  <a:lnTo>
                    <a:pt x="2620" y="2489"/>
                  </a:lnTo>
                  <a:lnTo>
                    <a:pt x="2727" y="238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516850" y="3091575"/>
              <a:ext cx="207475" cy="93200"/>
            </a:xfrm>
            <a:custGeom>
              <a:avLst/>
              <a:gdLst/>
              <a:ahLst/>
              <a:cxnLst/>
              <a:rect l="l" t="t" r="r" b="b"/>
              <a:pathLst>
                <a:path w="8299" h="3728" extrusionOk="0">
                  <a:moveTo>
                    <a:pt x="8299" y="1"/>
                  </a:moveTo>
                  <a:lnTo>
                    <a:pt x="0" y="3454"/>
                  </a:lnTo>
                  <a:cubicBezTo>
                    <a:pt x="24" y="3501"/>
                    <a:pt x="36" y="3537"/>
                    <a:pt x="48" y="3573"/>
                  </a:cubicBezTo>
                  <a:cubicBezTo>
                    <a:pt x="36" y="3632"/>
                    <a:pt x="24" y="3680"/>
                    <a:pt x="24" y="3727"/>
                  </a:cubicBezTo>
                  <a:cubicBezTo>
                    <a:pt x="36" y="3727"/>
                    <a:pt x="48" y="3727"/>
                    <a:pt x="84" y="3715"/>
                  </a:cubicBezTo>
                  <a:lnTo>
                    <a:pt x="7846" y="477"/>
                  </a:lnTo>
                  <a:lnTo>
                    <a:pt x="8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920175" y="3218375"/>
              <a:ext cx="54200" cy="31275"/>
            </a:xfrm>
            <a:custGeom>
              <a:avLst/>
              <a:gdLst/>
              <a:ahLst/>
              <a:cxnLst/>
              <a:rect l="l" t="t" r="r" b="b"/>
              <a:pathLst>
                <a:path w="2168" h="1251" extrusionOk="0">
                  <a:moveTo>
                    <a:pt x="215" y="1"/>
                  </a:moveTo>
                  <a:lnTo>
                    <a:pt x="167" y="25"/>
                  </a:lnTo>
                  <a:cubicBezTo>
                    <a:pt x="155" y="48"/>
                    <a:pt x="119" y="84"/>
                    <a:pt x="95" y="96"/>
                  </a:cubicBezTo>
                  <a:lnTo>
                    <a:pt x="0" y="191"/>
                  </a:lnTo>
                  <a:lnTo>
                    <a:pt x="1655" y="1251"/>
                  </a:lnTo>
                  <a:lnTo>
                    <a:pt x="2167" y="125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1726700" y="3093675"/>
              <a:ext cx="96450" cy="65500"/>
            </a:xfrm>
            <a:custGeom>
              <a:avLst/>
              <a:gdLst/>
              <a:ahLst/>
              <a:cxnLst/>
              <a:rect l="l" t="t" r="r" b="b"/>
              <a:pathLst>
                <a:path w="3858" h="2620" extrusionOk="0">
                  <a:moveTo>
                    <a:pt x="179" y="0"/>
                  </a:moveTo>
                  <a:lnTo>
                    <a:pt x="0" y="202"/>
                  </a:lnTo>
                  <a:lnTo>
                    <a:pt x="3751" y="2619"/>
                  </a:lnTo>
                  <a:lnTo>
                    <a:pt x="3858" y="234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826400" y="3156175"/>
              <a:ext cx="88425" cy="62825"/>
            </a:xfrm>
            <a:custGeom>
              <a:avLst/>
              <a:gdLst/>
              <a:ahLst/>
              <a:cxnLst/>
              <a:rect l="l" t="t" r="r" b="b"/>
              <a:pathLst>
                <a:path w="3537" h="2513" extrusionOk="0">
                  <a:moveTo>
                    <a:pt x="108" y="0"/>
                  </a:moveTo>
                  <a:lnTo>
                    <a:pt x="1" y="262"/>
                  </a:lnTo>
                  <a:lnTo>
                    <a:pt x="3513" y="2513"/>
                  </a:lnTo>
                  <a:cubicBezTo>
                    <a:pt x="3501" y="2489"/>
                    <a:pt x="3489" y="2441"/>
                    <a:pt x="3477" y="2405"/>
                  </a:cubicBezTo>
                  <a:cubicBezTo>
                    <a:pt x="3454" y="2334"/>
                    <a:pt x="3489" y="2263"/>
                    <a:pt x="3537" y="2203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577875" y="2880550"/>
              <a:ext cx="344700" cy="368825"/>
            </a:xfrm>
            <a:custGeom>
              <a:avLst/>
              <a:gdLst/>
              <a:ahLst/>
              <a:cxnLst/>
              <a:rect l="l" t="t" r="r" b="b"/>
              <a:pathLst>
                <a:path w="13788" h="14753" extrusionOk="0">
                  <a:moveTo>
                    <a:pt x="13668" y="0"/>
                  </a:moveTo>
                  <a:lnTo>
                    <a:pt x="5834" y="8466"/>
                  </a:lnTo>
                  <a:lnTo>
                    <a:pt x="5394" y="8942"/>
                  </a:lnTo>
                  <a:lnTo>
                    <a:pt x="107" y="14645"/>
                  </a:lnTo>
                  <a:lnTo>
                    <a:pt x="0" y="14752"/>
                  </a:lnTo>
                  <a:lnTo>
                    <a:pt x="381" y="14752"/>
                  </a:lnTo>
                  <a:lnTo>
                    <a:pt x="5953" y="8727"/>
                  </a:lnTo>
                  <a:lnTo>
                    <a:pt x="6156" y="8525"/>
                  </a:lnTo>
                  <a:lnTo>
                    <a:pt x="13692" y="357"/>
                  </a:lnTo>
                  <a:lnTo>
                    <a:pt x="13787" y="119"/>
                  </a:lnTo>
                  <a:cubicBezTo>
                    <a:pt x="13740" y="84"/>
                    <a:pt x="13692" y="36"/>
                    <a:pt x="1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787125" y="2882925"/>
              <a:ext cx="142000" cy="366450"/>
            </a:xfrm>
            <a:custGeom>
              <a:avLst/>
              <a:gdLst/>
              <a:ahLst/>
              <a:cxnLst/>
              <a:rect l="l" t="t" r="r" b="b"/>
              <a:pathLst>
                <a:path w="5680" h="14658" extrusionOk="0">
                  <a:moveTo>
                    <a:pt x="5417" y="0"/>
                  </a:moveTo>
                  <a:lnTo>
                    <a:pt x="5322" y="239"/>
                  </a:lnTo>
                  <a:lnTo>
                    <a:pt x="1441" y="10776"/>
                  </a:lnTo>
                  <a:lnTo>
                    <a:pt x="1334" y="11049"/>
                  </a:lnTo>
                  <a:lnTo>
                    <a:pt x="0" y="14657"/>
                  </a:lnTo>
                  <a:lnTo>
                    <a:pt x="298" y="14657"/>
                  </a:lnTo>
                  <a:lnTo>
                    <a:pt x="1572" y="11192"/>
                  </a:lnTo>
                  <a:lnTo>
                    <a:pt x="1679" y="10930"/>
                  </a:lnTo>
                  <a:lnTo>
                    <a:pt x="5679" y="72"/>
                  </a:lnTo>
                  <a:cubicBezTo>
                    <a:pt x="5584" y="72"/>
                    <a:pt x="5489" y="60"/>
                    <a:pt x="54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937125" y="2875175"/>
              <a:ext cx="202450" cy="98250"/>
            </a:xfrm>
            <a:custGeom>
              <a:avLst/>
              <a:gdLst/>
              <a:ahLst/>
              <a:cxnLst/>
              <a:rect l="l" t="t" r="r" b="b"/>
              <a:pathLst>
                <a:path w="8098" h="3930" extrusionOk="0">
                  <a:moveTo>
                    <a:pt x="96" y="1"/>
                  </a:moveTo>
                  <a:cubicBezTo>
                    <a:pt x="84" y="96"/>
                    <a:pt x="60" y="180"/>
                    <a:pt x="1" y="251"/>
                  </a:cubicBezTo>
                  <a:lnTo>
                    <a:pt x="8097" y="3930"/>
                  </a:lnTo>
                  <a:lnTo>
                    <a:pt x="8097" y="3632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088050" y="3163325"/>
              <a:ext cx="43175" cy="86050"/>
            </a:xfrm>
            <a:custGeom>
              <a:avLst/>
              <a:gdLst/>
              <a:ahLst/>
              <a:cxnLst/>
              <a:rect l="l" t="t" r="r" b="b"/>
              <a:pathLst>
                <a:path w="1727" h="3442" extrusionOk="0">
                  <a:moveTo>
                    <a:pt x="1560" y="0"/>
                  </a:moveTo>
                  <a:lnTo>
                    <a:pt x="0" y="3441"/>
                  </a:lnTo>
                  <a:lnTo>
                    <a:pt x="298" y="3441"/>
                  </a:lnTo>
                  <a:lnTo>
                    <a:pt x="1727" y="32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130900" y="3136825"/>
              <a:ext cx="8675" cy="26525"/>
            </a:xfrm>
            <a:custGeom>
              <a:avLst/>
              <a:gdLst/>
              <a:ahLst/>
              <a:cxnLst/>
              <a:rect l="l" t="t" r="r" b="b"/>
              <a:pathLst>
                <a:path w="347" h="1061" extrusionOk="0">
                  <a:moveTo>
                    <a:pt x="346" y="0"/>
                  </a:moveTo>
                  <a:lnTo>
                    <a:pt x="1" y="739"/>
                  </a:lnTo>
                  <a:lnTo>
                    <a:pt x="168" y="1060"/>
                  </a:lnTo>
                  <a:lnTo>
                    <a:pt x="346" y="655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923750" y="3070450"/>
              <a:ext cx="155700" cy="148550"/>
            </a:xfrm>
            <a:custGeom>
              <a:avLst/>
              <a:gdLst/>
              <a:ahLst/>
              <a:cxnLst/>
              <a:rect l="l" t="t" r="r" b="b"/>
              <a:pathLst>
                <a:path w="6228" h="5942" extrusionOk="0">
                  <a:moveTo>
                    <a:pt x="6037" y="0"/>
                  </a:moveTo>
                  <a:lnTo>
                    <a:pt x="3596" y="2263"/>
                  </a:lnTo>
                  <a:cubicBezTo>
                    <a:pt x="3608" y="2298"/>
                    <a:pt x="3632" y="2346"/>
                    <a:pt x="3643" y="2370"/>
                  </a:cubicBezTo>
                  <a:cubicBezTo>
                    <a:pt x="3667" y="2501"/>
                    <a:pt x="3572" y="2644"/>
                    <a:pt x="3429" y="2655"/>
                  </a:cubicBezTo>
                  <a:cubicBezTo>
                    <a:pt x="3417" y="2658"/>
                    <a:pt x="3405" y="2659"/>
                    <a:pt x="3392" y="2659"/>
                  </a:cubicBezTo>
                  <a:cubicBezTo>
                    <a:pt x="3334" y="2659"/>
                    <a:pt x="3278" y="2635"/>
                    <a:pt x="3239" y="2596"/>
                  </a:cubicBezTo>
                  <a:lnTo>
                    <a:pt x="0" y="5620"/>
                  </a:lnTo>
                  <a:cubicBezTo>
                    <a:pt x="36" y="5656"/>
                    <a:pt x="72" y="5703"/>
                    <a:pt x="83" y="5763"/>
                  </a:cubicBezTo>
                  <a:cubicBezTo>
                    <a:pt x="95" y="5834"/>
                    <a:pt x="83" y="5894"/>
                    <a:pt x="36" y="5942"/>
                  </a:cubicBezTo>
                  <a:lnTo>
                    <a:pt x="83" y="5918"/>
                  </a:lnTo>
                  <a:lnTo>
                    <a:pt x="6227" y="215"/>
                  </a:lnTo>
                  <a:cubicBezTo>
                    <a:pt x="6144" y="155"/>
                    <a:pt x="6072" y="96"/>
                    <a:pt x="60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881475" y="3218975"/>
              <a:ext cx="41100" cy="30100"/>
            </a:xfrm>
            <a:custGeom>
              <a:avLst/>
              <a:gdLst/>
              <a:ahLst/>
              <a:cxnLst/>
              <a:rect l="l" t="t" r="r" b="b"/>
              <a:pathLst>
                <a:path w="1644" h="1204" extrusionOk="0">
                  <a:moveTo>
                    <a:pt x="1643" y="60"/>
                  </a:moveTo>
                  <a:lnTo>
                    <a:pt x="1613" y="87"/>
                  </a:lnTo>
                  <a:lnTo>
                    <a:pt x="1613" y="87"/>
                  </a:lnTo>
                  <a:cubicBezTo>
                    <a:pt x="1622" y="80"/>
                    <a:pt x="1632" y="71"/>
                    <a:pt x="1643" y="60"/>
                  </a:cubicBezTo>
                  <a:close/>
                  <a:moveTo>
                    <a:pt x="1310" y="1"/>
                  </a:moveTo>
                  <a:lnTo>
                    <a:pt x="0" y="1203"/>
                  </a:lnTo>
                  <a:lnTo>
                    <a:pt x="405" y="1203"/>
                  </a:lnTo>
                  <a:lnTo>
                    <a:pt x="1548" y="143"/>
                  </a:lnTo>
                  <a:lnTo>
                    <a:pt x="1613" y="87"/>
                  </a:lnTo>
                  <a:lnTo>
                    <a:pt x="1613" y="87"/>
                  </a:lnTo>
                  <a:cubicBezTo>
                    <a:pt x="1592" y="102"/>
                    <a:pt x="1573" y="108"/>
                    <a:pt x="1548" y="108"/>
                  </a:cubicBezTo>
                  <a:cubicBezTo>
                    <a:pt x="1540" y="109"/>
                    <a:pt x="1531" y="110"/>
                    <a:pt x="1522" y="110"/>
                  </a:cubicBezTo>
                  <a:cubicBezTo>
                    <a:pt x="1446" y="110"/>
                    <a:pt x="1363" y="65"/>
                    <a:pt x="13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085975" y="3074925"/>
              <a:ext cx="53900" cy="112825"/>
            </a:xfrm>
            <a:custGeom>
              <a:avLst/>
              <a:gdLst/>
              <a:ahLst/>
              <a:cxnLst/>
              <a:rect l="l" t="t" r="r" b="b"/>
              <a:pathLst>
                <a:path w="2156" h="4513" extrusionOk="0">
                  <a:moveTo>
                    <a:pt x="250" y="0"/>
                  </a:moveTo>
                  <a:cubicBezTo>
                    <a:pt x="191" y="48"/>
                    <a:pt x="119" y="83"/>
                    <a:pt x="36" y="95"/>
                  </a:cubicBezTo>
                  <a:lnTo>
                    <a:pt x="0" y="95"/>
                  </a:lnTo>
                  <a:lnTo>
                    <a:pt x="1679" y="3536"/>
                  </a:lnTo>
                  <a:lnTo>
                    <a:pt x="1822" y="3846"/>
                  </a:lnTo>
                  <a:lnTo>
                    <a:pt x="2155" y="4512"/>
                  </a:lnTo>
                  <a:lnTo>
                    <a:pt x="2155" y="3893"/>
                  </a:lnTo>
                  <a:lnTo>
                    <a:pt x="1965" y="3536"/>
                  </a:lnTo>
                  <a:lnTo>
                    <a:pt x="1810" y="321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128225" y="3239825"/>
              <a:ext cx="11350" cy="9550"/>
            </a:xfrm>
            <a:custGeom>
              <a:avLst/>
              <a:gdLst/>
              <a:ahLst/>
              <a:cxnLst/>
              <a:rect l="l" t="t" r="r" b="b"/>
              <a:pathLst>
                <a:path w="454" h="382" extrusionOk="0">
                  <a:moveTo>
                    <a:pt x="453" y="0"/>
                  </a:moveTo>
                  <a:lnTo>
                    <a:pt x="1" y="381"/>
                  </a:lnTo>
                  <a:lnTo>
                    <a:pt x="417" y="381"/>
                  </a:lnTo>
                  <a:lnTo>
                    <a:pt x="453" y="35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326050" y="3014475"/>
              <a:ext cx="64325" cy="61350"/>
            </a:xfrm>
            <a:custGeom>
              <a:avLst/>
              <a:gdLst/>
              <a:ahLst/>
              <a:cxnLst/>
              <a:rect l="l" t="t" r="r" b="b"/>
              <a:pathLst>
                <a:path w="2573" h="2454" extrusionOk="0">
                  <a:moveTo>
                    <a:pt x="1305" y="1"/>
                  </a:moveTo>
                  <a:cubicBezTo>
                    <a:pt x="1248" y="1"/>
                    <a:pt x="1190" y="5"/>
                    <a:pt x="1131" y="13"/>
                  </a:cubicBezTo>
                  <a:cubicBezTo>
                    <a:pt x="465" y="96"/>
                    <a:pt x="0" y="727"/>
                    <a:pt x="96" y="1394"/>
                  </a:cubicBezTo>
                  <a:cubicBezTo>
                    <a:pt x="108" y="1513"/>
                    <a:pt x="131" y="1620"/>
                    <a:pt x="179" y="1727"/>
                  </a:cubicBezTo>
                  <a:cubicBezTo>
                    <a:pt x="227" y="1811"/>
                    <a:pt x="274" y="1882"/>
                    <a:pt x="310" y="1966"/>
                  </a:cubicBezTo>
                  <a:cubicBezTo>
                    <a:pt x="524" y="2239"/>
                    <a:pt x="846" y="2418"/>
                    <a:pt x="1203" y="2454"/>
                  </a:cubicBezTo>
                  <a:cubicBezTo>
                    <a:pt x="1298" y="2454"/>
                    <a:pt x="1381" y="2442"/>
                    <a:pt x="1477" y="2442"/>
                  </a:cubicBezTo>
                  <a:cubicBezTo>
                    <a:pt x="1715" y="2406"/>
                    <a:pt x="1917" y="2299"/>
                    <a:pt x="2084" y="2168"/>
                  </a:cubicBezTo>
                  <a:cubicBezTo>
                    <a:pt x="2155" y="2108"/>
                    <a:pt x="2215" y="2049"/>
                    <a:pt x="2274" y="1977"/>
                  </a:cubicBezTo>
                  <a:cubicBezTo>
                    <a:pt x="2477" y="1727"/>
                    <a:pt x="2572" y="1394"/>
                    <a:pt x="2513" y="1049"/>
                  </a:cubicBezTo>
                  <a:cubicBezTo>
                    <a:pt x="2437" y="440"/>
                    <a:pt x="1904" y="1"/>
                    <a:pt x="13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048925" y="2815500"/>
              <a:ext cx="33075" cy="31625"/>
            </a:xfrm>
            <a:custGeom>
              <a:avLst/>
              <a:gdLst/>
              <a:ahLst/>
              <a:cxnLst/>
              <a:rect l="l" t="t" r="r" b="b"/>
              <a:pathLst>
                <a:path w="1323" h="1265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66"/>
                    <a:pt x="1" y="376"/>
                    <a:pt x="48" y="721"/>
                  </a:cubicBezTo>
                  <a:cubicBezTo>
                    <a:pt x="84" y="983"/>
                    <a:pt x="286" y="1197"/>
                    <a:pt x="536" y="1245"/>
                  </a:cubicBezTo>
                  <a:cubicBezTo>
                    <a:pt x="571" y="1259"/>
                    <a:pt x="610" y="1265"/>
                    <a:pt x="656" y="1265"/>
                  </a:cubicBezTo>
                  <a:cubicBezTo>
                    <a:pt x="688" y="1265"/>
                    <a:pt x="723" y="1262"/>
                    <a:pt x="763" y="1257"/>
                  </a:cubicBezTo>
                  <a:cubicBezTo>
                    <a:pt x="775" y="1257"/>
                    <a:pt x="786" y="1257"/>
                    <a:pt x="798" y="1245"/>
                  </a:cubicBezTo>
                  <a:cubicBezTo>
                    <a:pt x="834" y="1233"/>
                    <a:pt x="882" y="1233"/>
                    <a:pt x="906" y="1209"/>
                  </a:cubicBezTo>
                  <a:cubicBezTo>
                    <a:pt x="1001" y="1185"/>
                    <a:pt x="1072" y="1126"/>
                    <a:pt x="1132" y="1066"/>
                  </a:cubicBezTo>
                  <a:cubicBezTo>
                    <a:pt x="1251" y="935"/>
                    <a:pt x="1322" y="733"/>
                    <a:pt x="1298" y="542"/>
                  </a:cubicBezTo>
                  <a:cubicBezTo>
                    <a:pt x="1244" y="227"/>
                    <a:pt x="971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026600" y="3246400"/>
              <a:ext cx="18475" cy="2975"/>
            </a:xfrm>
            <a:custGeom>
              <a:avLst/>
              <a:gdLst/>
              <a:ahLst/>
              <a:cxnLst/>
              <a:rect l="l" t="t" r="r" b="b"/>
              <a:pathLst>
                <a:path w="739" h="119" extrusionOk="0">
                  <a:moveTo>
                    <a:pt x="348" y="1"/>
                  </a:moveTo>
                  <a:cubicBezTo>
                    <a:pt x="321" y="1"/>
                    <a:pt x="292" y="4"/>
                    <a:pt x="263" y="11"/>
                  </a:cubicBezTo>
                  <a:cubicBezTo>
                    <a:pt x="167" y="35"/>
                    <a:pt x="72" y="70"/>
                    <a:pt x="1" y="118"/>
                  </a:cubicBezTo>
                  <a:lnTo>
                    <a:pt x="739" y="118"/>
                  </a:lnTo>
                  <a:cubicBezTo>
                    <a:pt x="679" y="82"/>
                    <a:pt x="608" y="47"/>
                    <a:pt x="536" y="23"/>
                  </a:cubicBezTo>
                  <a:cubicBezTo>
                    <a:pt x="471" y="15"/>
                    <a:pt x="411" y="1"/>
                    <a:pt x="34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895625" y="2943300"/>
              <a:ext cx="11950" cy="10575"/>
            </a:xfrm>
            <a:custGeom>
              <a:avLst/>
              <a:gdLst/>
              <a:ahLst/>
              <a:cxnLst/>
              <a:rect l="l" t="t" r="r" b="b"/>
              <a:pathLst>
                <a:path w="478" h="423" extrusionOk="0">
                  <a:moveTo>
                    <a:pt x="236" y="1"/>
                  </a:moveTo>
                  <a:cubicBezTo>
                    <a:pt x="225" y="1"/>
                    <a:pt x="214" y="1"/>
                    <a:pt x="203" y="2"/>
                  </a:cubicBezTo>
                  <a:cubicBezTo>
                    <a:pt x="84" y="14"/>
                    <a:pt x="1" y="133"/>
                    <a:pt x="25" y="252"/>
                  </a:cubicBezTo>
                  <a:cubicBezTo>
                    <a:pt x="49" y="300"/>
                    <a:pt x="60" y="348"/>
                    <a:pt x="84" y="372"/>
                  </a:cubicBezTo>
                  <a:cubicBezTo>
                    <a:pt x="133" y="401"/>
                    <a:pt x="182" y="422"/>
                    <a:pt x="244" y="422"/>
                  </a:cubicBezTo>
                  <a:cubicBezTo>
                    <a:pt x="258" y="422"/>
                    <a:pt x="272" y="421"/>
                    <a:pt x="287" y="419"/>
                  </a:cubicBezTo>
                  <a:cubicBezTo>
                    <a:pt x="310" y="419"/>
                    <a:pt x="346" y="395"/>
                    <a:pt x="370" y="383"/>
                  </a:cubicBezTo>
                  <a:cubicBezTo>
                    <a:pt x="441" y="336"/>
                    <a:pt x="477" y="264"/>
                    <a:pt x="465" y="181"/>
                  </a:cubicBezTo>
                  <a:cubicBezTo>
                    <a:pt x="465" y="157"/>
                    <a:pt x="441" y="145"/>
                    <a:pt x="441" y="133"/>
                  </a:cubicBezTo>
                  <a:cubicBezTo>
                    <a:pt x="420" y="48"/>
                    <a:pt x="331" y="1"/>
                    <a:pt x="2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156975" y="2989650"/>
              <a:ext cx="22950" cy="21900"/>
            </a:xfrm>
            <a:custGeom>
              <a:avLst/>
              <a:gdLst/>
              <a:ahLst/>
              <a:cxnLst/>
              <a:rect l="l" t="t" r="r" b="b"/>
              <a:pathLst>
                <a:path w="918" h="876" extrusionOk="0">
                  <a:moveTo>
                    <a:pt x="458" y="1"/>
                  </a:moveTo>
                  <a:cubicBezTo>
                    <a:pt x="437" y="1"/>
                    <a:pt x="415" y="3"/>
                    <a:pt x="394" y="6"/>
                  </a:cubicBezTo>
                  <a:cubicBezTo>
                    <a:pt x="370" y="6"/>
                    <a:pt x="346" y="18"/>
                    <a:pt x="322" y="18"/>
                  </a:cubicBezTo>
                  <a:cubicBezTo>
                    <a:pt x="227" y="53"/>
                    <a:pt x="155" y="113"/>
                    <a:pt x="96" y="184"/>
                  </a:cubicBezTo>
                  <a:cubicBezTo>
                    <a:pt x="84" y="220"/>
                    <a:pt x="72" y="232"/>
                    <a:pt x="48" y="256"/>
                  </a:cubicBezTo>
                  <a:cubicBezTo>
                    <a:pt x="24" y="339"/>
                    <a:pt x="1" y="411"/>
                    <a:pt x="24" y="494"/>
                  </a:cubicBezTo>
                  <a:lnTo>
                    <a:pt x="24" y="530"/>
                  </a:lnTo>
                  <a:cubicBezTo>
                    <a:pt x="70" y="725"/>
                    <a:pt x="249" y="876"/>
                    <a:pt x="464" y="876"/>
                  </a:cubicBezTo>
                  <a:cubicBezTo>
                    <a:pt x="472" y="876"/>
                    <a:pt x="481" y="875"/>
                    <a:pt x="489" y="875"/>
                  </a:cubicBezTo>
                  <a:lnTo>
                    <a:pt x="501" y="875"/>
                  </a:lnTo>
                  <a:cubicBezTo>
                    <a:pt x="620" y="851"/>
                    <a:pt x="691" y="827"/>
                    <a:pt x="751" y="768"/>
                  </a:cubicBezTo>
                  <a:cubicBezTo>
                    <a:pt x="858" y="673"/>
                    <a:pt x="917" y="530"/>
                    <a:pt x="882" y="375"/>
                  </a:cubicBezTo>
                  <a:cubicBezTo>
                    <a:pt x="860" y="158"/>
                    <a:pt x="671" y="1"/>
                    <a:pt x="45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073450" y="3055500"/>
              <a:ext cx="22950" cy="21425"/>
            </a:xfrm>
            <a:custGeom>
              <a:avLst/>
              <a:gdLst/>
              <a:ahLst/>
              <a:cxnLst/>
              <a:rect l="l" t="t" r="r" b="b"/>
              <a:pathLst>
                <a:path w="918" h="857" extrusionOk="0">
                  <a:moveTo>
                    <a:pt x="454" y="1"/>
                  </a:moveTo>
                  <a:cubicBezTo>
                    <a:pt x="438" y="1"/>
                    <a:pt x="422" y="1"/>
                    <a:pt x="406" y="3"/>
                  </a:cubicBezTo>
                  <a:cubicBezTo>
                    <a:pt x="168" y="51"/>
                    <a:pt x="1" y="277"/>
                    <a:pt x="37" y="491"/>
                  </a:cubicBezTo>
                  <a:cubicBezTo>
                    <a:pt x="37" y="527"/>
                    <a:pt x="49" y="551"/>
                    <a:pt x="60" y="587"/>
                  </a:cubicBezTo>
                  <a:cubicBezTo>
                    <a:pt x="96" y="670"/>
                    <a:pt x="156" y="753"/>
                    <a:pt x="239" y="789"/>
                  </a:cubicBezTo>
                  <a:cubicBezTo>
                    <a:pt x="304" y="826"/>
                    <a:pt x="369" y="856"/>
                    <a:pt x="440" y="856"/>
                  </a:cubicBezTo>
                  <a:cubicBezTo>
                    <a:pt x="460" y="856"/>
                    <a:pt x="480" y="854"/>
                    <a:pt x="501" y="848"/>
                  </a:cubicBezTo>
                  <a:lnTo>
                    <a:pt x="537" y="848"/>
                  </a:lnTo>
                  <a:cubicBezTo>
                    <a:pt x="545" y="850"/>
                    <a:pt x="553" y="851"/>
                    <a:pt x="561" y="851"/>
                  </a:cubicBezTo>
                  <a:cubicBezTo>
                    <a:pt x="618" y="851"/>
                    <a:pt x="687" y="818"/>
                    <a:pt x="739" y="777"/>
                  </a:cubicBezTo>
                  <a:cubicBezTo>
                    <a:pt x="858" y="694"/>
                    <a:pt x="918" y="539"/>
                    <a:pt x="894" y="372"/>
                  </a:cubicBezTo>
                  <a:cubicBezTo>
                    <a:pt x="872" y="150"/>
                    <a:pt x="674" y="1"/>
                    <a:pt x="45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916900" y="2863525"/>
              <a:ext cx="22350" cy="21800"/>
            </a:xfrm>
            <a:custGeom>
              <a:avLst/>
              <a:gdLst/>
              <a:ahLst/>
              <a:cxnLst/>
              <a:rect l="l" t="t" r="r" b="b"/>
              <a:pathLst>
                <a:path w="894" h="872" extrusionOk="0">
                  <a:moveTo>
                    <a:pt x="453" y="0"/>
                  </a:moveTo>
                  <a:cubicBezTo>
                    <a:pt x="437" y="0"/>
                    <a:pt x="421" y="1"/>
                    <a:pt x="405" y="3"/>
                  </a:cubicBezTo>
                  <a:cubicBezTo>
                    <a:pt x="167" y="50"/>
                    <a:pt x="0" y="276"/>
                    <a:pt x="36" y="491"/>
                  </a:cubicBezTo>
                  <a:cubicBezTo>
                    <a:pt x="48" y="550"/>
                    <a:pt x="60" y="610"/>
                    <a:pt x="84" y="669"/>
                  </a:cubicBezTo>
                  <a:cubicBezTo>
                    <a:pt x="131" y="717"/>
                    <a:pt x="179" y="765"/>
                    <a:pt x="226" y="800"/>
                  </a:cubicBezTo>
                  <a:cubicBezTo>
                    <a:pt x="298" y="836"/>
                    <a:pt x="393" y="872"/>
                    <a:pt x="488" y="872"/>
                  </a:cubicBezTo>
                  <a:lnTo>
                    <a:pt x="536" y="872"/>
                  </a:lnTo>
                  <a:cubicBezTo>
                    <a:pt x="643" y="848"/>
                    <a:pt x="727" y="812"/>
                    <a:pt x="786" y="741"/>
                  </a:cubicBezTo>
                  <a:cubicBezTo>
                    <a:pt x="846" y="657"/>
                    <a:pt x="893" y="586"/>
                    <a:pt x="893" y="479"/>
                  </a:cubicBezTo>
                  <a:lnTo>
                    <a:pt x="893" y="372"/>
                  </a:lnTo>
                  <a:cubicBezTo>
                    <a:pt x="871" y="150"/>
                    <a:pt x="673" y="0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495125" y="3172075"/>
              <a:ext cx="22625" cy="21700"/>
            </a:xfrm>
            <a:custGeom>
              <a:avLst/>
              <a:gdLst/>
              <a:ahLst/>
              <a:cxnLst/>
              <a:rect l="l" t="t" r="r" b="b"/>
              <a:pathLst>
                <a:path w="905" h="868" extrusionOk="0">
                  <a:moveTo>
                    <a:pt x="456" y="0"/>
                  </a:moveTo>
                  <a:cubicBezTo>
                    <a:pt x="431" y="0"/>
                    <a:pt x="406" y="3"/>
                    <a:pt x="381" y="7"/>
                  </a:cubicBezTo>
                  <a:cubicBezTo>
                    <a:pt x="333" y="7"/>
                    <a:pt x="286" y="31"/>
                    <a:pt x="250" y="43"/>
                  </a:cubicBezTo>
                  <a:cubicBezTo>
                    <a:pt x="155" y="91"/>
                    <a:pt x="95" y="162"/>
                    <a:pt x="60" y="234"/>
                  </a:cubicBezTo>
                  <a:cubicBezTo>
                    <a:pt x="24" y="317"/>
                    <a:pt x="0" y="400"/>
                    <a:pt x="12" y="495"/>
                  </a:cubicBezTo>
                  <a:lnTo>
                    <a:pt x="12" y="519"/>
                  </a:lnTo>
                  <a:cubicBezTo>
                    <a:pt x="24" y="615"/>
                    <a:pt x="72" y="698"/>
                    <a:pt x="143" y="757"/>
                  </a:cubicBezTo>
                  <a:cubicBezTo>
                    <a:pt x="223" y="838"/>
                    <a:pt x="330" y="867"/>
                    <a:pt x="440" y="867"/>
                  </a:cubicBezTo>
                  <a:cubicBezTo>
                    <a:pt x="460" y="867"/>
                    <a:pt x="480" y="866"/>
                    <a:pt x="500" y="865"/>
                  </a:cubicBezTo>
                  <a:cubicBezTo>
                    <a:pt x="560" y="865"/>
                    <a:pt x="607" y="841"/>
                    <a:pt x="667" y="805"/>
                  </a:cubicBezTo>
                  <a:cubicBezTo>
                    <a:pt x="774" y="757"/>
                    <a:pt x="834" y="686"/>
                    <a:pt x="857" y="603"/>
                  </a:cubicBezTo>
                  <a:cubicBezTo>
                    <a:pt x="869" y="567"/>
                    <a:pt x="869" y="543"/>
                    <a:pt x="893" y="507"/>
                  </a:cubicBezTo>
                  <a:cubicBezTo>
                    <a:pt x="905" y="460"/>
                    <a:pt x="905" y="412"/>
                    <a:pt x="893" y="365"/>
                  </a:cubicBezTo>
                  <a:cubicBezTo>
                    <a:pt x="893" y="317"/>
                    <a:pt x="869" y="269"/>
                    <a:pt x="845" y="245"/>
                  </a:cubicBezTo>
                  <a:cubicBezTo>
                    <a:pt x="783" y="100"/>
                    <a:pt x="622" y="0"/>
                    <a:pt x="4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045650" y="2968400"/>
              <a:ext cx="21750" cy="21700"/>
            </a:xfrm>
            <a:custGeom>
              <a:avLst/>
              <a:gdLst/>
              <a:ahLst/>
              <a:cxnLst/>
              <a:rect l="l" t="t" r="r" b="b"/>
              <a:pathLst>
                <a:path w="870" h="868" extrusionOk="0">
                  <a:moveTo>
                    <a:pt x="436" y="0"/>
                  </a:moveTo>
                  <a:cubicBezTo>
                    <a:pt x="414" y="0"/>
                    <a:pt x="392" y="3"/>
                    <a:pt x="370" y="10"/>
                  </a:cubicBezTo>
                  <a:cubicBezTo>
                    <a:pt x="334" y="10"/>
                    <a:pt x="322" y="22"/>
                    <a:pt x="298" y="22"/>
                  </a:cubicBezTo>
                  <a:cubicBezTo>
                    <a:pt x="203" y="46"/>
                    <a:pt x="132" y="106"/>
                    <a:pt x="72" y="189"/>
                  </a:cubicBezTo>
                  <a:cubicBezTo>
                    <a:pt x="13" y="261"/>
                    <a:pt x="1" y="344"/>
                    <a:pt x="1" y="451"/>
                  </a:cubicBezTo>
                  <a:lnTo>
                    <a:pt x="1" y="499"/>
                  </a:lnTo>
                  <a:cubicBezTo>
                    <a:pt x="13" y="642"/>
                    <a:pt x="120" y="761"/>
                    <a:pt x="239" y="820"/>
                  </a:cubicBezTo>
                  <a:cubicBezTo>
                    <a:pt x="310" y="856"/>
                    <a:pt x="394" y="868"/>
                    <a:pt x="489" y="868"/>
                  </a:cubicBezTo>
                  <a:lnTo>
                    <a:pt x="501" y="868"/>
                  </a:lnTo>
                  <a:cubicBezTo>
                    <a:pt x="644" y="844"/>
                    <a:pt x="775" y="749"/>
                    <a:pt x="810" y="618"/>
                  </a:cubicBezTo>
                  <a:cubicBezTo>
                    <a:pt x="858" y="546"/>
                    <a:pt x="870" y="475"/>
                    <a:pt x="858" y="380"/>
                  </a:cubicBezTo>
                  <a:lnTo>
                    <a:pt x="858" y="344"/>
                  </a:lnTo>
                  <a:cubicBezTo>
                    <a:pt x="834" y="201"/>
                    <a:pt x="715" y="82"/>
                    <a:pt x="572" y="22"/>
                  </a:cubicBezTo>
                  <a:cubicBezTo>
                    <a:pt x="531" y="14"/>
                    <a:pt x="484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912725" y="3209100"/>
              <a:ext cx="13425" cy="12625"/>
            </a:xfrm>
            <a:custGeom>
              <a:avLst/>
              <a:gdLst/>
              <a:ahLst/>
              <a:cxnLst/>
              <a:rect l="l" t="t" r="r" b="b"/>
              <a:pathLst>
                <a:path w="537" h="505" extrusionOk="0">
                  <a:moveTo>
                    <a:pt x="263" y="0"/>
                  </a:moveTo>
                  <a:cubicBezTo>
                    <a:pt x="252" y="0"/>
                    <a:pt x="240" y="1"/>
                    <a:pt x="227" y="3"/>
                  </a:cubicBezTo>
                  <a:cubicBezTo>
                    <a:pt x="167" y="3"/>
                    <a:pt x="108" y="38"/>
                    <a:pt x="84" y="86"/>
                  </a:cubicBezTo>
                  <a:cubicBezTo>
                    <a:pt x="36" y="146"/>
                    <a:pt x="1" y="217"/>
                    <a:pt x="24" y="288"/>
                  </a:cubicBezTo>
                  <a:cubicBezTo>
                    <a:pt x="24" y="336"/>
                    <a:pt x="36" y="360"/>
                    <a:pt x="60" y="396"/>
                  </a:cubicBezTo>
                  <a:lnTo>
                    <a:pt x="60" y="408"/>
                  </a:lnTo>
                  <a:cubicBezTo>
                    <a:pt x="113" y="461"/>
                    <a:pt x="186" y="505"/>
                    <a:pt x="269" y="505"/>
                  </a:cubicBezTo>
                  <a:cubicBezTo>
                    <a:pt x="278" y="505"/>
                    <a:pt x="288" y="504"/>
                    <a:pt x="298" y="503"/>
                  </a:cubicBezTo>
                  <a:cubicBezTo>
                    <a:pt x="334" y="503"/>
                    <a:pt x="382" y="479"/>
                    <a:pt x="405" y="467"/>
                  </a:cubicBezTo>
                  <a:cubicBezTo>
                    <a:pt x="441" y="455"/>
                    <a:pt x="465" y="419"/>
                    <a:pt x="477" y="396"/>
                  </a:cubicBezTo>
                  <a:cubicBezTo>
                    <a:pt x="513" y="348"/>
                    <a:pt x="536" y="277"/>
                    <a:pt x="524" y="217"/>
                  </a:cubicBezTo>
                  <a:cubicBezTo>
                    <a:pt x="513" y="157"/>
                    <a:pt x="477" y="98"/>
                    <a:pt x="441" y="62"/>
                  </a:cubicBezTo>
                  <a:cubicBezTo>
                    <a:pt x="390" y="31"/>
                    <a:pt x="338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001725" y="3124475"/>
              <a:ext cx="13725" cy="12675"/>
            </a:xfrm>
            <a:custGeom>
              <a:avLst/>
              <a:gdLst/>
              <a:ahLst/>
              <a:cxnLst/>
              <a:rect l="l" t="t" r="r" b="b"/>
              <a:pathLst>
                <a:path w="549" h="507" extrusionOk="0">
                  <a:moveTo>
                    <a:pt x="287" y="0"/>
                  </a:moveTo>
                  <a:cubicBezTo>
                    <a:pt x="271" y="0"/>
                    <a:pt x="255" y="2"/>
                    <a:pt x="239" y="6"/>
                  </a:cubicBezTo>
                  <a:cubicBezTo>
                    <a:pt x="108" y="30"/>
                    <a:pt x="1" y="161"/>
                    <a:pt x="36" y="280"/>
                  </a:cubicBezTo>
                  <a:cubicBezTo>
                    <a:pt x="48" y="340"/>
                    <a:pt x="72" y="399"/>
                    <a:pt x="120" y="447"/>
                  </a:cubicBezTo>
                  <a:cubicBezTo>
                    <a:pt x="167" y="494"/>
                    <a:pt x="239" y="506"/>
                    <a:pt x="310" y="506"/>
                  </a:cubicBezTo>
                  <a:cubicBezTo>
                    <a:pt x="453" y="483"/>
                    <a:pt x="548" y="364"/>
                    <a:pt x="524" y="221"/>
                  </a:cubicBezTo>
                  <a:cubicBezTo>
                    <a:pt x="524" y="185"/>
                    <a:pt x="513" y="149"/>
                    <a:pt x="477" y="125"/>
                  </a:cubicBezTo>
                  <a:cubicBezTo>
                    <a:pt x="437" y="46"/>
                    <a:pt x="365" y="0"/>
                    <a:pt x="28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1487375" y="3210250"/>
              <a:ext cx="14025" cy="12500"/>
            </a:xfrm>
            <a:custGeom>
              <a:avLst/>
              <a:gdLst/>
              <a:ahLst/>
              <a:cxnLst/>
              <a:rect l="l" t="t" r="r" b="b"/>
              <a:pathLst>
                <a:path w="561" h="500" extrusionOk="0">
                  <a:moveTo>
                    <a:pt x="291" y="1"/>
                  </a:moveTo>
                  <a:cubicBezTo>
                    <a:pt x="277" y="1"/>
                    <a:pt x="264" y="2"/>
                    <a:pt x="251" y="4"/>
                  </a:cubicBezTo>
                  <a:cubicBezTo>
                    <a:pt x="108" y="40"/>
                    <a:pt x="1" y="159"/>
                    <a:pt x="36" y="290"/>
                  </a:cubicBezTo>
                  <a:cubicBezTo>
                    <a:pt x="67" y="404"/>
                    <a:pt x="161" y="499"/>
                    <a:pt x="271" y="499"/>
                  </a:cubicBezTo>
                  <a:cubicBezTo>
                    <a:pt x="288" y="499"/>
                    <a:pt x="305" y="497"/>
                    <a:pt x="322" y="492"/>
                  </a:cubicBezTo>
                  <a:cubicBezTo>
                    <a:pt x="453" y="469"/>
                    <a:pt x="560" y="350"/>
                    <a:pt x="524" y="219"/>
                  </a:cubicBezTo>
                  <a:cubicBezTo>
                    <a:pt x="503" y="91"/>
                    <a:pt x="405" y="1"/>
                    <a:pt x="2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315625" y="3080850"/>
              <a:ext cx="13725" cy="12425"/>
            </a:xfrm>
            <a:custGeom>
              <a:avLst/>
              <a:gdLst/>
              <a:ahLst/>
              <a:cxnLst/>
              <a:rect l="l" t="t" r="r" b="b"/>
              <a:pathLst>
                <a:path w="549" h="497" extrusionOk="0">
                  <a:moveTo>
                    <a:pt x="261" y="0"/>
                  </a:moveTo>
                  <a:cubicBezTo>
                    <a:pt x="254" y="0"/>
                    <a:pt x="246" y="0"/>
                    <a:pt x="239" y="1"/>
                  </a:cubicBezTo>
                  <a:cubicBezTo>
                    <a:pt x="108" y="37"/>
                    <a:pt x="1" y="168"/>
                    <a:pt x="36" y="287"/>
                  </a:cubicBezTo>
                  <a:cubicBezTo>
                    <a:pt x="57" y="401"/>
                    <a:pt x="149" y="496"/>
                    <a:pt x="259" y="496"/>
                  </a:cubicBezTo>
                  <a:cubicBezTo>
                    <a:pt x="276" y="496"/>
                    <a:pt x="293" y="494"/>
                    <a:pt x="310" y="489"/>
                  </a:cubicBezTo>
                  <a:cubicBezTo>
                    <a:pt x="441" y="465"/>
                    <a:pt x="548" y="346"/>
                    <a:pt x="525" y="215"/>
                  </a:cubicBezTo>
                  <a:cubicBezTo>
                    <a:pt x="513" y="92"/>
                    <a:pt x="385" y="0"/>
                    <a:pt x="26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229600" y="3113600"/>
              <a:ext cx="13125" cy="12650"/>
            </a:xfrm>
            <a:custGeom>
              <a:avLst/>
              <a:gdLst/>
              <a:ahLst/>
              <a:cxnLst/>
              <a:rect l="l" t="t" r="r" b="b"/>
              <a:pathLst>
                <a:path w="525" h="506" extrusionOk="0">
                  <a:moveTo>
                    <a:pt x="227" y="1"/>
                  </a:moveTo>
                  <a:cubicBezTo>
                    <a:pt x="120" y="25"/>
                    <a:pt x="48" y="96"/>
                    <a:pt x="25" y="179"/>
                  </a:cubicBezTo>
                  <a:cubicBezTo>
                    <a:pt x="1" y="215"/>
                    <a:pt x="1" y="263"/>
                    <a:pt x="25" y="287"/>
                  </a:cubicBezTo>
                  <a:cubicBezTo>
                    <a:pt x="36" y="382"/>
                    <a:pt x="84" y="441"/>
                    <a:pt x="144" y="465"/>
                  </a:cubicBezTo>
                  <a:cubicBezTo>
                    <a:pt x="170" y="492"/>
                    <a:pt x="211" y="505"/>
                    <a:pt x="254" y="505"/>
                  </a:cubicBezTo>
                  <a:cubicBezTo>
                    <a:pt x="269" y="505"/>
                    <a:pt x="283" y="504"/>
                    <a:pt x="298" y="501"/>
                  </a:cubicBezTo>
                  <a:cubicBezTo>
                    <a:pt x="346" y="501"/>
                    <a:pt x="382" y="477"/>
                    <a:pt x="406" y="453"/>
                  </a:cubicBezTo>
                  <a:cubicBezTo>
                    <a:pt x="477" y="406"/>
                    <a:pt x="525" y="298"/>
                    <a:pt x="513" y="215"/>
                  </a:cubicBezTo>
                  <a:lnTo>
                    <a:pt x="513" y="203"/>
                  </a:lnTo>
                  <a:cubicBezTo>
                    <a:pt x="477" y="108"/>
                    <a:pt x="406" y="37"/>
                    <a:pt x="3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1729075" y="3062625"/>
              <a:ext cx="13725" cy="12475"/>
            </a:xfrm>
            <a:custGeom>
              <a:avLst/>
              <a:gdLst/>
              <a:ahLst/>
              <a:cxnLst/>
              <a:rect l="l" t="t" r="r" b="b"/>
              <a:pathLst>
                <a:path w="549" h="499" extrusionOk="0">
                  <a:moveTo>
                    <a:pt x="279" y="0"/>
                  </a:moveTo>
                  <a:cubicBezTo>
                    <a:pt x="265" y="0"/>
                    <a:pt x="252" y="1"/>
                    <a:pt x="239" y="4"/>
                  </a:cubicBezTo>
                  <a:cubicBezTo>
                    <a:pt x="108" y="16"/>
                    <a:pt x="0" y="159"/>
                    <a:pt x="24" y="290"/>
                  </a:cubicBezTo>
                  <a:cubicBezTo>
                    <a:pt x="55" y="403"/>
                    <a:pt x="149" y="499"/>
                    <a:pt x="259" y="499"/>
                  </a:cubicBezTo>
                  <a:cubicBezTo>
                    <a:pt x="276" y="499"/>
                    <a:pt x="293" y="497"/>
                    <a:pt x="310" y="492"/>
                  </a:cubicBezTo>
                  <a:cubicBezTo>
                    <a:pt x="441" y="468"/>
                    <a:pt x="548" y="349"/>
                    <a:pt x="524" y="218"/>
                  </a:cubicBezTo>
                  <a:cubicBezTo>
                    <a:pt x="492" y="90"/>
                    <a:pt x="393" y="0"/>
                    <a:pt x="2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3"/>
          <p:cNvGrpSpPr/>
          <p:nvPr/>
        </p:nvGrpSpPr>
        <p:grpSpPr>
          <a:xfrm rot="10800000">
            <a:off x="2256394" y="-6"/>
            <a:ext cx="5510401" cy="1428702"/>
            <a:chOff x="2582150" y="3714800"/>
            <a:chExt cx="2689050" cy="697200"/>
          </a:xfrm>
        </p:grpSpPr>
        <p:sp>
          <p:nvSpPr>
            <p:cNvPr id="221" name="Google Shape;221;p3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3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"/>
          <p:cNvSpPr txBox="1">
            <a:spLocks noGrp="1"/>
          </p:cNvSpPr>
          <p:nvPr>
            <p:ph type="title"/>
          </p:nvPr>
        </p:nvSpPr>
        <p:spPr>
          <a:xfrm>
            <a:off x="622250" y="1934525"/>
            <a:ext cx="39498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3" name="Google Shape;283;p3"/>
          <p:cNvSpPr txBox="1">
            <a:spLocks noGrp="1"/>
          </p:cNvSpPr>
          <p:nvPr>
            <p:ph type="title" idx="2" hasCustomPrompt="1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4" name="Google Shape;284;p3"/>
          <p:cNvSpPr txBox="1">
            <a:spLocks noGrp="1"/>
          </p:cNvSpPr>
          <p:nvPr>
            <p:ph type="subTitle" idx="1"/>
          </p:nvPr>
        </p:nvSpPr>
        <p:spPr>
          <a:xfrm>
            <a:off x="622250" y="3601950"/>
            <a:ext cx="50394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5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379" name="Google Shape;37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5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399" name="Google Shape;39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5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19" name="Google Shape;419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5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57" name="Google Shape;457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5"/>
          <p:cNvSpPr txBox="1">
            <a:spLocks noGrp="1"/>
          </p:cNvSpPr>
          <p:nvPr>
            <p:ph type="title" idx="2"/>
          </p:nvPr>
        </p:nvSpPr>
        <p:spPr>
          <a:xfrm>
            <a:off x="1525123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5"/>
          <p:cNvSpPr txBox="1">
            <a:spLocks noGrp="1"/>
          </p:cNvSpPr>
          <p:nvPr>
            <p:ph type="title" idx="3"/>
          </p:nvPr>
        </p:nvSpPr>
        <p:spPr>
          <a:xfrm>
            <a:off x="4733177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5"/>
          <p:cNvSpPr txBox="1">
            <a:spLocks noGrp="1"/>
          </p:cNvSpPr>
          <p:nvPr>
            <p:ph type="subTitle" idx="1"/>
          </p:nvPr>
        </p:nvSpPr>
        <p:spPr>
          <a:xfrm>
            <a:off x="473317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8" name="Google Shape;498;p5"/>
          <p:cNvSpPr txBox="1">
            <a:spLocks noGrp="1"/>
          </p:cNvSpPr>
          <p:nvPr>
            <p:ph type="subTitle" idx="4"/>
          </p:nvPr>
        </p:nvSpPr>
        <p:spPr>
          <a:xfrm>
            <a:off x="152512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6"/>
          <p:cNvGrpSpPr/>
          <p:nvPr/>
        </p:nvGrpSpPr>
        <p:grpSpPr>
          <a:xfrm>
            <a:off x="5202063" y="4121297"/>
            <a:ext cx="3941609" cy="1021956"/>
            <a:chOff x="2582150" y="3714800"/>
            <a:chExt cx="2689050" cy="697200"/>
          </a:xfrm>
        </p:grpSpPr>
        <p:sp>
          <p:nvSpPr>
            <p:cNvPr id="501" name="Google Shape;501;p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6"/>
          <p:cNvGrpSpPr/>
          <p:nvPr/>
        </p:nvGrpSpPr>
        <p:grpSpPr>
          <a:xfrm flipH="1">
            <a:off x="38" y="4121297"/>
            <a:ext cx="3941609" cy="1021956"/>
            <a:chOff x="2582150" y="3714800"/>
            <a:chExt cx="2689050" cy="697200"/>
          </a:xfrm>
        </p:grpSpPr>
        <p:sp>
          <p:nvSpPr>
            <p:cNvPr id="562" name="Google Shape;562;p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6"/>
          <p:cNvGrpSpPr/>
          <p:nvPr/>
        </p:nvGrpSpPr>
        <p:grpSpPr>
          <a:xfrm rot="10800000">
            <a:off x="157" y="95"/>
            <a:ext cx="1146035" cy="1362783"/>
            <a:chOff x="3048875" y="2669025"/>
            <a:chExt cx="504550" cy="599975"/>
          </a:xfrm>
        </p:grpSpPr>
        <p:sp>
          <p:nvSpPr>
            <p:cNvPr id="623" name="Google Shape;623;p6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6"/>
          <p:cNvGrpSpPr/>
          <p:nvPr/>
        </p:nvGrpSpPr>
        <p:grpSpPr>
          <a:xfrm rot="10800000" flipH="1">
            <a:off x="7997632" y="95"/>
            <a:ext cx="1146035" cy="1362783"/>
            <a:chOff x="3048875" y="2669025"/>
            <a:chExt cx="504550" cy="599975"/>
          </a:xfrm>
        </p:grpSpPr>
        <p:sp>
          <p:nvSpPr>
            <p:cNvPr id="646" name="Google Shape;646;p6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9"/>
          <p:cNvGrpSpPr/>
          <p:nvPr/>
        </p:nvGrpSpPr>
        <p:grpSpPr>
          <a:xfrm>
            <a:off x="5145516" y="-10"/>
            <a:ext cx="3998452" cy="1553293"/>
            <a:chOff x="874500" y="1324100"/>
            <a:chExt cx="2298225" cy="892800"/>
          </a:xfrm>
        </p:grpSpPr>
        <p:sp>
          <p:nvSpPr>
            <p:cNvPr id="1062" name="Google Shape;1062;p9"/>
            <p:cNvSpPr/>
            <p:nvPr/>
          </p:nvSpPr>
          <p:spPr>
            <a:xfrm>
              <a:off x="3108700" y="1324100"/>
              <a:ext cx="64025" cy="42300"/>
            </a:xfrm>
            <a:custGeom>
              <a:avLst/>
              <a:gdLst/>
              <a:ahLst/>
              <a:cxnLst/>
              <a:rect l="l" t="t" r="r" b="b"/>
              <a:pathLst>
                <a:path w="2561" h="1692" extrusionOk="0">
                  <a:moveTo>
                    <a:pt x="1918" y="1"/>
                  </a:moveTo>
                  <a:lnTo>
                    <a:pt x="1918" y="12"/>
                  </a:lnTo>
                  <a:lnTo>
                    <a:pt x="25" y="1334"/>
                  </a:lnTo>
                  <a:lnTo>
                    <a:pt x="1" y="1417"/>
                  </a:lnTo>
                  <a:cubicBezTo>
                    <a:pt x="72" y="1489"/>
                    <a:pt x="132" y="1572"/>
                    <a:pt x="156" y="1691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3100375" y="1324400"/>
              <a:ext cx="24425" cy="35450"/>
            </a:xfrm>
            <a:custGeom>
              <a:avLst/>
              <a:gdLst/>
              <a:ahLst/>
              <a:cxnLst/>
              <a:rect l="l" t="t" r="r" b="b"/>
              <a:pathLst>
                <a:path w="977" h="1418" extrusionOk="0">
                  <a:moveTo>
                    <a:pt x="572" y="0"/>
                  </a:moveTo>
                  <a:lnTo>
                    <a:pt x="1" y="1263"/>
                  </a:lnTo>
                  <a:cubicBezTo>
                    <a:pt x="120" y="1286"/>
                    <a:pt x="239" y="1346"/>
                    <a:pt x="334" y="1417"/>
                  </a:cubicBezTo>
                  <a:lnTo>
                    <a:pt x="358" y="1346"/>
                  </a:lnTo>
                  <a:lnTo>
                    <a:pt x="977" y="12"/>
                  </a:lnTo>
                  <a:lnTo>
                    <a:pt x="572" y="1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2658050" y="1324100"/>
              <a:ext cx="77725" cy="101225"/>
            </a:xfrm>
            <a:custGeom>
              <a:avLst/>
              <a:gdLst/>
              <a:ahLst/>
              <a:cxnLst/>
              <a:rect l="l" t="t" r="r" b="b"/>
              <a:pathLst>
                <a:path w="3109" h="4049" extrusionOk="0">
                  <a:moveTo>
                    <a:pt x="2668" y="1"/>
                  </a:moveTo>
                  <a:lnTo>
                    <a:pt x="1" y="3834"/>
                  </a:lnTo>
                  <a:cubicBezTo>
                    <a:pt x="120" y="3894"/>
                    <a:pt x="227" y="3953"/>
                    <a:pt x="298" y="4049"/>
                  </a:cubicBezTo>
                  <a:lnTo>
                    <a:pt x="31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3039950" y="1324100"/>
              <a:ext cx="46750" cy="37525"/>
            </a:xfrm>
            <a:custGeom>
              <a:avLst/>
              <a:gdLst/>
              <a:ahLst/>
              <a:cxnLst/>
              <a:rect l="l" t="t" r="r" b="b"/>
              <a:pathLst>
                <a:path w="1870" h="1501" extrusionOk="0">
                  <a:moveTo>
                    <a:pt x="1" y="1"/>
                  </a:moveTo>
                  <a:lnTo>
                    <a:pt x="1" y="12"/>
                  </a:lnTo>
                  <a:lnTo>
                    <a:pt x="1144" y="1239"/>
                  </a:lnTo>
                  <a:lnTo>
                    <a:pt x="1870" y="1501"/>
                  </a:lnTo>
                  <a:lnTo>
                    <a:pt x="1870" y="1489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3095625" y="1382750"/>
              <a:ext cx="10725" cy="6125"/>
            </a:xfrm>
            <a:custGeom>
              <a:avLst/>
              <a:gdLst/>
              <a:ahLst/>
              <a:cxnLst/>
              <a:rect l="l" t="t" r="r" b="b"/>
              <a:pathLst>
                <a:path w="429" h="245" extrusionOk="0">
                  <a:moveTo>
                    <a:pt x="405" y="0"/>
                  </a:moveTo>
                  <a:lnTo>
                    <a:pt x="405" y="0"/>
                  </a:lnTo>
                  <a:cubicBezTo>
                    <a:pt x="357" y="36"/>
                    <a:pt x="298" y="48"/>
                    <a:pt x="250" y="60"/>
                  </a:cubicBezTo>
                  <a:cubicBezTo>
                    <a:pt x="214" y="72"/>
                    <a:pt x="176" y="78"/>
                    <a:pt x="134" y="78"/>
                  </a:cubicBezTo>
                  <a:cubicBezTo>
                    <a:pt x="92" y="78"/>
                    <a:pt x="48" y="72"/>
                    <a:pt x="0" y="60"/>
                  </a:cubicBezTo>
                  <a:lnTo>
                    <a:pt x="0" y="60"/>
                  </a:lnTo>
                  <a:lnTo>
                    <a:pt x="107" y="179"/>
                  </a:lnTo>
                  <a:cubicBezTo>
                    <a:pt x="139" y="224"/>
                    <a:pt x="189" y="245"/>
                    <a:pt x="239" y="245"/>
                  </a:cubicBezTo>
                  <a:cubicBezTo>
                    <a:pt x="282" y="245"/>
                    <a:pt x="324" y="230"/>
                    <a:pt x="357" y="203"/>
                  </a:cubicBezTo>
                  <a:cubicBezTo>
                    <a:pt x="417" y="155"/>
                    <a:pt x="429" y="60"/>
                    <a:pt x="40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2519350" y="1324100"/>
              <a:ext cx="119375" cy="105400"/>
            </a:xfrm>
            <a:custGeom>
              <a:avLst/>
              <a:gdLst/>
              <a:ahLst/>
              <a:cxnLst/>
              <a:rect l="l" t="t" r="r" b="b"/>
              <a:pathLst>
                <a:path w="4775" h="4216" extrusionOk="0">
                  <a:moveTo>
                    <a:pt x="1" y="1"/>
                  </a:moveTo>
                  <a:lnTo>
                    <a:pt x="4477" y="4180"/>
                  </a:lnTo>
                  <a:lnTo>
                    <a:pt x="4549" y="4215"/>
                  </a:lnTo>
                  <a:cubicBezTo>
                    <a:pt x="4608" y="4108"/>
                    <a:pt x="4692" y="4037"/>
                    <a:pt x="4775" y="3953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9"/>
            <p:cNvSpPr/>
            <p:nvPr/>
          </p:nvSpPr>
          <p:spPr>
            <a:xfrm>
              <a:off x="2959575" y="1324400"/>
              <a:ext cx="127425" cy="44675"/>
            </a:xfrm>
            <a:custGeom>
              <a:avLst/>
              <a:gdLst/>
              <a:ahLst/>
              <a:cxnLst/>
              <a:rect l="l" t="t" r="r" b="b"/>
              <a:pathLst>
                <a:path w="5097" h="1787" extrusionOk="0">
                  <a:moveTo>
                    <a:pt x="1" y="0"/>
                  </a:moveTo>
                  <a:lnTo>
                    <a:pt x="4847" y="1786"/>
                  </a:lnTo>
                  <a:lnTo>
                    <a:pt x="5001" y="1763"/>
                  </a:lnTo>
                  <a:cubicBezTo>
                    <a:pt x="5013" y="1655"/>
                    <a:pt x="5037" y="1560"/>
                    <a:pt x="5097" y="1489"/>
                  </a:cubicBezTo>
                  <a:lnTo>
                    <a:pt x="4370" y="1227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2669975" y="1368450"/>
              <a:ext cx="416425" cy="72950"/>
            </a:xfrm>
            <a:custGeom>
              <a:avLst/>
              <a:gdLst/>
              <a:ahLst/>
              <a:cxnLst/>
              <a:rect l="l" t="t" r="r" b="b"/>
              <a:pathLst>
                <a:path w="16657" h="2918" extrusionOk="0">
                  <a:moveTo>
                    <a:pt x="16585" y="1"/>
                  </a:moveTo>
                  <a:lnTo>
                    <a:pt x="16419" y="24"/>
                  </a:lnTo>
                  <a:lnTo>
                    <a:pt x="0" y="2560"/>
                  </a:lnTo>
                  <a:cubicBezTo>
                    <a:pt x="12" y="2584"/>
                    <a:pt x="12" y="2620"/>
                    <a:pt x="36" y="2644"/>
                  </a:cubicBezTo>
                  <a:cubicBezTo>
                    <a:pt x="60" y="2739"/>
                    <a:pt x="60" y="2822"/>
                    <a:pt x="60" y="2918"/>
                  </a:cubicBezTo>
                  <a:lnTo>
                    <a:pt x="16657" y="358"/>
                  </a:lnTo>
                  <a:cubicBezTo>
                    <a:pt x="16621" y="310"/>
                    <a:pt x="16609" y="251"/>
                    <a:pt x="16597" y="203"/>
                  </a:cubicBezTo>
                  <a:cubicBezTo>
                    <a:pt x="16585" y="132"/>
                    <a:pt x="16585" y="72"/>
                    <a:pt x="16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2464575" y="1378875"/>
              <a:ext cx="629275" cy="804275"/>
            </a:xfrm>
            <a:custGeom>
              <a:avLst/>
              <a:gdLst/>
              <a:ahLst/>
              <a:cxnLst/>
              <a:rect l="l" t="t" r="r" b="b"/>
              <a:pathLst>
                <a:path w="25171" h="32171" extrusionOk="0">
                  <a:moveTo>
                    <a:pt x="24885" y="0"/>
                  </a:moveTo>
                  <a:lnTo>
                    <a:pt x="1" y="31945"/>
                  </a:lnTo>
                  <a:cubicBezTo>
                    <a:pt x="108" y="31992"/>
                    <a:pt x="203" y="32064"/>
                    <a:pt x="287" y="32171"/>
                  </a:cubicBezTo>
                  <a:lnTo>
                    <a:pt x="25171" y="203"/>
                  </a:lnTo>
                  <a:cubicBezTo>
                    <a:pt x="25063" y="155"/>
                    <a:pt x="24956" y="84"/>
                    <a:pt x="2488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2489575" y="1454775"/>
              <a:ext cx="155400" cy="285775"/>
            </a:xfrm>
            <a:custGeom>
              <a:avLst/>
              <a:gdLst/>
              <a:ahLst/>
              <a:cxnLst/>
              <a:rect l="l" t="t" r="r" b="b"/>
              <a:pathLst>
                <a:path w="6216" h="11431" extrusionOk="0">
                  <a:moveTo>
                    <a:pt x="5906" y="0"/>
                  </a:moveTo>
                  <a:lnTo>
                    <a:pt x="1" y="11264"/>
                  </a:lnTo>
                  <a:cubicBezTo>
                    <a:pt x="120" y="11311"/>
                    <a:pt x="227" y="11371"/>
                    <a:pt x="322" y="11430"/>
                  </a:cubicBezTo>
                  <a:lnTo>
                    <a:pt x="6216" y="179"/>
                  </a:lnTo>
                  <a:cubicBezTo>
                    <a:pt x="6097" y="143"/>
                    <a:pt x="6002" y="84"/>
                    <a:pt x="5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2481850" y="1387200"/>
              <a:ext cx="1500" cy="2400"/>
            </a:xfrm>
            <a:custGeom>
              <a:avLst/>
              <a:gdLst/>
              <a:ahLst/>
              <a:cxnLst/>
              <a:rect l="l" t="t" r="r" b="b"/>
              <a:pathLst>
                <a:path w="60" h="96" extrusionOk="0">
                  <a:moveTo>
                    <a:pt x="0" y="1"/>
                  </a:moveTo>
                  <a:lnTo>
                    <a:pt x="0" y="96"/>
                  </a:lnTo>
                  <a:cubicBezTo>
                    <a:pt x="24" y="60"/>
                    <a:pt x="36" y="36"/>
                    <a:pt x="60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2482450" y="1324400"/>
              <a:ext cx="12225" cy="56575"/>
            </a:xfrm>
            <a:custGeom>
              <a:avLst/>
              <a:gdLst/>
              <a:ahLst/>
              <a:cxnLst/>
              <a:rect l="l" t="t" r="r" b="b"/>
              <a:pathLst>
                <a:path w="489" h="2263" extrusionOk="0">
                  <a:moveTo>
                    <a:pt x="131" y="0"/>
                  </a:moveTo>
                  <a:lnTo>
                    <a:pt x="0" y="2132"/>
                  </a:lnTo>
                  <a:lnTo>
                    <a:pt x="357" y="226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2461300" y="1397025"/>
              <a:ext cx="28600" cy="338450"/>
            </a:xfrm>
            <a:custGeom>
              <a:avLst/>
              <a:gdLst/>
              <a:ahLst/>
              <a:cxnLst/>
              <a:rect l="l" t="t" r="r" b="b"/>
              <a:pathLst>
                <a:path w="1144" h="13538" extrusionOk="0">
                  <a:moveTo>
                    <a:pt x="799" y="1"/>
                  </a:moveTo>
                  <a:lnTo>
                    <a:pt x="1" y="13455"/>
                  </a:lnTo>
                  <a:cubicBezTo>
                    <a:pt x="1" y="13478"/>
                    <a:pt x="1" y="13514"/>
                    <a:pt x="13" y="13538"/>
                  </a:cubicBezTo>
                  <a:cubicBezTo>
                    <a:pt x="60" y="13526"/>
                    <a:pt x="84" y="13514"/>
                    <a:pt x="132" y="13514"/>
                  </a:cubicBezTo>
                  <a:lnTo>
                    <a:pt x="358" y="13467"/>
                  </a:lnTo>
                  <a:lnTo>
                    <a:pt x="1144" y="203"/>
                  </a:lnTo>
                  <a:lnTo>
                    <a:pt x="1144" y="203"/>
                  </a:lnTo>
                  <a:cubicBezTo>
                    <a:pt x="1129" y="206"/>
                    <a:pt x="1114" y="207"/>
                    <a:pt x="1098" y="207"/>
                  </a:cubicBezTo>
                  <a:cubicBezTo>
                    <a:pt x="979" y="207"/>
                    <a:pt x="851" y="127"/>
                    <a:pt x="79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2299675" y="1324400"/>
              <a:ext cx="333400" cy="114025"/>
            </a:xfrm>
            <a:custGeom>
              <a:avLst/>
              <a:gdLst/>
              <a:ahLst/>
              <a:cxnLst/>
              <a:rect l="l" t="t" r="r" b="b"/>
              <a:pathLst>
                <a:path w="13336" h="4561" extrusionOk="0">
                  <a:moveTo>
                    <a:pt x="36" y="0"/>
                  </a:moveTo>
                  <a:lnTo>
                    <a:pt x="1" y="24"/>
                  </a:lnTo>
                  <a:lnTo>
                    <a:pt x="7299" y="2513"/>
                  </a:lnTo>
                  <a:lnTo>
                    <a:pt x="7359" y="2537"/>
                  </a:lnTo>
                  <a:cubicBezTo>
                    <a:pt x="7394" y="2501"/>
                    <a:pt x="7442" y="2477"/>
                    <a:pt x="7502" y="2453"/>
                  </a:cubicBezTo>
                  <a:cubicBezTo>
                    <a:pt x="7522" y="2451"/>
                    <a:pt x="7542" y="2449"/>
                    <a:pt x="7561" y="2449"/>
                  </a:cubicBezTo>
                  <a:cubicBezTo>
                    <a:pt x="7719" y="2449"/>
                    <a:pt x="7864" y="2533"/>
                    <a:pt x="7906" y="2691"/>
                  </a:cubicBezTo>
                  <a:lnTo>
                    <a:pt x="7906" y="2727"/>
                  </a:lnTo>
                  <a:lnTo>
                    <a:pt x="13240" y="4561"/>
                  </a:lnTo>
                  <a:cubicBezTo>
                    <a:pt x="13240" y="4430"/>
                    <a:pt x="13276" y="4322"/>
                    <a:pt x="13336" y="4215"/>
                  </a:cubicBezTo>
                  <a:lnTo>
                    <a:pt x="13264" y="4180"/>
                  </a:lnTo>
                  <a:lnTo>
                    <a:pt x="7668" y="2263"/>
                  </a:lnTo>
                  <a:lnTo>
                    <a:pt x="7311" y="2144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2163950" y="1324400"/>
              <a:ext cx="136950" cy="109550"/>
            </a:xfrm>
            <a:custGeom>
              <a:avLst/>
              <a:gdLst/>
              <a:ahLst/>
              <a:cxnLst/>
              <a:rect l="l" t="t" r="r" b="b"/>
              <a:pathLst>
                <a:path w="5478" h="4382" extrusionOk="0">
                  <a:moveTo>
                    <a:pt x="4918" y="0"/>
                  </a:moveTo>
                  <a:lnTo>
                    <a:pt x="0" y="4025"/>
                  </a:lnTo>
                  <a:lnTo>
                    <a:pt x="131" y="4382"/>
                  </a:lnTo>
                  <a:lnTo>
                    <a:pt x="5454" y="12"/>
                  </a:lnTo>
                  <a:lnTo>
                    <a:pt x="5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1971375" y="1430950"/>
              <a:ext cx="188425" cy="158400"/>
            </a:xfrm>
            <a:custGeom>
              <a:avLst/>
              <a:gdLst/>
              <a:ahLst/>
              <a:cxnLst/>
              <a:rect l="l" t="t" r="r" b="b"/>
              <a:pathLst>
                <a:path w="7537" h="6336" extrusionOk="0">
                  <a:moveTo>
                    <a:pt x="7406" y="1"/>
                  </a:moveTo>
                  <a:lnTo>
                    <a:pt x="0" y="6073"/>
                  </a:lnTo>
                  <a:cubicBezTo>
                    <a:pt x="95" y="6145"/>
                    <a:pt x="179" y="6228"/>
                    <a:pt x="238" y="6335"/>
                  </a:cubicBezTo>
                  <a:lnTo>
                    <a:pt x="7537" y="358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2269925" y="1742600"/>
              <a:ext cx="5075" cy="3000"/>
            </a:xfrm>
            <a:custGeom>
              <a:avLst/>
              <a:gdLst/>
              <a:ahLst/>
              <a:cxnLst/>
              <a:rect l="l" t="t" r="r" b="b"/>
              <a:pathLst>
                <a:path w="203" h="120" extrusionOk="0">
                  <a:moveTo>
                    <a:pt x="143" y="1"/>
                  </a:moveTo>
                  <a:cubicBezTo>
                    <a:pt x="95" y="1"/>
                    <a:pt x="48" y="1"/>
                    <a:pt x="0" y="13"/>
                  </a:cubicBezTo>
                  <a:cubicBezTo>
                    <a:pt x="36" y="96"/>
                    <a:pt x="107" y="120"/>
                    <a:pt x="202" y="120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2117800" y="1324100"/>
              <a:ext cx="141425" cy="365850"/>
            </a:xfrm>
            <a:custGeom>
              <a:avLst/>
              <a:gdLst/>
              <a:ahLst/>
              <a:cxnLst/>
              <a:rect l="l" t="t" r="r" b="b"/>
              <a:pathLst>
                <a:path w="5657" h="14634" extrusionOk="0">
                  <a:moveTo>
                    <a:pt x="1" y="1"/>
                  </a:moveTo>
                  <a:lnTo>
                    <a:pt x="1549" y="4275"/>
                  </a:lnTo>
                  <a:lnTo>
                    <a:pt x="1680" y="4632"/>
                  </a:lnTo>
                  <a:lnTo>
                    <a:pt x="5335" y="14633"/>
                  </a:lnTo>
                  <a:cubicBezTo>
                    <a:pt x="5430" y="14574"/>
                    <a:pt x="5537" y="14514"/>
                    <a:pt x="5656" y="14479"/>
                  </a:cubicBezTo>
                  <a:lnTo>
                    <a:pt x="1977" y="4370"/>
                  </a:lnTo>
                  <a:lnTo>
                    <a:pt x="1846" y="4013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2450600" y="1814350"/>
              <a:ext cx="27100" cy="362275"/>
            </a:xfrm>
            <a:custGeom>
              <a:avLst/>
              <a:gdLst/>
              <a:ahLst/>
              <a:cxnLst/>
              <a:rect l="l" t="t" r="r" b="b"/>
              <a:pathLst>
                <a:path w="1084" h="14491" extrusionOk="0">
                  <a:moveTo>
                    <a:pt x="726" y="0"/>
                  </a:moveTo>
                  <a:lnTo>
                    <a:pt x="0" y="14490"/>
                  </a:lnTo>
                  <a:cubicBezTo>
                    <a:pt x="12" y="14490"/>
                    <a:pt x="12" y="14490"/>
                    <a:pt x="24" y="14466"/>
                  </a:cubicBezTo>
                  <a:cubicBezTo>
                    <a:pt x="87" y="14452"/>
                    <a:pt x="154" y="14446"/>
                    <a:pt x="220" y="14446"/>
                  </a:cubicBezTo>
                  <a:cubicBezTo>
                    <a:pt x="267" y="14446"/>
                    <a:pt x="313" y="14449"/>
                    <a:pt x="357" y="14454"/>
                  </a:cubicBezTo>
                  <a:lnTo>
                    <a:pt x="1084" y="0"/>
                  </a:lnTo>
                  <a:lnTo>
                    <a:pt x="1084" y="0"/>
                  </a:lnTo>
                  <a:cubicBezTo>
                    <a:pt x="1030" y="16"/>
                    <a:pt x="976" y="23"/>
                    <a:pt x="922" y="23"/>
                  </a:cubicBezTo>
                  <a:cubicBezTo>
                    <a:pt x="857" y="23"/>
                    <a:pt x="792" y="13"/>
                    <a:pt x="7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2273475" y="1738150"/>
              <a:ext cx="176850" cy="439950"/>
            </a:xfrm>
            <a:custGeom>
              <a:avLst/>
              <a:gdLst/>
              <a:ahLst/>
              <a:cxnLst/>
              <a:rect l="l" t="t" r="r" b="b"/>
              <a:pathLst>
                <a:path w="7074" h="17598" extrusionOk="0">
                  <a:moveTo>
                    <a:pt x="334" y="0"/>
                  </a:moveTo>
                  <a:cubicBezTo>
                    <a:pt x="239" y="72"/>
                    <a:pt x="132" y="131"/>
                    <a:pt x="1" y="167"/>
                  </a:cubicBezTo>
                  <a:lnTo>
                    <a:pt x="37" y="286"/>
                  </a:lnTo>
                  <a:lnTo>
                    <a:pt x="6514" y="17097"/>
                  </a:lnTo>
                  <a:lnTo>
                    <a:pt x="6930" y="17598"/>
                  </a:lnTo>
                  <a:cubicBezTo>
                    <a:pt x="6978" y="17562"/>
                    <a:pt x="7014" y="17550"/>
                    <a:pt x="7073" y="1753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2293425" y="1714325"/>
              <a:ext cx="141725" cy="60150"/>
            </a:xfrm>
            <a:custGeom>
              <a:avLst/>
              <a:gdLst/>
              <a:ahLst/>
              <a:cxnLst/>
              <a:rect l="l" t="t" r="r" b="b"/>
              <a:pathLst>
                <a:path w="5669" h="2406" extrusionOk="0">
                  <a:moveTo>
                    <a:pt x="60" y="1"/>
                  </a:moveTo>
                  <a:cubicBezTo>
                    <a:pt x="60" y="120"/>
                    <a:pt x="48" y="251"/>
                    <a:pt x="1" y="370"/>
                  </a:cubicBezTo>
                  <a:lnTo>
                    <a:pt x="5620" y="2406"/>
                  </a:lnTo>
                  <a:cubicBezTo>
                    <a:pt x="5620" y="2287"/>
                    <a:pt x="5644" y="2156"/>
                    <a:pt x="5668" y="2037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1976725" y="1600625"/>
              <a:ext cx="267625" cy="103300"/>
            </a:xfrm>
            <a:custGeom>
              <a:avLst/>
              <a:gdLst/>
              <a:ahLst/>
              <a:cxnLst/>
              <a:rect l="l" t="t" r="r" b="b"/>
              <a:pathLst>
                <a:path w="10705" h="4132" extrusionOk="0">
                  <a:moveTo>
                    <a:pt x="108" y="0"/>
                  </a:moveTo>
                  <a:cubicBezTo>
                    <a:pt x="108" y="120"/>
                    <a:pt x="60" y="239"/>
                    <a:pt x="0" y="334"/>
                  </a:cubicBezTo>
                  <a:lnTo>
                    <a:pt x="10490" y="4132"/>
                  </a:lnTo>
                  <a:cubicBezTo>
                    <a:pt x="10561" y="4013"/>
                    <a:pt x="10621" y="3906"/>
                    <a:pt x="10704" y="3822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1969275" y="1610450"/>
              <a:ext cx="477475" cy="573900"/>
            </a:xfrm>
            <a:custGeom>
              <a:avLst/>
              <a:gdLst/>
              <a:ahLst/>
              <a:cxnLst/>
              <a:rect l="l" t="t" r="r" b="b"/>
              <a:pathLst>
                <a:path w="19099" h="22956" extrusionOk="0">
                  <a:moveTo>
                    <a:pt x="275" y="0"/>
                  </a:moveTo>
                  <a:cubicBezTo>
                    <a:pt x="203" y="108"/>
                    <a:pt x="108" y="179"/>
                    <a:pt x="1" y="262"/>
                  </a:cubicBezTo>
                  <a:lnTo>
                    <a:pt x="18825" y="22956"/>
                  </a:lnTo>
                  <a:cubicBezTo>
                    <a:pt x="18896" y="22848"/>
                    <a:pt x="18991" y="22777"/>
                    <a:pt x="19098" y="22717"/>
                  </a:cubicBezTo>
                  <a:lnTo>
                    <a:pt x="18682" y="2222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1726400" y="1324400"/>
              <a:ext cx="224450" cy="261075"/>
            </a:xfrm>
            <a:custGeom>
              <a:avLst/>
              <a:gdLst/>
              <a:ahLst/>
              <a:cxnLst/>
              <a:rect l="l" t="t" r="r" b="b"/>
              <a:pathLst>
                <a:path w="8978" h="10443" extrusionOk="0">
                  <a:moveTo>
                    <a:pt x="0" y="0"/>
                  </a:moveTo>
                  <a:lnTo>
                    <a:pt x="8680" y="10442"/>
                  </a:lnTo>
                  <a:cubicBezTo>
                    <a:pt x="8763" y="10359"/>
                    <a:pt x="8870" y="10287"/>
                    <a:pt x="8978" y="10240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1592450" y="1416675"/>
              <a:ext cx="110450" cy="205100"/>
            </a:xfrm>
            <a:custGeom>
              <a:avLst/>
              <a:gdLst/>
              <a:ahLst/>
              <a:cxnLst/>
              <a:rect l="l" t="t" r="r" b="b"/>
              <a:pathLst>
                <a:path w="4418" h="8204" extrusionOk="0">
                  <a:moveTo>
                    <a:pt x="334" y="0"/>
                  </a:moveTo>
                  <a:cubicBezTo>
                    <a:pt x="239" y="60"/>
                    <a:pt x="155" y="108"/>
                    <a:pt x="48" y="131"/>
                  </a:cubicBezTo>
                  <a:cubicBezTo>
                    <a:pt x="44" y="127"/>
                    <a:pt x="39" y="126"/>
                    <a:pt x="33" y="126"/>
                  </a:cubicBezTo>
                  <a:cubicBezTo>
                    <a:pt x="22" y="126"/>
                    <a:pt x="8" y="131"/>
                    <a:pt x="0" y="131"/>
                  </a:cubicBezTo>
                  <a:lnTo>
                    <a:pt x="4108" y="8204"/>
                  </a:lnTo>
                  <a:cubicBezTo>
                    <a:pt x="4203" y="8132"/>
                    <a:pt x="4299" y="8073"/>
                    <a:pt x="4418" y="802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1346575" y="1669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1593350" y="1324400"/>
              <a:ext cx="59850" cy="58675"/>
            </a:xfrm>
            <a:custGeom>
              <a:avLst/>
              <a:gdLst/>
              <a:ahLst/>
              <a:cxnLst/>
              <a:rect l="l" t="t" r="r" b="b"/>
              <a:pathLst>
                <a:path w="2394" h="2347" extrusionOk="0">
                  <a:moveTo>
                    <a:pt x="1905" y="0"/>
                  </a:moveTo>
                  <a:lnTo>
                    <a:pt x="0" y="2191"/>
                  </a:lnTo>
                  <a:cubicBezTo>
                    <a:pt x="119" y="2215"/>
                    <a:pt x="238" y="2275"/>
                    <a:pt x="334" y="2346"/>
                  </a:cubicBezTo>
                  <a:lnTo>
                    <a:pt x="2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1345100" y="166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1348075" y="167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1354625" y="1406550"/>
              <a:ext cx="219700" cy="254225"/>
            </a:xfrm>
            <a:custGeom>
              <a:avLst/>
              <a:gdLst/>
              <a:ahLst/>
              <a:cxnLst/>
              <a:rect l="l" t="t" r="r" b="b"/>
              <a:pathLst>
                <a:path w="8788" h="10169" extrusionOk="0">
                  <a:moveTo>
                    <a:pt x="8573" y="1"/>
                  </a:moveTo>
                  <a:lnTo>
                    <a:pt x="215" y="9561"/>
                  </a:lnTo>
                  <a:lnTo>
                    <a:pt x="0" y="10169"/>
                  </a:lnTo>
                  <a:lnTo>
                    <a:pt x="0" y="10169"/>
                  </a:lnTo>
                  <a:lnTo>
                    <a:pt x="167" y="10157"/>
                  </a:lnTo>
                  <a:lnTo>
                    <a:pt x="8787" y="322"/>
                  </a:lnTo>
                  <a:cubicBezTo>
                    <a:pt x="8692" y="227"/>
                    <a:pt x="8620" y="120"/>
                    <a:pt x="857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1345700" y="166967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1"/>
                  </a:moveTo>
                  <a:cubicBezTo>
                    <a:pt x="0" y="13"/>
                    <a:pt x="24" y="13"/>
                    <a:pt x="24" y="13"/>
                  </a:cubicBezTo>
                  <a:cubicBezTo>
                    <a:pt x="2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1348675" y="1635750"/>
              <a:ext cx="339650" cy="34250"/>
            </a:xfrm>
            <a:custGeom>
              <a:avLst/>
              <a:gdLst/>
              <a:ahLst/>
              <a:cxnLst/>
              <a:rect l="l" t="t" r="r" b="b"/>
              <a:pathLst>
                <a:path w="13586" h="1370" extrusionOk="0">
                  <a:moveTo>
                    <a:pt x="13550" y="0"/>
                  </a:moveTo>
                  <a:lnTo>
                    <a:pt x="393" y="989"/>
                  </a:lnTo>
                  <a:lnTo>
                    <a:pt x="226" y="1001"/>
                  </a:lnTo>
                  <a:lnTo>
                    <a:pt x="131" y="1274"/>
                  </a:lnTo>
                  <a:lnTo>
                    <a:pt x="131" y="1286"/>
                  </a:lnTo>
                  <a:cubicBezTo>
                    <a:pt x="119" y="1298"/>
                    <a:pt x="119" y="1310"/>
                    <a:pt x="107" y="1334"/>
                  </a:cubicBezTo>
                  <a:lnTo>
                    <a:pt x="95" y="1346"/>
                  </a:lnTo>
                  <a:cubicBezTo>
                    <a:pt x="75" y="1356"/>
                    <a:pt x="63" y="1358"/>
                    <a:pt x="52" y="1366"/>
                  </a:cubicBezTo>
                  <a:lnTo>
                    <a:pt x="52" y="1366"/>
                  </a:lnTo>
                  <a:lnTo>
                    <a:pt x="13585" y="346"/>
                  </a:lnTo>
                  <a:cubicBezTo>
                    <a:pt x="13585" y="334"/>
                    <a:pt x="13585" y="334"/>
                    <a:pt x="13573" y="322"/>
                  </a:cubicBezTo>
                  <a:cubicBezTo>
                    <a:pt x="13550" y="227"/>
                    <a:pt x="13538" y="119"/>
                    <a:pt x="13550" y="0"/>
                  </a:cubicBezTo>
                  <a:close/>
                  <a:moveTo>
                    <a:pt x="52" y="1366"/>
                  </a:moveTo>
                  <a:lnTo>
                    <a:pt x="0" y="1370"/>
                  </a:lnTo>
                  <a:lnTo>
                    <a:pt x="48" y="1370"/>
                  </a:lnTo>
                  <a:cubicBezTo>
                    <a:pt x="49" y="1368"/>
                    <a:pt x="51" y="1367"/>
                    <a:pt x="52" y="1366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1346575" y="166997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49" y="24"/>
                  </a:moveTo>
                  <a:cubicBezTo>
                    <a:pt x="25" y="24"/>
                    <a:pt x="13" y="24"/>
                    <a:pt x="1" y="1"/>
                  </a:cubicBezTo>
                  <a:cubicBezTo>
                    <a:pt x="13" y="24"/>
                    <a:pt x="25" y="24"/>
                    <a:pt x="49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1346575" y="1669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1345100" y="1669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1349275" y="1670125"/>
              <a:ext cx="300" cy="475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0" y="1"/>
                  </a:moveTo>
                  <a:cubicBezTo>
                    <a:pt x="9" y="1"/>
                    <a:pt x="6" y="7"/>
                    <a:pt x="0" y="18"/>
                  </a:cubicBezTo>
                  <a:lnTo>
                    <a:pt x="12" y="18"/>
                  </a:lnTo>
                  <a:cubicBezTo>
                    <a:pt x="12" y="7"/>
                    <a:pt x="12" y="1"/>
                    <a:pt x="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1351050" y="16690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lnTo>
                    <a:pt x="0" y="1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992675" y="1324400"/>
              <a:ext cx="353050" cy="345000"/>
            </a:xfrm>
            <a:custGeom>
              <a:avLst/>
              <a:gdLst/>
              <a:ahLst/>
              <a:cxnLst/>
              <a:rect l="l" t="t" r="r" b="b"/>
              <a:pathLst>
                <a:path w="14122" h="13800" extrusionOk="0">
                  <a:moveTo>
                    <a:pt x="0" y="0"/>
                  </a:moveTo>
                  <a:lnTo>
                    <a:pt x="14085" y="13800"/>
                  </a:lnTo>
                  <a:cubicBezTo>
                    <a:pt x="14038" y="13752"/>
                    <a:pt x="14026" y="13681"/>
                    <a:pt x="14038" y="13609"/>
                  </a:cubicBezTo>
                  <a:lnTo>
                    <a:pt x="14121" y="1333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1346275" y="1669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1348075" y="167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1351050" y="166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1351950" y="16676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0"/>
                    <a:pt x="0" y="12"/>
                    <a:pt x="0" y="0"/>
                  </a:cubicBez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1343300" y="1324400"/>
              <a:ext cx="127425" cy="346500"/>
            </a:xfrm>
            <a:custGeom>
              <a:avLst/>
              <a:gdLst/>
              <a:ahLst/>
              <a:cxnLst/>
              <a:rect l="l" t="t" r="r" b="b"/>
              <a:pathLst>
                <a:path w="5097" h="13860" extrusionOk="0">
                  <a:moveTo>
                    <a:pt x="4716" y="0"/>
                  </a:moveTo>
                  <a:lnTo>
                    <a:pt x="120" y="13335"/>
                  </a:lnTo>
                  <a:lnTo>
                    <a:pt x="25" y="13609"/>
                  </a:lnTo>
                  <a:cubicBezTo>
                    <a:pt x="1" y="13681"/>
                    <a:pt x="25" y="13752"/>
                    <a:pt x="72" y="13800"/>
                  </a:cubicBezTo>
                  <a:lnTo>
                    <a:pt x="84" y="13812"/>
                  </a:lnTo>
                  <a:cubicBezTo>
                    <a:pt x="84" y="13812"/>
                    <a:pt x="96" y="13812"/>
                    <a:pt x="96" y="13824"/>
                  </a:cubicBezTo>
                  <a:cubicBezTo>
                    <a:pt x="96" y="13824"/>
                    <a:pt x="120" y="13824"/>
                    <a:pt x="120" y="13847"/>
                  </a:cubicBezTo>
                  <a:lnTo>
                    <a:pt x="132" y="13847"/>
                  </a:lnTo>
                  <a:cubicBezTo>
                    <a:pt x="144" y="13847"/>
                    <a:pt x="156" y="13859"/>
                    <a:pt x="180" y="13859"/>
                  </a:cubicBezTo>
                  <a:cubicBezTo>
                    <a:pt x="180" y="13847"/>
                    <a:pt x="180" y="13847"/>
                    <a:pt x="191" y="13847"/>
                  </a:cubicBezTo>
                  <a:lnTo>
                    <a:pt x="251" y="13847"/>
                  </a:lnTo>
                  <a:cubicBezTo>
                    <a:pt x="263" y="13847"/>
                    <a:pt x="275" y="13824"/>
                    <a:pt x="299" y="13812"/>
                  </a:cubicBezTo>
                  <a:lnTo>
                    <a:pt x="310" y="13800"/>
                  </a:lnTo>
                  <a:cubicBezTo>
                    <a:pt x="322" y="13788"/>
                    <a:pt x="322" y="13764"/>
                    <a:pt x="334" y="13752"/>
                  </a:cubicBezTo>
                  <a:lnTo>
                    <a:pt x="334" y="13740"/>
                  </a:lnTo>
                  <a:lnTo>
                    <a:pt x="430" y="13466"/>
                  </a:lnTo>
                  <a:lnTo>
                    <a:pt x="632" y="12847"/>
                  </a:lnTo>
                  <a:lnTo>
                    <a:pt x="509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2236875" y="1685475"/>
              <a:ext cx="58075" cy="57750"/>
            </a:xfrm>
            <a:custGeom>
              <a:avLst/>
              <a:gdLst/>
              <a:ahLst/>
              <a:cxnLst/>
              <a:rect l="l" t="t" r="r" b="b"/>
              <a:pathLst>
                <a:path w="2323" h="2310" extrusionOk="0">
                  <a:moveTo>
                    <a:pt x="1174" y="0"/>
                  </a:moveTo>
                  <a:cubicBezTo>
                    <a:pt x="1081" y="0"/>
                    <a:pt x="987" y="12"/>
                    <a:pt x="893" y="35"/>
                  </a:cubicBezTo>
                  <a:cubicBezTo>
                    <a:pt x="774" y="71"/>
                    <a:pt x="655" y="119"/>
                    <a:pt x="572" y="190"/>
                  </a:cubicBezTo>
                  <a:cubicBezTo>
                    <a:pt x="465" y="250"/>
                    <a:pt x="370" y="333"/>
                    <a:pt x="298" y="428"/>
                  </a:cubicBezTo>
                  <a:cubicBezTo>
                    <a:pt x="227" y="512"/>
                    <a:pt x="155" y="631"/>
                    <a:pt x="108" y="738"/>
                  </a:cubicBezTo>
                  <a:cubicBezTo>
                    <a:pt x="12" y="964"/>
                    <a:pt x="0" y="1202"/>
                    <a:pt x="60" y="1440"/>
                  </a:cubicBezTo>
                  <a:cubicBezTo>
                    <a:pt x="200" y="1948"/>
                    <a:pt x="665" y="2309"/>
                    <a:pt x="1168" y="2309"/>
                  </a:cubicBezTo>
                  <a:cubicBezTo>
                    <a:pt x="1219" y="2309"/>
                    <a:pt x="1270" y="2305"/>
                    <a:pt x="1322" y="2298"/>
                  </a:cubicBezTo>
                  <a:cubicBezTo>
                    <a:pt x="1370" y="2298"/>
                    <a:pt x="1417" y="2286"/>
                    <a:pt x="1465" y="2274"/>
                  </a:cubicBezTo>
                  <a:lnTo>
                    <a:pt x="1477" y="2274"/>
                  </a:lnTo>
                  <a:cubicBezTo>
                    <a:pt x="1596" y="2238"/>
                    <a:pt x="1715" y="2202"/>
                    <a:pt x="1798" y="2119"/>
                  </a:cubicBezTo>
                  <a:cubicBezTo>
                    <a:pt x="2025" y="1976"/>
                    <a:pt x="2191" y="1762"/>
                    <a:pt x="2263" y="1512"/>
                  </a:cubicBezTo>
                  <a:cubicBezTo>
                    <a:pt x="2310" y="1393"/>
                    <a:pt x="2322" y="1274"/>
                    <a:pt x="2322" y="1143"/>
                  </a:cubicBezTo>
                  <a:cubicBezTo>
                    <a:pt x="2322" y="1071"/>
                    <a:pt x="2310" y="964"/>
                    <a:pt x="2298" y="869"/>
                  </a:cubicBezTo>
                  <a:cubicBezTo>
                    <a:pt x="2157" y="345"/>
                    <a:pt x="1684" y="0"/>
                    <a:pt x="117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2434225" y="1733500"/>
              <a:ext cx="85450" cy="81450"/>
            </a:xfrm>
            <a:custGeom>
              <a:avLst/>
              <a:gdLst/>
              <a:ahLst/>
              <a:cxnLst/>
              <a:rect l="l" t="t" r="r" b="b"/>
              <a:pathLst>
                <a:path w="3418" h="3258" extrusionOk="0">
                  <a:moveTo>
                    <a:pt x="1610" y="0"/>
                  </a:moveTo>
                  <a:cubicBezTo>
                    <a:pt x="1558" y="0"/>
                    <a:pt x="1505" y="3"/>
                    <a:pt x="1453" y="8"/>
                  </a:cubicBezTo>
                  <a:cubicBezTo>
                    <a:pt x="1381" y="19"/>
                    <a:pt x="1310" y="19"/>
                    <a:pt x="1227" y="55"/>
                  </a:cubicBezTo>
                  <a:cubicBezTo>
                    <a:pt x="1191" y="67"/>
                    <a:pt x="1155" y="79"/>
                    <a:pt x="1108" y="79"/>
                  </a:cubicBezTo>
                  <a:cubicBezTo>
                    <a:pt x="560" y="281"/>
                    <a:pt x="179" y="722"/>
                    <a:pt x="36" y="1258"/>
                  </a:cubicBezTo>
                  <a:cubicBezTo>
                    <a:pt x="12" y="1377"/>
                    <a:pt x="0" y="1496"/>
                    <a:pt x="0" y="1627"/>
                  </a:cubicBezTo>
                  <a:cubicBezTo>
                    <a:pt x="0" y="1770"/>
                    <a:pt x="12" y="1901"/>
                    <a:pt x="36" y="2032"/>
                  </a:cubicBezTo>
                  <a:cubicBezTo>
                    <a:pt x="203" y="2686"/>
                    <a:pt x="750" y="3151"/>
                    <a:pt x="1381" y="3234"/>
                  </a:cubicBezTo>
                  <a:cubicBezTo>
                    <a:pt x="1501" y="3258"/>
                    <a:pt x="1620" y="3258"/>
                    <a:pt x="1739" y="3258"/>
                  </a:cubicBezTo>
                  <a:cubicBezTo>
                    <a:pt x="1822" y="3258"/>
                    <a:pt x="1929" y="3234"/>
                    <a:pt x="2012" y="3210"/>
                  </a:cubicBezTo>
                  <a:cubicBezTo>
                    <a:pt x="2882" y="2984"/>
                    <a:pt x="3417" y="2091"/>
                    <a:pt x="3191" y="1210"/>
                  </a:cubicBezTo>
                  <a:cubicBezTo>
                    <a:pt x="3084" y="817"/>
                    <a:pt x="2834" y="484"/>
                    <a:pt x="2524" y="281"/>
                  </a:cubicBezTo>
                  <a:cubicBezTo>
                    <a:pt x="2417" y="198"/>
                    <a:pt x="2310" y="162"/>
                    <a:pt x="2191" y="115"/>
                  </a:cubicBezTo>
                  <a:cubicBezTo>
                    <a:pt x="2020" y="39"/>
                    <a:pt x="1818" y="0"/>
                    <a:pt x="161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9"/>
            <p:cNvSpPr/>
            <p:nvPr/>
          </p:nvSpPr>
          <p:spPr>
            <a:xfrm>
              <a:off x="2630075" y="1418625"/>
              <a:ext cx="41100" cy="40925"/>
            </a:xfrm>
            <a:custGeom>
              <a:avLst/>
              <a:gdLst/>
              <a:ahLst/>
              <a:cxnLst/>
              <a:rect l="l" t="t" r="r" b="b"/>
              <a:pathLst>
                <a:path w="1644" h="1637" extrusionOk="0">
                  <a:moveTo>
                    <a:pt x="848" y="0"/>
                  </a:moveTo>
                  <a:cubicBezTo>
                    <a:pt x="779" y="0"/>
                    <a:pt x="706" y="10"/>
                    <a:pt x="632" y="30"/>
                  </a:cubicBezTo>
                  <a:cubicBezTo>
                    <a:pt x="525" y="53"/>
                    <a:pt x="417" y="101"/>
                    <a:pt x="334" y="161"/>
                  </a:cubicBezTo>
                  <a:cubicBezTo>
                    <a:pt x="239" y="232"/>
                    <a:pt x="167" y="315"/>
                    <a:pt x="108" y="411"/>
                  </a:cubicBezTo>
                  <a:cubicBezTo>
                    <a:pt x="48" y="518"/>
                    <a:pt x="24" y="637"/>
                    <a:pt x="1" y="756"/>
                  </a:cubicBezTo>
                  <a:cubicBezTo>
                    <a:pt x="1" y="851"/>
                    <a:pt x="1" y="923"/>
                    <a:pt x="36" y="1006"/>
                  </a:cubicBezTo>
                  <a:cubicBezTo>
                    <a:pt x="84" y="1173"/>
                    <a:pt x="155" y="1327"/>
                    <a:pt x="274" y="1423"/>
                  </a:cubicBezTo>
                  <a:cubicBezTo>
                    <a:pt x="358" y="1506"/>
                    <a:pt x="465" y="1577"/>
                    <a:pt x="584" y="1601"/>
                  </a:cubicBezTo>
                  <a:cubicBezTo>
                    <a:pt x="650" y="1625"/>
                    <a:pt x="721" y="1637"/>
                    <a:pt x="794" y="1637"/>
                  </a:cubicBezTo>
                  <a:cubicBezTo>
                    <a:pt x="867" y="1637"/>
                    <a:pt x="941" y="1625"/>
                    <a:pt x="1013" y="1601"/>
                  </a:cubicBezTo>
                  <a:cubicBezTo>
                    <a:pt x="1358" y="1530"/>
                    <a:pt x="1596" y="1232"/>
                    <a:pt x="1632" y="887"/>
                  </a:cubicBezTo>
                  <a:cubicBezTo>
                    <a:pt x="1644" y="803"/>
                    <a:pt x="1632" y="708"/>
                    <a:pt x="1596" y="625"/>
                  </a:cubicBezTo>
                  <a:cubicBezTo>
                    <a:pt x="1584" y="589"/>
                    <a:pt x="1584" y="565"/>
                    <a:pt x="1572" y="530"/>
                  </a:cubicBezTo>
                  <a:cubicBezTo>
                    <a:pt x="1548" y="446"/>
                    <a:pt x="1489" y="351"/>
                    <a:pt x="1417" y="268"/>
                  </a:cubicBezTo>
                  <a:cubicBezTo>
                    <a:pt x="1322" y="172"/>
                    <a:pt x="1227" y="101"/>
                    <a:pt x="1120" y="53"/>
                  </a:cubicBezTo>
                  <a:cubicBezTo>
                    <a:pt x="1037" y="19"/>
                    <a:pt x="945" y="0"/>
                    <a:pt x="84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2338375" y="13954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5" y="0"/>
                  </a:moveTo>
                  <a:cubicBezTo>
                    <a:pt x="601" y="0"/>
                    <a:pt x="557" y="5"/>
                    <a:pt x="512" y="16"/>
                  </a:cubicBezTo>
                  <a:cubicBezTo>
                    <a:pt x="191" y="87"/>
                    <a:pt x="1" y="421"/>
                    <a:pt x="96" y="718"/>
                  </a:cubicBezTo>
                  <a:cubicBezTo>
                    <a:pt x="157" y="982"/>
                    <a:pt x="399" y="1151"/>
                    <a:pt x="653" y="1151"/>
                  </a:cubicBezTo>
                  <a:cubicBezTo>
                    <a:pt x="698" y="1151"/>
                    <a:pt x="742" y="1146"/>
                    <a:pt x="786" y="1135"/>
                  </a:cubicBezTo>
                  <a:cubicBezTo>
                    <a:pt x="1108" y="1064"/>
                    <a:pt x="1298" y="730"/>
                    <a:pt x="1203" y="433"/>
                  </a:cubicBezTo>
                  <a:cubicBezTo>
                    <a:pt x="1132" y="169"/>
                    <a:pt x="897" y="0"/>
                    <a:pt x="6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3084300" y="1355525"/>
              <a:ext cx="30375" cy="29150"/>
            </a:xfrm>
            <a:custGeom>
              <a:avLst/>
              <a:gdLst/>
              <a:ahLst/>
              <a:cxnLst/>
              <a:rect l="l" t="t" r="r" b="b"/>
              <a:pathLst>
                <a:path w="1215" h="1166" extrusionOk="0">
                  <a:moveTo>
                    <a:pt x="581" y="1"/>
                  </a:moveTo>
                  <a:cubicBezTo>
                    <a:pt x="531" y="1"/>
                    <a:pt x="483" y="9"/>
                    <a:pt x="441" y="18"/>
                  </a:cubicBezTo>
                  <a:cubicBezTo>
                    <a:pt x="310" y="53"/>
                    <a:pt x="191" y="137"/>
                    <a:pt x="108" y="244"/>
                  </a:cubicBezTo>
                  <a:lnTo>
                    <a:pt x="108" y="256"/>
                  </a:lnTo>
                  <a:cubicBezTo>
                    <a:pt x="48" y="339"/>
                    <a:pt x="24" y="434"/>
                    <a:pt x="1" y="530"/>
                  </a:cubicBezTo>
                  <a:cubicBezTo>
                    <a:pt x="1" y="589"/>
                    <a:pt x="1" y="660"/>
                    <a:pt x="24" y="732"/>
                  </a:cubicBezTo>
                  <a:cubicBezTo>
                    <a:pt x="36" y="791"/>
                    <a:pt x="48" y="839"/>
                    <a:pt x="84" y="887"/>
                  </a:cubicBezTo>
                  <a:cubicBezTo>
                    <a:pt x="96" y="899"/>
                    <a:pt x="96" y="911"/>
                    <a:pt x="108" y="934"/>
                  </a:cubicBezTo>
                  <a:cubicBezTo>
                    <a:pt x="191" y="1030"/>
                    <a:pt x="286" y="1113"/>
                    <a:pt x="405" y="1137"/>
                  </a:cubicBezTo>
                  <a:cubicBezTo>
                    <a:pt x="429" y="1137"/>
                    <a:pt x="453" y="1149"/>
                    <a:pt x="465" y="1149"/>
                  </a:cubicBezTo>
                  <a:cubicBezTo>
                    <a:pt x="508" y="1159"/>
                    <a:pt x="546" y="1165"/>
                    <a:pt x="583" y="1165"/>
                  </a:cubicBezTo>
                  <a:cubicBezTo>
                    <a:pt x="629" y="1165"/>
                    <a:pt x="674" y="1156"/>
                    <a:pt x="727" y="1137"/>
                  </a:cubicBezTo>
                  <a:cubicBezTo>
                    <a:pt x="786" y="1125"/>
                    <a:pt x="822" y="1113"/>
                    <a:pt x="870" y="1077"/>
                  </a:cubicBezTo>
                  <a:cubicBezTo>
                    <a:pt x="1096" y="946"/>
                    <a:pt x="1215" y="696"/>
                    <a:pt x="1132" y="434"/>
                  </a:cubicBezTo>
                  <a:cubicBezTo>
                    <a:pt x="1108" y="339"/>
                    <a:pt x="1048" y="232"/>
                    <a:pt x="977" y="160"/>
                  </a:cubicBezTo>
                  <a:cubicBezTo>
                    <a:pt x="882" y="77"/>
                    <a:pt x="763" y="18"/>
                    <a:pt x="644" y="6"/>
                  </a:cubicBezTo>
                  <a:cubicBezTo>
                    <a:pt x="623" y="2"/>
                    <a:pt x="602" y="1"/>
                    <a:pt x="5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1937425" y="1579200"/>
              <a:ext cx="42300" cy="40575"/>
            </a:xfrm>
            <a:custGeom>
              <a:avLst/>
              <a:gdLst/>
              <a:ahLst/>
              <a:cxnLst/>
              <a:rect l="l" t="t" r="r" b="b"/>
              <a:pathLst>
                <a:path w="1692" h="1623" extrusionOk="0">
                  <a:moveTo>
                    <a:pt x="863" y="1"/>
                  </a:moveTo>
                  <a:cubicBezTo>
                    <a:pt x="799" y="1"/>
                    <a:pt x="734" y="8"/>
                    <a:pt x="668" y="24"/>
                  </a:cubicBezTo>
                  <a:lnTo>
                    <a:pt x="537" y="60"/>
                  </a:lnTo>
                  <a:cubicBezTo>
                    <a:pt x="418" y="107"/>
                    <a:pt x="322" y="179"/>
                    <a:pt x="239" y="274"/>
                  </a:cubicBezTo>
                  <a:cubicBezTo>
                    <a:pt x="72" y="465"/>
                    <a:pt x="1" y="738"/>
                    <a:pt x="72" y="1000"/>
                  </a:cubicBezTo>
                  <a:cubicBezTo>
                    <a:pt x="163" y="1363"/>
                    <a:pt x="492" y="1623"/>
                    <a:pt x="857" y="1623"/>
                  </a:cubicBezTo>
                  <a:cubicBezTo>
                    <a:pt x="924" y="1623"/>
                    <a:pt x="992" y="1614"/>
                    <a:pt x="1060" y="1596"/>
                  </a:cubicBezTo>
                  <a:cubicBezTo>
                    <a:pt x="1132" y="1584"/>
                    <a:pt x="1203" y="1548"/>
                    <a:pt x="1263" y="1524"/>
                  </a:cubicBezTo>
                  <a:cubicBezTo>
                    <a:pt x="1382" y="1453"/>
                    <a:pt x="1477" y="1358"/>
                    <a:pt x="1549" y="1250"/>
                  </a:cubicBezTo>
                  <a:cubicBezTo>
                    <a:pt x="1561" y="1238"/>
                    <a:pt x="1572" y="1215"/>
                    <a:pt x="1596" y="1191"/>
                  </a:cubicBezTo>
                  <a:cubicBezTo>
                    <a:pt x="1656" y="1096"/>
                    <a:pt x="1680" y="977"/>
                    <a:pt x="1691" y="857"/>
                  </a:cubicBezTo>
                  <a:cubicBezTo>
                    <a:pt x="1691" y="762"/>
                    <a:pt x="1691" y="691"/>
                    <a:pt x="1668" y="596"/>
                  </a:cubicBezTo>
                  <a:cubicBezTo>
                    <a:pt x="1656" y="536"/>
                    <a:pt x="1620" y="476"/>
                    <a:pt x="1596" y="417"/>
                  </a:cubicBezTo>
                  <a:cubicBezTo>
                    <a:pt x="1537" y="322"/>
                    <a:pt x="1453" y="215"/>
                    <a:pt x="1358" y="155"/>
                  </a:cubicBezTo>
                  <a:cubicBezTo>
                    <a:pt x="1209" y="59"/>
                    <a:pt x="1041" y="1"/>
                    <a:pt x="8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2435125" y="2175825"/>
              <a:ext cx="44075" cy="41075"/>
            </a:xfrm>
            <a:custGeom>
              <a:avLst/>
              <a:gdLst/>
              <a:ahLst/>
              <a:cxnLst/>
              <a:rect l="l" t="t" r="r" b="b"/>
              <a:pathLst>
                <a:path w="1763" h="1643" extrusionOk="0">
                  <a:moveTo>
                    <a:pt x="867" y="0"/>
                  </a:moveTo>
                  <a:cubicBezTo>
                    <a:pt x="796" y="0"/>
                    <a:pt x="723" y="8"/>
                    <a:pt x="655" y="31"/>
                  </a:cubicBezTo>
                  <a:cubicBezTo>
                    <a:pt x="643" y="31"/>
                    <a:pt x="643" y="31"/>
                    <a:pt x="631" y="43"/>
                  </a:cubicBezTo>
                  <a:cubicBezTo>
                    <a:pt x="583" y="55"/>
                    <a:pt x="524" y="67"/>
                    <a:pt x="476" y="102"/>
                  </a:cubicBezTo>
                  <a:cubicBezTo>
                    <a:pt x="369" y="162"/>
                    <a:pt x="274" y="233"/>
                    <a:pt x="191" y="341"/>
                  </a:cubicBezTo>
                  <a:cubicBezTo>
                    <a:pt x="60" y="531"/>
                    <a:pt x="0" y="769"/>
                    <a:pt x="60" y="1019"/>
                  </a:cubicBezTo>
                  <a:cubicBezTo>
                    <a:pt x="150" y="1390"/>
                    <a:pt x="484" y="1642"/>
                    <a:pt x="843" y="1642"/>
                  </a:cubicBezTo>
                  <a:cubicBezTo>
                    <a:pt x="911" y="1642"/>
                    <a:pt x="980" y="1633"/>
                    <a:pt x="1048" y="1615"/>
                  </a:cubicBezTo>
                  <a:cubicBezTo>
                    <a:pt x="1476" y="1519"/>
                    <a:pt x="1762" y="1067"/>
                    <a:pt x="1643" y="638"/>
                  </a:cubicBezTo>
                  <a:cubicBezTo>
                    <a:pt x="1607" y="519"/>
                    <a:pt x="1548" y="400"/>
                    <a:pt x="1476" y="305"/>
                  </a:cubicBezTo>
                  <a:cubicBezTo>
                    <a:pt x="1381" y="210"/>
                    <a:pt x="1298" y="126"/>
                    <a:pt x="1179" y="67"/>
                  </a:cubicBezTo>
                  <a:cubicBezTo>
                    <a:pt x="1119" y="43"/>
                    <a:pt x="1048" y="31"/>
                    <a:pt x="988" y="7"/>
                  </a:cubicBezTo>
                  <a:cubicBezTo>
                    <a:pt x="949" y="3"/>
                    <a:pt x="908" y="0"/>
                    <a:pt x="8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874500" y="1324400"/>
              <a:ext cx="61050" cy="39475"/>
            </a:xfrm>
            <a:custGeom>
              <a:avLst/>
              <a:gdLst/>
              <a:ahLst/>
              <a:cxnLst/>
              <a:rect l="l" t="t" r="r" b="b"/>
              <a:pathLst>
                <a:path w="2442" h="1579" extrusionOk="0">
                  <a:moveTo>
                    <a:pt x="120" y="0"/>
                  </a:moveTo>
                  <a:cubicBezTo>
                    <a:pt x="12" y="215"/>
                    <a:pt x="1" y="465"/>
                    <a:pt x="60" y="715"/>
                  </a:cubicBezTo>
                  <a:cubicBezTo>
                    <a:pt x="182" y="1234"/>
                    <a:pt x="670" y="1579"/>
                    <a:pt x="1188" y="1579"/>
                  </a:cubicBezTo>
                  <a:cubicBezTo>
                    <a:pt x="1276" y="1579"/>
                    <a:pt x="1365" y="1569"/>
                    <a:pt x="1453" y="1548"/>
                  </a:cubicBezTo>
                  <a:cubicBezTo>
                    <a:pt x="2060" y="1394"/>
                    <a:pt x="2441" y="762"/>
                    <a:pt x="2287" y="143"/>
                  </a:cubicBezTo>
                  <a:cubicBezTo>
                    <a:pt x="2275" y="108"/>
                    <a:pt x="2263" y="48"/>
                    <a:pt x="22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1687100" y="1615750"/>
              <a:ext cx="48250" cy="45975"/>
            </a:xfrm>
            <a:custGeom>
              <a:avLst/>
              <a:gdLst/>
              <a:ahLst/>
              <a:cxnLst/>
              <a:rect l="l" t="t" r="r" b="b"/>
              <a:pathLst>
                <a:path w="1930" h="1839" extrusionOk="0">
                  <a:moveTo>
                    <a:pt x="912" y="0"/>
                  </a:moveTo>
                  <a:cubicBezTo>
                    <a:pt x="839" y="0"/>
                    <a:pt x="765" y="9"/>
                    <a:pt x="691" y="26"/>
                  </a:cubicBezTo>
                  <a:cubicBezTo>
                    <a:pt x="679" y="26"/>
                    <a:pt x="655" y="50"/>
                    <a:pt x="632" y="50"/>
                  </a:cubicBezTo>
                  <a:cubicBezTo>
                    <a:pt x="513" y="86"/>
                    <a:pt x="417" y="146"/>
                    <a:pt x="322" y="229"/>
                  </a:cubicBezTo>
                  <a:cubicBezTo>
                    <a:pt x="155" y="372"/>
                    <a:pt x="36" y="586"/>
                    <a:pt x="13" y="800"/>
                  </a:cubicBezTo>
                  <a:cubicBezTo>
                    <a:pt x="1" y="908"/>
                    <a:pt x="1" y="1027"/>
                    <a:pt x="24" y="1146"/>
                  </a:cubicBezTo>
                  <a:cubicBezTo>
                    <a:pt x="24" y="1158"/>
                    <a:pt x="24" y="1158"/>
                    <a:pt x="36" y="1181"/>
                  </a:cubicBezTo>
                  <a:cubicBezTo>
                    <a:pt x="158" y="1566"/>
                    <a:pt x="529" y="1839"/>
                    <a:pt x="930" y="1839"/>
                  </a:cubicBezTo>
                  <a:cubicBezTo>
                    <a:pt x="1001" y="1839"/>
                    <a:pt x="1072" y="1830"/>
                    <a:pt x="1144" y="1812"/>
                  </a:cubicBezTo>
                  <a:cubicBezTo>
                    <a:pt x="1620" y="1693"/>
                    <a:pt x="1929" y="1193"/>
                    <a:pt x="1810" y="705"/>
                  </a:cubicBezTo>
                  <a:cubicBezTo>
                    <a:pt x="1699" y="279"/>
                    <a:pt x="1328" y="0"/>
                    <a:pt x="9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2480650" y="1385525"/>
              <a:ext cx="17900" cy="16475"/>
            </a:xfrm>
            <a:custGeom>
              <a:avLst/>
              <a:gdLst/>
              <a:ahLst/>
              <a:cxnLst/>
              <a:rect l="l" t="t" r="r" b="b"/>
              <a:pathLst>
                <a:path w="716" h="659" extrusionOk="0">
                  <a:moveTo>
                    <a:pt x="365" y="1"/>
                  </a:moveTo>
                  <a:cubicBezTo>
                    <a:pt x="342" y="1"/>
                    <a:pt x="320" y="3"/>
                    <a:pt x="298" y="8"/>
                  </a:cubicBezTo>
                  <a:cubicBezTo>
                    <a:pt x="239" y="32"/>
                    <a:pt x="191" y="56"/>
                    <a:pt x="144" y="92"/>
                  </a:cubicBezTo>
                  <a:cubicBezTo>
                    <a:pt x="84" y="103"/>
                    <a:pt x="72" y="127"/>
                    <a:pt x="60" y="163"/>
                  </a:cubicBezTo>
                  <a:cubicBezTo>
                    <a:pt x="13" y="234"/>
                    <a:pt x="1" y="330"/>
                    <a:pt x="25" y="413"/>
                  </a:cubicBezTo>
                  <a:cubicBezTo>
                    <a:pt x="25" y="425"/>
                    <a:pt x="48" y="437"/>
                    <a:pt x="48" y="461"/>
                  </a:cubicBezTo>
                  <a:cubicBezTo>
                    <a:pt x="99" y="573"/>
                    <a:pt x="203" y="659"/>
                    <a:pt x="336" y="659"/>
                  </a:cubicBezTo>
                  <a:cubicBezTo>
                    <a:pt x="358" y="659"/>
                    <a:pt x="382" y="656"/>
                    <a:pt x="406" y="651"/>
                  </a:cubicBezTo>
                  <a:lnTo>
                    <a:pt x="441" y="651"/>
                  </a:lnTo>
                  <a:cubicBezTo>
                    <a:pt x="620" y="603"/>
                    <a:pt x="715" y="449"/>
                    <a:pt x="703" y="282"/>
                  </a:cubicBezTo>
                  <a:lnTo>
                    <a:pt x="703" y="246"/>
                  </a:lnTo>
                  <a:cubicBezTo>
                    <a:pt x="652" y="93"/>
                    <a:pt x="504" y="1"/>
                    <a:pt x="3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1565650" y="1378450"/>
              <a:ext cx="45875" cy="41525"/>
            </a:xfrm>
            <a:custGeom>
              <a:avLst/>
              <a:gdLst/>
              <a:ahLst/>
              <a:cxnLst/>
              <a:rect l="l" t="t" r="r" b="b"/>
              <a:pathLst>
                <a:path w="1835" h="1661" extrusionOk="0">
                  <a:moveTo>
                    <a:pt x="929" y="1"/>
                  </a:moveTo>
                  <a:cubicBezTo>
                    <a:pt x="856" y="1"/>
                    <a:pt x="787" y="10"/>
                    <a:pt x="715" y="29"/>
                  </a:cubicBezTo>
                  <a:cubicBezTo>
                    <a:pt x="275" y="124"/>
                    <a:pt x="1" y="589"/>
                    <a:pt x="120" y="1041"/>
                  </a:cubicBezTo>
                  <a:cubicBezTo>
                    <a:pt x="120" y="1065"/>
                    <a:pt x="132" y="1089"/>
                    <a:pt x="156" y="1113"/>
                  </a:cubicBezTo>
                  <a:cubicBezTo>
                    <a:pt x="191" y="1232"/>
                    <a:pt x="275" y="1351"/>
                    <a:pt x="358" y="1422"/>
                  </a:cubicBezTo>
                  <a:cubicBezTo>
                    <a:pt x="516" y="1570"/>
                    <a:pt x="730" y="1661"/>
                    <a:pt x="948" y="1661"/>
                  </a:cubicBezTo>
                  <a:cubicBezTo>
                    <a:pt x="993" y="1661"/>
                    <a:pt x="1039" y="1657"/>
                    <a:pt x="1084" y="1648"/>
                  </a:cubicBezTo>
                  <a:cubicBezTo>
                    <a:pt x="1108" y="1648"/>
                    <a:pt x="1120" y="1648"/>
                    <a:pt x="1144" y="1637"/>
                  </a:cubicBezTo>
                  <a:cubicBezTo>
                    <a:pt x="1251" y="1601"/>
                    <a:pt x="1334" y="1565"/>
                    <a:pt x="1430" y="1506"/>
                  </a:cubicBezTo>
                  <a:cubicBezTo>
                    <a:pt x="1692" y="1303"/>
                    <a:pt x="1834" y="970"/>
                    <a:pt x="1751" y="625"/>
                  </a:cubicBezTo>
                  <a:cubicBezTo>
                    <a:pt x="1715" y="422"/>
                    <a:pt x="1608" y="279"/>
                    <a:pt x="1453" y="172"/>
                  </a:cubicBezTo>
                  <a:cubicBezTo>
                    <a:pt x="1358" y="101"/>
                    <a:pt x="1239" y="41"/>
                    <a:pt x="1120" y="17"/>
                  </a:cubicBezTo>
                  <a:cubicBezTo>
                    <a:pt x="1050" y="7"/>
                    <a:pt x="988" y="1"/>
                    <a:pt x="9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9"/>
          <p:cNvGrpSpPr/>
          <p:nvPr/>
        </p:nvGrpSpPr>
        <p:grpSpPr>
          <a:xfrm flipH="1">
            <a:off x="70" y="2509549"/>
            <a:ext cx="3663378" cy="2633777"/>
            <a:chOff x="-66598" y="5832282"/>
            <a:chExt cx="2812790" cy="2022249"/>
          </a:xfrm>
        </p:grpSpPr>
        <p:sp>
          <p:nvSpPr>
            <p:cNvPr id="1117" name="Google Shape;1117;p9"/>
            <p:cNvSpPr/>
            <p:nvPr/>
          </p:nvSpPr>
          <p:spPr>
            <a:xfrm>
              <a:off x="328475" y="7378484"/>
              <a:ext cx="465911" cy="321630"/>
            </a:xfrm>
            <a:custGeom>
              <a:avLst/>
              <a:gdLst/>
              <a:ahLst/>
              <a:cxnLst/>
              <a:rect l="l" t="t" r="r" b="b"/>
              <a:pathLst>
                <a:path w="8228" h="5680" extrusionOk="0">
                  <a:moveTo>
                    <a:pt x="8109" y="1"/>
                  </a:moveTo>
                  <a:lnTo>
                    <a:pt x="1" y="5537"/>
                  </a:lnTo>
                  <a:lnTo>
                    <a:pt x="310" y="5680"/>
                  </a:lnTo>
                  <a:lnTo>
                    <a:pt x="8204" y="274"/>
                  </a:lnTo>
                  <a:lnTo>
                    <a:pt x="8228" y="215"/>
                  </a:lnTo>
                  <a:cubicBezTo>
                    <a:pt x="8168" y="155"/>
                    <a:pt x="8121" y="84"/>
                    <a:pt x="810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89800" y="7701417"/>
              <a:ext cx="239411" cy="152435"/>
            </a:xfrm>
            <a:custGeom>
              <a:avLst/>
              <a:gdLst/>
              <a:ahLst/>
              <a:cxnLst/>
              <a:rect l="l" t="t" r="r" b="b"/>
              <a:pathLst>
                <a:path w="4228" h="2692" extrusionOk="0">
                  <a:moveTo>
                    <a:pt x="3918" y="1"/>
                  </a:moveTo>
                  <a:lnTo>
                    <a:pt x="1" y="2691"/>
                  </a:lnTo>
                  <a:lnTo>
                    <a:pt x="525" y="2691"/>
                  </a:lnTo>
                  <a:lnTo>
                    <a:pt x="4227" y="155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-35568" y="7531542"/>
              <a:ext cx="118007" cy="322310"/>
            </a:xfrm>
            <a:custGeom>
              <a:avLst/>
              <a:gdLst/>
              <a:ahLst/>
              <a:cxnLst/>
              <a:rect l="l" t="t" r="r" b="b"/>
              <a:pathLst>
                <a:path w="2084" h="569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23"/>
                    <a:pt x="6" y="46"/>
                    <a:pt x="21" y="67"/>
                  </a:cubicBezTo>
                  <a:lnTo>
                    <a:pt x="21" y="67"/>
                  </a:lnTo>
                  <a:lnTo>
                    <a:pt x="0" y="0"/>
                  </a:lnTo>
                  <a:close/>
                  <a:moveTo>
                    <a:pt x="21" y="67"/>
                  </a:moveTo>
                  <a:lnTo>
                    <a:pt x="1774" y="5691"/>
                  </a:lnTo>
                  <a:lnTo>
                    <a:pt x="2084" y="5691"/>
                  </a:lnTo>
                  <a:lnTo>
                    <a:pt x="405" y="274"/>
                  </a:lnTo>
                  <a:lnTo>
                    <a:pt x="107" y="119"/>
                  </a:lnTo>
                  <a:cubicBezTo>
                    <a:pt x="64" y="107"/>
                    <a:pt x="37" y="88"/>
                    <a:pt x="21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575246" y="7832220"/>
              <a:ext cx="24292" cy="21631"/>
            </a:xfrm>
            <a:custGeom>
              <a:avLst/>
              <a:gdLst/>
              <a:ahLst/>
              <a:cxnLst/>
              <a:rect l="l" t="t" r="r" b="b"/>
              <a:pathLst>
                <a:path w="429" h="382" extrusionOk="0">
                  <a:moveTo>
                    <a:pt x="167" y="0"/>
                  </a:moveTo>
                  <a:lnTo>
                    <a:pt x="0" y="381"/>
                  </a:lnTo>
                  <a:lnTo>
                    <a:pt x="334" y="381"/>
                  </a:lnTo>
                  <a:lnTo>
                    <a:pt x="429" y="14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599482" y="7389923"/>
              <a:ext cx="210418" cy="434257"/>
            </a:xfrm>
            <a:custGeom>
              <a:avLst/>
              <a:gdLst/>
              <a:ahLst/>
              <a:cxnLst/>
              <a:rect l="l" t="t" r="r" b="b"/>
              <a:pathLst>
                <a:path w="3716" h="7669" extrusionOk="0">
                  <a:moveTo>
                    <a:pt x="3442" y="1"/>
                  </a:moveTo>
                  <a:lnTo>
                    <a:pt x="3418" y="72"/>
                  </a:lnTo>
                  <a:lnTo>
                    <a:pt x="84" y="7121"/>
                  </a:lnTo>
                  <a:cubicBezTo>
                    <a:pt x="144" y="7145"/>
                    <a:pt x="168" y="7204"/>
                    <a:pt x="179" y="7276"/>
                  </a:cubicBezTo>
                  <a:cubicBezTo>
                    <a:pt x="215" y="7430"/>
                    <a:pt x="144" y="7561"/>
                    <a:pt x="1" y="7609"/>
                  </a:cubicBezTo>
                  <a:lnTo>
                    <a:pt x="144" y="7669"/>
                  </a:lnTo>
                  <a:lnTo>
                    <a:pt x="3716" y="132"/>
                  </a:lnTo>
                  <a:cubicBezTo>
                    <a:pt x="3608" y="120"/>
                    <a:pt x="3513" y="72"/>
                    <a:pt x="3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1393704" y="7282052"/>
              <a:ext cx="232672" cy="310192"/>
            </a:xfrm>
            <a:custGeom>
              <a:avLst/>
              <a:gdLst/>
              <a:ahLst/>
              <a:cxnLst/>
              <a:rect l="l" t="t" r="r" b="b"/>
              <a:pathLst>
                <a:path w="4109" h="5478" extrusionOk="0">
                  <a:moveTo>
                    <a:pt x="3858" y="1"/>
                  </a:moveTo>
                  <a:lnTo>
                    <a:pt x="0" y="5371"/>
                  </a:lnTo>
                  <a:lnTo>
                    <a:pt x="131" y="5418"/>
                  </a:lnTo>
                  <a:cubicBezTo>
                    <a:pt x="179" y="5418"/>
                    <a:pt x="203" y="5430"/>
                    <a:pt x="239" y="5466"/>
                  </a:cubicBezTo>
                  <a:lnTo>
                    <a:pt x="298" y="5478"/>
                  </a:lnTo>
                  <a:lnTo>
                    <a:pt x="4108" y="168"/>
                  </a:lnTo>
                  <a:cubicBezTo>
                    <a:pt x="4013" y="132"/>
                    <a:pt x="3930" y="72"/>
                    <a:pt x="385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1235267" y="7601643"/>
              <a:ext cx="156455" cy="219818"/>
            </a:xfrm>
            <a:custGeom>
              <a:avLst/>
              <a:gdLst/>
              <a:ahLst/>
              <a:cxnLst/>
              <a:rect l="l" t="t" r="r" b="b"/>
              <a:pathLst>
                <a:path w="2763" h="3882" extrusionOk="0">
                  <a:moveTo>
                    <a:pt x="2620" y="1"/>
                  </a:moveTo>
                  <a:lnTo>
                    <a:pt x="0" y="3656"/>
                  </a:lnTo>
                  <a:lnTo>
                    <a:pt x="203" y="3882"/>
                  </a:lnTo>
                  <a:lnTo>
                    <a:pt x="2763" y="310"/>
                  </a:lnTo>
                  <a:cubicBezTo>
                    <a:pt x="2691" y="262"/>
                    <a:pt x="2644" y="191"/>
                    <a:pt x="2620" y="120"/>
                  </a:cubicBezTo>
                  <a:cubicBezTo>
                    <a:pt x="2608" y="72"/>
                    <a:pt x="2608" y="24"/>
                    <a:pt x="2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1202878" y="7822085"/>
              <a:ext cx="33805" cy="31767"/>
            </a:xfrm>
            <a:custGeom>
              <a:avLst/>
              <a:gdLst/>
              <a:ahLst/>
              <a:cxnLst/>
              <a:rect l="l" t="t" r="r" b="b"/>
              <a:pathLst>
                <a:path w="597" h="561" extrusionOk="0">
                  <a:moveTo>
                    <a:pt x="394" y="1"/>
                  </a:moveTo>
                  <a:lnTo>
                    <a:pt x="1" y="560"/>
                  </a:lnTo>
                  <a:lnTo>
                    <a:pt x="358" y="560"/>
                  </a:lnTo>
                  <a:lnTo>
                    <a:pt x="596" y="227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9"/>
            <p:cNvSpPr/>
            <p:nvPr/>
          </p:nvSpPr>
          <p:spPr>
            <a:xfrm>
              <a:off x="-34888" y="7524803"/>
              <a:ext cx="703226" cy="329727"/>
            </a:xfrm>
            <a:custGeom>
              <a:avLst/>
              <a:gdLst/>
              <a:ahLst/>
              <a:cxnLst/>
              <a:rect l="l" t="t" r="r" b="b"/>
              <a:pathLst>
                <a:path w="12419" h="5823" extrusionOk="0">
                  <a:moveTo>
                    <a:pt x="286" y="0"/>
                  </a:moveTo>
                  <a:cubicBezTo>
                    <a:pt x="226" y="48"/>
                    <a:pt x="167" y="95"/>
                    <a:pt x="95" y="107"/>
                  </a:cubicBezTo>
                  <a:cubicBezTo>
                    <a:pt x="60" y="107"/>
                    <a:pt x="36" y="119"/>
                    <a:pt x="0" y="119"/>
                  </a:cubicBezTo>
                  <a:cubicBezTo>
                    <a:pt x="0" y="167"/>
                    <a:pt x="36" y="226"/>
                    <a:pt x="95" y="238"/>
                  </a:cubicBezTo>
                  <a:lnTo>
                    <a:pt x="393" y="393"/>
                  </a:lnTo>
                  <a:lnTo>
                    <a:pt x="6132" y="3143"/>
                  </a:lnTo>
                  <a:lnTo>
                    <a:pt x="6441" y="3286"/>
                  </a:lnTo>
                  <a:lnTo>
                    <a:pt x="10966" y="5453"/>
                  </a:lnTo>
                  <a:lnTo>
                    <a:pt x="11240" y="5584"/>
                  </a:lnTo>
                  <a:lnTo>
                    <a:pt x="11728" y="5822"/>
                  </a:lnTo>
                  <a:lnTo>
                    <a:pt x="12418" y="5822"/>
                  </a:lnTo>
                  <a:lnTo>
                    <a:pt x="11359" y="5310"/>
                  </a:lnTo>
                  <a:lnTo>
                    <a:pt x="11228" y="5251"/>
                  </a:lnTo>
                  <a:cubicBezTo>
                    <a:pt x="11192" y="5239"/>
                    <a:pt x="11192" y="5239"/>
                    <a:pt x="11180" y="5239"/>
                  </a:cubicBezTo>
                  <a:cubicBezTo>
                    <a:pt x="11150" y="5249"/>
                    <a:pt x="11121" y="5254"/>
                    <a:pt x="11093" y="5254"/>
                  </a:cubicBezTo>
                  <a:cubicBezTo>
                    <a:pt x="10987" y="5254"/>
                    <a:pt x="10899" y="5185"/>
                    <a:pt x="10871" y="5072"/>
                  </a:cubicBezTo>
                  <a:lnTo>
                    <a:pt x="7692" y="3560"/>
                  </a:lnTo>
                  <a:cubicBezTo>
                    <a:pt x="7668" y="3572"/>
                    <a:pt x="7656" y="3584"/>
                    <a:pt x="7620" y="3584"/>
                  </a:cubicBezTo>
                  <a:cubicBezTo>
                    <a:pt x="7593" y="3593"/>
                    <a:pt x="7566" y="3597"/>
                    <a:pt x="7539" y="3597"/>
                  </a:cubicBezTo>
                  <a:cubicBezTo>
                    <a:pt x="7424" y="3597"/>
                    <a:pt x="7318" y="3517"/>
                    <a:pt x="7299" y="3382"/>
                  </a:cubicBezTo>
                  <a:lnTo>
                    <a:pt x="7299" y="3346"/>
                  </a:lnTo>
                  <a:lnTo>
                    <a:pt x="6727" y="3084"/>
                  </a:lnTo>
                  <a:lnTo>
                    <a:pt x="6418" y="292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9"/>
            <p:cNvSpPr/>
            <p:nvPr/>
          </p:nvSpPr>
          <p:spPr>
            <a:xfrm>
              <a:off x="798405" y="7337431"/>
              <a:ext cx="20272" cy="11438"/>
            </a:xfrm>
            <a:custGeom>
              <a:avLst/>
              <a:gdLst/>
              <a:ahLst/>
              <a:cxnLst/>
              <a:rect l="l" t="t" r="r" b="b"/>
              <a:pathLst>
                <a:path w="358" h="202" extrusionOk="0">
                  <a:moveTo>
                    <a:pt x="160" y="1"/>
                  </a:moveTo>
                  <a:cubicBezTo>
                    <a:pt x="124" y="1"/>
                    <a:pt x="88" y="13"/>
                    <a:pt x="60" y="35"/>
                  </a:cubicBezTo>
                  <a:cubicBezTo>
                    <a:pt x="24" y="83"/>
                    <a:pt x="0" y="142"/>
                    <a:pt x="24" y="202"/>
                  </a:cubicBezTo>
                  <a:cubicBezTo>
                    <a:pt x="60" y="178"/>
                    <a:pt x="95" y="154"/>
                    <a:pt x="143" y="154"/>
                  </a:cubicBezTo>
                  <a:cubicBezTo>
                    <a:pt x="192" y="140"/>
                    <a:pt x="233" y="134"/>
                    <a:pt x="272" y="134"/>
                  </a:cubicBezTo>
                  <a:cubicBezTo>
                    <a:pt x="300" y="134"/>
                    <a:pt x="328" y="137"/>
                    <a:pt x="357" y="142"/>
                  </a:cubicBezTo>
                  <a:lnTo>
                    <a:pt x="274" y="47"/>
                  </a:lnTo>
                  <a:cubicBezTo>
                    <a:pt x="243" y="15"/>
                    <a:pt x="201" y="1"/>
                    <a:pt x="16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834815" y="7387261"/>
              <a:ext cx="442298" cy="466590"/>
            </a:xfrm>
            <a:custGeom>
              <a:avLst/>
              <a:gdLst/>
              <a:ahLst/>
              <a:cxnLst/>
              <a:rect l="l" t="t" r="r" b="b"/>
              <a:pathLst>
                <a:path w="7811" h="8240" extrusionOk="0">
                  <a:moveTo>
                    <a:pt x="0" y="0"/>
                  </a:moveTo>
                  <a:lnTo>
                    <a:pt x="0" y="24"/>
                  </a:lnTo>
                  <a:lnTo>
                    <a:pt x="6906" y="7680"/>
                  </a:lnTo>
                  <a:lnTo>
                    <a:pt x="7120" y="7906"/>
                  </a:lnTo>
                  <a:lnTo>
                    <a:pt x="7418" y="8239"/>
                  </a:lnTo>
                  <a:lnTo>
                    <a:pt x="7811" y="8239"/>
                  </a:lnTo>
                  <a:lnTo>
                    <a:pt x="7299" y="7668"/>
                  </a:lnTo>
                  <a:lnTo>
                    <a:pt x="7084" y="7442"/>
                  </a:lnTo>
                  <a:lnTo>
                    <a:pt x="595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1934416" y="7528144"/>
              <a:ext cx="287938" cy="286579"/>
            </a:xfrm>
            <a:custGeom>
              <a:avLst/>
              <a:gdLst/>
              <a:ahLst/>
              <a:cxnLst/>
              <a:rect l="l" t="t" r="r" b="b"/>
              <a:pathLst>
                <a:path w="5085" h="5061" extrusionOk="0">
                  <a:moveTo>
                    <a:pt x="36" y="1"/>
                  </a:moveTo>
                  <a:lnTo>
                    <a:pt x="0" y="382"/>
                  </a:lnTo>
                  <a:lnTo>
                    <a:pt x="4870" y="5061"/>
                  </a:lnTo>
                  <a:cubicBezTo>
                    <a:pt x="4918" y="4989"/>
                    <a:pt x="4989" y="4918"/>
                    <a:pt x="5084" y="4858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1662729" y="7275993"/>
              <a:ext cx="258267" cy="259626"/>
            </a:xfrm>
            <a:custGeom>
              <a:avLst/>
              <a:gdLst/>
              <a:ahLst/>
              <a:cxnLst/>
              <a:rect l="l" t="t" r="r" b="b"/>
              <a:pathLst>
                <a:path w="4561" h="4585" extrusionOk="0">
                  <a:moveTo>
                    <a:pt x="179" y="1"/>
                  </a:moveTo>
                  <a:cubicBezTo>
                    <a:pt x="131" y="72"/>
                    <a:pt x="71" y="156"/>
                    <a:pt x="0" y="215"/>
                  </a:cubicBezTo>
                  <a:lnTo>
                    <a:pt x="4536" y="4585"/>
                  </a:lnTo>
                  <a:lnTo>
                    <a:pt x="4560" y="4204"/>
                  </a:lnTo>
                  <a:lnTo>
                    <a:pt x="238" y="3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1407181" y="7591508"/>
              <a:ext cx="482105" cy="202321"/>
            </a:xfrm>
            <a:custGeom>
              <a:avLst/>
              <a:gdLst/>
              <a:ahLst/>
              <a:cxnLst/>
              <a:rect l="l" t="t" r="r" b="b"/>
              <a:pathLst>
                <a:path w="8514" h="3573" extrusionOk="0">
                  <a:moveTo>
                    <a:pt x="1" y="1"/>
                  </a:moveTo>
                  <a:lnTo>
                    <a:pt x="1" y="1"/>
                  </a:lnTo>
                  <a:cubicBezTo>
                    <a:pt x="60" y="25"/>
                    <a:pt x="108" y="84"/>
                    <a:pt x="120" y="156"/>
                  </a:cubicBezTo>
                  <a:cubicBezTo>
                    <a:pt x="132" y="215"/>
                    <a:pt x="120" y="299"/>
                    <a:pt x="108" y="358"/>
                  </a:cubicBezTo>
                  <a:lnTo>
                    <a:pt x="4549" y="2085"/>
                  </a:lnTo>
                  <a:cubicBezTo>
                    <a:pt x="4584" y="2025"/>
                    <a:pt x="4644" y="1965"/>
                    <a:pt x="4727" y="1954"/>
                  </a:cubicBezTo>
                  <a:cubicBezTo>
                    <a:pt x="4753" y="1948"/>
                    <a:pt x="4779" y="1945"/>
                    <a:pt x="4804" y="1945"/>
                  </a:cubicBezTo>
                  <a:cubicBezTo>
                    <a:pt x="4927" y="1945"/>
                    <a:pt x="5031" y="2017"/>
                    <a:pt x="5061" y="2156"/>
                  </a:cubicBezTo>
                  <a:cubicBezTo>
                    <a:pt x="5073" y="2204"/>
                    <a:pt x="5073" y="2251"/>
                    <a:pt x="5061" y="2275"/>
                  </a:cubicBezTo>
                  <a:lnTo>
                    <a:pt x="8418" y="3573"/>
                  </a:lnTo>
                  <a:cubicBezTo>
                    <a:pt x="8418" y="3466"/>
                    <a:pt x="8454" y="3382"/>
                    <a:pt x="8514" y="3287"/>
                  </a:cubicBezTo>
                  <a:lnTo>
                    <a:pt x="60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834815" y="7373784"/>
              <a:ext cx="567043" cy="225877"/>
            </a:xfrm>
            <a:custGeom>
              <a:avLst/>
              <a:gdLst/>
              <a:ahLst/>
              <a:cxnLst/>
              <a:rect l="l" t="t" r="r" b="b"/>
              <a:pathLst>
                <a:path w="10014" h="3989" extrusionOk="0">
                  <a:moveTo>
                    <a:pt x="214" y="0"/>
                  </a:moveTo>
                  <a:lnTo>
                    <a:pt x="95" y="24"/>
                  </a:lnTo>
                  <a:cubicBezTo>
                    <a:pt x="72" y="95"/>
                    <a:pt x="48" y="167"/>
                    <a:pt x="0" y="238"/>
                  </a:cubicBezTo>
                  <a:lnTo>
                    <a:pt x="595" y="465"/>
                  </a:lnTo>
                  <a:lnTo>
                    <a:pt x="9704" y="3989"/>
                  </a:lnTo>
                  <a:cubicBezTo>
                    <a:pt x="9739" y="3905"/>
                    <a:pt x="9799" y="3834"/>
                    <a:pt x="9894" y="3798"/>
                  </a:cubicBezTo>
                  <a:cubicBezTo>
                    <a:pt x="9918" y="3792"/>
                    <a:pt x="9939" y="3789"/>
                    <a:pt x="9958" y="3789"/>
                  </a:cubicBezTo>
                  <a:cubicBezTo>
                    <a:pt x="9978" y="3789"/>
                    <a:pt x="9995" y="3792"/>
                    <a:pt x="10013" y="3798"/>
                  </a:cubicBezTo>
                  <a:lnTo>
                    <a:pt x="9882" y="375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836797" y="7252437"/>
              <a:ext cx="767325" cy="121404"/>
            </a:xfrm>
            <a:custGeom>
              <a:avLst/>
              <a:gdLst/>
              <a:ahLst/>
              <a:cxnLst/>
              <a:rect l="l" t="t" r="r" b="b"/>
              <a:pathLst>
                <a:path w="13551" h="2144" extrusionOk="0">
                  <a:moveTo>
                    <a:pt x="13526" y="0"/>
                  </a:moveTo>
                  <a:lnTo>
                    <a:pt x="1" y="1869"/>
                  </a:lnTo>
                  <a:cubicBezTo>
                    <a:pt x="13" y="1905"/>
                    <a:pt x="37" y="1941"/>
                    <a:pt x="37" y="1988"/>
                  </a:cubicBezTo>
                  <a:cubicBezTo>
                    <a:pt x="60" y="2048"/>
                    <a:pt x="60" y="2084"/>
                    <a:pt x="60" y="2143"/>
                  </a:cubicBezTo>
                  <a:lnTo>
                    <a:pt x="179" y="2131"/>
                  </a:lnTo>
                  <a:lnTo>
                    <a:pt x="13550" y="298"/>
                  </a:lnTo>
                  <a:cubicBezTo>
                    <a:pt x="13538" y="274"/>
                    <a:pt x="13538" y="262"/>
                    <a:pt x="13538" y="226"/>
                  </a:cubicBezTo>
                  <a:cubicBezTo>
                    <a:pt x="13526" y="155"/>
                    <a:pt x="13514" y="83"/>
                    <a:pt x="135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821339" y="5892588"/>
              <a:ext cx="1182556" cy="1463700"/>
            </a:xfrm>
            <a:custGeom>
              <a:avLst/>
              <a:gdLst/>
              <a:ahLst/>
              <a:cxnLst/>
              <a:rect l="l" t="t" r="r" b="b"/>
              <a:pathLst>
                <a:path w="20884" h="25849" extrusionOk="0">
                  <a:moveTo>
                    <a:pt x="20645" y="0"/>
                  </a:moveTo>
                  <a:lnTo>
                    <a:pt x="0" y="25682"/>
                  </a:lnTo>
                  <a:cubicBezTo>
                    <a:pt x="107" y="25694"/>
                    <a:pt x="179" y="25777"/>
                    <a:pt x="238" y="25849"/>
                  </a:cubicBezTo>
                  <a:lnTo>
                    <a:pt x="20884" y="179"/>
                  </a:lnTo>
                  <a:cubicBezTo>
                    <a:pt x="20788" y="131"/>
                    <a:pt x="20717" y="72"/>
                    <a:pt x="2064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1651235" y="6707648"/>
              <a:ext cx="294676" cy="521913"/>
            </a:xfrm>
            <a:custGeom>
              <a:avLst/>
              <a:gdLst/>
              <a:ahLst/>
              <a:cxnLst/>
              <a:rect l="l" t="t" r="r" b="b"/>
              <a:pathLst>
                <a:path w="5204" h="9217" extrusionOk="0">
                  <a:moveTo>
                    <a:pt x="4942" y="1"/>
                  </a:moveTo>
                  <a:lnTo>
                    <a:pt x="1" y="9073"/>
                  </a:lnTo>
                  <a:cubicBezTo>
                    <a:pt x="96" y="9097"/>
                    <a:pt x="179" y="9145"/>
                    <a:pt x="263" y="9216"/>
                  </a:cubicBezTo>
                  <a:lnTo>
                    <a:pt x="5204" y="132"/>
                  </a:lnTo>
                  <a:cubicBezTo>
                    <a:pt x="5108" y="84"/>
                    <a:pt x="5025" y="37"/>
                    <a:pt x="49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1946534" y="7353569"/>
              <a:ext cx="2775" cy="4757"/>
            </a:xfrm>
            <a:custGeom>
              <a:avLst/>
              <a:gdLst/>
              <a:ahLst/>
              <a:cxnLst/>
              <a:rect l="l" t="t" r="r" b="b"/>
              <a:pathLst>
                <a:path w="49" h="84" extrusionOk="0">
                  <a:moveTo>
                    <a:pt x="48" y="0"/>
                  </a:moveTo>
                  <a:cubicBezTo>
                    <a:pt x="24" y="24"/>
                    <a:pt x="12" y="48"/>
                    <a:pt x="1" y="60"/>
                  </a:cubicBezTo>
                  <a:lnTo>
                    <a:pt x="48" y="8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1900668" y="7369707"/>
              <a:ext cx="47282" cy="399886"/>
            </a:xfrm>
            <a:custGeom>
              <a:avLst/>
              <a:gdLst/>
              <a:ahLst/>
              <a:cxnLst/>
              <a:rect l="l" t="t" r="r" b="b"/>
              <a:pathLst>
                <a:path w="835" h="7062" extrusionOk="0">
                  <a:moveTo>
                    <a:pt x="561" y="1"/>
                  </a:moveTo>
                  <a:lnTo>
                    <a:pt x="346" y="2537"/>
                  </a:lnTo>
                  <a:lnTo>
                    <a:pt x="322" y="2918"/>
                  </a:lnTo>
                  <a:lnTo>
                    <a:pt x="1" y="7061"/>
                  </a:lnTo>
                  <a:cubicBezTo>
                    <a:pt x="25" y="7061"/>
                    <a:pt x="37" y="7037"/>
                    <a:pt x="49" y="7037"/>
                  </a:cubicBezTo>
                  <a:cubicBezTo>
                    <a:pt x="96" y="7031"/>
                    <a:pt x="138" y="7028"/>
                    <a:pt x="178" y="7028"/>
                  </a:cubicBezTo>
                  <a:cubicBezTo>
                    <a:pt x="218" y="7028"/>
                    <a:pt x="257" y="7031"/>
                    <a:pt x="299" y="7037"/>
                  </a:cubicBezTo>
                  <a:lnTo>
                    <a:pt x="596" y="3192"/>
                  </a:lnTo>
                  <a:lnTo>
                    <a:pt x="632" y="2799"/>
                  </a:lnTo>
                  <a:lnTo>
                    <a:pt x="834" y="108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1934416" y="6716425"/>
              <a:ext cx="62740" cy="623045"/>
            </a:xfrm>
            <a:custGeom>
              <a:avLst/>
              <a:gdLst/>
              <a:ahLst/>
              <a:cxnLst/>
              <a:rect l="l" t="t" r="r" b="b"/>
              <a:pathLst>
                <a:path w="1108" h="11003" extrusionOk="0">
                  <a:moveTo>
                    <a:pt x="1096" y="1"/>
                  </a:moveTo>
                  <a:cubicBezTo>
                    <a:pt x="1060" y="24"/>
                    <a:pt x="1036" y="24"/>
                    <a:pt x="1000" y="36"/>
                  </a:cubicBezTo>
                  <a:cubicBezTo>
                    <a:pt x="941" y="48"/>
                    <a:pt x="881" y="60"/>
                    <a:pt x="822" y="60"/>
                  </a:cubicBezTo>
                  <a:lnTo>
                    <a:pt x="0" y="10835"/>
                  </a:lnTo>
                  <a:cubicBezTo>
                    <a:pt x="10" y="10834"/>
                    <a:pt x="20" y="10834"/>
                    <a:pt x="30" y="10834"/>
                  </a:cubicBezTo>
                  <a:cubicBezTo>
                    <a:pt x="139" y="10834"/>
                    <a:pt x="242" y="10893"/>
                    <a:pt x="286" y="11002"/>
                  </a:cubicBezTo>
                  <a:lnTo>
                    <a:pt x="1108" y="84"/>
                  </a:lnTo>
                  <a:cubicBezTo>
                    <a:pt x="1108" y="48"/>
                    <a:pt x="1108" y="36"/>
                    <a:pt x="10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1672809" y="7259175"/>
              <a:ext cx="608209" cy="233974"/>
            </a:xfrm>
            <a:custGeom>
              <a:avLst/>
              <a:gdLst/>
              <a:ahLst/>
              <a:cxnLst/>
              <a:rect l="l" t="t" r="r" b="b"/>
              <a:pathLst>
                <a:path w="10741" h="4132" extrusionOk="0">
                  <a:moveTo>
                    <a:pt x="84" y="0"/>
                  </a:moveTo>
                  <a:cubicBezTo>
                    <a:pt x="84" y="107"/>
                    <a:pt x="36" y="203"/>
                    <a:pt x="1" y="286"/>
                  </a:cubicBezTo>
                  <a:lnTo>
                    <a:pt x="60" y="298"/>
                  </a:lnTo>
                  <a:lnTo>
                    <a:pt x="4585" y="1941"/>
                  </a:lnTo>
                  <a:lnTo>
                    <a:pt x="4858" y="2048"/>
                  </a:lnTo>
                  <a:lnTo>
                    <a:pt x="10633" y="4132"/>
                  </a:lnTo>
                  <a:lnTo>
                    <a:pt x="10657" y="4013"/>
                  </a:lnTo>
                  <a:lnTo>
                    <a:pt x="10657" y="3989"/>
                  </a:lnTo>
                  <a:lnTo>
                    <a:pt x="10657" y="3977"/>
                  </a:lnTo>
                  <a:lnTo>
                    <a:pt x="10657" y="3965"/>
                  </a:lnTo>
                  <a:lnTo>
                    <a:pt x="10657" y="3941"/>
                  </a:lnTo>
                  <a:cubicBezTo>
                    <a:pt x="10657" y="3941"/>
                    <a:pt x="10657" y="3929"/>
                    <a:pt x="10669" y="3929"/>
                  </a:cubicBezTo>
                  <a:lnTo>
                    <a:pt x="10681" y="3917"/>
                  </a:lnTo>
                  <a:lnTo>
                    <a:pt x="10740" y="3870"/>
                  </a:lnTo>
                  <a:lnTo>
                    <a:pt x="4858" y="1762"/>
                  </a:lnTo>
                  <a:lnTo>
                    <a:pt x="4835" y="1727"/>
                  </a:lnTo>
                  <a:cubicBezTo>
                    <a:pt x="4799" y="1762"/>
                    <a:pt x="4763" y="1786"/>
                    <a:pt x="4716" y="1786"/>
                  </a:cubicBezTo>
                  <a:cubicBezTo>
                    <a:pt x="4693" y="1791"/>
                    <a:pt x="4672" y="1794"/>
                    <a:pt x="4651" y="1794"/>
                  </a:cubicBezTo>
                  <a:cubicBezTo>
                    <a:pt x="4525" y="1794"/>
                    <a:pt x="4423" y="1706"/>
                    <a:pt x="4382" y="1584"/>
                  </a:cubicBezTo>
                  <a:lnTo>
                    <a:pt x="4382" y="154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2290361" y="7488393"/>
              <a:ext cx="302774" cy="365458"/>
            </a:xfrm>
            <a:custGeom>
              <a:avLst/>
              <a:gdLst/>
              <a:ahLst/>
              <a:cxnLst/>
              <a:rect l="l" t="t" r="r" b="b"/>
              <a:pathLst>
                <a:path w="5347" h="6454" extrusionOk="0">
                  <a:moveTo>
                    <a:pt x="84" y="0"/>
                  </a:moveTo>
                  <a:lnTo>
                    <a:pt x="25" y="60"/>
                  </a:lnTo>
                  <a:lnTo>
                    <a:pt x="1" y="346"/>
                  </a:lnTo>
                  <a:lnTo>
                    <a:pt x="4966" y="6453"/>
                  </a:lnTo>
                  <a:lnTo>
                    <a:pt x="5347" y="645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2240474" y="7486355"/>
              <a:ext cx="51302" cy="314892"/>
            </a:xfrm>
            <a:custGeom>
              <a:avLst/>
              <a:gdLst/>
              <a:ahLst/>
              <a:cxnLst/>
              <a:rect l="l" t="t" r="r" b="b"/>
              <a:pathLst>
                <a:path w="906" h="5561" extrusionOk="0">
                  <a:moveTo>
                    <a:pt x="620" y="1"/>
                  </a:moveTo>
                  <a:lnTo>
                    <a:pt x="620" y="12"/>
                  </a:lnTo>
                  <a:lnTo>
                    <a:pt x="608" y="132"/>
                  </a:lnTo>
                  <a:lnTo>
                    <a:pt x="1" y="5501"/>
                  </a:lnTo>
                  <a:cubicBezTo>
                    <a:pt x="108" y="5501"/>
                    <a:pt x="215" y="5513"/>
                    <a:pt x="298" y="5561"/>
                  </a:cubicBezTo>
                  <a:lnTo>
                    <a:pt x="882" y="393"/>
                  </a:lnTo>
                  <a:lnTo>
                    <a:pt x="906" y="120"/>
                  </a:lnTo>
                  <a:lnTo>
                    <a:pt x="870" y="143"/>
                  </a:lnTo>
                  <a:cubicBezTo>
                    <a:pt x="843" y="165"/>
                    <a:pt x="807" y="177"/>
                    <a:pt x="770" y="177"/>
                  </a:cubicBezTo>
                  <a:cubicBezTo>
                    <a:pt x="726" y="177"/>
                    <a:pt x="682" y="159"/>
                    <a:pt x="656" y="120"/>
                  </a:cubicBezTo>
                  <a:cubicBezTo>
                    <a:pt x="620" y="84"/>
                    <a:pt x="620" y="36"/>
                    <a:pt x="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2543871" y="7110138"/>
              <a:ext cx="202321" cy="177406"/>
            </a:xfrm>
            <a:custGeom>
              <a:avLst/>
              <a:gdLst/>
              <a:ahLst/>
              <a:cxnLst/>
              <a:rect l="l" t="t" r="r" b="b"/>
              <a:pathLst>
                <a:path w="3573" h="3133" extrusionOk="0">
                  <a:moveTo>
                    <a:pt x="3572" y="1"/>
                  </a:moveTo>
                  <a:lnTo>
                    <a:pt x="1" y="2835"/>
                  </a:lnTo>
                  <a:lnTo>
                    <a:pt x="108" y="3132"/>
                  </a:lnTo>
                  <a:lnTo>
                    <a:pt x="3572" y="370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2277564" y="7280750"/>
              <a:ext cx="260305" cy="214496"/>
            </a:xfrm>
            <a:custGeom>
              <a:avLst/>
              <a:gdLst/>
              <a:ahLst/>
              <a:cxnLst/>
              <a:rect l="l" t="t" r="r" b="b"/>
              <a:pathLst>
                <a:path w="4597" h="3788" extrusionOk="0">
                  <a:moveTo>
                    <a:pt x="4501" y="0"/>
                  </a:moveTo>
                  <a:lnTo>
                    <a:pt x="96" y="3489"/>
                  </a:lnTo>
                  <a:lnTo>
                    <a:pt x="36" y="3536"/>
                  </a:lnTo>
                  <a:lnTo>
                    <a:pt x="12" y="3548"/>
                  </a:lnTo>
                  <a:cubicBezTo>
                    <a:pt x="12" y="3548"/>
                    <a:pt x="12" y="3572"/>
                    <a:pt x="1" y="3572"/>
                  </a:cubicBezTo>
                  <a:lnTo>
                    <a:pt x="1" y="3584"/>
                  </a:lnTo>
                  <a:lnTo>
                    <a:pt x="1" y="3596"/>
                  </a:lnTo>
                  <a:lnTo>
                    <a:pt x="1" y="3608"/>
                  </a:lnTo>
                  <a:cubicBezTo>
                    <a:pt x="1" y="3655"/>
                    <a:pt x="1" y="3703"/>
                    <a:pt x="36" y="3727"/>
                  </a:cubicBezTo>
                  <a:cubicBezTo>
                    <a:pt x="59" y="3764"/>
                    <a:pt x="110" y="3788"/>
                    <a:pt x="160" y="3788"/>
                  </a:cubicBezTo>
                  <a:cubicBezTo>
                    <a:pt x="189" y="3788"/>
                    <a:pt x="217" y="3780"/>
                    <a:pt x="239" y="3763"/>
                  </a:cubicBezTo>
                  <a:lnTo>
                    <a:pt x="286" y="3715"/>
                  </a:lnTo>
                  <a:lnTo>
                    <a:pt x="358" y="3655"/>
                  </a:lnTo>
                  <a:lnTo>
                    <a:pt x="4596" y="298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2341607" y="6704307"/>
              <a:ext cx="8833" cy="5436"/>
            </a:xfrm>
            <a:custGeom>
              <a:avLst/>
              <a:gdLst/>
              <a:ahLst/>
              <a:cxnLst/>
              <a:rect l="l" t="t" r="r" b="b"/>
              <a:pathLst>
                <a:path w="156" h="96" extrusionOk="0">
                  <a:moveTo>
                    <a:pt x="1" y="0"/>
                  </a:moveTo>
                  <a:lnTo>
                    <a:pt x="48" y="96"/>
                  </a:lnTo>
                  <a:cubicBezTo>
                    <a:pt x="72" y="84"/>
                    <a:pt x="120" y="84"/>
                    <a:pt x="155" y="84"/>
                  </a:cubicBezTo>
                  <a:cubicBezTo>
                    <a:pt x="120" y="24"/>
                    <a:pt x="60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2368560" y="6806798"/>
              <a:ext cx="377632" cy="1047053"/>
            </a:xfrm>
            <a:custGeom>
              <a:avLst/>
              <a:gdLst/>
              <a:ahLst/>
              <a:cxnLst/>
              <a:rect l="l" t="t" r="r" b="b"/>
              <a:pathLst>
                <a:path w="6669" h="18491" extrusionOk="0">
                  <a:moveTo>
                    <a:pt x="275" y="0"/>
                  </a:moveTo>
                  <a:cubicBezTo>
                    <a:pt x="179" y="48"/>
                    <a:pt x="96" y="95"/>
                    <a:pt x="1" y="119"/>
                  </a:cubicBezTo>
                  <a:lnTo>
                    <a:pt x="2858" y="8382"/>
                  </a:lnTo>
                  <a:lnTo>
                    <a:pt x="2966" y="8680"/>
                  </a:lnTo>
                  <a:lnTo>
                    <a:pt x="6359" y="18490"/>
                  </a:lnTo>
                  <a:lnTo>
                    <a:pt x="6668" y="18490"/>
                  </a:lnTo>
                  <a:lnTo>
                    <a:pt x="3204" y="8489"/>
                  </a:lnTo>
                  <a:lnTo>
                    <a:pt x="3097" y="819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1969467" y="5905385"/>
              <a:ext cx="60702" cy="666136"/>
            </a:xfrm>
            <a:custGeom>
              <a:avLst/>
              <a:gdLst/>
              <a:ahLst/>
              <a:cxnLst/>
              <a:rect l="l" t="t" r="r" b="b"/>
              <a:pathLst>
                <a:path w="1072" h="11764" extrusionOk="0">
                  <a:moveTo>
                    <a:pt x="774" y="0"/>
                  </a:moveTo>
                  <a:lnTo>
                    <a:pt x="0" y="11740"/>
                  </a:lnTo>
                  <a:cubicBezTo>
                    <a:pt x="96" y="11740"/>
                    <a:pt x="191" y="11740"/>
                    <a:pt x="298" y="11764"/>
                  </a:cubicBezTo>
                  <a:lnTo>
                    <a:pt x="1072" y="0"/>
                  </a:lnTo>
                  <a:lnTo>
                    <a:pt x="1036" y="0"/>
                  </a:lnTo>
                  <a:cubicBezTo>
                    <a:pt x="995" y="6"/>
                    <a:pt x="950" y="9"/>
                    <a:pt x="905" y="9"/>
                  </a:cubicBezTo>
                  <a:cubicBezTo>
                    <a:pt x="861" y="9"/>
                    <a:pt x="816" y="6"/>
                    <a:pt x="7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2030112" y="5901987"/>
              <a:ext cx="313589" cy="814494"/>
            </a:xfrm>
            <a:custGeom>
              <a:avLst/>
              <a:gdLst/>
              <a:ahLst/>
              <a:cxnLst/>
              <a:rect l="l" t="t" r="r" b="b"/>
              <a:pathLst>
                <a:path w="5538" h="14384" extrusionOk="0">
                  <a:moveTo>
                    <a:pt x="120" y="1"/>
                  </a:moveTo>
                  <a:cubicBezTo>
                    <a:pt x="72" y="13"/>
                    <a:pt x="37" y="25"/>
                    <a:pt x="1" y="37"/>
                  </a:cubicBezTo>
                  <a:lnTo>
                    <a:pt x="5252" y="14384"/>
                  </a:lnTo>
                  <a:cubicBezTo>
                    <a:pt x="5335" y="14348"/>
                    <a:pt x="5442" y="14300"/>
                    <a:pt x="5537" y="14265"/>
                  </a:cubicBezTo>
                  <a:lnTo>
                    <a:pt x="5490" y="14169"/>
                  </a:lnTo>
                  <a:lnTo>
                    <a:pt x="441" y="41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2396250" y="6781827"/>
              <a:ext cx="349942" cy="147055"/>
            </a:xfrm>
            <a:custGeom>
              <a:avLst/>
              <a:gdLst/>
              <a:ahLst/>
              <a:cxnLst/>
              <a:rect l="l" t="t" r="r" b="b"/>
              <a:pathLst>
                <a:path w="6180" h="2597" extrusionOk="0">
                  <a:moveTo>
                    <a:pt x="155" y="1"/>
                  </a:moveTo>
                  <a:cubicBezTo>
                    <a:pt x="119" y="84"/>
                    <a:pt x="60" y="179"/>
                    <a:pt x="0" y="251"/>
                  </a:cubicBezTo>
                  <a:lnTo>
                    <a:pt x="6179" y="2596"/>
                  </a:lnTo>
                  <a:lnTo>
                    <a:pt x="6179" y="2287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2046987" y="6647003"/>
              <a:ext cx="260305" cy="114666"/>
            </a:xfrm>
            <a:custGeom>
              <a:avLst/>
              <a:gdLst/>
              <a:ahLst/>
              <a:cxnLst/>
              <a:rect l="l" t="t" r="r" b="b"/>
              <a:pathLst>
                <a:path w="4597" h="2025" extrusionOk="0">
                  <a:moveTo>
                    <a:pt x="36" y="0"/>
                  </a:moveTo>
                  <a:cubicBezTo>
                    <a:pt x="24" y="96"/>
                    <a:pt x="13" y="191"/>
                    <a:pt x="1" y="298"/>
                  </a:cubicBezTo>
                  <a:lnTo>
                    <a:pt x="4537" y="2024"/>
                  </a:lnTo>
                  <a:cubicBezTo>
                    <a:pt x="4537" y="1917"/>
                    <a:pt x="4549" y="1810"/>
                    <a:pt x="4596" y="1727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2036907" y="5890549"/>
              <a:ext cx="708605" cy="894732"/>
            </a:xfrm>
            <a:custGeom>
              <a:avLst/>
              <a:gdLst/>
              <a:ahLst/>
              <a:cxnLst/>
              <a:rect l="l" t="t" r="r" b="b"/>
              <a:pathLst>
                <a:path w="12514" h="15801" extrusionOk="0">
                  <a:moveTo>
                    <a:pt x="214" y="1"/>
                  </a:moveTo>
                  <a:cubicBezTo>
                    <a:pt x="179" y="96"/>
                    <a:pt x="95" y="155"/>
                    <a:pt x="0" y="203"/>
                  </a:cubicBezTo>
                  <a:lnTo>
                    <a:pt x="321" y="620"/>
                  </a:lnTo>
                  <a:lnTo>
                    <a:pt x="12513" y="15800"/>
                  </a:lnTo>
                  <a:lnTo>
                    <a:pt x="12513" y="15324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2303838" y="6708611"/>
              <a:ext cx="106625" cy="106398"/>
            </a:xfrm>
            <a:custGeom>
              <a:avLst/>
              <a:gdLst/>
              <a:ahLst/>
              <a:cxnLst/>
              <a:rect l="l" t="t" r="r" b="b"/>
              <a:pathLst>
                <a:path w="1883" h="1879" extrusionOk="0">
                  <a:moveTo>
                    <a:pt x="928" y="0"/>
                  </a:moveTo>
                  <a:cubicBezTo>
                    <a:pt x="889" y="0"/>
                    <a:pt x="850" y="3"/>
                    <a:pt x="811" y="8"/>
                  </a:cubicBezTo>
                  <a:cubicBezTo>
                    <a:pt x="787" y="8"/>
                    <a:pt x="739" y="20"/>
                    <a:pt x="715" y="20"/>
                  </a:cubicBezTo>
                  <a:cubicBezTo>
                    <a:pt x="608" y="55"/>
                    <a:pt x="513" y="79"/>
                    <a:pt x="441" y="139"/>
                  </a:cubicBezTo>
                  <a:cubicBezTo>
                    <a:pt x="263" y="258"/>
                    <a:pt x="132" y="424"/>
                    <a:pt x="60" y="639"/>
                  </a:cubicBezTo>
                  <a:cubicBezTo>
                    <a:pt x="25" y="722"/>
                    <a:pt x="13" y="829"/>
                    <a:pt x="1" y="936"/>
                  </a:cubicBezTo>
                  <a:cubicBezTo>
                    <a:pt x="1" y="1008"/>
                    <a:pt x="1" y="1079"/>
                    <a:pt x="25" y="1151"/>
                  </a:cubicBezTo>
                  <a:cubicBezTo>
                    <a:pt x="127" y="1589"/>
                    <a:pt x="516" y="1879"/>
                    <a:pt x="940" y="1879"/>
                  </a:cubicBezTo>
                  <a:cubicBezTo>
                    <a:pt x="1011" y="1879"/>
                    <a:pt x="1084" y="1870"/>
                    <a:pt x="1156" y="1853"/>
                  </a:cubicBezTo>
                  <a:cubicBezTo>
                    <a:pt x="1263" y="1829"/>
                    <a:pt x="1346" y="1794"/>
                    <a:pt x="1430" y="1734"/>
                  </a:cubicBezTo>
                  <a:cubicBezTo>
                    <a:pt x="1501" y="1675"/>
                    <a:pt x="1573" y="1615"/>
                    <a:pt x="1632" y="1544"/>
                  </a:cubicBezTo>
                  <a:cubicBezTo>
                    <a:pt x="1692" y="1472"/>
                    <a:pt x="1751" y="1377"/>
                    <a:pt x="1799" y="1294"/>
                  </a:cubicBezTo>
                  <a:cubicBezTo>
                    <a:pt x="1870" y="1115"/>
                    <a:pt x="1882" y="913"/>
                    <a:pt x="1846" y="722"/>
                  </a:cubicBezTo>
                  <a:cubicBezTo>
                    <a:pt x="1748" y="296"/>
                    <a:pt x="1359" y="0"/>
                    <a:pt x="9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1889909" y="6570785"/>
              <a:ext cx="158493" cy="149773"/>
            </a:xfrm>
            <a:custGeom>
              <a:avLst/>
              <a:gdLst/>
              <a:ahLst/>
              <a:cxnLst/>
              <a:rect l="l" t="t" r="r" b="b"/>
              <a:pathLst>
                <a:path w="2799" h="2645" extrusionOk="0">
                  <a:moveTo>
                    <a:pt x="1405" y="1"/>
                  </a:moveTo>
                  <a:cubicBezTo>
                    <a:pt x="1322" y="1"/>
                    <a:pt x="1251" y="13"/>
                    <a:pt x="1167" y="37"/>
                  </a:cubicBezTo>
                  <a:cubicBezTo>
                    <a:pt x="453" y="215"/>
                    <a:pt x="0" y="930"/>
                    <a:pt x="179" y="1644"/>
                  </a:cubicBezTo>
                  <a:cubicBezTo>
                    <a:pt x="250" y="1965"/>
                    <a:pt x="465" y="2239"/>
                    <a:pt x="715" y="2418"/>
                  </a:cubicBezTo>
                  <a:cubicBezTo>
                    <a:pt x="786" y="2477"/>
                    <a:pt x="882" y="2513"/>
                    <a:pt x="965" y="2549"/>
                  </a:cubicBezTo>
                  <a:cubicBezTo>
                    <a:pt x="1120" y="2604"/>
                    <a:pt x="1275" y="2644"/>
                    <a:pt x="1441" y="2644"/>
                  </a:cubicBezTo>
                  <a:cubicBezTo>
                    <a:pt x="1491" y="2644"/>
                    <a:pt x="1543" y="2641"/>
                    <a:pt x="1596" y="2632"/>
                  </a:cubicBezTo>
                  <a:cubicBezTo>
                    <a:pt x="1655" y="2632"/>
                    <a:pt x="1715" y="2620"/>
                    <a:pt x="1786" y="2608"/>
                  </a:cubicBezTo>
                  <a:cubicBezTo>
                    <a:pt x="1822" y="2596"/>
                    <a:pt x="1846" y="2596"/>
                    <a:pt x="1882" y="2573"/>
                  </a:cubicBezTo>
                  <a:cubicBezTo>
                    <a:pt x="2322" y="2430"/>
                    <a:pt x="2656" y="2073"/>
                    <a:pt x="2751" y="1644"/>
                  </a:cubicBezTo>
                  <a:cubicBezTo>
                    <a:pt x="2787" y="1537"/>
                    <a:pt x="2787" y="1442"/>
                    <a:pt x="2798" y="1346"/>
                  </a:cubicBezTo>
                  <a:cubicBezTo>
                    <a:pt x="2798" y="1227"/>
                    <a:pt x="2798" y="1120"/>
                    <a:pt x="2775" y="1013"/>
                  </a:cubicBezTo>
                  <a:cubicBezTo>
                    <a:pt x="2632" y="477"/>
                    <a:pt x="2203" y="108"/>
                    <a:pt x="1703" y="13"/>
                  </a:cubicBezTo>
                  <a:cubicBezTo>
                    <a:pt x="1608" y="1"/>
                    <a:pt x="1501" y="1"/>
                    <a:pt x="14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-66598" y="7476899"/>
              <a:ext cx="58041" cy="54530"/>
            </a:xfrm>
            <a:custGeom>
              <a:avLst/>
              <a:gdLst/>
              <a:ahLst/>
              <a:cxnLst/>
              <a:rect l="l" t="t" r="r" b="b"/>
              <a:pathLst>
                <a:path w="1025" h="963" extrusionOk="0">
                  <a:moveTo>
                    <a:pt x="520" y="1"/>
                  </a:moveTo>
                  <a:cubicBezTo>
                    <a:pt x="486" y="1"/>
                    <a:pt x="452" y="5"/>
                    <a:pt x="417" y="13"/>
                  </a:cubicBezTo>
                  <a:cubicBezTo>
                    <a:pt x="155" y="72"/>
                    <a:pt x="1" y="322"/>
                    <a:pt x="60" y="584"/>
                  </a:cubicBezTo>
                  <a:cubicBezTo>
                    <a:pt x="96" y="799"/>
                    <a:pt x="322" y="953"/>
                    <a:pt x="536" y="953"/>
                  </a:cubicBezTo>
                  <a:cubicBezTo>
                    <a:pt x="554" y="959"/>
                    <a:pt x="572" y="962"/>
                    <a:pt x="587" y="962"/>
                  </a:cubicBezTo>
                  <a:cubicBezTo>
                    <a:pt x="602" y="962"/>
                    <a:pt x="614" y="959"/>
                    <a:pt x="620" y="953"/>
                  </a:cubicBezTo>
                  <a:cubicBezTo>
                    <a:pt x="691" y="941"/>
                    <a:pt x="774" y="894"/>
                    <a:pt x="810" y="846"/>
                  </a:cubicBezTo>
                  <a:cubicBezTo>
                    <a:pt x="953" y="739"/>
                    <a:pt x="1024" y="549"/>
                    <a:pt x="977" y="370"/>
                  </a:cubicBezTo>
                  <a:cubicBezTo>
                    <a:pt x="925" y="154"/>
                    <a:pt x="732" y="1"/>
                    <a:pt x="5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2202705" y="7797170"/>
              <a:ext cx="77633" cy="55323"/>
            </a:xfrm>
            <a:custGeom>
              <a:avLst/>
              <a:gdLst/>
              <a:ahLst/>
              <a:cxnLst/>
              <a:rect l="l" t="t" r="r" b="b"/>
              <a:pathLst>
                <a:path w="1371" h="977" extrusionOk="0">
                  <a:moveTo>
                    <a:pt x="656" y="0"/>
                  </a:moveTo>
                  <a:cubicBezTo>
                    <a:pt x="620" y="12"/>
                    <a:pt x="584" y="12"/>
                    <a:pt x="537" y="24"/>
                  </a:cubicBezTo>
                  <a:cubicBezTo>
                    <a:pt x="465" y="48"/>
                    <a:pt x="394" y="72"/>
                    <a:pt x="346" y="107"/>
                  </a:cubicBezTo>
                  <a:cubicBezTo>
                    <a:pt x="251" y="143"/>
                    <a:pt x="180" y="227"/>
                    <a:pt x="132" y="310"/>
                  </a:cubicBezTo>
                  <a:cubicBezTo>
                    <a:pt x="49" y="453"/>
                    <a:pt x="1" y="631"/>
                    <a:pt x="49" y="810"/>
                  </a:cubicBezTo>
                  <a:cubicBezTo>
                    <a:pt x="60" y="869"/>
                    <a:pt x="72" y="929"/>
                    <a:pt x="108" y="977"/>
                  </a:cubicBezTo>
                  <a:lnTo>
                    <a:pt x="1263" y="977"/>
                  </a:lnTo>
                  <a:cubicBezTo>
                    <a:pt x="1334" y="846"/>
                    <a:pt x="1370" y="679"/>
                    <a:pt x="1323" y="512"/>
                  </a:cubicBezTo>
                  <a:cubicBezTo>
                    <a:pt x="1275" y="310"/>
                    <a:pt x="1132" y="143"/>
                    <a:pt x="953" y="60"/>
                  </a:cubicBezTo>
                  <a:cubicBezTo>
                    <a:pt x="858" y="12"/>
                    <a:pt x="763" y="0"/>
                    <a:pt x="6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1603386" y="7218858"/>
              <a:ext cx="73556" cy="75255"/>
            </a:xfrm>
            <a:custGeom>
              <a:avLst/>
              <a:gdLst/>
              <a:ahLst/>
              <a:cxnLst/>
              <a:rect l="l" t="t" r="r" b="b"/>
              <a:pathLst>
                <a:path w="1299" h="1329" extrusionOk="0">
                  <a:moveTo>
                    <a:pt x="660" y="0"/>
                  </a:moveTo>
                  <a:cubicBezTo>
                    <a:pt x="612" y="0"/>
                    <a:pt x="562" y="7"/>
                    <a:pt x="512" y="22"/>
                  </a:cubicBezTo>
                  <a:cubicBezTo>
                    <a:pt x="227" y="69"/>
                    <a:pt x="36" y="319"/>
                    <a:pt x="0" y="593"/>
                  </a:cubicBezTo>
                  <a:cubicBezTo>
                    <a:pt x="0" y="665"/>
                    <a:pt x="0" y="748"/>
                    <a:pt x="12" y="819"/>
                  </a:cubicBezTo>
                  <a:cubicBezTo>
                    <a:pt x="12" y="843"/>
                    <a:pt x="24" y="867"/>
                    <a:pt x="24" y="891"/>
                  </a:cubicBezTo>
                  <a:cubicBezTo>
                    <a:pt x="60" y="986"/>
                    <a:pt x="107" y="1057"/>
                    <a:pt x="167" y="1117"/>
                  </a:cubicBezTo>
                  <a:cubicBezTo>
                    <a:pt x="238" y="1188"/>
                    <a:pt x="310" y="1248"/>
                    <a:pt x="405" y="1284"/>
                  </a:cubicBezTo>
                  <a:cubicBezTo>
                    <a:pt x="477" y="1313"/>
                    <a:pt x="554" y="1328"/>
                    <a:pt x="632" y="1328"/>
                  </a:cubicBezTo>
                  <a:cubicBezTo>
                    <a:pt x="683" y="1328"/>
                    <a:pt x="734" y="1322"/>
                    <a:pt x="786" y="1307"/>
                  </a:cubicBezTo>
                  <a:cubicBezTo>
                    <a:pt x="881" y="1296"/>
                    <a:pt x="965" y="1248"/>
                    <a:pt x="1024" y="1212"/>
                  </a:cubicBezTo>
                  <a:cubicBezTo>
                    <a:pt x="1096" y="1153"/>
                    <a:pt x="1155" y="1081"/>
                    <a:pt x="1203" y="998"/>
                  </a:cubicBezTo>
                  <a:cubicBezTo>
                    <a:pt x="1250" y="915"/>
                    <a:pt x="1274" y="819"/>
                    <a:pt x="1298" y="712"/>
                  </a:cubicBezTo>
                  <a:cubicBezTo>
                    <a:pt x="1298" y="641"/>
                    <a:pt x="1298" y="581"/>
                    <a:pt x="1274" y="510"/>
                  </a:cubicBezTo>
                  <a:cubicBezTo>
                    <a:pt x="1250" y="391"/>
                    <a:pt x="1191" y="272"/>
                    <a:pt x="1108" y="176"/>
                  </a:cubicBezTo>
                  <a:cubicBezTo>
                    <a:pt x="1024" y="105"/>
                    <a:pt x="941" y="57"/>
                    <a:pt x="846" y="34"/>
                  </a:cubicBezTo>
                  <a:cubicBezTo>
                    <a:pt x="790" y="13"/>
                    <a:pt x="727" y="0"/>
                    <a:pt x="6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1883850" y="7767045"/>
              <a:ext cx="56682" cy="53397"/>
            </a:xfrm>
            <a:custGeom>
              <a:avLst/>
              <a:gdLst/>
              <a:ahLst/>
              <a:cxnLst/>
              <a:rect l="l" t="t" r="r" b="b"/>
              <a:pathLst>
                <a:path w="1001" h="943" extrusionOk="0">
                  <a:moveTo>
                    <a:pt x="468" y="1"/>
                  </a:moveTo>
                  <a:cubicBezTo>
                    <a:pt x="432" y="1"/>
                    <a:pt x="397" y="4"/>
                    <a:pt x="357" y="8"/>
                  </a:cubicBezTo>
                  <a:cubicBezTo>
                    <a:pt x="346" y="8"/>
                    <a:pt x="334" y="20"/>
                    <a:pt x="322" y="20"/>
                  </a:cubicBezTo>
                  <a:cubicBezTo>
                    <a:pt x="227" y="56"/>
                    <a:pt x="155" y="116"/>
                    <a:pt x="96" y="187"/>
                  </a:cubicBezTo>
                  <a:cubicBezTo>
                    <a:pt x="36" y="258"/>
                    <a:pt x="0" y="366"/>
                    <a:pt x="0" y="473"/>
                  </a:cubicBezTo>
                  <a:cubicBezTo>
                    <a:pt x="0" y="497"/>
                    <a:pt x="0" y="544"/>
                    <a:pt x="24" y="580"/>
                  </a:cubicBezTo>
                  <a:cubicBezTo>
                    <a:pt x="78" y="795"/>
                    <a:pt x="287" y="942"/>
                    <a:pt x="512" y="942"/>
                  </a:cubicBezTo>
                  <a:cubicBezTo>
                    <a:pt x="536" y="942"/>
                    <a:pt x="560" y="941"/>
                    <a:pt x="584" y="937"/>
                  </a:cubicBezTo>
                  <a:cubicBezTo>
                    <a:pt x="834" y="878"/>
                    <a:pt x="1000" y="616"/>
                    <a:pt x="941" y="366"/>
                  </a:cubicBezTo>
                  <a:cubicBezTo>
                    <a:pt x="893" y="199"/>
                    <a:pt x="774" y="68"/>
                    <a:pt x="631" y="20"/>
                  </a:cubicBezTo>
                  <a:cubicBezTo>
                    <a:pt x="569" y="6"/>
                    <a:pt x="518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2154857" y="7293887"/>
              <a:ext cx="58720" cy="53511"/>
            </a:xfrm>
            <a:custGeom>
              <a:avLst/>
              <a:gdLst/>
              <a:ahLst/>
              <a:cxnLst/>
              <a:rect l="l" t="t" r="r" b="b"/>
              <a:pathLst>
                <a:path w="1037" h="945" extrusionOk="0">
                  <a:moveTo>
                    <a:pt x="540" y="1"/>
                  </a:moveTo>
                  <a:cubicBezTo>
                    <a:pt x="499" y="1"/>
                    <a:pt x="458" y="6"/>
                    <a:pt x="417" y="18"/>
                  </a:cubicBezTo>
                  <a:cubicBezTo>
                    <a:pt x="155" y="78"/>
                    <a:pt x="1" y="328"/>
                    <a:pt x="48" y="578"/>
                  </a:cubicBezTo>
                  <a:cubicBezTo>
                    <a:pt x="111" y="806"/>
                    <a:pt x="309" y="944"/>
                    <a:pt x="524" y="944"/>
                  </a:cubicBezTo>
                  <a:cubicBezTo>
                    <a:pt x="556" y="944"/>
                    <a:pt x="588" y="941"/>
                    <a:pt x="620" y="935"/>
                  </a:cubicBezTo>
                  <a:cubicBezTo>
                    <a:pt x="870" y="875"/>
                    <a:pt x="1036" y="625"/>
                    <a:pt x="977" y="375"/>
                  </a:cubicBezTo>
                  <a:cubicBezTo>
                    <a:pt x="927" y="147"/>
                    <a:pt x="744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784929" y="7344453"/>
              <a:ext cx="55323" cy="53284"/>
            </a:xfrm>
            <a:custGeom>
              <a:avLst/>
              <a:gdLst/>
              <a:ahLst/>
              <a:cxnLst/>
              <a:rect l="l" t="t" r="r" b="b"/>
              <a:pathLst>
                <a:path w="977" h="941" extrusionOk="0">
                  <a:moveTo>
                    <a:pt x="508" y="0"/>
                  </a:moveTo>
                  <a:cubicBezTo>
                    <a:pt x="473" y="0"/>
                    <a:pt x="441" y="6"/>
                    <a:pt x="405" y="18"/>
                  </a:cubicBezTo>
                  <a:cubicBezTo>
                    <a:pt x="357" y="30"/>
                    <a:pt x="322" y="42"/>
                    <a:pt x="286" y="54"/>
                  </a:cubicBezTo>
                  <a:cubicBezTo>
                    <a:pt x="107" y="161"/>
                    <a:pt x="0" y="375"/>
                    <a:pt x="60" y="578"/>
                  </a:cubicBezTo>
                  <a:cubicBezTo>
                    <a:pt x="83" y="673"/>
                    <a:pt x="119" y="744"/>
                    <a:pt x="179" y="804"/>
                  </a:cubicBezTo>
                  <a:cubicBezTo>
                    <a:pt x="262" y="875"/>
                    <a:pt x="345" y="923"/>
                    <a:pt x="453" y="935"/>
                  </a:cubicBezTo>
                  <a:cubicBezTo>
                    <a:pt x="472" y="939"/>
                    <a:pt x="492" y="940"/>
                    <a:pt x="512" y="940"/>
                  </a:cubicBezTo>
                  <a:cubicBezTo>
                    <a:pt x="552" y="940"/>
                    <a:pt x="591" y="935"/>
                    <a:pt x="631" y="935"/>
                  </a:cubicBezTo>
                  <a:cubicBezTo>
                    <a:pt x="750" y="911"/>
                    <a:pt x="834" y="852"/>
                    <a:pt x="893" y="756"/>
                  </a:cubicBezTo>
                  <a:lnTo>
                    <a:pt x="893" y="744"/>
                  </a:lnTo>
                  <a:cubicBezTo>
                    <a:pt x="929" y="697"/>
                    <a:pt x="953" y="625"/>
                    <a:pt x="976" y="542"/>
                  </a:cubicBezTo>
                  <a:cubicBezTo>
                    <a:pt x="976" y="483"/>
                    <a:pt x="976" y="435"/>
                    <a:pt x="953" y="375"/>
                  </a:cubicBezTo>
                  <a:cubicBezTo>
                    <a:pt x="941" y="328"/>
                    <a:pt x="929" y="280"/>
                    <a:pt x="917" y="256"/>
                  </a:cubicBezTo>
                  <a:cubicBezTo>
                    <a:pt x="917" y="232"/>
                    <a:pt x="893" y="221"/>
                    <a:pt x="893" y="209"/>
                  </a:cubicBezTo>
                  <a:cubicBezTo>
                    <a:pt x="834" y="113"/>
                    <a:pt x="762" y="54"/>
                    <a:pt x="655" y="30"/>
                  </a:cubicBezTo>
                  <a:cubicBezTo>
                    <a:pt x="643" y="30"/>
                    <a:pt x="631" y="18"/>
                    <a:pt x="619" y="18"/>
                  </a:cubicBezTo>
                  <a:cubicBezTo>
                    <a:pt x="578" y="6"/>
                    <a:pt x="542" y="0"/>
                    <a:pt x="5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1977564" y="5832282"/>
              <a:ext cx="80917" cy="74349"/>
            </a:xfrm>
            <a:custGeom>
              <a:avLst/>
              <a:gdLst/>
              <a:ahLst/>
              <a:cxnLst/>
              <a:rect l="l" t="t" r="r" b="b"/>
              <a:pathLst>
                <a:path w="1429" h="1313" extrusionOk="0">
                  <a:moveTo>
                    <a:pt x="738" y="0"/>
                  </a:moveTo>
                  <a:cubicBezTo>
                    <a:pt x="687" y="0"/>
                    <a:pt x="635" y="6"/>
                    <a:pt x="584" y="18"/>
                  </a:cubicBezTo>
                  <a:cubicBezTo>
                    <a:pt x="226" y="101"/>
                    <a:pt x="0" y="458"/>
                    <a:pt x="96" y="827"/>
                  </a:cubicBezTo>
                  <a:cubicBezTo>
                    <a:pt x="119" y="934"/>
                    <a:pt x="167" y="1018"/>
                    <a:pt x="226" y="1089"/>
                  </a:cubicBezTo>
                  <a:cubicBezTo>
                    <a:pt x="298" y="1137"/>
                    <a:pt x="369" y="1196"/>
                    <a:pt x="465" y="1244"/>
                  </a:cubicBezTo>
                  <a:cubicBezTo>
                    <a:pt x="512" y="1268"/>
                    <a:pt x="572" y="1291"/>
                    <a:pt x="631" y="1303"/>
                  </a:cubicBezTo>
                  <a:cubicBezTo>
                    <a:pt x="673" y="1309"/>
                    <a:pt x="718" y="1312"/>
                    <a:pt x="762" y="1312"/>
                  </a:cubicBezTo>
                  <a:cubicBezTo>
                    <a:pt x="807" y="1312"/>
                    <a:pt x="852" y="1309"/>
                    <a:pt x="893" y="1303"/>
                  </a:cubicBezTo>
                  <a:lnTo>
                    <a:pt x="929" y="1303"/>
                  </a:lnTo>
                  <a:cubicBezTo>
                    <a:pt x="965" y="1291"/>
                    <a:pt x="1000" y="1268"/>
                    <a:pt x="1048" y="1256"/>
                  </a:cubicBezTo>
                  <a:cubicBezTo>
                    <a:pt x="1131" y="1208"/>
                    <a:pt x="1203" y="1149"/>
                    <a:pt x="1262" y="1065"/>
                  </a:cubicBezTo>
                  <a:cubicBezTo>
                    <a:pt x="1381" y="910"/>
                    <a:pt x="1429" y="708"/>
                    <a:pt x="1381" y="518"/>
                  </a:cubicBezTo>
                  <a:cubicBezTo>
                    <a:pt x="1320" y="210"/>
                    <a:pt x="1047" y="0"/>
                    <a:pt x="73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1920260" y="7329900"/>
              <a:ext cx="31031" cy="30691"/>
            </a:xfrm>
            <a:custGeom>
              <a:avLst/>
              <a:gdLst/>
              <a:ahLst/>
              <a:cxnLst/>
              <a:rect l="l" t="t" r="r" b="b"/>
              <a:pathLst>
                <a:path w="548" h="542" extrusionOk="0">
                  <a:moveTo>
                    <a:pt x="276" y="0"/>
                  </a:moveTo>
                  <a:cubicBezTo>
                    <a:pt x="268" y="0"/>
                    <a:pt x="259" y="0"/>
                    <a:pt x="250" y="1"/>
                  </a:cubicBezTo>
                  <a:lnTo>
                    <a:pt x="226" y="1"/>
                  </a:lnTo>
                  <a:cubicBezTo>
                    <a:pt x="72" y="37"/>
                    <a:pt x="0" y="168"/>
                    <a:pt x="12" y="299"/>
                  </a:cubicBezTo>
                  <a:lnTo>
                    <a:pt x="12" y="335"/>
                  </a:lnTo>
                  <a:cubicBezTo>
                    <a:pt x="54" y="461"/>
                    <a:pt x="181" y="541"/>
                    <a:pt x="300" y="541"/>
                  </a:cubicBezTo>
                  <a:cubicBezTo>
                    <a:pt x="315" y="541"/>
                    <a:pt x="331" y="540"/>
                    <a:pt x="346" y="537"/>
                  </a:cubicBezTo>
                  <a:cubicBezTo>
                    <a:pt x="393" y="525"/>
                    <a:pt x="429" y="513"/>
                    <a:pt x="465" y="478"/>
                  </a:cubicBezTo>
                  <a:cubicBezTo>
                    <a:pt x="476" y="466"/>
                    <a:pt x="488" y="454"/>
                    <a:pt x="512" y="418"/>
                  </a:cubicBezTo>
                  <a:cubicBezTo>
                    <a:pt x="536" y="359"/>
                    <a:pt x="548" y="287"/>
                    <a:pt x="536" y="216"/>
                  </a:cubicBezTo>
                  <a:cubicBezTo>
                    <a:pt x="536" y="204"/>
                    <a:pt x="524" y="180"/>
                    <a:pt x="524" y="168"/>
                  </a:cubicBezTo>
                  <a:cubicBezTo>
                    <a:pt x="491" y="69"/>
                    <a:pt x="386" y="0"/>
                    <a:pt x="2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1382889" y="7588846"/>
              <a:ext cx="31767" cy="30408"/>
            </a:xfrm>
            <a:custGeom>
              <a:avLst/>
              <a:gdLst/>
              <a:ahLst/>
              <a:cxnLst/>
              <a:rect l="l" t="t" r="r" b="b"/>
              <a:pathLst>
                <a:path w="561" h="537" extrusionOk="0">
                  <a:moveTo>
                    <a:pt x="203" y="0"/>
                  </a:moveTo>
                  <a:cubicBezTo>
                    <a:pt x="96" y="24"/>
                    <a:pt x="25" y="107"/>
                    <a:pt x="13" y="191"/>
                  </a:cubicBezTo>
                  <a:lnTo>
                    <a:pt x="13" y="203"/>
                  </a:lnTo>
                  <a:cubicBezTo>
                    <a:pt x="1" y="250"/>
                    <a:pt x="1" y="298"/>
                    <a:pt x="13" y="334"/>
                  </a:cubicBezTo>
                  <a:cubicBezTo>
                    <a:pt x="25" y="417"/>
                    <a:pt x="84" y="477"/>
                    <a:pt x="156" y="500"/>
                  </a:cubicBezTo>
                  <a:cubicBezTo>
                    <a:pt x="194" y="523"/>
                    <a:pt x="233" y="537"/>
                    <a:pt x="277" y="537"/>
                  </a:cubicBezTo>
                  <a:cubicBezTo>
                    <a:pt x="302" y="537"/>
                    <a:pt x="329" y="533"/>
                    <a:pt x="358" y="524"/>
                  </a:cubicBezTo>
                  <a:cubicBezTo>
                    <a:pt x="441" y="500"/>
                    <a:pt x="501" y="453"/>
                    <a:pt x="537" y="369"/>
                  </a:cubicBezTo>
                  <a:cubicBezTo>
                    <a:pt x="549" y="346"/>
                    <a:pt x="561" y="286"/>
                    <a:pt x="549" y="203"/>
                  </a:cubicBezTo>
                  <a:cubicBezTo>
                    <a:pt x="537" y="131"/>
                    <a:pt x="489" y="72"/>
                    <a:pt x="430" y="48"/>
                  </a:cubicBezTo>
                  <a:cubicBezTo>
                    <a:pt x="394" y="24"/>
                    <a:pt x="370" y="12"/>
                    <a:pt x="3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1662729" y="7700511"/>
              <a:ext cx="31031" cy="3103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66" y="1"/>
                  </a:moveTo>
                  <a:cubicBezTo>
                    <a:pt x="249" y="1"/>
                    <a:pt x="232" y="2"/>
                    <a:pt x="214" y="5"/>
                  </a:cubicBezTo>
                  <a:cubicBezTo>
                    <a:pt x="143" y="29"/>
                    <a:pt x="83" y="64"/>
                    <a:pt x="36" y="148"/>
                  </a:cubicBezTo>
                  <a:cubicBezTo>
                    <a:pt x="12" y="195"/>
                    <a:pt x="0" y="279"/>
                    <a:pt x="12" y="338"/>
                  </a:cubicBezTo>
                  <a:cubicBezTo>
                    <a:pt x="33" y="452"/>
                    <a:pt x="152" y="547"/>
                    <a:pt x="276" y="547"/>
                  </a:cubicBezTo>
                  <a:cubicBezTo>
                    <a:pt x="295" y="547"/>
                    <a:pt x="315" y="545"/>
                    <a:pt x="333" y="541"/>
                  </a:cubicBezTo>
                  <a:cubicBezTo>
                    <a:pt x="441" y="517"/>
                    <a:pt x="512" y="445"/>
                    <a:pt x="548" y="338"/>
                  </a:cubicBezTo>
                  <a:lnTo>
                    <a:pt x="548" y="219"/>
                  </a:lnTo>
                  <a:cubicBezTo>
                    <a:pt x="516" y="82"/>
                    <a:pt x="400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577908" y="7790828"/>
              <a:ext cx="33805" cy="30521"/>
            </a:xfrm>
            <a:custGeom>
              <a:avLst/>
              <a:gdLst/>
              <a:ahLst/>
              <a:cxnLst/>
              <a:rect l="l" t="t" r="r" b="b"/>
              <a:pathLst>
                <a:path w="597" h="539" extrusionOk="0">
                  <a:moveTo>
                    <a:pt x="292" y="1"/>
                  </a:moveTo>
                  <a:cubicBezTo>
                    <a:pt x="275" y="1"/>
                    <a:pt x="257" y="2"/>
                    <a:pt x="239" y="5"/>
                  </a:cubicBezTo>
                  <a:cubicBezTo>
                    <a:pt x="84" y="41"/>
                    <a:pt x="1" y="184"/>
                    <a:pt x="25" y="339"/>
                  </a:cubicBezTo>
                  <a:cubicBezTo>
                    <a:pt x="25" y="350"/>
                    <a:pt x="37" y="362"/>
                    <a:pt x="37" y="362"/>
                  </a:cubicBezTo>
                  <a:cubicBezTo>
                    <a:pt x="76" y="471"/>
                    <a:pt x="172" y="538"/>
                    <a:pt x="285" y="538"/>
                  </a:cubicBezTo>
                  <a:cubicBezTo>
                    <a:pt x="309" y="538"/>
                    <a:pt x="333" y="535"/>
                    <a:pt x="358" y="529"/>
                  </a:cubicBezTo>
                  <a:lnTo>
                    <a:pt x="370" y="529"/>
                  </a:lnTo>
                  <a:cubicBezTo>
                    <a:pt x="501" y="481"/>
                    <a:pt x="596" y="350"/>
                    <a:pt x="549" y="196"/>
                  </a:cubicBezTo>
                  <a:cubicBezTo>
                    <a:pt x="537" y="124"/>
                    <a:pt x="489" y="77"/>
                    <a:pt x="441" y="41"/>
                  </a:cubicBezTo>
                  <a:cubicBezTo>
                    <a:pt x="397" y="14"/>
                    <a:pt x="345" y="1"/>
                    <a:pt x="29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9"/>
            <p:cNvSpPr/>
            <p:nvPr/>
          </p:nvSpPr>
          <p:spPr>
            <a:xfrm>
              <a:off x="376323" y="7697170"/>
              <a:ext cx="33126" cy="31030"/>
            </a:xfrm>
            <a:custGeom>
              <a:avLst/>
              <a:gdLst/>
              <a:ahLst/>
              <a:cxnLst/>
              <a:rect l="l" t="t" r="r" b="b"/>
              <a:pathLst>
                <a:path w="585" h="548" extrusionOk="0">
                  <a:moveTo>
                    <a:pt x="276" y="0"/>
                  </a:moveTo>
                  <a:cubicBezTo>
                    <a:pt x="260" y="0"/>
                    <a:pt x="243" y="2"/>
                    <a:pt x="227" y="4"/>
                  </a:cubicBezTo>
                  <a:cubicBezTo>
                    <a:pt x="96" y="40"/>
                    <a:pt x="1" y="171"/>
                    <a:pt x="13" y="302"/>
                  </a:cubicBezTo>
                  <a:lnTo>
                    <a:pt x="13" y="338"/>
                  </a:lnTo>
                  <a:cubicBezTo>
                    <a:pt x="43" y="460"/>
                    <a:pt x="153" y="548"/>
                    <a:pt x="281" y="548"/>
                  </a:cubicBezTo>
                  <a:cubicBezTo>
                    <a:pt x="302" y="548"/>
                    <a:pt x="324" y="545"/>
                    <a:pt x="346" y="540"/>
                  </a:cubicBezTo>
                  <a:cubicBezTo>
                    <a:pt x="370" y="540"/>
                    <a:pt x="406" y="528"/>
                    <a:pt x="418" y="516"/>
                  </a:cubicBezTo>
                  <a:cubicBezTo>
                    <a:pt x="525" y="457"/>
                    <a:pt x="584" y="338"/>
                    <a:pt x="549" y="219"/>
                  </a:cubicBezTo>
                  <a:cubicBezTo>
                    <a:pt x="527" y="81"/>
                    <a:pt x="403" y="0"/>
                    <a:pt x="2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4" name="Google Shape;1164;p9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9"/>
          <p:cNvSpPr txBox="1">
            <a:spLocks noGrp="1"/>
          </p:cNvSpPr>
          <p:nvPr>
            <p:ph type="title"/>
          </p:nvPr>
        </p:nvSpPr>
        <p:spPr>
          <a:xfrm>
            <a:off x="4000475" y="937050"/>
            <a:ext cx="46452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66" name="Google Shape;1166;p9"/>
          <p:cNvSpPr txBox="1">
            <a:spLocks noGrp="1"/>
          </p:cNvSpPr>
          <p:nvPr>
            <p:ph type="subTitle" idx="1"/>
          </p:nvPr>
        </p:nvSpPr>
        <p:spPr>
          <a:xfrm>
            <a:off x="4000625" y="2575550"/>
            <a:ext cx="44235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1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11"/>
          <p:cNvSpPr txBox="1">
            <a:spLocks noGrp="1"/>
          </p:cNvSpPr>
          <p:nvPr>
            <p:ph type="title" hasCustomPrompt="1"/>
          </p:nvPr>
        </p:nvSpPr>
        <p:spPr>
          <a:xfrm>
            <a:off x="1025700" y="1411294"/>
            <a:ext cx="7092600" cy="17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01" name="Google Shape;1301;p11"/>
          <p:cNvSpPr txBox="1">
            <a:spLocks noGrp="1"/>
          </p:cNvSpPr>
          <p:nvPr>
            <p:ph type="subTitle" idx="1"/>
          </p:nvPr>
        </p:nvSpPr>
        <p:spPr>
          <a:xfrm>
            <a:off x="1283925" y="3235106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02" name="Google Shape;1302;p11"/>
          <p:cNvGrpSpPr/>
          <p:nvPr/>
        </p:nvGrpSpPr>
        <p:grpSpPr>
          <a:xfrm rot="10800000" flipH="1">
            <a:off x="5136556" y="3277534"/>
            <a:ext cx="4037062" cy="1568292"/>
            <a:chOff x="874500" y="1324100"/>
            <a:chExt cx="2298225" cy="892800"/>
          </a:xfrm>
        </p:grpSpPr>
        <p:sp>
          <p:nvSpPr>
            <p:cNvPr id="1303" name="Google Shape;1303;p11"/>
            <p:cNvSpPr/>
            <p:nvPr/>
          </p:nvSpPr>
          <p:spPr>
            <a:xfrm>
              <a:off x="3108700" y="1324100"/>
              <a:ext cx="64025" cy="42300"/>
            </a:xfrm>
            <a:custGeom>
              <a:avLst/>
              <a:gdLst/>
              <a:ahLst/>
              <a:cxnLst/>
              <a:rect l="l" t="t" r="r" b="b"/>
              <a:pathLst>
                <a:path w="2561" h="1692" extrusionOk="0">
                  <a:moveTo>
                    <a:pt x="1918" y="1"/>
                  </a:moveTo>
                  <a:lnTo>
                    <a:pt x="1918" y="12"/>
                  </a:lnTo>
                  <a:lnTo>
                    <a:pt x="25" y="1334"/>
                  </a:lnTo>
                  <a:lnTo>
                    <a:pt x="1" y="1417"/>
                  </a:lnTo>
                  <a:cubicBezTo>
                    <a:pt x="72" y="1489"/>
                    <a:pt x="132" y="1572"/>
                    <a:pt x="156" y="1691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1"/>
            <p:cNvSpPr/>
            <p:nvPr/>
          </p:nvSpPr>
          <p:spPr>
            <a:xfrm>
              <a:off x="3100375" y="1324400"/>
              <a:ext cx="24425" cy="35450"/>
            </a:xfrm>
            <a:custGeom>
              <a:avLst/>
              <a:gdLst/>
              <a:ahLst/>
              <a:cxnLst/>
              <a:rect l="l" t="t" r="r" b="b"/>
              <a:pathLst>
                <a:path w="977" h="1418" extrusionOk="0">
                  <a:moveTo>
                    <a:pt x="572" y="0"/>
                  </a:moveTo>
                  <a:lnTo>
                    <a:pt x="1" y="1263"/>
                  </a:lnTo>
                  <a:cubicBezTo>
                    <a:pt x="120" y="1286"/>
                    <a:pt x="239" y="1346"/>
                    <a:pt x="334" y="1417"/>
                  </a:cubicBezTo>
                  <a:lnTo>
                    <a:pt x="358" y="1346"/>
                  </a:lnTo>
                  <a:lnTo>
                    <a:pt x="977" y="12"/>
                  </a:lnTo>
                  <a:lnTo>
                    <a:pt x="572" y="1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1"/>
            <p:cNvSpPr/>
            <p:nvPr/>
          </p:nvSpPr>
          <p:spPr>
            <a:xfrm>
              <a:off x="2658050" y="1324100"/>
              <a:ext cx="77725" cy="101225"/>
            </a:xfrm>
            <a:custGeom>
              <a:avLst/>
              <a:gdLst/>
              <a:ahLst/>
              <a:cxnLst/>
              <a:rect l="l" t="t" r="r" b="b"/>
              <a:pathLst>
                <a:path w="3109" h="4049" extrusionOk="0">
                  <a:moveTo>
                    <a:pt x="2668" y="1"/>
                  </a:moveTo>
                  <a:lnTo>
                    <a:pt x="1" y="3834"/>
                  </a:lnTo>
                  <a:cubicBezTo>
                    <a:pt x="120" y="3894"/>
                    <a:pt x="227" y="3953"/>
                    <a:pt x="298" y="4049"/>
                  </a:cubicBezTo>
                  <a:lnTo>
                    <a:pt x="31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1"/>
            <p:cNvSpPr/>
            <p:nvPr/>
          </p:nvSpPr>
          <p:spPr>
            <a:xfrm>
              <a:off x="3039950" y="1324100"/>
              <a:ext cx="46750" cy="37525"/>
            </a:xfrm>
            <a:custGeom>
              <a:avLst/>
              <a:gdLst/>
              <a:ahLst/>
              <a:cxnLst/>
              <a:rect l="l" t="t" r="r" b="b"/>
              <a:pathLst>
                <a:path w="1870" h="1501" extrusionOk="0">
                  <a:moveTo>
                    <a:pt x="1" y="1"/>
                  </a:moveTo>
                  <a:lnTo>
                    <a:pt x="1" y="12"/>
                  </a:lnTo>
                  <a:lnTo>
                    <a:pt x="1144" y="1239"/>
                  </a:lnTo>
                  <a:lnTo>
                    <a:pt x="1870" y="1501"/>
                  </a:lnTo>
                  <a:lnTo>
                    <a:pt x="1870" y="1489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1"/>
            <p:cNvSpPr/>
            <p:nvPr/>
          </p:nvSpPr>
          <p:spPr>
            <a:xfrm>
              <a:off x="3095625" y="1382750"/>
              <a:ext cx="10725" cy="6125"/>
            </a:xfrm>
            <a:custGeom>
              <a:avLst/>
              <a:gdLst/>
              <a:ahLst/>
              <a:cxnLst/>
              <a:rect l="l" t="t" r="r" b="b"/>
              <a:pathLst>
                <a:path w="429" h="245" extrusionOk="0">
                  <a:moveTo>
                    <a:pt x="405" y="0"/>
                  </a:moveTo>
                  <a:lnTo>
                    <a:pt x="405" y="0"/>
                  </a:lnTo>
                  <a:cubicBezTo>
                    <a:pt x="357" y="36"/>
                    <a:pt x="298" y="48"/>
                    <a:pt x="250" y="60"/>
                  </a:cubicBezTo>
                  <a:cubicBezTo>
                    <a:pt x="214" y="72"/>
                    <a:pt x="176" y="78"/>
                    <a:pt x="134" y="78"/>
                  </a:cubicBezTo>
                  <a:cubicBezTo>
                    <a:pt x="92" y="78"/>
                    <a:pt x="48" y="72"/>
                    <a:pt x="0" y="60"/>
                  </a:cubicBezTo>
                  <a:lnTo>
                    <a:pt x="0" y="60"/>
                  </a:lnTo>
                  <a:lnTo>
                    <a:pt x="107" y="179"/>
                  </a:lnTo>
                  <a:cubicBezTo>
                    <a:pt x="139" y="224"/>
                    <a:pt x="189" y="245"/>
                    <a:pt x="239" y="245"/>
                  </a:cubicBezTo>
                  <a:cubicBezTo>
                    <a:pt x="282" y="245"/>
                    <a:pt x="324" y="230"/>
                    <a:pt x="357" y="203"/>
                  </a:cubicBezTo>
                  <a:cubicBezTo>
                    <a:pt x="417" y="155"/>
                    <a:pt x="429" y="60"/>
                    <a:pt x="40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1"/>
            <p:cNvSpPr/>
            <p:nvPr/>
          </p:nvSpPr>
          <p:spPr>
            <a:xfrm>
              <a:off x="2519350" y="1324100"/>
              <a:ext cx="119375" cy="105400"/>
            </a:xfrm>
            <a:custGeom>
              <a:avLst/>
              <a:gdLst/>
              <a:ahLst/>
              <a:cxnLst/>
              <a:rect l="l" t="t" r="r" b="b"/>
              <a:pathLst>
                <a:path w="4775" h="4216" extrusionOk="0">
                  <a:moveTo>
                    <a:pt x="1" y="1"/>
                  </a:moveTo>
                  <a:lnTo>
                    <a:pt x="4477" y="4180"/>
                  </a:lnTo>
                  <a:lnTo>
                    <a:pt x="4549" y="4215"/>
                  </a:lnTo>
                  <a:cubicBezTo>
                    <a:pt x="4608" y="4108"/>
                    <a:pt x="4692" y="4037"/>
                    <a:pt x="4775" y="3953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1"/>
            <p:cNvSpPr/>
            <p:nvPr/>
          </p:nvSpPr>
          <p:spPr>
            <a:xfrm>
              <a:off x="2959575" y="1324400"/>
              <a:ext cx="127425" cy="44675"/>
            </a:xfrm>
            <a:custGeom>
              <a:avLst/>
              <a:gdLst/>
              <a:ahLst/>
              <a:cxnLst/>
              <a:rect l="l" t="t" r="r" b="b"/>
              <a:pathLst>
                <a:path w="5097" h="1787" extrusionOk="0">
                  <a:moveTo>
                    <a:pt x="1" y="0"/>
                  </a:moveTo>
                  <a:lnTo>
                    <a:pt x="4847" y="1786"/>
                  </a:lnTo>
                  <a:lnTo>
                    <a:pt x="5001" y="1763"/>
                  </a:lnTo>
                  <a:cubicBezTo>
                    <a:pt x="5013" y="1655"/>
                    <a:pt x="5037" y="1560"/>
                    <a:pt x="5097" y="1489"/>
                  </a:cubicBezTo>
                  <a:lnTo>
                    <a:pt x="4370" y="1227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1"/>
            <p:cNvSpPr/>
            <p:nvPr/>
          </p:nvSpPr>
          <p:spPr>
            <a:xfrm>
              <a:off x="2669975" y="1368450"/>
              <a:ext cx="416425" cy="72950"/>
            </a:xfrm>
            <a:custGeom>
              <a:avLst/>
              <a:gdLst/>
              <a:ahLst/>
              <a:cxnLst/>
              <a:rect l="l" t="t" r="r" b="b"/>
              <a:pathLst>
                <a:path w="16657" h="2918" extrusionOk="0">
                  <a:moveTo>
                    <a:pt x="16585" y="1"/>
                  </a:moveTo>
                  <a:lnTo>
                    <a:pt x="16419" y="24"/>
                  </a:lnTo>
                  <a:lnTo>
                    <a:pt x="0" y="2560"/>
                  </a:lnTo>
                  <a:cubicBezTo>
                    <a:pt x="12" y="2584"/>
                    <a:pt x="12" y="2620"/>
                    <a:pt x="36" y="2644"/>
                  </a:cubicBezTo>
                  <a:cubicBezTo>
                    <a:pt x="60" y="2739"/>
                    <a:pt x="60" y="2822"/>
                    <a:pt x="60" y="2918"/>
                  </a:cubicBezTo>
                  <a:lnTo>
                    <a:pt x="16657" y="358"/>
                  </a:lnTo>
                  <a:cubicBezTo>
                    <a:pt x="16621" y="310"/>
                    <a:pt x="16609" y="251"/>
                    <a:pt x="16597" y="203"/>
                  </a:cubicBezTo>
                  <a:cubicBezTo>
                    <a:pt x="16585" y="132"/>
                    <a:pt x="16585" y="72"/>
                    <a:pt x="16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1"/>
            <p:cNvSpPr/>
            <p:nvPr/>
          </p:nvSpPr>
          <p:spPr>
            <a:xfrm>
              <a:off x="2464575" y="1378875"/>
              <a:ext cx="629275" cy="804275"/>
            </a:xfrm>
            <a:custGeom>
              <a:avLst/>
              <a:gdLst/>
              <a:ahLst/>
              <a:cxnLst/>
              <a:rect l="l" t="t" r="r" b="b"/>
              <a:pathLst>
                <a:path w="25171" h="32171" extrusionOk="0">
                  <a:moveTo>
                    <a:pt x="24885" y="0"/>
                  </a:moveTo>
                  <a:lnTo>
                    <a:pt x="1" y="31945"/>
                  </a:lnTo>
                  <a:cubicBezTo>
                    <a:pt x="108" y="31992"/>
                    <a:pt x="203" y="32064"/>
                    <a:pt x="287" y="32171"/>
                  </a:cubicBezTo>
                  <a:lnTo>
                    <a:pt x="25171" y="203"/>
                  </a:lnTo>
                  <a:cubicBezTo>
                    <a:pt x="25063" y="155"/>
                    <a:pt x="24956" y="84"/>
                    <a:pt x="2488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1"/>
            <p:cNvSpPr/>
            <p:nvPr/>
          </p:nvSpPr>
          <p:spPr>
            <a:xfrm>
              <a:off x="2489575" y="1454775"/>
              <a:ext cx="155400" cy="285775"/>
            </a:xfrm>
            <a:custGeom>
              <a:avLst/>
              <a:gdLst/>
              <a:ahLst/>
              <a:cxnLst/>
              <a:rect l="l" t="t" r="r" b="b"/>
              <a:pathLst>
                <a:path w="6216" h="11431" extrusionOk="0">
                  <a:moveTo>
                    <a:pt x="5906" y="0"/>
                  </a:moveTo>
                  <a:lnTo>
                    <a:pt x="1" y="11264"/>
                  </a:lnTo>
                  <a:cubicBezTo>
                    <a:pt x="120" y="11311"/>
                    <a:pt x="227" y="11371"/>
                    <a:pt x="322" y="11430"/>
                  </a:cubicBezTo>
                  <a:lnTo>
                    <a:pt x="6216" y="179"/>
                  </a:lnTo>
                  <a:cubicBezTo>
                    <a:pt x="6097" y="143"/>
                    <a:pt x="6002" y="84"/>
                    <a:pt x="5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1"/>
            <p:cNvSpPr/>
            <p:nvPr/>
          </p:nvSpPr>
          <p:spPr>
            <a:xfrm>
              <a:off x="2481850" y="1387200"/>
              <a:ext cx="1500" cy="2400"/>
            </a:xfrm>
            <a:custGeom>
              <a:avLst/>
              <a:gdLst/>
              <a:ahLst/>
              <a:cxnLst/>
              <a:rect l="l" t="t" r="r" b="b"/>
              <a:pathLst>
                <a:path w="60" h="96" extrusionOk="0">
                  <a:moveTo>
                    <a:pt x="0" y="1"/>
                  </a:moveTo>
                  <a:lnTo>
                    <a:pt x="0" y="96"/>
                  </a:lnTo>
                  <a:cubicBezTo>
                    <a:pt x="24" y="60"/>
                    <a:pt x="36" y="36"/>
                    <a:pt x="60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1"/>
            <p:cNvSpPr/>
            <p:nvPr/>
          </p:nvSpPr>
          <p:spPr>
            <a:xfrm>
              <a:off x="2482450" y="1324400"/>
              <a:ext cx="12225" cy="56575"/>
            </a:xfrm>
            <a:custGeom>
              <a:avLst/>
              <a:gdLst/>
              <a:ahLst/>
              <a:cxnLst/>
              <a:rect l="l" t="t" r="r" b="b"/>
              <a:pathLst>
                <a:path w="489" h="2263" extrusionOk="0">
                  <a:moveTo>
                    <a:pt x="131" y="0"/>
                  </a:moveTo>
                  <a:lnTo>
                    <a:pt x="0" y="2132"/>
                  </a:lnTo>
                  <a:lnTo>
                    <a:pt x="357" y="226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1"/>
            <p:cNvSpPr/>
            <p:nvPr/>
          </p:nvSpPr>
          <p:spPr>
            <a:xfrm>
              <a:off x="2461300" y="1397025"/>
              <a:ext cx="28600" cy="338450"/>
            </a:xfrm>
            <a:custGeom>
              <a:avLst/>
              <a:gdLst/>
              <a:ahLst/>
              <a:cxnLst/>
              <a:rect l="l" t="t" r="r" b="b"/>
              <a:pathLst>
                <a:path w="1144" h="13538" extrusionOk="0">
                  <a:moveTo>
                    <a:pt x="799" y="1"/>
                  </a:moveTo>
                  <a:lnTo>
                    <a:pt x="1" y="13455"/>
                  </a:lnTo>
                  <a:cubicBezTo>
                    <a:pt x="1" y="13478"/>
                    <a:pt x="1" y="13514"/>
                    <a:pt x="13" y="13538"/>
                  </a:cubicBezTo>
                  <a:cubicBezTo>
                    <a:pt x="60" y="13526"/>
                    <a:pt x="84" y="13514"/>
                    <a:pt x="132" y="13514"/>
                  </a:cubicBezTo>
                  <a:lnTo>
                    <a:pt x="358" y="13467"/>
                  </a:lnTo>
                  <a:lnTo>
                    <a:pt x="1144" y="203"/>
                  </a:lnTo>
                  <a:lnTo>
                    <a:pt x="1144" y="203"/>
                  </a:lnTo>
                  <a:cubicBezTo>
                    <a:pt x="1129" y="206"/>
                    <a:pt x="1114" y="207"/>
                    <a:pt x="1098" y="207"/>
                  </a:cubicBezTo>
                  <a:cubicBezTo>
                    <a:pt x="979" y="207"/>
                    <a:pt x="851" y="127"/>
                    <a:pt x="79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1"/>
            <p:cNvSpPr/>
            <p:nvPr/>
          </p:nvSpPr>
          <p:spPr>
            <a:xfrm>
              <a:off x="2299675" y="1324400"/>
              <a:ext cx="333400" cy="114025"/>
            </a:xfrm>
            <a:custGeom>
              <a:avLst/>
              <a:gdLst/>
              <a:ahLst/>
              <a:cxnLst/>
              <a:rect l="l" t="t" r="r" b="b"/>
              <a:pathLst>
                <a:path w="13336" h="4561" extrusionOk="0">
                  <a:moveTo>
                    <a:pt x="36" y="0"/>
                  </a:moveTo>
                  <a:lnTo>
                    <a:pt x="1" y="24"/>
                  </a:lnTo>
                  <a:lnTo>
                    <a:pt x="7299" y="2513"/>
                  </a:lnTo>
                  <a:lnTo>
                    <a:pt x="7359" y="2537"/>
                  </a:lnTo>
                  <a:cubicBezTo>
                    <a:pt x="7394" y="2501"/>
                    <a:pt x="7442" y="2477"/>
                    <a:pt x="7502" y="2453"/>
                  </a:cubicBezTo>
                  <a:cubicBezTo>
                    <a:pt x="7522" y="2451"/>
                    <a:pt x="7542" y="2449"/>
                    <a:pt x="7561" y="2449"/>
                  </a:cubicBezTo>
                  <a:cubicBezTo>
                    <a:pt x="7719" y="2449"/>
                    <a:pt x="7864" y="2533"/>
                    <a:pt x="7906" y="2691"/>
                  </a:cubicBezTo>
                  <a:lnTo>
                    <a:pt x="7906" y="2727"/>
                  </a:lnTo>
                  <a:lnTo>
                    <a:pt x="13240" y="4561"/>
                  </a:lnTo>
                  <a:cubicBezTo>
                    <a:pt x="13240" y="4430"/>
                    <a:pt x="13276" y="4322"/>
                    <a:pt x="13336" y="4215"/>
                  </a:cubicBezTo>
                  <a:lnTo>
                    <a:pt x="13264" y="4180"/>
                  </a:lnTo>
                  <a:lnTo>
                    <a:pt x="7668" y="2263"/>
                  </a:lnTo>
                  <a:lnTo>
                    <a:pt x="7311" y="2144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1"/>
            <p:cNvSpPr/>
            <p:nvPr/>
          </p:nvSpPr>
          <p:spPr>
            <a:xfrm>
              <a:off x="2163950" y="1324400"/>
              <a:ext cx="136950" cy="109550"/>
            </a:xfrm>
            <a:custGeom>
              <a:avLst/>
              <a:gdLst/>
              <a:ahLst/>
              <a:cxnLst/>
              <a:rect l="l" t="t" r="r" b="b"/>
              <a:pathLst>
                <a:path w="5478" h="4382" extrusionOk="0">
                  <a:moveTo>
                    <a:pt x="4918" y="0"/>
                  </a:moveTo>
                  <a:lnTo>
                    <a:pt x="0" y="4025"/>
                  </a:lnTo>
                  <a:lnTo>
                    <a:pt x="131" y="4382"/>
                  </a:lnTo>
                  <a:lnTo>
                    <a:pt x="5454" y="12"/>
                  </a:lnTo>
                  <a:lnTo>
                    <a:pt x="5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1"/>
            <p:cNvSpPr/>
            <p:nvPr/>
          </p:nvSpPr>
          <p:spPr>
            <a:xfrm>
              <a:off x="1971375" y="1430950"/>
              <a:ext cx="188425" cy="158400"/>
            </a:xfrm>
            <a:custGeom>
              <a:avLst/>
              <a:gdLst/>
              <a:ahLst/>
              <a:cxnLst/>
              <a:rect l="l" t="t" r="r" b="b"/>
              <a:pathLst>
                <a:path w="7537" h="6336" extrusionOk="0">
                  <a:moveTo>
                    <a:pt x="7406" y="1"/>
                  </a:moveTo>
                  <a:lnTo>
                    <a:pt x="0" y="6073"/>
                  </a:lnTo>
                  <a:cubicBezTo>
                    <a:pt x="95" y="6145"/>
                    <a:pt x="179" y="6228"/>
                    <a:pt x="238" y="6335"/>
                  </a:cubicBezTo>
                  <a:lnTo>
                    <a:pt x="7537" y="358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1"/>
            <p:cNvSpPr/>
            <p:nvPr/>
          </p:nvSpPr>
          <p:spPr>
            <a:xfrm>
              <a:off x="2269925" y="1742600"/>
              <a:ext cx="5075" cy="3000"/>
            </a:xfrm>
            <a:custGeom>
              <a:avLst/>
              <a:gdLst/>
              <a:ahLst/>
              <a:cxnLst/>
              <a:rect l="l" t="t" r="r" b="b"/>
              <a:pathLst>
                <a:path w="203" h="120" extrusionOk="0">
                  <a:moveTo>
                    <a:pt x="143" y="1"/>
                  </a:moveTo>
                  <a:cubicBezTo>
                    <a:pt x="95" y="1"/>
                    <a:pt x="48" y="1"/>
                    <a:pt x="0" y="13"/>
                  </a:cubicBezTo>
                  <a:cubicBezTo>
                    <a:pt x="36" y="96"/>
                    <a:pt x="107" y="120"/>
                    <a:pt x="202" y="120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1"/>
            <p:cNvSpPr/>
            <p:nvPr/>
          </p:nvSpPr>
          <p:spPr>
            <a:xfrm>
              <a:off x="2117800" y="1324100"/>
              <a:ext cx="141425" cy="365850"/>
            </a:xfrm>
            <a:custGeom>
              <a:avLst/>
              <a:gdLst/>
              <a:ahLst/>
              <a:cxnLst/>
              <a:rect l="l" t="t" r="r" b="b"/>
              <a:pathLst>
                <a:path w="5657" h="14634" extrusionOk="0">
                  <a:moveTo>
                    <a:pt x="1" y="1"/>
                  </a:moveTo>
                  <a:lnTo>
                    <a:pt x="1549" y="4275"/>
                  </a:lnTo>
                  <a:lnTo>
                    <a:pt x="1680" y="4632"/>
                  </a:lnTo>
                  <a:lnTo>
                    <a:pt x="5335" y="14633"/>
                  </a:lnTo>
                  <a:cubicBezTo>
                    <a:pt x="5430" y="14574"/>
                    <a:pt x="5537" y="14514"/>
                    <a:pt x="5656" y="14479"/>
                  </a:cubicBezTo>
                  <a:lnTo>
                    <a:pt x="1977" y="4370"/>
                  </a:lnTo>
                  <a:lnTo>
                    <a:pt x="1846" y="4013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1"/>
            <p:cNvSpPr/>
            <p:nvPr/>
          </p:nvSpPr>
          <p:spPr>
            <a:xfrm>
              <a:off x="2450600" y="1814350"/>
              <a:ext cx="27100" cy="362275"/>
            </a:xfrm>
            <a:custGeom>
              <a:avLst/>
              <a:gdLst/>
              <a:ahLst/>
              <a:cxnLst/>
              <a:rect l="l" t="t" r="r" b="b"/>
              <a:pathLst>
                <a:path w="1084" h="14491" extrusionOk="0">
                  <a:moveTo>
                    <a:pt x="726" y="0"/>
                  </a:moveTo>
                  <a:lnTo>
                    <a:pt x="0" y="14490"/>
                  </a:lnTo>
                  <a:cubicBezTo>
                    <a:pt x="12" y="14490"/>
                    <a:pt x="12" y="14490"/>
                    <a:pt x="24" y="14466"/>
                  </a:cubicBezTo>
                  <a:cubicBezTo>
                    <a:pt x="87" y="14452"/>
                    <a:pt x="154" y="14446"/>
                    <a:pt x="220" y="14446"/>
                  </a:cubicBezTo>
                  <a:cubicBezTo>
                    <a:pt x="267" y="14446"/>
                    <a:pt x="313" y="14449"/>
                    <a:pt x="357" y="14454"/>
                  </a:cubicBezTo>
                  <a:lnTo>
                    <a:pt x="1084" y="0"/>
                  </a:lnTo>
                  <a:lnTo>
                    <a:pt x="1084" y="0"/>
                  </a:lnTo>
                  <a:cubicBezTo>
                    <a:pt x="1030" y="16"/>
                    <a:pt x="976" y="23"/>
                    <a:pt x="922" y="23"/>
                  </a:cubicBezTo>
                  <a:cubicBezTo>
                    <a:pt x="857" y="23"/>
                    <a:pt x="792" y="13"/>
                    <a:pt x="7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1"/>
            <p:cNvSpPr/>
            <p:nvPr/>
          </p:nvSpPr>
          <p:spPr>
            <a:xfrm>
              <a:off x="2273475" y="1738150"/>
              <a:ext cx="176850" cy="439950"/>
            </a:xfrm>
            <a:custGeom>
              <a:avLst/>
              <a:gdLst/>
              <a:ahLst/>
              <a:cxnLst/>
              <a:rect l="l" t="t" r="r" b="b"/>
              <a:pathLst>
                <a:path w="7074" h="17598" extrusionOk="0">
                  <a:moveTo>
                    <a:pt x="334" y="0"/>
                  </a:moveTo>
                  <a:cubicBezTo>
                    <a:pt x="239" y="72"/>
                    <a:pt x="132" y="131"/>
                    <a:pt x="1" y="167"/>
                  </a:cubicBezTo>
                  <a:lnTo>
                    <a:pt x="37" y="286"/>
                  </a:lnTo>
                  <a:lnTo>
                    <a:pt x="6514" y="17097"/>
                  </a:lnTo>
                  <a:lnTo>
                    <a:pt x="6930" y="17598"/>
                  </a:lnTo>
                  <a:cubicBezTo>
                    <a:pt x="6978" y="17562"/>
                    <a:pt x="7014" y="17550"/>
                    <a:pt x="7073" y="1753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1"/>
            <p:cNvSpPr/>
            <p:nvPr/>
          </p:nvSpPr>
          <p:spPr>
            <a:xfrm>
              <a:off x="2293425" y="1714325"/>
              <a:ext cx="141725" cy="60150"/>
            </a:xfrm>
            <a:custGeom>
              <a:avLst/>
              <a:gdLst/>
              <a:ahLst/>
              <a:cxnLst/>
              <a:rect l="l" t="t" r="r" b="b"/>
              <a:pathLst>
                <a:path w="5669" h="2406" extrusionOk="0">
                  <a:moveTo>
                    <a:pt x="60" y="1"/>
                  </a:moveTo>
                  <a:cubicBezTo>
                    <a:pt x="60" y="120"/>
                    <a:pt x="48" y="251"/>
                    <a:pt x="1" y="370"/>
                  </a:cubicBezTo>
                  <a:lnTo>
                    <a:pt x="5620" y="2406"/>
                  </a:lnTo>
                  <a:cubicBezTo>
                    <a:pt x="5620" y="2287"/>
                    <a:pt x="5644" y="2156"/>
                    <a:pt x="5668" y="2037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1"/>
            <p:cNvSpPr/>
            <p:nvPr/>
          </p:nvSpPr>
          <p:spPr>
            <a:xfrm>
              <a:off x="1976725" y="1600625"/>
              <a:ext cx="267625" cy="103300"/>
            </a:xfrm>
            <a:custGeom>
              <a:avLst/>
              <a:gdLst/>
              <a:ahLst/>
              <a:cxnLst/>
              <a:rect l="l" t="t" r="r" b="b"/>
              <a:pathLst>
                <a:path w="10705" h="4132" extrusionOk="0">
                  <a:moveTo>
                    <a:pt x="108" y="0"/>
                  </a:moveTo>
                  <a:cubicBezTo>
                    <a:pt x="108" y="120"/>
                    <a:pt x="60" y="239"/>
                    <a:pt x="0" y="334"/>
                  </a:cubicBezTo>
                  <a:lnTo>
                    <a:pt x="10490" y="4132"/>
                  </a:lnTo>
                  <a:cubicBezTo>
                    <a:pt x="10561" y="4013"/>
                    <a:pt x="10621" y="3906"/>
                    <a:pt x="10704" y="3822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1"/>
            <p:cNvSpPr/>
            <p:nvPr/>
          </p:nvSpPr>
          <p:spPr>
            <a:xfrm>
              <a:off x="1969275" y="1610450"/>
              <a:ext cx="477475" cy="573900"/>
            </a:xfrm>
            <a:custGeom>
              <a:avLst/>
              <a:gdLst/>
              <a:ahLst/>
              <a:cxnLst/>
              <a:rect l="l" t="t" r="r" b="b"/>
              <a:pathLst>
                <a:path w="19099" h="22956" extrusionOk="0">
                  <a:moveTo>
                    <a:pt x="275" y="0"/>
                  </a:moveTo>
                  <a:cubicBezTo>
                    <a:pt x="203" y="108"/>
                    <a:pt x="108" y="179"/>
                    <a:pt x="1" y="262"/>
                  </a:cubicBezTo>
                  <a:lnTo>
                    <a:pt x="18825" y="22956"/>
                  </a:lnTo>
                  <a:cubicBezTo>
                    <a:pt x="18896" y="22848"/>
                    <a:pt x="18991" y="22777"/>
                    <a:pt x="19098" y="22717"/>
                  </a:cubicBezTo>
                  <a:lnTo>
                    <a:pt x="18682" y="2222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1"/>
            <p:cNvSpPr/>
            <p:nvPr/>
          </p:nvSpPr>
          <p:spPr>
            <a:xfrm>
              <a:off x="1726400" y="1324400"/>
              <a:ext cx="224450" cy="261075"/>
            </a:xfrm>
            <a:custGeom>
              <a:avLst/>
              <a:gdLst/>
              <a:ahLst/>
              <a:cxnLst/>
              <a:rect l="l" t="t" r="r" b="b"/>
              <a:pathLst>
                <a:path w="8978" h="10443" extrusionOk="0">
                  <a:moveTo>
                    <a:pt x="0" y="0"/>
                  </a:moveTo>
                  <a:lnTo>
                    <a:pt x="8680" y="10442"/>
                  </a:lnTo>
                  <a:cubicBezTo>
                    <a:pt x="8763" y="10359"/>
                    <a:pt x="8870" y="10287"/>
                    <a:pt x="8978" y="10240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1"/>
            <p:cNvSpPr/>
            <p:nvPr/>
          </p:nvSpPr>
          <p:spPr>
            <a:xfrm>
              <a:off x="1592450" y="1416675"/>
              <a:ext cx="110450" cy="205100"/>
            </a:xfrm>
            <a:custGeom>
              <a:avLst/>
              <a:gdLst/>
              <a:ahLst/>
              <a:cxnLst/>
              <a:rect l="l" t="t" r="r" b="b"/>
              <a:pathLst>
                <a:path w="4418" h="8204" extrusionOk="0">
                  <a:moveTo>
                    <a:pt x="334" y="0"/>
                  </a:moveTo>
                  <a:cubicBezTo>
                    <a:pt x="239" y="60"/>
                    <a:pt x="155" y="108"/>
                    <a:pt x="48" y="131"/>
                  </a:cubicBezTo>
                  <a:cubicBezTo>
                    <a:pt x="44" y="127"/>
                    <a:pt x="39" y="126"/>
                    <a:pt x="33" y="126"/>
                  </a:cubicBezTo>
                  <a:cubicBezTo>
                    <a:pt x="22" y="126"/>
                    <a:pt x="8" y="131"/>
                    <a:pt x="0" y="131"/>
                  </a:cubicBezTo>
                  <a:lnTo>
                    <a:pt x="4108" y="8204"/>
                  </a:lnTo>
                  <a:cubicBezTo>
                    <a:pt x="4203" y="8132"/>
                    <a:pt x="4299" y="8073"/>
                    <a:pt x="4418" y="802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1"/>
            <p:cNvSpPr/>
            <p:nvPr/>
          </p:nvSpPr>
          <p:spPr>
            <a:xfrm>
              <a:off x="1346575" y="1669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1"/>
            <p:cNvSpPr/>
            <p:nvPr/>
          </p:nvSpPr>
          <p:spPr>
            <a:xfrm>
              <a:off x="1593350" y="1324400"/>
              <a:ext cx="59850" cy="58675"/>
            </a:xfrm>
            <a:custGeom>
              <a:avLst/>
              <a:gdLst/>
              <a:ahLst/>
              <a:cxnLst/>
              <a:rect l="l" t="t" r="r" b="b"/>
              <a:pathLst>
                <a:path w="2394" h="2347" extrusionOk="0">
                  <a:moveTo>
                    <a:pt x="1905" y="0"/>
                  </a:moveTo>
                  <a:lnTo>
                    <a:pt x="0" y="2191"/>
                  </a:lnTo>
                  <a:cubicBezTo>
                    <a:pt x="119" y="2215"/>
                    <a:pt x="238" y="2275"/>
                    <a:pt x="334" y="2346"/>
                  </a:cubicBezTo>
                  <a:lnTo>
                    <a:pt x="2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1"/>
            <p:cNvSpPr/>
            <p:nvPr/>
          </p:nvSpPr>
          <p:spPr>
            <a:xfrm>
              <a:off x="1345100" y="166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1"/>
            <p:cNvSpPr/>
            <p:nvPr/>
          </p:nvSpPr>
          <p:spPr>
            <a:xfrm>
              <a:off x="1348075" y="167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1"/>
            <p:cNvSpPr/>
            <p:nvPr/>
          </p:nvSpPr>
          <p:spPr>
            <a:xfrm>
              <a:off x="1354625" y="1406550"/>
              <a:ext cx="219700" cy="254225"/>
            </a:xfrm>
            <a:custGeom>
              <a:avLst/>
              <a:gdLst/>
              <a:ahLst/>
              <a:cxnLst/>
              <a:rect l="l" t="t" r="r" b="b"/>
              <a:pathLst>
                <a:path w="8788" h="10169" extrusionOk="0">
                  <a:moveTo>
                    <a:pt x="8573" y="1"/>
                  </a:moveTo>
                  <a:lnTo>
                    <a:pt x="215" y="9561"/>
                  </a:lnTo>
                  <a:lnTo>
                    <a:pt x="0" y="10169"/>
                  </a:lnTo>
                  <a:lnTo>
                    <a:pt x="0" y="10169"/>
                  </a:lnTo>
                  <a:lnTo>
                    <a:pt x="167" y="10157"/>
                  </a:lnTo>
                  <a:lnTo>
                    <a:pt x="8787" y="322"/>
                  </a:lnTo>
                  <a:cubicBezTo>
                    <a:pt x="8692" y="227"/>
                    <a:pt x="8620" y="120"/>
                    <a:pt x="857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1"/>
            <p:cNvSpPr/>
            <p:nvPr/>
          </p:nvSpPr>
          <p:spPr>
            <a:xfrm>
              <a:off x="1345700" y="166967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1"/>
                  </a:moveTo>
                  <a:cubicBezTo>
                    <a:pt x="0" y="13"/>
                    <a:pt x="24" y="13"/>
                    <a:pt x="24" y="13"/>
                  </a:cubicBezTo>
                  <a:cubicBezTo>
                    <a:pt x="2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1"/>
            <p:cNvSpPr/>
            <p:nvPr/>
          </p:nvSpPr>
          <p:spPr>
            <a:xfrm>
              <a:off x="1348675" y="1635750"/>
              <a:ext cx="339650" cy="34250"/>
            </a:xfrm>
            <a:custGeom>
              <a:avLst/>
              <a:gdLst/>
              <a:ahLst/>
              <a:cxnLst/>
              <a:rect l="l" t="t" r="r" b="b"/>
              <a:pathLst>
                <a:path w="13586" h="1370" extrusionOk="0">
                  <a:moveTo>
                    <a:pt x="13550" y="0"/>
                  </a:moveTo>
                  <a:lnTo>
                    <a:pt x="393" y="989"/>
                  </a:lnTo>
                  <a:lnTo>
                    <a:pt x="226" y="1001"/>
                  </a:lnTo>
                  <a:lnTo>
                    <a:pt x="131" y="1274"/>
                  </a:lnTo>
                  <a:lnTo>
                    <a:pt x="131" y="1286"/>
                  </a:lnTo>
                  <a:cubicBezTo>
                    <a:pt x="119" y="1298"/>
                    <a:pt x="119" y="1310"/>
                    <a:pt x="107" y="1334"/>
                  </a:cubicBezTo>
                  <a:lnTo>
                    <a:pt x="95" y="1346"/>
                  </a:lnTo>
                  <a:cubicBezTo>
                    <a:pt x="75" y="1356"/>
                    <a:pt x="63" y="1358"/>
                    <a:pt x="52" y="1366"/>
                  </a:cubicBezTo>
                  <a:lnTo>
                    <a:pt x="52" y="1366"/>
                  </a:lnTo>
                  <a:lnTo>
                    <a:pt x="13585" y="346"/>
                  </a:lnTo>
                  <a:cubicBezTo>
                    <a:pt x="13585" y="334"/>
                    <a:pt x="13585" y="334"/>
                    <a:pt x="13573" y="322"/>
                  </a:cubicBezTo>
                  <a:cubicBezTo>
                    <a:pt x="13550" y="227"/>
                    <a:pt x="13538" y="119"/>
                    <a:pt x="13550" y="0"/>
                  </a:cubicBezTo>
                  <a:close/>
                  <a:moveTo>
                    <a:pt x="52" y="1366"/>
                  </a:moveTo>
                  <a:lnTo>
                    <a:pt x="0" y="1370"/>
                  </a:lnTo>
                  <a:lnTo>
                    <a:pt x="48" y="1370"/>
                  </a:lnTo>
                  <a:cubicBezTo>
                    <a:pt x="49" y="1368"/>
                    <a:pt x="51" y="1367"/>
                    <a:pt x="52" y="1366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1"/>
            <p:cNvSpPr/>
            <p:nvPr/>
          </p:nvSpPr>
          <p:spPr>
            <a:xfrm>
              <a:off x="1346575" y="166997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49" y="24"/>
                  </a:moveTo>
                  <a:cubicBezTo>
                    <a:pt x="25" y="24"/>
                    <a:pt x="13" y="24"/>
                    <a:pt x="1" y="1"/>
                  </a:cubicBezTo>
                  <a:cubicBezTo>
                    <a:pt x="13" y="24"/>
                    <a:pt x="25" y="24"/>
                    <a:pt x="49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1"/>
            <p:cNvSpPr/>
            <p:nvPr/>
          </p:nvSpPr>
          <p:spPr>
            <a:xfrm>
              <a:off x="1346575" y="1669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1"/>
            <p:cNvSpPr/>
            <p:nvPr/>
          </p:nvSpPr>
          <p:spPr>
            <a:xfrm>
              <a:off x="1345100" y="1669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1"/>
            <p:cNvSpPr/>
            <p:nvPr/>
          </p:nvSpPr>
          <p:spPr>
            <a:xfrm>
              <a:off x="1349275" y="1670125"/>
              <a:ext cx="300" cy="475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0" y="1"/>
                  </a:moveTo>
                  <a:cubicBezTo>
                    <a:pt x="9" y="1"/>
                    <a:pt x="6" y="7"/>
                    <a:pt x="0" y="18"/>
                  </a:cubicBezTo>
                  <a:lnTo>
                    <a:pt x="12" y="18"/>
                  </a:lnTo>
                  <a:cubicBezTo>
                    <a:pt x="12" y="7"/>
                    <a:pt x="12" y="1"/>
                    <a:pt x="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1"/>
            <p:cNvSpPr/>
            <p:nvPr/>
          </p:nvSpPr>
          <p:spPr>
            <a:xfrm>
              <a:off x="1351050" y="16690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lnTo>
                    <a:pt x="0" y="1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1"/>
            <p:cNvSpPr/>
            <p:nvPr/>
          </p:nvSpPr>
          <p:spPr>
            <a:xfrm>
              <a:off x="992675" y="1324400"/>
              <a:ext cx="353050" cy="345000"/>
            </a:xfrm>
            <a:custGeom>
              <a:avLst/>
              <a:gdLst/>
              <a:ahLst/>
              <a:cxnLst/>
              <a:rect l="l" t="t" r="r" b="b"/>
              <a:pathLst>
                <a:path w="14122" h="13800" extrusionOk="0">
                  <a:moveTo>
                    <a:pt x="0" y="0"/>
                  </a:moveTo>
                  <a:lnTo>
                    <a:pt x="14085" y="13800"/>
                  </a:lnTo>
                  <a:cubicBezTo>
                    <a:pt x="14038" y="13752"/>
                    <a:pt x="14026" y="13681"/>
                    <a:pt x="14038" y="13609"/>
                  </a:cubicBezTo>
                  <a:lnTo>
                    <a:pt x="14121" y="1333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1"/>
            <p:cNvSpPr/>
            <p:nvPr/>
          </p:nvSpPr>
          <p:spPr>
            <a:xfrm>
              <a:off x="1346275" y="1669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1"/>
            <p:cNvSpPr/>
            <p:nvPr/>
          </p:nvSpPr>
          <p:spPr>
            <a:xfrm>
              <a:off x="1348075" y="167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1"/>
            <p:cNvSpPr/>
            <p:nvPr/>
          </p:nvSpPr>
          <p:spPr>
            <a:xfrm>
              <a:off x="1351050" y="166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1"/>
            <p:cNvSpPr/>
            <p:nvPr/>
          </p:nvSpPr>
          <p:spPr>
            <a:xfrm>
              <a:off x="1351950" y="16676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0"/>
                    <a:pt x="0" y="12"/>
                    <a:pt x="0" y="0"/>
                  </a:cubicBez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1"/>
            <p:cNvSpPr/>
            <p:nvPr/>
          </p:nvSpPr>
          <p:spPr>
            <a:xfrm>
              <a:off x="1343300" y="1324400"/>
              <a:ext cx="127425" cy="346500"/>
            </a:xfrm>
            <a:custGeom>
              <a:avLst/>
              <a:gdLst/>
              <a:ahLst/>
              <a:cxnLst/>
              <a:rect l="l" t="t" r="r" b="b"/>
              <a:pathLst>
                <a:path w="5097" h="13860" extrusionOk="0">
                  <a:moveTo>
                    <a:pt x="4716" y="0"/>
                  </a:moveTo>
                  <a:lnTo>
                    <a:pt x="120" y="13335"/>
                  </a:lnTo>
                  <a:lnTo>
                    <a:pt x="25" y="13609"/>
                  </a:lnTo>
                  <a:cubicBezTo>
                    <a:pt x="1" y="13681"/>
                    <a:pt x="25" y="13752"/>
                    <a:pt x="72" y="13800"/>
                  </a:cubicBezTo>
                  <a:lnTo>
                    <a:pt x="84" y="13812"/>
                  </a:lnTo>
                  <a:cubicBezTo>
                    <a:pt x="84" y="13812"/>
                    <a:pt x="96" y="13812"/>
                    <a:pt x="96" y="13824"/>
                  </a:cubicBezTo>
                  <a:cubicBezTo>
                    <a:pt x="96" y="13824"/>
                    <a:pt x="120" y="13824"/>
                    <a:pt x="120" y="13847"/>
                  </a:cubicBezTo>
                  <a:lnTo>
                    <a:pt x="132" y="13847"/>
                  </a:lnTo>
                  <a:cubicBezTo>
                    <a:pt x="144" y="13847"/>
                    <a:pt x="156" y="13859"/>
                    <a:pt x="180" y="13859"/>
                  </a:cubicBezTo>
                  <a:cubicBezTo>
                    <a:pt x="180" y="13847"/>
                    <a:pt x="180" y="13847"/>
                    <a:pt x="191" y="13847"/>
                  </a:cubicBezTo>
                  <a:lnTo>
                    <a:pt x="251" y="13847"/>
                  </a:lnTo>
                  <a:cubicBezTo>
                    <a:pt x="263" y="13847"/>
                    <a:pt x="275" y="13824"/>
                    <a:pt x="299" y="13812"/>
                  </a:cubicBezTo>
                  <a:lnTo>
                    <a:pt x="310" y="13800"/>
                  </a:lnTo>
                  <a:cubicBezTo>
                    <a:pt x="322" y="13788"/>
                    <a:pt x="322" y="13764"/>
                    <a:pt x="334" y="13752"/>
                  </a:cubicBezTo>
                  <a:lnTo>
                    <a:pt x="334" y="13740"/>
                  </a:lnTo>
                  <a:lnTo>
                    <a:pt x="430" y="13466"/>
                  </a:lnTo>
                  <a:lnTo>
                    <a:pt x="632" y="12847"/>
                  </a:lnTo>
                  <a:lnTo>
                    <a:pt x="509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1"/>
            <p:cNvSpPr/>
            <p:nvPr/>
          </p:nvSpPr>
          <p:spPr>
            <a:xfrm>
              <a:off x="2236875" y="1685475"/>
              <a:ext cx="58075" cy="57750"/>
            </a:xfrm>
            <a:custGeom>
              <a:avLst/>
              <a:gdLst/>
              <a:ahLst/>
              <a:cxnLst/>
              <a:rect l="l" t="t" r="r" b="b"/>
              <a:pathLst>
                <a:path w="2323" h="2310" extrusionOk="0">
                  <a:moveTo>
                    <a:pt x="1174" y="0"/>
                  </a:moveTo>
                  <a:cubicBezTo>
                    <a:pt x="1081" y="0"/>
                    <a:pt x="987" y="12"/>
                    <a:pt x="893" y="35"/>
                  </a:cubicBezTo>
                  <a:cubicBezTo>
                    <a:pt x="774" y="71"/>
                    <a:pt x="655" y="119"/>
                    <a:pt x="572" y="190"/>
                  </a:cubicBezTo>
                  <a:cubicBezTo>
                    <a:pt x="465" y="250"/>
                    <a:pt x="370" y="333"/>
                    <a:pt x="298" y="428"/>
                  </a:cubicBezTo>
                  <a:cubicBezTo>
                    <a:pt x="227" y="512"/>
                    <a:pt x="155" y="631"/>
                    <a:pt x="108" y="738"/>
                  </a:cubicBezTo>
                  <a:cubicBezTo>
                    <a:pt x="12" y="964"/>
                    <a:pt x="0" y="1202"/>
                    <a:pt x="60" y="1440"/>
                  </a:cubicBezTo>
                  <a:cubicBezTo>
                    <a:pt x="200" y="1948"/>
                    <a:pt x="665" y="2309"/>
                    <a:pt x="1168" y="2309"/>
                  </a:cubicBezTo>
                  <a:cubicBezTo>
                    <a:pt x="1219" y="2309"/>
                    <a:pt x="1270" y="2305"/>
                    <a:pt x="1322" y="2298"/>
                  </a:cubicBezTo>
                  <a:cubicBezTo>
                    <a:pt x="1370" y="2298"/>
                    <a:pt x="1417" y="2286"/>
                    <a:pt x="1465" y="2274"/>
                  </a:cubicBezTo>
                  <a:lnTo>
                    <a:pt x="1477" y="2274"/>
                  </a:lnTo>
                  <a:cubicBezTo>
                    <a:pt x="1596" y="2238"/>
                    <a:pt x="1715" y="2202"/>
                    <a:pt x="1798" y="2119"/>
                  </a:cubicBezTo>
                  <a:cubicBezTo>
                    <a:pt x="2025" y="1976"/>
                    <a:pt x="2191" y="1762"/>
                    <a:pt x="2263" y="1512"/>
                  </a:cubicBezTo>
                  <a:cubicBezTo>
                    <a:pt x="2310" y="1393"/>
                    <a:pt x="2322" y="1274"/>
                    <a:pt x="2322" y="1143"/>
                  </a:cubicBezTo>
                  <a:cubicBezTo>
                    <a:pt x="2322" y="1071"/>
                    <a:pt x="2310" y="964"/>
                    <a:pt x="2298" y="869"/>
                  </a:cubicBezTo>
                  <a:cubicBezTo>
                    <a:pt x="2157" y="345"/>
                    <a:pt x="1684" y="0"/>
                    <a:pt x="117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1"/>
            <p:cNvSpPr/>
            <p:nvPr/>
          </p:nvSpPr>
          <p:spPr>
            <a:xfrm>
              <a:off x="2434225" y="1733500"/>
              <a:ext cx="85450" cy="81450"/>
            </a:xfrm>
            <a:custGeom>
              <a:avLst/>
              <a:gdLst/>
              <a:ahLst/>
              <a:cxnLst/>
              <a:rect l="l" t="t" r="r" b="b"/>
              <a:pathLst>
                <a:path w="3418" h="3258" extrusionOk="0">
                  <a:moveTo>
                    <a:pt x="1610" y="0"/>
                  </a:moveTo>
                  <a:cubicBezTo>
                    <a:pt x="1558" y="0"/>
                    <a:pt x="1505" y="3"/>
                    <a:pt x="1453" y="8"/>
                  </a:cubicBezTo>
                  <a:cubicBezTo>
                    <a:pt x="1381" y="19"/>
                    <a:pt x="1310" y="19"/>
                    <a:pt x="1227" y="55"/>
                  </a:cubicBezTo>
                  <a:cubicBezTo>
                    <a:pt x="1191" y="67"/>
                    <a:pt x="1155" y="79"/>
                    <a:pt x="1108" y="79"/>
                  </a:cubicBezTo>
                  <a:cubicBezTo>
                    <a:pt x="560" y="281"/>
                    <a:pt x="179" y="722"/>
                    <a:pt x="36" y="1258"/>
                  </a:cubicBezTo>
                  <a:cubicBezTo>
                    <a:pt x="12" y="1377"/>
                    <a:pt x="0" y="1496"/>
                    <a:pt x="0" y="1627"/>
                  </a:cubicBezTo>
                  <a:cubicBezTo>
                    <a:pt x="0" y="1770"/>
                    <a:pt x="12" y="1901"/>
                    <a:pt x="36" y="2032"/>
                  </a:cubicBezTo>
                  <a:cubicBezTo>
                    <a:pt x="203" y="2686"/>
                    <a:pt x="750" y="3151"/>
                    <a:pt x="1381" y="3234"/>
                  </a:cubicBezTo>
                  <a:cubicBezTo>
                    <a:pt x="1501" y="3258"/>
                    <a:pt x="1620" y="3258"/>
                    <a:pt x="1739" y="3258"/>
                  </a:cubicBezTo>
                  <a:cubicBezTo>
                    <a:pt x="1822" y="3258"/>
                    <a:pt x="1929" y="3234"/>
                    <a:pt x="2012" y="3210"/>
                  </a:cubicBezTo>
                  <a:cubicBezTo>
                    <a:pt x="2882" y="2984"/>
                    <a:pt x="3417" y="2091"/>
                    <a:pt x="3191" y="1210"/>
                  </a:cubicBezTo>
                  <a:cubicBezTo>
                    <a:pt x="3084" y="817"/>
                    <a:pt x="2834" y="484"/>
                    <a:pt x="2524" y="281"/>
                  </a:cubicBezTo>
                  <a:cubicBezTo>
                    <a:pt x="2417" y="198"/>
                    <a:pt x="2310" y="162"/>
                    <a:pt x="2191" y="115"/>
                  </a:cubicBezTo>
                  <a:cubicBezTo>
                    <a:pt x="2020" y="39"/>
                    <a:pt x="1818" y="0"/>
                    <a:pt x="161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1"/>
            <p:cNvSpPr/>
            <p:nvPr/>
          </p:nvSpPr>
          <p:spPr>
            <a:xfrm>
              <a:off x="2630075" y="1418625"/>
              <a:ext cx="41100" cy="40925"/>
            </a:xfrm>
            <a:custGeom>
              <a:avLst/>
              <a:gdLst/>
              <a:ahLst/>
              <a:cxnLst/>
              <a:rect l="l" t="t" r="r" b="b"/>
              <a:pathLst>
                <a:path w="1644" h="1637" extrusionOk="0">
                  <a:moveTo>
                    <a:pt x="848" y="0"/>
                  </a:moveTo>
                  <a:cubicBezTo>
                    <a:pt x="779" y="0"/>
                    <a:pt x="706" y="10"/>
                    <a:pt x="632" y="30"/>
                  </a:cubicBezTo>
                  <a:cubicBezTo>
                    <a:pt x="525" y="53"/>
                    <a:pt x="417" y="101"/>
                    <a:pt x="334" y="161"/>
                  </a:cubicBezTo>
                  <a:cubicBezTo>
                    <a:pt x="239" y="232"/>
                    <a:pt x="167" y="315"/>
                    <a:pt x="108" y="411"/>
                  </a:cubicBezTo>
                  <a:cubicBezTo>
                    <a:pt x="48" y="518"/>
                    <a:pt x="24" y="637"/>
                    <a:pt x="1" y="756"/>
                  </a:cubicBezTo>
                  <a:cubicBezTo>
                    <a:pt x="1" y="851"/>
                    <a:pt x="1" y="923"/>
                    <a:pt x="36" y="1006"/>
                  </a:cubicBezTo>
                  <a:cubicBezTo>
                    <a:pt x="84" y="1173"/>
                    <a:pt x="155" y="1327"/>
                    <a:pt x="274" y="1423"/>
                  </a:cubicBezTo>
                  <a:cubicBezTo>
                    <a:pt x="358" y="1506"/>
                    <a:pt x="465" y="1577"/>
                    <a:pt x="584" y="1601"/>
                  </a:cubicBezTo>
                  <a:cubicBezTo>
                    <a:pt x="650" y="1625"/>
                    <a:pt x="721" y="1637"/>
                    <a:pt x="794" y="1637"/>
                  </a:cubicBezTo>
                  <a:cubicBezTo>
                    <a:pt x="867" y="1637"/>
                    <a:pt x="941" y="1625"/>
                    <a:pt x="1013" y="1601"/>
                  </a:cubicBezTo>
                  <a:cubicBezTo>
                    <a:pt x="1358" y="1530"/>
                    <a:pt x="1596" y="1232"/>
                    <a:pt x="1632" y="887"/>
                  </a:cubicBezTo>
                  <a:cubicBezTo>
                    <a:pt x="1644" y="803"/>
                    <a:pt x="1632" y="708"/>
                    <a:pt x="1596" y="625"/>
                  </a:cubicBezTo>
                  <a:cubicBezTo>
                    <a:pt x="1584" y="589"/>
                    <a:pt x="1584" y="565"/>
                    <a:pt x="1572" y="530"/>
                  </a:cubicBezTo>
                  <a:cubicBezTo>
                    <a:pt x="1548" y="446"/>
                    <a:pt x="1489" y="351"/>
                    <a:pt x="1417" y="268"/>
                  </a:cubicBezTo>
                  <a:cubicBezTo>
                    <a:pt x="1322" y="172"/>
                    <a:pt x="1227" y="101"/>
                    <a:pt x="1120" y="53"/>
                  </a:cubicBezTo>
                  <a:cubicBezTo>
                    <a:pt x="1037" y="19"/>
                    <a:pt x="945" y="0"/>
                    <a:pt x="84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1"/>
            <p:cNvSpPr/>
            <p:nvPr/>
          </p:nvSpPr>
          <p:spPr>
            <a:xfrm>
              <a:off x="2338375" y="13954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5" y="0"/>
                  </a:moveTo>
                  <a:cubicBezTo>
                    <a:pt x="601" y="0"/>
                    <a:pt x="557" y="5"/>
                    <a:pt x="512" y="16"/>
                  </a:cubicBezTo>
                  <a:cubicBezTo>
                    <a:pt x="191" y="87"/>
                    <a:pt x="1" y="421"/>
                    <a:pt x="96" y="718"/>
                  </a:cubicBezTo>
                  <a:cubicBezTo>
                    <a:pt x="157" y="982"/>
                    <a:pt x="399" y="1151"/>
                    <a:pt x="653" y="1151"/>
                  </a:cubicBezTo>
                  <a:cubicBezTo>
                    <a:pt x="698" y="1151"/>
                    <a:pt x="742" y="1146"/>
                    <a:pt x="786" y="1135"/>
                  </a:cubicBezTo>
                  <a:cubicBezTo>
                    <a:pt x="1108" y="1064"/>
                    <a:pt x="1298" y="730"/>
                    <a:pt x="1203" y="433"/>
                  </a:cubicBezTo>
                  <a:cubicBezTo>
                    <a:pt x="1132" y="169"/>
                    <a:pt x="897" y="0"/>
                    <a:pt x="6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1"/>
            <p:cNvSpPr/>
            <p:nvPr/>
          </p:nvSpPr>
          <p:spPr>
            <a:xfrm>
              <a:off x="3084300" y="1355525"/>
              <a:ext cx="30375" cy="29150"/>
            </a:xfrm>
            <a:custGeom>
              <a:avLst/>
              <a:gdLst/>
              <a:ahLst/>
              <a:cxnLst/>
              <a:rect l="l" t="t" r="r" b="b"/>
              <a:pathLst>
                <a:path w="1215" h="1166" extrusionOk="0">
                  <a:moveTo>
                    <a:pt x="581" y="1"/>
                  </a:moveTo>
                  <a:cubicBezTo>
                    <a:pt x="531" y="1"/>
                    <a:pt x="483" y="9"/>
                    <a:pt x="441" y="18"/>
                  </a:cubicBezTo>
                  <a:cubicBezTo>
                    <a:pt x="310" y="53"/>
                    <a:pt x="191" y="137"/>
                    <a:pt x="108" y="244"/>
                  </a:cubicBezTo>
                  <a:lnTo>
                    <a:pt x="108" y="256"/>
                  </a:lnTo>
                  <a:cubicBezTo>
                    <a:pt x="48" y="339"/>
                    <a:pt x="24" y="434"/>
                    <a:pt x="1" y="530"/>
                  </a:cubicBezTo>
                  <a:cubicBezTo>
                    <a:pt x="1" y="589"/>
                    <a:pt x="1" y="660"/>
                    <a:pt x="24" y="732"/>
                  </a:cubicBezTo>
                  <a:cubicBezTo>
                    <a:pt x="36" y="791"/>
                    <a:pt x="48" y="839"/>
                    <a:pt x="84" y="887"/>
                  </a:cubicBezTo>
                  <a:cubicBezTo>
                    <a:pt x="96" y="899"/>
                    <a:pt x="96" y="911"/>
                    <a:pt x="108" y="934"/>
                  </a:cubicBezTo>
                  <a:cubicBezTo>
                    <a:pt x="191" y="1030"/>
                    <a:pt x="286" y="1113"/>
                    <a:pt x="405" y="1137"/>
                  </a:cubicBezTo>
                  <a:cubicBezTo>
                    <a:pt x="429" y="1137"/>
                    <a:pt x="453" y="1149"/>
                    <a:pt x="465" y="1149"/>
                  </a:cubicBezTo>
                  <a:cubicBezTo>
                    <a:pt x="508" y="1159"/>
                    <a:pt x="546" y="1165"/>
                    <a:pt x="583" y="1165"/>
                  </a:cubicBezTo>
                  <a:cubicBezTo>
                    <a:pt x="629" y="1165"/>
                    <a:pt x="674" y="1156"/>
                    <a:pt x="727" y="1137"/>
                  </a:cubicBezTo>
                  <a:cubicBezTo>
                    <a:pt x="786" y="1125"/>
                    <a:pt x="822" y="1113"/>
                    <a:pt x="870" y="1077"/>
                  </a:cubicBezTo>
                  <a:cubicBezTo>
                    <a:pt x="1096" y="946"/>
                    <a:pt x="1215" y="696"/>
                    <a:pt x="1132" y="434"/>
                  </a:cubicBezTo>
                  <a:cubicBezTo>
                    <a:pt x="1108" y="339"/>
                    <a:pt x="1048" y="232"/>
                    <a:pt x="977" y="160"/>
                  </a:cubicBezTo>
                  <a:cubicBezTo>
                    <a:pt x="882" y="77"/>
                    <a:pt x="763" y="18"/>
                    <a:pt x="644" y="6"/>
                  </a:cubicBezTo>
                  <a:cubicBezTo>
                    <a:pt x="623" y="2"/>
                    <a:pt x="602" y="1"/>
                    <a:pt x="5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1"/>
            <p:cNvSpPr/>
            <p:nvPr/>
          </p:nvSpPr>
          <p:spPr>
            <a:xfrm>
              <a:off x="1937425" y="1579200"/>
              <a:ext cx="42300" cy="40575"/>
            </a:xfrm>
            <a:custGeom>
              <a:avLst/>
              <a:gdLst/>
              <a:ahLst/>
              <a:cxnLst/>
              <a:rect l="l" t="t" r="r" b="b"/>
              <a:pathLst>
                <a:path w="1692" h="1623" extrusionOk="0">
                  <a:moveTo>
                    <a:pt x="863" y="1"/>
                  </a:moveTo>
                  <a:cubicBezTo>
                    <a:pt x="799" y="1"/>
                    <a:pt x="734" y="8"/>
                    <a:pt x="668" y="24"/>
                  </a:cubicBezTo>
                  <a:lnTo>
                    <a:pt x="537" y="60"/>
                  </a:lnTo>
                  <a:cubicBezTo>
                    <a:pt x="418" y="107"/>
                    <a:pt x="322" y="179"/>
                    <a:pt x="239" y="274"/>
                  </a:cubicBezTo>
                  <a:cubicBezTo>
                    <a:pt x="72" y="465"/>
                    <a:pt x="1" y="738"/>
                    <a:pt x="72" y="1000"/>
                  </a:cubicBezTo>
                  <a:cubicBezTo>
                    <a:pt x="163" y="1363"/>
                    <a:pt x="492" y="1623"/>
                    <a:pt x="857" y="1623"/>
                  </a:cubicBezTo>
                  <a:cubicBezTo>
                    <a:pt x="924" y="1623"/>
                    <a:pt x="992" y="1614"/>
                    <a:pt x="1060" y="1596"/>
                  </a:cubicBezTo>
                  <a:cubicBezTo>
                    <a:pt x="1132" y="1584"/>
                    <a:pt x="1203" y="1548"/>
                    <a:pt x="1263" y="1524"/>
                  </a:cubicBezTo>
                  <a:cubicBezTo>
                    <a:pt x="1382" y="1453"/>
                    <a:pt x="1477" y="1358"/>
                    <a:pt x="1549" y="1250"/>
                  </a:cubicBezTo>
                  <a:cubicBezTo>
                    <a:pt x="1561" y="1238"/>
                    <a:pt x="1572" y="1215"/>
                    <a:pt x="1596" y="1191"/>
                  </a:cubicBezTo>
                  <a:cubicBezTo>
                    <a:pt x="1656" y="1096"/>
                    <a:pt x="1680" y="977"/>
                    <a:pt x="1691" y="857"/>
                  </a:cubicBezTo>
                  <a:cubicBezTo>
                    <a:pt x="1691" y="762"/>
                    <a:pt x="1691" y="691"/>
                    <a:pt x="1668" y="596"/>
                  </a:cubicBezTo>
                  <a:cubicBezTo>
                    <a:pt x="1656" y="536"/>
                    <a:pt x="1620" y="476"/>
                    <a:pt x="1596" y="417"/>
                  </a:cubicBezTo>
                  <a:cubicBezTo>
                    <a:pt x="1537" y="322"/>
                    <a:pt x="1453" y="215"/>
                    <a:pt x="1358" y="155"/>
                  </a:cubicBezTo>
                  <a:cubicBezTo>
                    <a:pt x="1209" y="59"/>
                    <a:pt x="1041" y="1"/>
                    <a:pt x="8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1"/>
            <p:cNvSpPr/>
            <p:nvPr/>
          </p:nvSpPr>
          <p:spPr>
            <a:xfrm>
              <a:off x="2435125" y="2175825"/>
              <a:ext cx="44075" cy="41075"/>
            </a:xfrm>
            <a:custGeom>
              <a:avLst/>
              <a:gdLst/>
              <a:ahLst/>
              <a:cxnLst/>
              <a:rect l="l" t="t" r="r" b="b"/>
              <a:pathLst>
                <a:path w="1763" h="1643" extrusionOk="0">
                  <a:moveTo>
                    <a:pt x="867" y="0"/>
                  </a:moveTo>
                  <a:cubicBezTo>
                    <a:pt x="796" y="0"/>
                    <a:pt x="723" y="8"/>
                    <a:pt x="655" y="31"/>
                  </a:cubicBezTo>
                  <a:cubicBezTo>
                    <a:pt x="643" y="31"/>
                    <a:pt x="643" y="31"/>
                    <a:pt x="631" y="43"/>
                  </a:cubicBezTo>
                  <a:cubicBezTo>
                    <a:pt x="583" y="55"/>
                    <a:pt x="524" y="67"/>
                    <a:pt x="476" y="102"/>
                  </a:cubicBezTo>
                  <a:cubicBezTo>
                    <a:pt x="369" y="162"/>
                    <a:pt x="274" y="233"/>
                    <a:pt x="191" y="341"/>
                  </a:cubicBezTo>
                  <a:cubicBezTo>
                    <a:pt x="60" y="531"/>
                    <a:pt x="0" y="769"/>
                    <a:pt x="60" y="1019"/>
                  </a:cubicBezTo>
                  <a:cubicBezTo>
                    <a:pt x="150" y="1390"/>
                    <a:pt x="484" y="1642"/>
                    <a:pt x="843" y="1642"/>
                  </a:cubicBezTo>
                  <a:cubicBezTo>
                    <a:pt x="911" y="1642"/>
                    <a:pt x="980" y="1633"/>
                    <a:pt x="1048" y="1615"/>
                  </a:cubicBezTo>
                  <a:cubicBezTo>
                    <a:pt x="1476" y="1519"/>
                    <a:pt x="1762" y="1067"/>
                    <a:pt x="1643" y="638"/>
                  </a:cubicBezTo>
                  <a:cubicBezTo>
                    <a:pt x="1607" y="519"/>
                    <a:pt x="1548" y="400"/>
                    <a:pt x="1476" y="305"/>
                  </a:cubicBezTo>
                  <a:cubicBezTo>
                    <a:pt x="1381" y="210"/>
                    <a:pt x="1298" y="126"/>
                    <a:pt x="1179" y="67"/>
                  </a:cubicBezTo>
                  <a:cubicBezTo>
                    <a:pt x="1119" y="43"/>
                    <a:pt x="1048" y="31"/>
                    <a:pt x="988" y="7"/>
                  </a:cubicBezTo>
                  <a:cubicBezTo>
                    <a:pt x="949" y="3"/>
                    <a:pt x="908" y="0"/>
                    <a:pt x="8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1"/>
            <p:cNvSpPr/>
            <p:nvPr/>
          </p:nvSpPr>
          <p:spPr>
            <a:xfrm>
              <a:off x="874500" y="1324400"/>
              <a:ext cx="61050" cy="39475"/>
            </a:xfrm>
            <a:custGeom>
              <a:avLst/>
              <a:gdLst/>
              <a:ahLst/>
              <a:cxnLst/>
              <a:rect l="l" t="t" r="r" b="b"/>
              <a:pathLst>
                <a:path w="2442" h="1579" extrusionOk="0">
                  <a:moveTo>
                    <a:pt x="120" y="0"/>
                  </a:moveTo>
                  <a:cubicBezTo>
                    <a:pt x="12" y="215"/>
                    <a:pt x="1" y="465"/>
                    <a:pt x="60" y="715"/>
                  </a:cubicBezTo>
                  <a:cubicBezTo>
                    <a:pt x="182" y="1234"/>
                    <a:pt x="670" y="1579"/>
                    <a:pt x="1188" y="1579"/>
                  </a:cubicBezTo>
                  <a:cubicBezTo>
                    <a:pt x="1276" y="1579"/>
                    <a:pt x="1365" y="1569"/>
                    <a:pt x="1453" y="1548"/>
                  </a:cubicBezTo>
                  <a:cubicBezTo>
                    <a:pt x="2060" y="1394"/>
                    <a:pt x="2441" y="762"/>
                    <a:pt x="2287" y="143"/>
                  </a:cubicBezTo>
                  <a:cubicBezTo>
                    <a:pt x="2275" y="108"/>
                    <a:pt x="2263" y="48"/>
                    <a:pt x="22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1"/>
            <p:cNvSpPr/>
            <p:nvPr/>
          </p:nvSpPr>
          <p:spPr>
            <a:xfrm>
              <a:off x="1687100" y="1615750"/>
              <a:ext cx="48250" cy="45975"/>
            </a:xfrm>
            <a:custGeom>
              <a:avLst/>
              <a:gdLst/>
              <a:ahLst/>
              <a:cxnLst/>
              <a:rect l="l" t="t" r="r" b="b"/>
              <a:pathLst>
                <a:path w="1930" h="1839" extrusionOk="0">
                  <a:moveTo>
                    <a:pt x="912" y="0"/>
                  </a:moveTo>
                  <a:cubicBezTo>
                    <a:pt x="839" y="0"/>
                    <a:pt x="765" y="9"/>
                    <a:pt x="691" y="26"/>
                  </a:cubicBezTo>
                  <a:cubicBezTo>
                    <a:pt x="679" y="26"/>
                    <a:pt x="655" y="50"/>
                    <a:pt x="632" y="50"/>
                  </a:cubicBezTo>
                  <a:cubicBezTo>
                    <a:pt x="513" y="86"/>
                    <a:pt x="417" y="146"/>
                    <a:pt x="322" y="229"/>
                  </a:cubicBezTo>
                  <a:cubicBezTo>
                    <a:pt x="155" y="372"/>
                    <a:pt x="36" y="586"/>
                    <a:pt x="13" y="800"/>
                  </a:cubicBezTo>
                  <a:cubicBezTo>
                    <a:pt x="1" y="908"/>
                    <a:pt x="1" y="1027"/>
                    <a:pt x="24" y="1146"/>
                  </a:cubicBezTo>
                  <a:cubicBezTo>
                    <a:pt x="24" y="1158"/>
                    <a:pt x="24" y="1158"/>
                    <a:pt x="36" y="1181"/>
                  </a:cubicBezTo>
                  <a:cubicBezTo>
                    <a:pt x="158" y="1566"/>
                    <a:pt x="529" y="1839"/>
                    <a:pt x="930" y="1839"/>
                  </a:cubicBezTo>
                  <a:cubicBezTo>
                    <a:pt x="1001" y="1839"/>
                    <a:pt x="1072" y="1830"/>
                    <a:pt x="1144" y="1812"/>
                  </a:cubicBezTo>
                  <a:cubicBezTo>
                    <a:pt x="1620" y="1693"/>
                    <a:pt x="1929" y="1193"/>
                    <a:pt x="1810" y="705"/>
                  </a:cubicBezTo>
                  <a:cubicBezTo>
                    <a:pt x="1699" y="279"/>
                    <a:pt x="1328" y="0"/>
                    <a:pt x="9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1"/>
            <p:cNvSpPr/>
            <p:nvPr/>
          </p:nvSpPr>
          <p:spPr>
            <a:xfrm>
              <a:off x="2480650" y="1385525"/>
              <a:ext cx="17900" cy="16475"/>
            </a:xfrm>
            <a:custGeom>
              <a:avLst/>
              <a:gdLst/>
              <a:ahLst/>
              <a:cxnLst/>
              <a:rect l="l" t="t" r="r" b="b"/>
              <a:pathLst>
                <a:path w="716" h="659" extrusionOk="0">
                  <a:moveTo>
                    <a:pt x="365" y="1"/>
                  </a:moveTo>
                  <a:cubicBezTo>
                    <a:pt x="342" y="1"/>
                    <a:pt x="320" y="3"/>
                    <a:pt x="298" y="8"/>
                  </a:cubicBezTo>
                  <a:cubicBezTo>
                    <a:pt x="239" y="32"/>
                    <a:pt x="191" y="56"/>
                    <a:pt x="144" y="92"/>
                  </a:cubicBezTo>
                  <a:cubicBezTo>
                    <a:pt x="84" y="103"/>
                    <a:pt x="72" y="127"/>
                    <a:pt x="60" y="163"/>
                  </a:cubicBezTo>
                  <a:cubicBezTo>
                    <a:pt x="13" y="234"/>
                    <a:pt x="1" y="330"/>
                    <a:pt x="25" y="413"/>
                  </a:cubicBezTo>
                  <a:cubicBezTo>
                    <a:pt x="25" y="425"/>
                    <a:pt x="48" y="437"/>
                    <a:pt x="48" y="461"/>
                  </a:cubicBezTo>
                  <a:cubicBezTo>
                    <a:pt x="99" y="573"/>
                    <a:pt x="203" y="659"/>
                    <a:pt x="336" y="659"/>
                  </a:cubicBezTo>
                  <a:cubicBezTo>
                    <a:pt x="358" y="659"/>
                    <a:pt x="382" y="656"/>
                    <a:pt x="406" y="651"/>
                  </a:cubicBezTo>
                  <a:lnTo>
                    <a:pt x="441" y="651"/>
                  </a:lnTo>
                  <a:cubicBezTo>
                    <a:pt x="620" y="603"/>
                    <a:pt x="715" y="449"/>
                    <a:pt x="703" y="282"/>
                  </a:cubicBezTo>
                  <a:lnTo>
                    <a:pt x="703" y="246"/>
                  </a:lnTo>
                  <a:cubicBezTo>
                    <a:pt x="652" y="93"/>
                    <a:pt x="504" y="1"/>
                    <a:pt x="3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1"/>
            <p:cNvSpPr/>
            <p:nvPr/>
          </p:nvSpPr>
          <p:spPr>
            <a:xfrm>
              <a:off x="1565650" y="1378450"/>
              <a:ext cx="45875" cy="41525"/>
            </a:xfrm>
            <a:custGeom>
              <a:avLst/>
              <a:gdLst/>
              <a:ahLst/>
              <a:cxnLst/>
              <a:rect l="l" t="t" r="r" b="b"/>
              <a:pathLst>
                <a:path w="1835" h="1661" extrusionOk="0">
                  <a:moveTo>
                    <a:pt x="929" y="1"/>
                  </a:moveTo>
                  <a:cubicBezTo>
                    <a:pt x="856" y="1"/>
                    <a:pt x="787" y="10"/>
                    <a:pt x="715" y="29"/>
                  </a:cubicBezTo>
                  <a:cubicBezTo>
                    <a:pt x="275" y="124"/>
                    <a:pt x="1" y="589"/>
                    <a:pt x="120" y="1041"/>
                  </a:cubicBezTo>
                  <a:cubicBezTo>
                    <a:pt x="120" y="1065"/>
                    <a:pt x="132" y="1089"/>
                    <a:pt x="156" y="1113"/>
                  </a:cubicBezTo>
                  <a:cubicBezTo>
                    <a:pt x="191" y="1232"/>
                    <a:pt x="275" y="1351"/>
                    <a:pt x="358" y="1422"/>
                  </a:cubicBezTo>
                  <a:cubicBezTo>
                    <a:pt x="516" y="1570"/>
                    <a:pt x="730" y="1661"/>
                    <a:pt x="948" y="1661"/>
                  </a:cubicBezTo>
                  <a:cubicBezTo>
                    <a:pt x="993" y="1661"/>
                    <a:pt x="1039" y="1657"/>
                    <a:pt x="1084" y="1648"/>
                  </a:cubicBezTo>
                  <a:cubicBezTo>
                    <a:pt x="1108" y="1648"/>
                    <a:pt x="1120" y="1648"/>
                    <a:pt x="1144" y="1637"/>
                  </a:cubicBezTo>
                  <a:cubicBezTo>
                    <a:pt x="1251" y="1601"/>
                    <a:pt x="1334" y="1565"/>
                    <a:pt x="1430" y="1506"/>
                  </a:cubicBezTo>
                  <a:cubicBezTo>
                    <a:pt x="1692" y="1303"/>
                    <a:pt x="1834" y="970"/>
                    <a:pt x="1751" y="625"/>
                  </a:cubicBezTo>
                  <a:cubicBezTo>
                    <a:pt x="1715" y="422"/>
                    <a:pt x="1608" y="279"/>
                    <a:pt x="1453" y="172"/>
                  </a:cubicBezTo>
                  <a:cubicBezTo>
                    <a:pt x="1358" y="101"/>
                    <a:pt x="1239" y="41"/>
                    <a:pt x="1120" y="17"/>
                  </a:cubicBezTo>
                  <a:cubicBezTo>
                    <a:pt x="1050" y="7"/>
                    <a:pt x="988" y="1"/>
                    <a:pt x="9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7" name="Google Shape;1357;p11"/>
          <p:cNvGrpSpPr/>
          <p:nvPr/>
        </p:nvGrpSpPr>
        <p:grpSpPr>
          <a:xfrm flipH="1">
            <a:off x="87" y="-12"/>
            <a:ext cx="4037062" cy="1568292"/>
            <a:chOff x="874500" y="1324100"/>
            <a:chExt cx="2298225" cy="892800"/>
          </a:xfrm>
        </p:grpSpPr>
        <p:sp>
          <p:nvSpPr>
            <p:cNvPr id="1358" name="Google Shape;1358;p11"/>
            <p:cNvSpPr/>
            <p:nvPr/>
          </p:nvSpPr>
          <p:spPr>
            <a:xfrm>
              <a:off x="3108700" y="1324100"/>
              <a:ext cx="64025" cy="42300"/>
            </a:xfrm>
            <a:custGeom>
              <a:avLst/>
              <a:gdLst/>
              <a:ahLst/>
              <a:cxnLst/>
              <a:rect l="l" t="t" r="r" b="b"/>
              <a:pathLst>
                <a:path w="2561" h="1692" extrusionOk="0">
                  <a:moveTo>
                    <a:pt x="1918" y="1"/>
                  </a:moveTo>
                  <a:lnTo>
                    <a:pt x="1918" y="12"/>
                  </a:lnTo>
                  <a:lnTo>
                    <a:pt x="25" y="1334"/>
                  </a:lnTo>
                  <a:lnTo>
                    <a:pt x="1" y="1417"/>
                  </a:lnTo>
                  <a:cubicBezTo>
                    <a:pt x="72" y="1489"/>
                    <a:pt x="132" y="1572"/>
                    <a:pt x="156" y="1691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1"/>
            <p:cNvSpPr/>
            <p:nvPr/>
          </p:nvSpPr>
          <p:spPr>
            <a:xfrm>
              <a:off x="3100375" y="1324400"/>
              <a:ext cx="24425" cy="35450"/>
            </a:xfrm>
            <a:custGeom>
              <a:avLst/>
              <a:gdLst/>
              <a:ahLst/>
              <a:cxnLst/>
              <a:rect l="l" t="t" r="r" b="b"/>
              <a:pathLst>
                <a:path w="977" h="1418" extrusionOk="0">
                  <a:moveTo>
                    <a:pt x="572" y="0"/>
                  </a:moveTo>
                  <a:lnTo>
                    <a:pt x="1" y="1263"/>
                  </a:lnTo>
                  <a:cubicBezTo>
                    <a:pt x="120" y="1286"/>
                    <a:pt x="239" y="1346"/>
                    <a:pt x="334" y="1417"/>
                  </a:cubicBezTo>
                  <a:lnTo>
                    <a:pt x="358" y="1346"/>
                  </a:lnTo>
                  <a:lnTo>
                    <a:pt x="977" y="12"/>
                  </a:lnTo>
                  <a:lnTo>
                    <a:pt x="572" y="1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2658050" y="1324100"/>
              <a:ext cx="77725" cy="101225"/>
            </a:xfrm>
            <a:custGeom>
              <a:avLst/>
              <a:gdLst/>
              <a:ahLst/>
              <a:cxnLst/>
              <a:rect l="l" t="t" r="r" b="b"/>
              <a:pathLst>
                <a:path w="3109" h="4049" extrusionOk="0">
                  <a:moveTo>
                    <a:pt x="2668" y="1"/>
                  </a:moveTo>
                  <a:lnTo>
                    <a:pt x="1" y="3834"/>
                  </a:lnTo>
                  <a:cubicBezTo>
                    <a:pt x="120" y="3894"/>
                    <a:pt x="227" y="3953"/>
                    <a:pt x="298" y="4049"/>
                  </a:cubicBezTo>
                  <a:lnTo>
                    <a:pt x="31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1"/>
            <p:cNvSpPr/>
            <p:nvPr/>
          </p:nvSpPr>
          <p:spPr>
            <a:xfrm>
              <a:off x="3039950" y="1324100"/>
              <a:ext cx="46750" cy="37525"/>
            </a:xfrm>
            <a:custGeom>
              <a:avLst/>
              <a:gdLst/>
              <a:ahLst/>
              <a:cxnLst/>
              <a:rect l="l" t="t" r="r" b="b"/>
              <a:pathLst>
                <a:path w="1870" h="1501" extrusionOk="0">
                  <a:moveTo>
                    <a:pt x="1" y="1"/>
                  </a:moveTo>
                  <a:lnTo>
                    <a:pt x="1" y="12"/>
                  </a:lnTo>
                  <a:lnTo>
                    <a:pt x="1144" y="1239"/>
                  </a:lnTo>
                  <a:lnTo>
                    <a:pt x="1870" y="1501"/>
                  </a:lnTo>
                  <a:lnTo>
                    <a:pt x="1870" y="1489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1"/>
            <p:cNvSpPr/>
            <p:nvPr/>
          </p:nvSpPr>
          <p:spPr>
            <a:xfrm>
              <a:off x="3095625" y="1382750"/>
              <a:ext cx="10725" cy="6125"/>
            </a:xfrm>
            <a:custGeom>
              <a:avLst/>
              <a:gdLst/>
              <a:ahLst/>
              <a:cxnLst/>
              <a:rect l="l" t="t" r="r" b="b"/>
              <a:pathLst>
                <a:path w="429" h="245" extrusionOk="0">
                  <a:moveTo>
                    <a:pt x="405" y="0"/>
                  </a:moveTo>
                  <a:lnTo>
                    <a:pt x="405" y="0"/>
                  </a:lnTo>
                  <a:cubicBezTo>
                    <a:pt x="357" y="36"/>
                    <a:pt x="298" y="48"/>
                    <a:pt x="250" y="60"/>
                  </a:cubicBezTo>
                  <a:cubicBezTo>
                    <a:pt x="214" y="72"/>
                    <a:pt x="176" y="78"/>
                    <a:pt x="134" y="78"/>
                  </a:cubicBezTo>
                  <a:cubicBezTo>
                    <a:pt x="92" y="78"/>
                    <a:pt x="48" y="72"/>
                    <a:pt x="0" y="60"/>
                  </a:cubicBezTo>
                  <a:lnTo>
                    <a:pt x="0" y="60"/>
                  </a:lnTo>
                  <a:lnTo>
                    <a:pt x="107" y="179"/>
                  </a:lnTo>
                  <a:cubicBezTo>
                    <a:pt x="139" y="224"/>
                    <a:pt x="189" y="245"/>
                    <a:pt x="239" y="245"/>
                  </a:cubicBezTo>
                  <a:cubicBezTo>
                    <a:pt x="282" y="245"/>
                    <a:pt x="324" y="230"/>
                    <a:pt x="357" y="203"/>
                  </a:cubicBezTo>
                  <a:cubicBezTo>
                    <a:pt x="417" y="155"/>
                    <a:pt x="429" y="60"/>
                    <a:pt x="40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2519350" y="1324100"/>
              <a:ext cx="119375" cy="105400"/>
            </a:xfrm>
            <a:custGeom>
              <a:avLst/>
              <a:gdLst/>
              <a:ahLst/>
              <a:cxnLst/>
              <a:rect l="l" t="t" r="r" b="b"/>
              <a:pathLst>
                <a:path w="4775" h="4216" extrusionOk="0">
                  <a:moveTo>
                    <a:pt x="1" y="1"/>
                  </a:moveTo>
                  <a:lnTo>
                    <a:pt x="4477" y="4180"/>
                  </a:lnTo>
                  <a:lnTo>
                    <a:pt x="4549" y="4215"/>
                  </a:lnTo>
                  <a:cubicBezTo>
                    <a:pt x="4608" y="4108"/>
                    <a:pt x="4692" y="4037"/>
                    <a:pt x="4775" y="3953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1"/>
            <p:cNvSpPr/>
            <p:nvPr/>
          </p:nvSpPr>
          <p:spPr>
            <a:xfrm>
              <a:off x="2959575" y="1324400"/>
              <a:ext cx="127425" cy="44675"/>
            </a:xfrm>
            <a:custGeom>
              <a:avLst/>
              <a:gdLst/>
              <a:ahLst/>
              <a:cxnLst/>
              <a:rect l="l" t="t" r="r" b="b"/>
              <a:pathLst>
                <a:path w="5097" h="1787" extrusionOk="0">
                  <a:moveTo>
                    <a:pt x="1" y="0"/>
                  </a:moveTo>
                  <a:lnTo>
                    <a:pt x="4847" y="1786"/>
                  </a:lnTo>
                  <a:lnTo>
                    <a:pt x="5001" y="1763"/>
                  </a:lnTo>
                  <a:cubicBezTo>
                    <a:pt x="5013" y="1655"/>
                    <a:pt x="5037" y="1560"/>
                    <a:pt x="5097" y="1489"/>
                  </a:cubicBezTo>
                  <a:lnTo>
                    <a:pt x="4370" y="1227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1"/>
            <p:cNvSpPr/>
            <p:nvPr/>
          </p:nvSpPr>
          <p:spPr>
            <a:xfrm>
              <a:off x="2669975" y="1368450"/>
              <a:ext cx="416425" cy="72950"/>
            </a:xfrm>
            <a:custGeom>
              <a:avLst/>
              <a:gdLst/>
              <a:ahLst/>
              <a:cxnLst/>
              <a:rect l="l" t="t" r="r" b="b"/>
              <a:pathLst>
                <a:path w="16657" h="2918" extrusionOk="0">
                  <a:moveTo>
                    <a:pt x="16585" y="1"/>
                  </a:moveTo>
                  <a:lnTo>
                    <a:pt x="16419" y="24"/>
                  </a:lnTo>
                  <a:lnTo>
                    <a:pt x="0" y="2560"/>
                  </a:lnTo>
                  <a:cubicBezTo>
                    <a:pt x="12" y="2584"/>
                    <a:pt x="12" y="2620"/>
                    <a:pt x="36" y="2644"/>
                  </a:cubicBezTo>
                  <a:cubicBezTo>
                    <a:pt x="60" y="2739"/>
                    <a:pt x="60" y="2822"/>
                    <a:pt x="60" y="2918"/>
                  </a:cubicBezTo>
                  <a:lnTo>
                    <a:pt x="16657" y="358"/>
                  </a:lnTo>
                  <a:cubicBezTo>
                    <a:pt x="16621" y="310"/>
                    <a:pt x="16609" y="251"/>
                    <a:pt x="16597" y="203"/>
                  </a:cubicBezTo>
                  <a:cubicBezTo>
                    <a:pt x="16585" y="132"/>
                    <a:pt x="16585" y="72"/>
                    <a:pt x="16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2464575" y="1378875"/>
              <a:ext cx="629275" cy="804275"/>
            </a:xfrm>
            <a:custGeom>
              <a:avLst/>
              <a:gdLst/>
              <a:ahLst/>
              <a:cxnLst/>
              <a:rect l="l" t="t" r="r" b="b"/>
              <a:pathLst>
                <a:path w="25171" h="32171" extrusionOk="0">
                  <a:moveTo>
                    <a:pt x="24885" y="0"/>
                  </a:moveTo>
                  <a:lnTo>
                    <a:pt x="1" y="31945"/>
                  </a:lnTo>
                  <a:cubicBezTo>
                    <a:pt x="108" y="31992"/>
                    <a:pt x="203" y="32064"/>
                    <a:pt x="287" y="32171"/>
                  </a:cubicBezTo>
                  <a:lnTo>
                    <a:pt x="25171" y="203"/>
                  </a:lnTo>
                  <a:cubicBezTo>
                    <a:pt x="25063" y="155"/>
                    <a:pt x="24956" y="84"/>
                    <a:pt x="2488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1"/>
            <p:cNvSpPr/>
            <p:nvPr/>
          </p:nvSpPr>
          <p:spPr>
            <a:xfrm>
              <a:off x="2489575" y="1454775"/>
              <a:ext cx="155400" cy="285775"/>
            </a:xfrm>
            <a:custGeom>
              <a:avLst/>
              <a:gdLst/>
              <a:ahLst/>
              <a:cxnLst/>
              <a:rect l="l" t="t" r="r" b="b"/>
              <a:pathLst>
                <a:path w="6216" h="11431" extrusionOk="0">
                  <a:moveTo>
                    <a:pt x="5906" y="0"/>
                  </a:moveTo>
                  <a:lnTo>
                    <a:pt x="1" y="11264"/>
                  </a:lnTo>
                  <a:cubicBezTo>
                    <a:pt x="120" y="11311"/>
                    <a:pt x="227" y="11371"/>
                    <a:pt x="322" y="11430"/>
                  </a:cubicBezTo>
                  <a:lnTo>
                    <a:pt x="6216" y="179"/>
                  </a:lnTo>
                  <a:cubicBezTo>
                    <a:pt x="6097" y="143"/>
                    <a:pt x="6002" y="84"/>
                    <a:pt x="5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1"/>
            <p:cNvSpPr/>
            <p:nvPr/>
          </p:nvSpPr>
          <p:spPr>
            <a:xfrm>
              <a:off x="2481850" y="1387200"/>
              <a:ext cx="1500" cy="2400"/>
            </a:xfrm>
            <a:custGeom>
              <a:avLst/>
              <a:gdLst/>
              <a:ahLst/>
              <a:cxnLst/>
              <a:rect l="l" t="t" r="r" b="b"/>
              <a:pathLst>
                <a:path w="60" h="96" extrusionOk="0">
                  <a:moveTo>
                    <a:pt x="0" y="1"/>
                  </a:moveTo>
                  <a:lnTo>
                    <a:pt x="0" y="96"/>
                  </a:lnTo>
                  <a:cubicBezTo>
                    <a:pt x="24" y="60"/>
                    <a:pt x="36" y="36"/>
                    <a:pt x="60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2482450" y="1324400"/>
              <a:ext cx="12225" cy="56575"/>
            </a:xfrm>
            <a:custGeom>
              <a:avLst/>
              <a:gdLst/>
              <a:ahLst/>
              <a:cxnLst/>
              <a:rect l="l" t="t" r="r" b="b"/>
              <a:pathLst>
                <a:path w="489" h="2263" extrusionOk="0">
                  <a:moveTo>
                    <a:pt x="131" y="0"/>
                  </a:moveTo>
                  <a:lnTo>
                    <a:pt x="0" y="2132"/>
                  </a:lnTo>
                  <a:lnTo>
                    <a:pt x="357" y="226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1"/>
            <p:cNvSpPr/>
            <p:nvPr/>
          </p:nvSpPr>
          <p:spPr>
            <a:xfrm>
              <a:off x="2461300" y="1397025"/>
              <a:ext cx="28600" cy="338450"/>
            </a:xfrm>
            <a:custGeom>
              <a:avLst/>
              <a:gdLst/>
              <a:ahLst/>
              <a:cxnLst/>
              <a:rect l="l" t="t" r="r" b="b"/>
              <a:pathLst>
                <a:path w="1144" h="13538" extrusionOk="0">
                  <a:moveTo>
                    <a:pt x="799" y="1"/>
                  </a:moveTo>
                  <a:lnTo>
                    <a:pt x="1" y="13455"/>
                  </a:lnTo>
                  <a:cubicBezTo>
                    <a:pt x="1" y="13478"/>
                    <a:pt x="1" y="13514"/>
                    <a:pt x="13" y="13538"/>
                  </a:cubicBezTo>
                  <a:cubicBezTo>
                    <a:pt x="60" y="13526"/>
                    <a:pt x="84" y="13514"/>
                    <a:pt x="132" y="13514"/>
                  </a:cubicBezTo>
                  <a:lnTo>
                    <a:pt x="358" y="13467"/>
                  </a:lnTo>
                  <a:lnTo>
                    <a:pt x="1144" y="203"/>
                  </a:lnTo>
                  <a:lnTo>
                    <a:pt x="1144" y="203"/>
                  </a:lnTo>
                  <a:cubicBezTo>
                    <a:pt x="1129" y="206"/>
                    <a:pt x="1114" y="207"/>
                    <a:pt x="1098" y="207"/>
                  </a:cubicBezTo>
                  <a:cubicBezTo>
                    <a:pt x="979" y="207"/>
                    <a:pt x="851" y="127"/>
                    <a:pt x="79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1"/>
            <p:cNvSpPr/>
            <p:nvPr/>
          </p:nvSpPr>
          <p:spPr>
            <a:xfrm>
              <a:off x="2299675" y="1324400"/>
              <a:ext cx="333400" cy="114025"/>
            </a:xfrm>
            <a:custGeom>
              <a:avLst/>
              <a:gdLst/>
              <a:ahLst/>
              <a:cxnLst/>
              <a:rect l="l" t="t" r="r" b="b"/>
              <a:pathLst>
                <a:path w="13336" h="4561" extrusionOk="0">
                  <a:moveTo>
                    <a:pt x="36" y="0"/>
                  </a:moveTo>
                  <a:lnTo>
                    <a:pt x="1" y="24"/>
                  </a:lnTo>
                  <a:lnTo>
                    <a:pt x="7299" y="2513"/>
                  </a:lnTo>
                  <a:lnTo>
                    <a:pt x="7359" y="2537"/>
                  </a:lnTo>
                  <a:cubicBezTo>
                    <a:pt x="7394" y="2501"/>
                    <a:pt x="7442" y="2477"/>
                    <a:pt x="7502" y="2453"/>
                  </a:cubicBezTo>
                  <a:cubicBezTo>
                    <a:pt x="7522" y="2451"/>
                    <a:pt x="7542" y="2449"/>
                    <a:pt x="7561" y="2449"/>
                  </a:cubicBezTo>
                  <a:cubicBezTo>
                    <a:pt x="7719" y="2449"/>
                    <a:pt x="7864" y="2533"/>
                    <a:pt x="7906" y="2691"/>
                  </a:cubicBezTo>
                  <a:lnTo>
                    <a:pt x="7906" y="2727"/>
                  </a:lnTo>
                  <a:lnTo>
                    <a:pt x="13240" y="4561"/>
                  </a:lnTo>
                  <a:cubicBezTo>
                    <a:pt x="13240" y="4430"/>
                    <a:pt x="13276" y="4322"/>
                    <a:pt x="13336" y="4215"/>
                  </a:cubicBezTo>
                  <a:lnTo>
                    <a:pt x="13264" y="4180"/>
                  </a:lnTo>
                  <a:lnTo>
                    <a:pt x="7668" y="2263"/>
                  </a:lnTo>
                  <a:lnTo>
                    <a:pt x="7311" y="2144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2163950" y="1324400"/>
              <a:ext cx="136950" cy="109550"/>
            </a:xfrm>
            <a:custGeom>
              <a:avLst/>
              <a:gdLst/>
              <a:ahLst/>
              <a:cxnLst/>
              <a:rect l="l" t="t" r="r" b="b"/>
              <a:pathLst>
                <a:path w="5478" h="4382" extrusionOk="0">
                  <a:moveTo>
                    <a:pt x="4918" y="0"/>
                  </a:moveTo>
                  <a:lnTo>
                    <a:pt x="0" y="4025"/>
                  </a:lnTo>
                  <a:lnTo>
                    <a:pt x="131" y="4382"/>
                  </a:lnTo>
                  <a:lnTo>
                    <a:pt x="5454" y="12"/>
                  </a:lnTo>
                  <a:lnTo>
                    <a:pt x="5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1971375" y="1430950"/>
              <a:ext cx="188425" cy="158400"/>
            </a:xfrm>
            <a:custGeom>
              <a:avLst/>
              <a:gdLst/>
              <a:ahLst/>
              <a:cxnLst/>
              <a:rect l="l" t="t" r="r" b="b"/>
              <a:pathLst>
                <a:path w="7537" h="6336" extrusionOk="0">
                  <a:moveTo>
                    <a:pt x="7406" y="1"/>
                  </a:moveTo>
                  <a:lnTo>
                    <a:pt x="0" y="6073"/>
                  </a:lnTo>
                  <a:cubicBezTo>
                    <a:pt x="95" y="6145"/>
                    <a:pt x="179" y="6228"/>
                    <a:pt x="238" y="6335"/>
                  </a:cubicBezTo>
                  <a:lnTo>
                    <a:pt x="7537" y="358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2269925" y="1742600"/>
              <a:ext cx="5075" cy="3000"/>
            </a:xfrm>
            <a:custGeom>
              <a:avLst/>
              <a:gdLst/>
              <a:ahLst/>
              <a:cxnLst/>
              <a:rect l="l" t="t" r="r" b="b"/>
              <a:pathLst>
                <a:path w="203" h="120" extrusionOk="0">
                  <a:moveTo>
                    <a:pt x="143" y="1"/>
                  </a:moveTo>
                  <a:cubicBezTo>
                    <a:pt x="95" y="1"/>
                    <a:pt x="48" y="1"/>
                    <a:pt x="0" y="13"/>
                  </a:cubicBezTo>
                  <a:cubicBezTo>
                    <a:pt x="36" y="96"/>
                    <a:pt x="107" y="120"/>
                    <a:pt x="202" y="120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2117800" y="1324100"/>
              <a:ext cx="141425" cy="365850"/>
            </a:xfrm>
            <a:custGeom>
              <a:avLst/>
              <a:gdLst/>
              <a:ahLst/>
              <a:cxnLst/>
              <a:rect l="l" t="t" r="r" b="b"/>
              <a:pathLst>
                <a:path w="5657" h="14634" extrusionOk="0">
                  <a:moveTo>
                    <a:pt x="1" y="1"/>
                  </a:moveTo>
                  <a:lnTo>
                    <a:pt x="1549" y="4275"/>
                  </a:lnTo>
                  <a:lnTo>
                    <a:pt x="1680" y="4632"/>
                  </a:lnTo>
                  <a:lnTo>
                    <a:pt x="5335" y="14633"/>
                  </a:lnTo>
                  <a:cubicBezTo>
                    <a:pt x="5430" y="14574"/>
                    <a:pt x="5537" y="14514"/>
                    <a:pt x="5656" y="14479"/>
                  </a:cubicBezTo>
                  <a:lnTo>
                    <a:pt x="1977" y="4370"/>
                  </a:lnTo>
                  <a:lnTo>
                    <a:pt x="1846" y="4013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2450600" y="1814350"/>
              <a:ext cx="27100" cy="362275"/>
            </a:xfrm>
            <a:custGeom>
              <a:avLst/>
              <a:gdLst/>
              <a:ahLst/>
              <a:cxnLst/>
              <a:rect l="l" t="t" r="r" b="b"/>
              <a:pathLst>
                <a:path w="1084" h="14491" extrusionOk="0">
                  <a:moveTo>
                    <a:pt x="726" y="0"/>
                  </a:moveTo>
                  <a:lnTo>
                    <a:pt x="0" y="14490"/>
                  </a:lnTo>
                  <a:cubicBezTo>
                    <a:pt x="12" y="14490"/>
                    <a:pt x="12" y="14490"/>
                    <a:pt x="24" y="14466"/>
                  </a:cubicBezTo>
                  <a:cubicBezTo>
                    <a:pt x="87" y="14452"/>
                    <a:pt x="154" y="14446"/>
                    <a:pt x="220" y="14446"/>
                  </a:cubicBezTo>
                  <a:cubicBezTo>
                    <a:pt x="267" y="14446"/>
                    <a:pt x="313" y="14449"/>
                    <a:pt x="357" y="14454"/>
                  </a:cubicBezTo>
                  <a:lnTo>
                    <a:pt x="1084" y="0"/>
                  </a:lnTo>
                  <a:lnTo>
                    <a:pt x="1084" y="0"/>
                  </a:lnTo>
                  <a:cubicBezTo>
                    <a:pt x="1030" y="16"/>
                    <a:pt x="976" y="23"/>
                    <a:pt x="922" y="23"/>
                  </a:cubicBezTo>
                  <a:cubicBezTo>
                    <a:pt x="857" y="23"/>
                    <a:pt x="792" y="13"/>
                    <a:pt x="7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1"/>
            <p:cNvSpPr/>
            <p:nvPr/>
          </p:nvSpPr>
          <p:spPr>
            <a:xfrm>
              <a:off x="2273475" y="1738150"/>
              <a:ext cx="176850" cy="439950"/>
            </a:xfrm>
            <a:custGeom>
              <a:avLst/>
              <a:gdLst/>
              <a:ahLst/>
              <a:cxnLst/>
              <a:rect l="l" t="t" r="r" b="b"/>
              <a:pathLst>
                <a:path w="7074" h="17598" extrusionOk="0">
                  <a:moveTo>
                    <a:pt x="334" y="0"/>
                  </a:moveTo>
                  <a:cubicBezTo>
                    <a:pt x="239" y="72"/>
                    <a:pt x="132" y="131"/>
                    <a:pt x="1" y="167"/>
                  </a:cubicBezTo>
                  <a:lnTo>
                    <a:pt x="37" y="286"/>
                  </a:lnTo>
                  <a:lnTo>
                    <a:pt x="6514" y="17097"/>
                  </a:lnTo>
                  <a:lnTo>
                    <a:pt x="6930" y="17598"/>
                  </a:lnTo>
                  <a:cubicBezTo>
                    <a:pt x="6978" y="17562"/>
                    <a:pt x="7014" y="17550"/>
                    <a:pt x="7073" y="1753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1"/>
            <p:cNvSpPr/>
            <p:nvPr/>
          </p:nvSpPr>
          <p:spPr>
            <a:xfrm>
              <a:off x="2293425" y="1714325"/>
              <a:ext cx="141725" cy="60150"/>
            </a:xfrm>
            <a:custGeom>
              <a:avLst/>
              <a:gdLst/>
              <a:ahLst/>
              <a:cxnLst/>
              <a:rect l="l" t="t" r="r" b="b"/>
              <a:pathLst>
                <a:path w="5669" h="2406" extrusionOk="0">
                  <a:moveTo>
                    <a:pt x="60" y="1"/>
                  </a:moveTo>
                  <a:cubicBezTo>
                    <a:pt x="60" y="120"/>
                    <a:pt x="48" y="251"/>
                    <a:pt x="1" y="370"/>
                  </a:cubicBezTo>
                  <a:lnTo>
                    <a:pt x="5620" y="2406"/>
                  </a:lnTo>
                  <a:cubicBezTo>
                    <a:pt x="5620" y="2287"/>
                    <a:pt x="5644" y="2156"/>
                    <a:pt x="5668" y="2037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1976725" y="1600625"/>
              <a:ext cx="267625" cy="103300"/>
            </a:xfrm>
            <a:custGeom>
              <a:avLst/>
              <a:gdLst/>
              <a:ahLst/>
              <a:cxnLst/>
              <a:rect l="l" t="t" r="r" b="b"/>
              <a:pathLst>
                <a:path w="10705" h="4132" extrusionOk="0">
                  <a:moveTo>
                    <a:pt x="108" y="0"/>
                  </a:moveTo>
                  <a:cubicBezTo>
                    <a:pt x="108" y="120"/>
                    <a:pt x="60" y="239"/>
                    <a:pt x="0" y="334"/>
                  </a:cubicBezTo>
                  <a:lnTo>
                    <a:pt x="10490" y="4132"/>
                  </a:lnTo>
                  <a:cubicBezTo>
                    <a:pt x="10561" y="4013"/>
                    <a:pt x="10621" y="3906"/>
                    <a:pt x="10704" y="3822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1969275" y="1610450"/>
              <a:ext cx="477475" cy="573900"/>
            </a:xfrm>
            <a:custGeom>
              <a:avLst/>
              <a:gdLst/>
              <a:ahLst/>
              <a:cxnLst/>
              <a:rect l="l" t="t" r="r" b="b"/>
              <a:pathLst>
                <a:path w="19099" h="22956" extrusionOk="0">
                  <a:moveTo>
                    <a:pt x="275" y="0"/>
                  </a:moveTo>
                  <a:cubicBezTo>
                    <a:pt x="203" y="108"/>
                    <a:pt x="108" y="179"/>
                    <a:pt x="1" y="262"/>
                  </a:cubicBezTo>
                  <a:lnTo>
                    <a:pt x="18825" y="22956"/>
                  </a:lnTo>
                  <a:cubicBezTo>
                    <a:pt x="18896" y="22848"/>
                    <a:pt x="18991" y="22777"/>
                    <a:pt x="19098" y="22717"/>
                  </a:cubicBezTo>
                  <a:lnTo>
                    <a:pt x="18682" y="2222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1"/>
            <p:cNvSpPr/>
            <p:nvPr/>
          </p:nvSpPr>
          <p:spPr>
            <a:xfrm>
              <a:off x="1726400" y="1324400"/>
              <a:ext cx="224450" cy="261075"/>
            </a:xfrm>
            <a:custGeom>
              <a:avLst/>
              <a:gdLst/>
              <a:ahLst/>
              <a:cxnLst/>
              <a:rect l="l" t="t" r="r" b="b"/>
              <a:pathLst>
                <a:path w="8978" h="10443" extrusionOk="0">
                  <a:moveTo>
                    <a:pt x="0" y="0"/>
                  </a:moveTo>
                  <a:lnTo>
                    <a:pt x="8680" y="10442"/>
                  </a:lnTo>
                  <a:cubicBezTo>
                    <a:pt x="8763" y="10359"/>
                    <a:pt x="8870" y="10287"/>
                    <a:pt x="8978" y="10240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1"/>
            <p:cNvSpPr/>
            <p:nvPr/>
          </p:nvSpPr>
          <p:spPr>
            <a:xfrm>
              <a:off x="1592450" y="1416675"/>
              <a:ext cx="110450" cy="205100"/>
            </a:xfrm>
            <a:custGeom>
              <a:avLst/>
              <a:gdLst/>
              <a:ahLst/>
              <a:cxnLst/>
              <a:rect l="l" t="t" r="r" b="b"/>
              <a:pathLst>
                <a:path w="4418" h="8204" extrusionOk="0">
                  <a:moveTo>
                    <a:pt x="334" y="0"/>
                  </a:moveTo>
                  <a:cubicBezTo>
                    <a:pt x="239" y="60"/>
                    <a:pt x="155" y="108"/>
                    <a:pt x="48" y="131"/>
                  </a:cubicBezTo>
                  <a:cubicBezTo>
                    <a:pt x="44" y="127"/>
                    <a:pt x="39" y="126"/>
                    <a:pt x="33" y="126"/>
                  </a:cubicBezTo>
                  <a:cubicBezTo>
                    <a:pt x="22" y="126"/>
                    <a:pt x="8" y="131"/>
                    <a:pt x="0" y="131"/>
                  </a:cubicBezTo>
                  <a:lnTo>
                    <a:pt x="4108" y="8204"/>
                  </a:lnTo>
                  <a:cubicBezTo>
                    <a:pt x="4203" y="8132"/>
                    <a:pt x="4299" y="8073"/>
                    <a:pt x="4418" y="802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1"/>
            <p:cNvSpPr/>
            <p:nvPr/>
          </p:nvSpPr>
          <p:spPr>
            <a:xfrm>
              <a:off x="1346575" y="1669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1593350" y="1324400"/>
              <a:ext cx="59850" cy="58675"/>
            </a:xfrm>
            <a:custGeom>
              <a:avLst/>
              <a:gdLst/>
              <a:ahLst/>
              <a:cxnLst/>
              <a:rect l="l" t="t" r="r" b="b"/>
              <a:pathLst>
                <a:path w="2394" h="2347" extrusionOk="0">
                  <a:moveTo>
                    <a:pt x="1905" y="0"/>
                  </a:moveTo>
                  <a:lnTo>
                    <a:pt x="0" y="2191"/>
                  </a:lnTo>
                  <a:cubicBezTo>
                    <a:pt x="119" y="2215"/>
                    <a:pt x="238" y="2275"/>
                    <a:pt x="334" y="2346"/>
                  </a:cubicBezTo>
                  <a:lnTo>
                    <a:pt x="2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1345100" y="166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1348075" y="167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1"/>
            <p:cNvSpPr/>
            <p:nvPr/>
          </p:nvSpPr>
          <p:spPr>
            <a:xfrm>
              <a:off x="1354625" y="1406550"/>
              <a:ext cx="219700" cy="254225"/>
            </a:xfrm>
            <a:custGeom>
              <a:avLst/>
              <a:gdLst/>
              <a:ahLst/>
              <a:cxnLst/>
              <a:rect l="l" t="t" r="r" b="b"/>
              <a:pathLst>
                <a:path w="8788" h="10169" extrusionOk="0">
                  <a:moveTo>
                    <a:pt x="8573" y="1"/>
                  </a:moveTo>
                  <a:lnTo>
                    <a:pt x="215" y="9561"/>
                  </a:lnTo>
                  <a:lnTo>
                    <a:pt x="0" y="10169"/>
                  </a:lnTo>
                  <a:lnTo>
                    <a:pt x="0" y="10169"/>
                  </a:lnTo>
                  <a:lnTo>
                    <a:pt x="167" y="10157"/>
                  </a:lnTo>
                  <a:lnTo>
                    <a:pt x="8787" y="322"/>
                  </a:lnTo>
                  <a:cubicBezTo>
                    <a:pt x="8692" y="227"/>
                    <a:pt x="8620" y="120"/>
                    <a:pt x="857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1"/>
            <p:cNvSpPr/>
            <p:nvPr/>
          </p:nvSpPr>
          <p:spPr>
            <a:xfrm>
              <a:off x="1345700" y="166967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1"/>
                  </a:moveTo>
                  <a:cubicBezTo>
                    <a:pt x="0" y="13"/>
                    <a:pt x="24" y="13"/>
                    <a:pt x="24" y="13"/>
                  </a:cubicBezTo>
                  <a:cubicBezTo>
                    <a:pt x="2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1348675" y="1635750"/>
              <a:ext cx="339650" cy="34250"/>
            </a:xfrm>
            <a:custGeom>
              <a:avLst/>
              <a:gdLst/>
              <a:ahLst/>
              <a:cxnLst/>
              <a:rect l="l" t="t" r="r" b="b"/>
              <a:pathLst>
                <a:path w="13586" h="1370" extrusionOk="0">
                  <a:moveTo>
                    <a:pt x="13550" y="0"/>
                  </a:moveTo>
                  <a:lnTo>
                    <a:pt x="393" y="989"/>
                  </a:lnTo>
                  <a:lnTo>
                    <a:pt x="226" y="1001"/>
                  </a:lnTo>
                  <a:lnTo>
                    <a:pt x="131" y="1274"/>
                  </a:lnTo>
                  <a:lnTo>
                    <a:pt x="131" y="1286"/>
                  </a:lnTo>
                  <a:cubicBezTo>
                    <a:pt x="119" y="1298"/>
                    <a:pt x="119" y="1310"/>
                    <a:pt x="107" y="1334"/>
                  </a:cubicBezTo>
                  <a:lnTo>
                    <a:pt x="95" y="1346"/>
                  </a:lnTo>
                  <a:cubicBezTo>
                    <a:pt x="75" y="1356"/>
                    <a:pt x="63" y="1358"/>
                    <a:pt x="52" y="1366"/>
                  </a:cubicBezTo>
                  <a:lnTo>
                    <a:pt x="52" y="1366"/>
                  </a:lnTo>
                  <a:lnTo>
                    <a:pt x="13585" y="346"/>
                  </a:lnTo>
                  <a:cubicBezTo>
                    <a:pt x="13585" y="334"/>
                    <a:pt x="13585" y="334"/>
                    <a:pt x="13573" y="322"/>
                  </a:cubicBezTo>
                  <a:cubicBezTo>
                    <a:pt x="13550" y="227"/>
                    <a:pt x="13538" y="119"/>
                    <a:pt x="13550" y="0"/>
                  </a:cubicBezTo>
                  <a:close/>
                  <a:moveTo>
                    <a:pt x="52" y="1366"/>
                  </a:moveTo>
                  <a:lnTo>
                    <a:pt x="0" y="1370"/>
                  </a:lnTo>
                  <a:lnTo>
                    <a:pt x="48" y="1370"/>
                  </a:lnTo>
                  <a:cubicBezTo>
                    <a:pt x="49" y="1368"/>
                    <a:pt x="51" y="1367"/>
                    <a:pt x="52" y="1366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1346575" y="166997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49" y="24"/>
                  </a:moveTo>
                  <a:cubicBezTo>
                    <a:pt x="25" y="24"/>
                    <a:pt x="13" y="24"/>
                    <a:pt x="1" y="1"/>
                  </a:cubicBezTo>
                  <a:cubicBezTo>
                    <a:pt x="13" y="24"/>
                    <a:pt x="25" y="24"/>
                    <a:pt x="49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1346575" y="1669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1345100" y="1669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1349275" y="1670125"/>
              <a:ext cx="300" cy="475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0" y="1"/>
                  </a:moveTo>
                  <a:cubicBezTo>
                    <a:pt x="9" y="1"/>
                    <a:pt x="6" y="7"/>
                    <a:pt x="0" y="18"/>
                  </a:cubicBezTo>
                  <a:lnTo>
                    <a:pt x="12" y="18"/>
                  </a:lnTo>
                  <a:cubicBezTo>
                    <a:pt x="12" y="7"/>
                    <a:pt x="12" y="1"/>
                    <a:pt x="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1"/>
            <p:cNvSpPr/>
            <p:nvPr/>
          </p:nvSpPr>
          <p:spPr>
            <a:xfrm>
              <a:off x="1351050" y="16690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lnTo>
                    <a:pt x="0" y="1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1"/>
            <p:cNvSpPr/>
            <p:nvPr/>
          </p:nvSpPr>
          <p:spPr>
            <a:xfrm>
              <a:off x="992675" y="1324400"/>
              <a:ext cx="353050" cy="345000"/>
            </a:xfrm>
            <a:custGeom>
              <a:avLst/>
              <a:gdLst/>
              <a:ahLst/>
              <a:cxnLst/>
              <a:rect l="l" t="t" r="r" b="b"/>
              <a:pathLst>
                <a:path w="14122" h="13800" extrusionOk="0">
                  <a:moveTo>
                    <a:pt x="0" y="0"/>
                  </a:moveTo>
                  <a:lnTo>
                    <a:pt x="14085" y="13800"/>
                  </a:lnTo>
                  <a:cubicBezTo>
                    <a:pt x="14038" y="13752"/>
                    <a:pt x="14026" y="13681"/>
                    <a:pt x="14038" y="13609"/>
                  </a:cubicBezTo>
                  <a:lnTo>
                    <a:pt x="14121" y="1333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1"/>
            <p:cNvSpPr/>
            <p:nvPr/>
          </p:nvSpPr>
          <p:spPr>
            <a:xfrm>
              <a:off x="1346275" y="1669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1"/>
            <p:cNvSpPr/>
            <p:nvPr/>
          </p:nvSpPr>
          <p:spPr>
            <a:xfrm>
              <a:off x="1348075" y="167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1351050" y="166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1"/>
            <p:cNvSpPr/>
            <p:nvPr/>
          </p:nvSpPr>
          <p:spPr>
            <a:xfrm>
              <a:off x="1351950" y="16676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0"/>
                    <a:pt x="0" y="12"/>
                    <a:pt x="0" y="0"/>
                  </a:cubicBez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1"/>
            <p:cNvSpPr/>
            <p:nvPr/>
          </p:nvSpPr>
          <p:spPr>
            <a:xfrm>
              <a:off x="1343300" y="1324400"/>
              <a:ext cx="127425" cy="346500"/>
            </a:xfrm>
            <a:custGeom>
              <a:avLst/>
              <a:gdLst/>
              <a:ahLst/>
              <a:cxnLst/>
              <a:rect l="l" t="t" r="r" b="b"/>
              <a:pathLst>
                <a:path w="5097" h="13860" extrusionOk="0">
                  <a:moveTo>
                    <a:pt x="4716" y="0"/>
                  </a:moveTo>
                  <a:lnTo>
                    <a:pt x="120" y="13335"/>
                  </a:lnTo>
                  <a:lnTo>
                    <a:pt x="25" y="13609"/>
                  </a:lnTo>
                  <a:cubicBezTo>
                    <a:pt x="1" y="13681"/>
                    <a:pt x="25" y="13752"/>
                    <a:pt x="72" y="13800"/>
                  </a:cubicBezTo>
                  <a:lnTo>
                    <a:pt x="84" y="13812"/>
                  </a:lnTo>
                  <a:cubicBezTo>
                    <a:pt x="84" y="13812"/>
                    <a:pt x="96" y="13812"/>
                    <a:pt x="96" y="13824"/>
                  </a:cubicBezTo>
                  <a:cubicBezTo>
                    <a:pt x="96" y="13824"/>
                    <a:pt x="120" y="13824"/>
                    <a:pt x="120" y="13847"/>
                  </a:cubicBezTo>
                  <a:lnTo>
                    <a:pt x="132" y="13847"/>
                  </a:lnTo>
                  <a:cubicBezTo>
                    <a:pt x="144" y="13847"/>
                    <a:pt x="156" y="13859"/>
                    <a:pt x="180" y="13859"/>
                  </a:cubicBezTo>
                  <a:cubicBezTo>
                    <a:pt x="180" y="13847"/>
                    <a:pt x="180" y="13847"/>
                    <a:pt x="191" y="13847"/>
                  </a:cubicBezTo>
                  <a:lnTo>
                    <a:pt x="251" y="13847"/>
                  </a:lnTo>
                  <a:cubicBezTo>
                    <a:pt x="263" y="13847"/>
                    <a:pt x="275" y="13824"/>
                    <a:pt x="299" y="13812"/>
                  </a:cubicBezTo>
                  <a:lnTo>
                    <a:pt x="310" y="13800"/>
                  </a:lnTo>
                  <a:cubicBezTo>
                    <a:pt x="322" y="13788"/>
                    <a:pt x="322" y="13764"/>
                    <a:pt x="334" y="13752"/>
                  </a:cubicBezTo>
                  <a:lnTo>
                    <a:pt x="334" y="13740"/>
                  </a:lnTo>
                  <a:lnTo>
                    <a:pt x="430" y="13466"/>
                  </a:lnTo>
                  <a:lnTo>
                    <a:pt x="632" y="12847"/>
                  </a:lnTo>
                  <a:lnTo>
                    <a:pt x="509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1"/>
            <p:cNvSpPr/>
            <p:nvPr/>
          </p:nvSpPr>
          <p:spPr>
            <a:xfrm>
              <a:off x="2236875" y="1685475"/>
              <a:ext cx="58075" cy="57750"/>
            </a:xfrm>
            <a:custGeom>
              <a:avLst/>
              <a:gdLst/>
              <a:ahLst/>
              <a:cxnLst/>
              <a:rect l="l" t="t" r="r" b="b"/>
              <a:pathLst>
                <a:path w="2323" h="2310" extrusionOk="0">
                  <a:moveTo>
                    <a:pt x="1174" y="0"/>
                  </a:moveTo>
                  <a:cubicBezTo>
                    <a:pt x="1081" y="0"/>
                    <a:pt x="987" y="12"/>
                    <a:pt x="893" y="35"/>
                  </a:cubicBezTo>
                  <a:cubicBezTo>
                    <a:pt x="774" y="71"/>
                    <a:pt x="655" y="119"/>
                    <a:pt x="572" y="190"/>
                  </a:cubicBezTo>
                  <a:cubicBezTo>
                    <a:pt x="465" y="250"/>
                    <a:pt x="370" y="333"/>
                    <a:pt x="298" y="428"/>
                  </a:cubicBezTo>
                  <a:cubicBezTo>
                    <a:pt x="227" y="512"/>
                    <a:pt x="155" y="631"/>
                    <a:pt x="108" y="738"/>
                  </a:cubicBezTo>
                  <a:cubicBezTo>
                    <a:pt x="12" y="964"/>
                    <a:pt x="0" y="1202"/>
                    <a:pt x="60" y="1440"/>
                  </a:cubicBezTo>
                  <a:cubicBezTo>
                    <a:pt x="200" y="1948"/>
                    <a:pt x="665" y="2309"/>
                    <a:pt x="1168" y="2309"/>
                  </a:cubicBezTo>
                  <a:cubicBezTo>
                    <a:pt x="1219" y="2309"/>
                    <a:pt x="1270" y="2305"/>
                    <a:pt x="1322" y="2298"/>
                  </a:cubicBezTo>
                  <a:cubicBezTo>
                    <a:pt x="1370" y="2298"/>
                    <a:pt x="1417" y="2286"/>
                    <a:pt x="1465" y="2274"/>
                  </a:cubicBezTo>
                  <a:lnTo>
                    <a:pt x="1477" y="2274"/>
                  </a:lnTo>
                  <a:cubicBezTo>
                    <a:pt x="1596" y="2238"/>
                    <a:pt x="1715" y="2202"/>
                    <a:pt x="1798" y="2119"/>
                  </a:cubicBezTo>
                  <a:cubicBezTo>
                    <a:pt x="2025" y="1976"/>
                    <a:pt x="2191" y="1762"/>
                    <a:pt x="2263" y="1512"/>
                  </a:cubicBezTo>
                  <a:cubicBezTo>
                    <a:pt x="2310" y="1393"/>
                    <a:pt x="2322" y="1274"/>
                    <a:pt x="2322" y="1143"/>
                  </a:cubicBezTo>
                  <a:cubicBezTo>
                    <a:pt x="2322" y="1071"/>
                    <a:pt x="2310" y="964"/>
                    <a:pt x="2298" y="869"/>
                  </a:cubicBezTo>
                  <a:cubicBezTo>
                    <a:pt x="2157" y="345"/>
                    <a:pt x="1684" y="0"/>
                    <a:pt x="117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1"/>
            <p:cNvSpPr/>
            <p:nvPr/>
          </p:nvSpPr>
          <p:spPr>
            <a:xfrm>
              <a:off x="2434225" y="1733500"/>
              <a:ext cx="85450" cy="81450"/>
            </a:xfrm>
            <a:custGeom>
              <a:avLst/>
              <a:gdLst/>
              <a:ahLst/>
              <a:cxnLst/>
              <a:rect l="l" t="t" r="r" b="b"/>
              <a:pathLst>
                <a:path w="3418" h="3258" extrusionOk="0">
                  <a:moveTo>
                    <a:pt x="1610" y="0"/>
                  </a:moveTo>
                  <a:cubicBezTo>
                    <a:pt x="1558" y="0"/>
                    <a:pt x="1505" y="3"/>
                    <a:pt x="1453" y="8"/>
                  </a:cubicBezTo>
                  <a:cubicBezTo>
                    <a:pt x="1381" y="19"/>
                    <a:pt x="1310" y="19"/>
                    <a:pt x="1227" y="55"/>
                  </a:cubicBezTo>
                  <a:cubicBezTo>
                    <a:pt x="1191" y="67"/>
                    <a:pt x="1155" y="79"/>
                    <a:pt x="1108" y="79"/>
                  </a:cubicBezTo>
                  <a:cubicBezTo>
                    <a:pt x="560" y="281"/>
                    <a:pt x="179" y="722"/>
                    <a:pt x="36" y="1258"/>
                  </a:cubicBezTo>
                  <a:cubicBezTo>
                    <a:pt x="12" y="1377"/>
                    <a:pt x="0" y="1496"/>
                    <a:pt x="0" y="1627"/>
                  </a:cubicBezTo>
                  <a:cubicBezTo>
                    <a:pt x="0" y="1770"/>
                    <a:pt x="12" y="1901"/>
                    <a:pt x="36" y="2032"/>
                  </a:cubicBezTo>
                  <a:cubicBezTo>
                    <a:pt x="203" y="2686"/>
                    <a:pt x="750" y="3151"/>
                    <a:pt x="1381" y="3234"/>
                  </a:cubicBezTo>
                  <a:cubicBezTo>
                    <a:pt x="1501" y="3258"/>
                    <a:pt x="1620" y="3258"/>
                    <a:pt x="1739" y="3258"/>
                  </a:cubicBezTo>
                  <a:cubicBezTo>
                    <a:pt x="1822" y="3258"/>
                    <a:pt x="1929" y="3234"/>
                    <a:pt x="2012" y="3210"/>
                  </a:cubicBezTo>
                  <a:cubicBezTo>
                    <a:pt x="2882" y="2984"/>
                    <a:pt x="3417" y="2091"/>
                    <a:pt x="3191" y="1210"/>
                  </a:cubicBezTo>
                  <a:cubicBezTo>
                    <a:pt x="3084" y="817"/>
                    <a:pt x="2834" y="484"/>
                    <a:pt x="2524" y="281"/>
                  </a:cubicBezTo>
                  <a:cubicBezTo>
                    <a:pt x="2417" y="198"/>
                    <a:pt x="2310" y="162"/>
                    <a:pt x="2191" y="115"/>
                  </a:cubicBezTo>
                  <a:cubicBezTo>
                    <a:pt x="2020" y="39"/>
                    <a:pt x="1818" y="0"/>
                    <a:pt x="161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1"/>
            <p:cNvSpPr/>
            <p:nvPr/>
          </p:nvSpPr>
          <p:spPr>
            <a:xfrm>
              <a:off x="2630075" y="1418625"/>
              <a:ext cx="41100" cy="40925"/>
            </a:xfrm>
            <a:custGeom>
              <a:avLst/>
              <a:gdLst/>
              <a:ahLst/>
              <a:cxnLst/>
              <a:rect l="l" t="t" r="r" b="b"/>
              <a:pathLst>
                <a:path w="1644" h="1637" extrusionOk="0">
                  <a:moveTo>
                    <a:pt x="848" y="0"/>
                  </a:moveTo>
                  <a:cubicBezTo>
                    <a:pt x="779" y="0"/>
                    <a:pt x="706" y="10"/>
                    <a:pt x="632" y="30"/>
                  </a:cubicBezTo>
                  <a:cubicBezTo>
                    <a:pt x="525" y="53"/>
                    <a:pt x="417" y="101"/>
                    <a:pt x="334" y="161"/>
                  </a:cubicBezTo>
                  <a:cubicBezTo>
                    <a:pt x="239" y="232"/>
                    <a:pt x="167" y="315"/>
                    <a:pt x="108" y="411"/>
                  </a:cubicBezTo>
                  <a:cubicBezTo>
                    <a:pt x="48" y="518"/>
                    <a:pt x="24" y="637"/>
                    <a:pt x="1" y="756"/>
                  </a:cubicBezTo>
                  <a:cubicBezTo>
                    <a:pt x="1" y="851"/>
                    <a:pt x="1" y="923"/>
                    <a:pt x="36" y="1006"/>
                  </a:cubicBezTo>
                  <a:cubicBezTo>
                    <a:pt x="84" y="1173"/>
                    <a:pt x="155" y="1327"/>
                    <a:pt x="274" y="1423"/>
                  </a:cubicBezTo>
                  <a:cubicBezTo>
                    <a:pt x="358" y="1506"/>
                    <a:pt x="465" y="1577"/>
                    <a:pt x="584" y="1601"/>
                  </a:cubicBezTo>
                  <a:cubicBezTo>
                    <a:pt x="650" y="1625"/>
                    <a:pt x="721" y="1637"/>
                    <a:pt x="794" y="1637"/>
                  </a:cubicBezTo>
                  <a:cubicBezTo>
                    <a:pt x="867" y="1637"/>
                    <a:pt x="941" y="1625"/>
                    <a:pt x="1013" y="1601"/>
                  </a:cubicBezTo>
                  <a:cubicBezTo>
                    <a:pt x="1358" y="1530"/>
                    <a:pt x="1596" y="1232"/>
                    <a:pt x="1632" y="887"/>
                  </a:cubicBezTo>
                  <a:cubicBezTo>
                    <a:pt x="1644" y="803"/>
                    <a:pt x="1632" y="708"/>
                    <a:pt x="1596" y="625"/>
                  </a:cubicBezTo>
                  <a:cubicBezTo>
                    <a:pt x="1584" y="589"/>
                    <a:pt x="1584" y="565"/>
                    <a:pt x="1572" y="530"/>
                  </a:cubicBezTo>
                  <a:cubicBezTo>
                    <a:pt x="1548" y="446"/>
                    <a:pt x="1489" y="351"/>
                    <a:pt x="1417" y="268"/>
                  </a:cubicBezTo>
                  <a:cubicBezTo>
                    <a:pt x="1322" y="172"/>
                    <a:pt x="1227" y="101"/>
                    <a:pt x="1120" y="53"/>
                  </a:cubicBezTo>
                  <a:cubicBezTo>
                    <a:pt x="1037" y="19"/>
                    <a:pt x="945" y="0"/>
                    <a:pt x="84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1"/>
            <p:cNvSpPr/>
            <p:nvPr/>
          </p:nvSpPr>
          <p:spPr>
            <a:xfrm>
              <a:off x="2338375" y="13954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5" y="0"/>
                  </a:moveTo>
                  <a:cubicBezTo>
                    <a:pt x="601" y="0"/>
                    <a:pt x="557" y="5"/>
                    <a:pt x="512" y="16"/>
                  </a:cubicBezTo>
                  <a:cubicBezTo>
                    <a:pt x="191" y="87"/>
                    <a:pt x="1" y="421"/>
                    <a:pt x="96" y="718"/>
                  </a:cubicBezTo>
                  <a:cubicBezTo>
                    <a:pt x="157" y="982"/>
                    <a:pt x="399" y="1151"/>
                    <a:pt x="653" y="1151"/>
                  </a:cubicBezTo>
                  <a:cubicBezTo>
                    <a:pt x="698" y="1151"/>
                    <a:pt x="742" y="1146"/>
                    <a:pt x="786" y="1135"/>
                  </a:cubicBezTo>
                  <a:cubicBezTo>
                    <a:pt x="1108" y="1064"/>
                    <a:pt x="1298" y="730"/>
                    <a:pt x="1203" y="433"/>
                  </a:cubicBezTo>
                  <a:cubicBezTo>
                    <a:pt x="1132" y="169"/>
                    <a:pt x="897" y="0"/>
                    <a:pt x="6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1"/>
            <p:cNvSpPr/>
            <p:nvPr/>
          </p:nvSpPr>
          <p:spPr>
            <a:xfrm>
              <a:off x="3084300" y="1355525"/>
              <a:ext cx="30375" cy="29150"/>
            </a:xfrm>
            <a:custGeom>
              <a:avLst/>
              <a:gdLst/>
              <a:ahLst/>
              <a:cxnLst/>
              <a:rect l="l" t="t" r="r" b="b"/>
              <a:pathLst>
                <a:path w="1215" h="1166" extrusionOk="0">
                  <a:moveTo>
                    <a:pt x="581" y="1"/>
                  </a:moveTo>
                  <a:cubicBezTo>
                    <a:pt x="531" y="1"/>
                    <a:pt x="483" y="9"/>
                    <a:pt x="441" y="18"/>
                  </a:cubicBezTo>
                  <a:cubicBezTo>
                    <a:pt x="310" y="53"/>
                    <a:pt x="191" y="137"/>
                    <a:pt x="108" y="244"/>
                  </a:cubicBezTo>
                  <a:lnTo>
                    <a:pt x="108" y="256"/>
                  </a:lnTo>
                  <a:cubicBezTo>
                    <a:pt x="48" y="339"/>
                    <a:pt x="24" y="434"/>
                    <a:pt x="1" y="530"/>
                  </a:cubicBezTo>
                  <a:cubicBezTo>
                    <a:pt x="1" y="589"/>
                    <a:pt x="1" y="660"/>
                    <a:pt x="24" y="732"/>
                  </a:cubicBezTo>
                  <a:cubicBezTo>
                    <a:pt x="36" y="791"/>
                    <a:pt x="48" y="839"/>
                    <a:pt x="84" y="887"/>
                  </a:cubicBezTo>
                  <a:cubicBezTo>
                    <a:pt x="96" y="899"/>
                    <a:pt x="96" y="911"/>
                    <a:pt x="108" y="934"/>
                  </a:cubicBezTo>
                  <a:cubicBezTo>
                    <a:pt x="191" y="1030"/>
                    <a:pt x="286" y="1113"/>
                    <a:pt x="405" y="1137"/>
                  </a:cubicBezTo>
                  <a:cubicBezTo>
                    <a:pt x="429" y="1137"/>
                    <a:pt x="453" y="1149"/>
                    <a:pt x="465" y="1149"/>
                  </a:cubicBezTo>
                  <a:cubicBezTo>
                    <a:pt x="508" y="1159"/>
                    <a:pt x="546" y="1165"/>
                    <a:pt x="583" y="1165"/>
                  </a:cubicBezTo>
                  <a:cubicBezTo>
                    <a:pt x="629" y="1165"/>
                    <a:pt x="674" y="1156"/>
                    <a:pt x="727" y="1137"/>
                  </a:cubicBezTo>
                  <a:cubicBezTo>
                    <a:pt x="786" y="1125"/>
                    <a:pt x="822" y="1113"/>
                    <a:pt x="870" y="1077"/>
                  </a:cubicBezTo>
                  <a:cubicBezTo>
                    <a:pt x="1096" y="946"/>
                    <a:pt x="1215" y="696"/>
                    <a:pt x="1132" y="434"/>
                  </a:cubicBezTo>
                  <a:cubicBezTo>
                    <a:pt x="1108" y="339"/>
                    <a:pt x="1048" y="232"/>
                    <a:pt x="977" y="160"/>
                  </a:cubicBezTo>
                  <a:cubicBezTo>
                    <a:pt x="882" y="77"/>
                    <a:pt x="763" y="18"/>
                    <a:pt x="644" y="6"/>
                  </a:cubicBezTo>
                  <a:cubicBezTo>
                    <a:pt x="623" y="2"/>
                    <a:pt x="602" y="1"/>
                    <a:pt x="5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1"/>
            <p:cNvSpPr/>
            <p:nvPr/>
          </p:nvSpPr>
          <p:spPr>
            <a:xfrm>
              <a:off x="1937425" y="1579200"/>
              <a:ext cx="42300" cy="40575"/>
            </a:xfrm>
            <a:custGeom>
              <a:avLst/>
              <a:gdLst/>
              <a:ahLst/>
              <a:cxnLst/>
              <a:rect l="l" t="t" r="r" b="b"/>
              <a:pathLst>
                <a:path w="1692" h="1623" extrusionOk="0">
                  <a:moveTo>
                    <a:pt x="863" y="1"/>
                  </a:moveTo>
                  <a:cubicBezTo>
                    <a:pt x="799" y="1"/>
                    <a:pt x="734" y="8"/>
                    <a:pt x="668" y="24"/>
                  </a:cubicBezTo>
                  <a:lnTo>
                    <a:pt x="537" y="60"/>
                  </a:lnTo>
                  <a:cubicBezTo>
                    <a:pt x="418" y="107"/>
                    <a:pt x="322" y="179"/>
                    <a:pt x="239" y="274"/>
                  </a:cubicBezTo>
                  <a:cubicBezTo>
                    <a:pt x="72" y="465"/>
                    <a:pt x="1" y="738"/>
                    <a:pt x="72" y="1000"/>
                  </a:cubicBezTo>
                  <a:cubicBezTo>
                    <a:pt x="163" y="1363"/>
                    <a:pt x="492" y="1623"/>
                    <a:pt x="857" y="1623"/>
                  </a:cubicBezTo>
                  <a:cubicBezTo>
                    <a:pt x="924" y="1623"/>
                    <a:pt x="992" y="1614"/>
                    <a:pt x="1060" y="1596"/>
                  </a:cubicBezTo>
                  <a:cubicBezTo>
                    <a:pt x="1132" y="1584"/>
                    <a:pt x="1203" y="1548"/>
                    <a:pt x="1263" y="1524"/>
                  </a:cubicBezTo>
                  <a:cubicBezTo>
                    <a:pt x="1382" y="1453"/>
                    <a:pt x="1477" y="1358"/>
                    <a:pt x="1549" y="1250"/>
                  </a:cubicBezTo>
                  <a:cubicBezTo>
                    <a:pt x="1561" y="1238"/>
                    <a:pt x="1572" y="1215"/>
                    <a:pt x="1596" y="1191"/>
                  </a:cubicBezTo>
                  <a:cubicBezTo>
                    <a:pt x="1656" y="1096"/>
                    <a:pt x="1680" y="977"/>
                    <a:pt x="1691" y="857"/>
                  </a:cubicBezTo>
                  <a:cubicBezTo>
                    <a:pt x="1691" y="762"/>
                    <a:pt x="1691" y="691"/>
                    <a:pt x="1668" y="596"/>
                  </a:cubicBezTo>
                  <a:cubicBezTo>
                    <a:pt x="1656" y="536"/>
                    <a:pt x="1620" y="476"/>
                    <a:pt x="1596" y="417"/>
                  </a:cubicBezTo>
                  <a:cubicBezTo>
                    <a:pt x="1537" y="322"/>
                    <a:pt x="1453" y="215"/>
                    <a:pt x="1358" y="155"/>
                  </a:cubicBezTo>
                  <a:cubicBezTo>
                    <a:pt x="1209" y="59"/>
                    <a:pt x="1041" y="1"/>
                    <a:pt x="8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1"/>
            <p:cNvSpPr/>
            <p:nvPr/>
          </p:nvSpPr>
          <p:spPr>
            <a:xfrm>
              <a:off x="2435125" y="2175825"/>
              <a:ext cx="44075" cy="41075"/>
            </a:xfrm>
            <a:custGeom>
              <a:avLst/>
              <a:gdLst/>
              <a:ahLst/>
              <a:cxnLst/>
              <a:rect l="l" t="t" r="r" b="b"/>
              <a:pathLst>
                <a:path w="1763" h="1643" extrusionOk="0">
                  <a:moveTo>
                    <a:pt x="867" y="0"/>
                  </a:moveTo>
                  <a:cubicBezTo>
                    <a:pt x="796" y="0"/>
                    <a:pt x="723" y="8"/>
                    <a:pt x="655" y="31"/>
                  </a:cubicBezTo>
                  <a:cubicBezTo>
                    <a:pt x="643" y="31"/>
                    <a:pt x="643" y="31"/>
                    <a:pt x="631" y="43"/>
                  </a:cubicBezTo>
                  <a:cubicBezTo>
                    <a:pt x="583" y="55"/>
                    <a:pt x="524" y="67"/>
                    <a:pt x="476" y="102"/>
                  </a:cubicBezTo>
                  <a:cubicBezTo>
                    <a:pt x="369" y="162"/>
                    <a:pt x="274" y="233"/>
                    <a:pt x="191" y="341"/>
                  </a:cubicBezTo>
                  <a:cubicBezTo>
                    <a:pt x="60" y="531"/>
                    <a:pt x="0" y="769"/>
                    <a:pt x="60" y="1019"/>
                  </a:cubicBezTo>
                  <a:cubicBezTo>
                    <a:pt x="150" y="1390"/>
                    <a:pt x="484" y="1642"/>
                    <a:pt x="843" y="1642"/>
                  </a:cubicBezTo>
                  <a:cubicBezTo>
                    <a:pt x="911" y="1642"/>
                    <a:pt x="980" y="1633"/>
                    <a:pt x="1048" y="1615"/>
                  </a:cubicBezTo>
                  <a:cubicBezTo>
                    <a:pt x="1476" y="1519"/>
                    <a:pt x="1762" y="1067"/>
                    <a:pt x="1643" y="638"/>
                  </a:cubicBezTo>
                  <a:cubicBezTo>
                    <a:pt x="1607" y="519"/>
                    <a:pt x="1548" y="400"/>
                    <a:pt x="1476" y="305"/>
                  </a:cubicBezTo>
                  <a:cubicBezTo>
                    <a:pt x="1381" y="210"/>
                    <a:pt x="1298" y="126"/>
                    <a:pt x="1179" y="67"/>
                  </a:cubicBezTo>
                  <a:cubicBezTo>
                    <a:pt x="1119" y="43"/>
                    <a:pt x="1048" y="31"/>
                    <a:pt x="988" y="7"/>
                  </a:cubicBezTo>
                  <a:cubicBezTo>
                    <a:pt x="949" y="3"/>
                    <a:pt x="908" y="0"/>
                    <a:pt x="8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1"/>
            <p:cNvSpPr/>
            <p:nvPr/>
          </p:nvSpPr>
          <p:spPr>
            <a:xfrm>
              <a:off x="874500" y="1324400"/>
              <a:ext cx="61050" cy="39475"/>
            </a:xfrm>
            <a:custGeom>
              <a:avLst/>
              <a:gdLst/>
              <a:ahLst/>
              <a:cxnLst/>
              <a:rect l="l" t="t" r="r" b="b"/>
              <a:pathLst>
                <a:path w="2442" h="1579" extrusionOk="0">
                  <a:moveTo>
                    <a:pt x="120" y="0"/>
                  </a:moveTo>
                  <a:cubicBezTo>
                    <a:pt x="12" y="215"/>
                    <a:pt x="1" y="465"/>
                    <a:pt x="60" y="715"/>
                  </a:cubicBezTo>
                  <a:cubicBezTo>
                    <a:pt x="182" y="1234"/>
                    <a:pt x="670" y="1579"/>
                    <a:pt x="1188" y="1579"/>
                  </a:cubicBezTo>
                  <a:cubicBezTo>
                    <a:pt x="1276" y="1579"/>
                    <a:pt x="1365" y="1569"/>
                    <a:pt x="1453" y="1548"/>
                  </a:cubicBezTo>
                  <a:cubicBezTo>
                    <a:pt x="2060" y="1394"/>
                    <a:pt x="2441" y="762"/>
                    <a:pt x="2287" y="143"/>
                  </a:cubicBezTo>
                  <a:cubicBezTo>
                    <a:pt x="2275" y="108"/>
                    <a:pt x="2263" y="48"/>
                    <a:pt x="22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1"/>
            <p:cNvSpPr/>
            <p:nvPr/>
          </p:nvSpPr>
          <p:spPr>
            <a:xfrm>
              <a:off x="1687100" y="1615750"/>
              <a:ext cx="48250" cy="45975"/>
            </a:xfrm>
            <a:custGeom>
              <a:avLst/>
              <a:gdLst/>
              <a:ahLst/>
              <a:cxnLst/>
              <a:rect l="l" t="t" r="r" b="b"/>
              <a:pathLst>
                <a:path w="1930" h="1839" extrusionOk="0">
                  <a:moveTo>
                    <a:pt x="912" y="0"/>
                  </a:moveTo>
                  <a:cubicBezTo>
                    <a:pt x="839" y="0"/>
                    <a:pt x="765" y="9"/>
                    <a:pt x="691" y="26"/>
                  </a:cubicBezTo>
                  <a:cubicBezTo>
                    <a:pt x="679" y="26"/>
                    <a:pt x="655" y="50"/>
                    <a:pt x="632" y="50"/>
                  </a:cubicBezTo>
                  <a:cubicBezTo>
                    <a:pt x="513" y="86"/>
                    <a:pt x="417" y="146"/>
                    <a:pt x="322" y="229"/>
                  </a:cubicBezTo>
                  <a:cubicBezTo>
                    <a:pt x="155" y="372"/>
                    <a:pt x="36" y="586"/>
                    <a:pt x="13" y="800"/>
                  </a:cubicBezTo>
                  <a:cubicBezTo>
                    <a:pt x="1" y="908"/>
                    <a:pt x="1" y="1027"/>
                    <a:pt x="24" y="1146"/>
                  </a:cubicBezTo>
                  <a:cubicBezTo>
                    <a:pt x="24" y="1158"/>
                    <a:pt x="24" y="1158"/>
                    <a:pt x="36" y="1181"/>
                  </a:cubicBezTo>
                  <a:cubicBezTo>
                    <a:pt x="158" y="1566"/>
                    <a:pt x="529" y="1839"/>
                    <a:pt x="930" y="1839"/>
                  </a:cubicBezTo>
                  <a:cubicBezTo>
                    <a:pt x="1001" y="1839"/>
                    <a:pt x="1072" y="1830"/>
                    <a:pt x="1144" y="1812"/>
                  </a:cubicBezTo>
                  <a:cubicBezTo>
                    <a:pt x="1620" y="1693"/>
                    <a:pt x="1929" y="1193"/>
                    <a:pt x="1810" y="705"/>
                  </a:cubicBezTo>
                  <a:cubicBezTo>
                    <a:pt x="1699" y="279"/>
                    <a:pt x="1328" y="0"/>
                    <a:pt x="9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1"/>
            <p:cNvSpPr/>
            <p:nvPr/>
          </p:nvSpPr>
          <p:spPr>
            <a:xfrm>
              <a:off x="2480650" y="1385525"/>
              <a:ext cx="17900" cy="16475"/>
            </a:xfrm>
            <a:custGeom>
              <a:avLst/>
              <a:gdLst/>
              <a:ahLst/>
              <a:cxnLst/>
              <a:rect l="l" t="t" r="r" b="b"/>
              <a:pathLst>
                <a:path w="716" h="659" extrusionOk="0">
                  <a:moveTo>
                    <a:pt x="365" y="1"/>
                  </a:moveTo>
                  <a:cubicBezTo>
                    <a:pt x="342" y="1"/>
                    <a:pt x="320" y="3"/>
                    <a:pt x="298" y="8"/>
                  </a:cubicBezTo>
                  <a:cubicBezTo>
                    <a:pt x="239" y="32"/>
                    <a:pt x="191" y="56"/>
                    <a:pt x="144" y="92"/>
                  </a:cubicBezTo>
                  <a:cubicBezTo>
                    <a:pt x="84" y="103"/>
                    <a:pt x="72" y="127"/>
                    <a:pt x="60" y="163"/>
                  </a:cubicBezTo>
                  <a:cubicBezTo>
                    <a:pt x="13" y="234"/>
                    <a:pt x="1" y="330"/>
                    <a:pt x="25" y="413"/>
                  </a:cubicBezTo>
                  <a:cubicBezTo>
                    <a:pt x="25" y="425"/>
                    <a:pt x="48" y="437"/>
                    <a:pt x="48" y="461"/>
                  </a:cubicBezTo>
                  <a:cubicBezTo>
                    <a:pt x="99" y="573"/>
                    <a:pt x="203" y="659"/>
                    <a:pt x="336" y="659"/>
                  </a:cubicBezTo>
                  <a:cubicBezTo>
                    <a:pt x="358" y="659"/>
                    <a:pt x="382" y="656"/>
                    <a:pt x="406" y="651"/>
                  </a:cubicBezTo>
                  <a:lnTo>
                    <a:pt x="441" y="651"/>
                  </a:lnTo>
                  <a:cubicBezTo>
                    <a:pt x="620" y="603"/>
                    <a:pt x="715" y="449"/>
                    <a:pt x="703" y="282"/>
                  </a:cubicBezTo>
                  <a:lnTo>
                    <a:pt x="703" y="246"/>
                  </a:lnTo>
                  <a:cubicBezTo>
                    <a:pt x="652" y="93"/>
                    <a:pt x="504" y="1"/>
                    <a:pt x="3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1"/>
            <p:cNvSpPr/>
            <p:nvPr/>
          </p:nvSpPr>
          <p:spPr>
            <a:xfrm>
              <a:off x="1565650" y="1378450"/>
              <a:ext cx="45875" cy="41525"/>
            </a:xfrm>
            <a:custGeom>
              <a:avLst/>
              <a:gdLst/>
              <a:ahLst/>
              <a:cxnLst/>
              <a:rect l="l" t="t" r="r" b="b"/>
              <a:pathLst>
                <a:path w="1835" h="1661" extrusionOk="0">
                  <a:moveTo>
                    <a:pt x="929" y="1"/>
                  </a:moveTo>
                  <a:cubicBezTo>
                    <a:pt x="856" y="1"/>
                    <a:pt x="787" y="10"/>
                    <a:pt x="715" y="29"/>
                  </a:cubicBezTo>
                  <a:cubicBezTo>
                    <a:pt x="275" y="124"/>
                    <a:pt x="1" y="589"/>
                    <a:pt x="120" y="1041"/>
                  </a:cubicBezTo>
                  <a:cubicBezTo>
                    <a:pt x="120" y="1065"/>
                    <a:pt x="132" y="1089"/>
                    <a:pt x="156" y="1113"/>
                  </a:cubicBezTo>
                  <a:cubicBezTo>
                    <a:pt x="191" y="1232"/>
                    <a:pt x="275" y="1351"/>
                    <a:pt x="358" y="1422"/>
                  </a:cubicBezTo>
                  <a:cubicBezTo>
                    <a:pt x="516" y="1570"/>
                    <a:pt x="730" y="1661"/>
                    <a:pt x="948" y="1661"/>
                  </a:cubicBezTo>
                  <a:cubicBezTo>
                    <a:pt x="993" y="1661"/>
                    <a:pt x="1039" y="1657"/>
                    <a:pt x="1084" y="1648"/>
                  </a:cubicBezTo>
                  <a:cubicBezTo>
                    <a:pt x="1108" y="1648"/>
                    <a:pt x="1120" y="1648"/>
                    <a:pt x="1144" y="1637"/>
                  </a:cubicBezTo>
                  <a:cubicBezTo>
                    <a:pt x="1251" y="1601"/>
                    <a:pt x="1334" y="1565"/>
                    <a:pt x="1430" y="1506"/>
                  </a:cubicBezTo>
                  <a:cubicBezTo>
                    <a:pt x="1692" y="1303"/>
                    <a:pt x="1834" y="970"/>
                    <a:pt x="1751" y="625"/>
                  </a:cubicBezTo>
                  <a:cubicBezTo>
                    <a:pt x="1715" y="422"/>
                    <a:pt x="1608" y="279"/>
                    <a:pt x="1453" y="172"/>
                  </a:cubicBezTo>
                  <a:cubicBezTo>
                    <a:pt x="1358" y="101"/>
                    <a:pt x="1239" y="41"/>
                    <a:pt x="1120" y="17"/>
                  </a:cubicBezTo>
                  <a:cubicBezTo>
                    <a:pt x="1050" y="7"/>
                    <a:pt x="988" y="1"/>
                    <a:pt x="9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13"/>
          <p:cNvGrpSpPr/>
          <p:nvPr/>
        </p:nvGrpSpPr>
        <p:grpSpPr>
          <a:xfrm rot="10800000">
            <a:off x="-22204" y="145"/>
            <a:ext cx="2094212" cy="1053578"/>
            <a:chOff x="4905075" y="2588800"/>
            <a:chExt cx="982875" cy="494475"/>
          </a:xfrm>
        </p:grpSpPr>
        <p:sp>
          <p:nvSpPr>
            <p:cNvPr id="1415" name="Google Shape;1415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13"/>
          <p:cNvGrpSpPr/>
          <p:nvPr/>
        </p:nvGrpSpPr>
        <p:grpSpPr>
          <a:xfrm rot="10800000" flipH="1">
            <a:off x="7049796" y="145"/>
            <a:ext cx="2094212" cy="1053578"/>
            <a:chOff x="4905075" y="2588800"/>
            <a:chExt cx="982875" cy="494475"/>
          </a:xfrm>
        </p:grpSpPr>
        <p:sp>
          <p:nvSpPr>
            <p:cNvPr id="1470" name="Google Shape;1470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13"/>
          <p:cNvGrpSpPr/>
          <p:nvPr/>
        </p:nvGrpSpPr>
        <p:grpSpPr>
          <a:xfrm rot="-5400000">
            <a:off x="368114" y="3725018"/>
            <a:ext cx="1053574" cy="1834191"/>
            <a:chOff x="1083450" y="1318750"/>
            <a:chExt cx="624525" cy="1087250"/>
          </a:xfrm>
        </p:grpSpPr>
        <p:sp>
          <p:nvSpPr>
            <p:cNvPr id="1525" name="Google Shape;1525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13"/>
          <p:cNvGrpSpPr/>
          <p:nvPr/>
        </p:nvGrpSpPr>
        <p:grpSpPr>
          <a:xfrm rot="5400000" flipH="1">
            <a:off x="7700114" y="3725018"/>
            <a:ext cx="1053574" cy="1834191"/>
            <a:chOff x="1083450" y="1318750"/>
            <a:chExt cx="624525" cy="1087250"/>
          </a:xfrm>
        </p:grpSpPr>
        <p:sp>
          <p:nvSpPr>
            <p:cNvPr id="1563" name="Google Shape;1563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1" name="Google Shape;1601;p13"/>
          <p:cNvSpPr txBox="1">
            <a:spLocks noGrp="1"/>
          </p:cNvSpPr>
          <p:nvPr>
            <p:ph type="title" idx="2"/>
          </p:nvPr>
        </p:nvSpPr>
        <p:spPr>
          <a:xfrm>
            <a:off x="1601409" y="1318225"/>
            <a:ext cx="2970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2" name="Google Shape;1602;p13"/>
          <p:cNvSpPr txBox="1">
            <a:spLocks noGrp="1"/>
          </p:cNvSpPr>
          <p:nvPr>
            <p:ph type="subTitle" idx="1"/>
          </p:nvPr>
        </p:nvSpPr>
        <p:spPr>
          <a:xfrm>
            <a:off x="1601413" y="16318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3" name="Google Shape;1603;p13"/>
          <p:cNvSpPr txBox="1">
            <a:spLocks noGrp="1"/>
          </p:cNvSpPr>
          <p:nvPr>
            <p:ph type="title" idx="3"/>
          </p:nvPr>
        </p:nvSpPr>
        <p:spPr>
          <a:xfrm>
            <a:off x="1601250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4" name="Google Shape;1604;p13"/>
          <p:cNvSpPr txBox="1">
            <a:spLocks noGrp="1"/>
          </p:cNvSpPr>
          <p:nvPr>
            <p:ph type="subTitle" idx="4"/>
          </p:nvPr>
        </p:nvSpPr>
        <p:spPr>
          <a:xfrm>
            <a:off x="1601263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5" name="Google Shape;1605;p13"/>
          <p:cNvSpPr txBox="1">
            <a:spLocks noGrp="1"/>
          </p:cNvSpPr>
          <p:nvPr>
            <p:ph type="title" idx="5"/>
          </p:nvPr>
        </p:nvSpPr>
        <p:spPr>
          <a:xfrm>
            <a:off x="1601444" y="2436025"/>
            <a:ext cx="3434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6" name="Google Shape;1606;p13"/>
          <p:cNvSpPr txBox="1">
            <a:spLocks noGrp="1"/>
          </p:cNvSpPr>
          <p:nvPr>
            <p:ph type="subTitle" idx="6"/>
          </p:nvPr>
        </p:nvSpPr>
        <p:spPr>
          <a:xfrm>
            <a:off x="1601413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7" name="Google Shape;1607;p13"/>
          <p:cNvSpPr txBox="1">
            <a:spLocks noGrp="1"/>
          </p:cNvSpPr>
          <p:nvPr>
            <p:ph type="title" idx="7"/>
          </p:nvPr>
        </p:nvSpPr>
        <p:spPr>
          <a:xfrm>
            <a:off x="5750098" y="1337025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8" name="Google Shape;1608;p13"/>
          <p:cNvSpPr txBox="1">
            <a:spLocks noGrp="1"/>
          </p:cNvSpPr>
          <p:nvPr>
            <p:ph type="subTitle" idx="8"/>
          </p:nvPr>
        </p:nvSpPr>
        <p:spPr>
          <a:xfrm>
            <a:off x="5750100" y="165558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9" name="Google Shape;1609;p13"/>
          <p:cNvSpPr txBox="1">
            <a:spLocks noGrp="1"/>
          </p:cNvSpPr>
          <p:nvPr>
            <p:ph type="title" idx="9" hasCustomPrompt="1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0" name="Google Shape;1610;p13"/>
          <p:cNvSpPr txBox="1">
            <a:spLocks noGrp="1"/>
          </p:cNvSpPr>
          <p:nvPr>
            <p:ph type="title" idx="13" hasCustomPrompt="1"/>
          </p:nvPr>
        </p:nvSpPr>
        <p:spPr>
          <a:xfrm>
            <a:off x="767250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1" name="Google Shape;1611;p13"/>
          <p:cNvSpPr txBox="1">
            <a:spLocks noGrp="1"/>
          </p:cNvSpPr>
          <p:nvPr>
            <p:ph type="title" idx="14" hasCustomPrompt="1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2" name="Google Shape;1612;p13"/>
          <p:cNvSpPr txBox="1">
            <a:spLocks noGrp="1"/>
          </p:cNvSpPr>
          <p:nvPr>
            <p:ph type="title" idx="15" hasCustomPrompt="1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3" name="Google Shape;1613;p13"/>
          <p:cNvSpPr txBox="1">
            <a:spLocks noGrp="1"/>
          </p:cNvSpPr>
          <p:nvPr>
            <p:ph type="title" idx="16"/>
          </p:nvPr>
        </p:nvSpPr>
        <p:spPr>
          <a:xfrm>
            <a:off x="5750098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4" name="Google Shape;1614;p13"/>
          <p:cNvSpPr txBox="1">
            <a:spLocks noGrp="1"/>
          </p:cNvSpPr>
          <p:nvPr>
            <p:ph type="subTitle" idx="17"/>
          </p:nvPr>
        </p:nvSpPr>
        <p:spPr>
          <a:xfrm>
            <a:off x="5750100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5" name="Google Shape;1615;p13"/>
          <p:cNvSpPr txBox="1">
            <a:spLocks noGrp="1"/>
          </p:cNvSpPr>
          <p:nvPr>
            <p:ph type="title" idx="18"/>
          </p:nvPr>
        </p:nvSpPr>
        <p:spPr>
          <a:xfrm>
            <a:off x="5750237" y="2436032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6" name="Google Shape;1616;p13"/>
          <p:cNvSpPr txBox="1">
            <a:spLocks noGrp="1"/>
          </p:cNvSpPr>
          <p:nvPr>
            <p:ph type="subTitle" idx="19"/>
          </p:nvPr>
        </p:nvSpPr>
        <p:spPr>
          <a:xfrm>
            <a:off x="5750250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7" name="Google Shape;1617;p13"/>
          <p:cNvSpPr txBox="1">
            <a:spLocks noGrp="1"/>
          </p:cNvSpPr>
          <p:nvPr>
            <p:ph type="title" idx="20" hasCustomPrompt="1"/>
          </p:nvPr>
        </p:nvSpPr>
        <p:spPr>
          <a:xfrm>
            <a:off x="4916088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8" name="Google Shape;1618;p13"/>
          <p:cNvSpPr txBox="1">
            <a:spLocks noGrp="1"/>
          </p:cNvSpPr>
          <p:nvPr>
            <p:ph type="title" idx="21" hasCustomPrompt="1"/>
          </p:nvPr>
        </p:nvSpPr>
        <p:spPr>
          <a:xfrm>
            <a:off x="4916088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0" name="Google Shape;1620;p14"/>
          <p:cNvGrpSpPr/>
          <p:nvPr/>
        </p:nvGrpSpPr>
        <p:grpSpPr>
          <a:xfrm rot="5400000">
            <a:off x="653906" y="1721142"/>
            <a:ext cx="2768461" cy="4076473"/>
            <a:chOff x="2525900" y="1699450"/>
            <a:chExt cx="1076050" cy="1584450"/>
          </a:xfrm>
        </p:grpSpPr>
        <p:sp>
          <p:nvSpPr>
            <p:cNvPr id="1621" name="Google Shape;1621;p14"/>
            <p:cNvSpPr/>
            <p:nvPr/>
          </p:nvSpPr>
          <p:spPr>
            <a:xfrm>
              <a:off x="3569775" y="2193250"/>
              <a:ext cx="31875" cy="43775"/>
            </a:xfrm>
            <a:custGeom>
              <a:avLst/>
              <a:gdLst/>
              <a:ahLst/>
              <a:cxnLst/>
              <a:rect l="l" t="t" r="r" b="b"/>
              <a:pathLst>
                <a:path w="1275" h="1751" extrusionOk="0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4"/>
            <p:cNvSpPr/>
            <p:nvPr/>
          </p:nvSpPr>
          <p:spPr>
            <a:xfrm>
              <a:off x="3486425" y="2241175"/>
              <a:ext cx="85750" cy="108375"/>
            </a:xfrm>
            <a:custGeom>
              <a:avLst/>
              <a:gdLst/>
              <a:ahLst/>
              <a:cxnLst/>
              <a:rect l="l" t="t" r="r" b="b"/>
              <a:pathLst>
                <a:path w="3430" h="4335" extrusionOk="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4"/>
            <p:cNvSpPr/>
            <p:nvPr/>
          </p:nvSpPr>
          <p:spPr>
            <a:xfrm>
              <a:off x="3361425" y="1699450"/>
              <a:ext cx="240225" cy="42875"/>
            </a:xfrm>
            <a:custGeom>
              <a:avLst/>
              <a:gdLst/>
              <a:ahLst/>
              <a:cxnLst/>
              <a:rect l="l" t="t" r="r" b="b"/>
              <a:pathLst>
                <a:path w="9609" h="1715" extrusionOk="0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4"/>
            <p:cNvSpPr/>
            <p:nvPr/>
          </p:nvSpPr>
          <p:spPr>
            <a:xfrm>
              <a:off x="3354575" y="1742600"/>
              <a:ext cx="9250" cy="139925"/>
            </a:xfrm>
            <a:custGeom>
              <a:avLst/>
              <a:gdLst/>
              <a:ahLst/>
              <a:cxnLst/>
              <a:rect l="l" t="t" r="r" b="b"/>
              <a:pathLst>
                <a:path w="370" h="5597" extrusionOk="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4"/>
            <p:cNvSpPr/>
            <p:nvPr/>
          </p:nvSpPr>
          <p:spPr>
            <a:xfrm>
              <a:off x="3468575" y="1948000"/>
              <a:ext cx="133075" cy="136625"/>
            </a:xfrm>
            <a:custGeom>
              <a:avLst/>
              <a:gdLst/>
              <a:ahLst/>
              <a:cxnLst/>
              <a:rect l="l" t="t" r="r" b="b"/>
              <a:pathLst>
                <a:path w="5323" h="5465" extrusionOk="0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4"/>
            <p:cNvSpPr/>
            <p:nvPr/>
          </p:nvSpPr>
          <p:spPr>
            <a:xfrm>
              <a:off x="3371850" y="1888750"/>
              <a:ext cx="229800" cy="29200"/>
            </a:xfrm>
            <a:custGeom>
              <a:avLst/>
              <a:gdLst/>
              <a:ahLst/>
              <a:cxnLst/>
              <a:rect l="l" t="t" r="r" b="b"/>
              <a:pathLst>
                <a:path w="9192" h="1168" extrusionOk="0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4"/>
            <p:cNvSpPr/>
            <p:nvPr/>
          </p:nvSpPr>
          <p:spPr>
            <a:xfrm>
              <a:off x="3233425" y="1875350"/>
              <a:ext cx="119375" cy="17900"/>
            </a:xfrm>
            <a:custGeom>
              <a:avLst/>
              <a:gdLst/>
              <a:ahLst/>
              <a:cxnLst/>
              <a:rect l="l" t="t" r="r" b="b"/>
              <a:pathLst>
                <a:path w="4775" h="716" extrusionOk="0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4"/>
            <p:cNvSpPr/>
            <p:nvPr/>
          </p:nvSpPr>
          <p:spPr>
            <a:xfrm>
              <a:off x="3357850" y="1901550"/>
              <a:ext cx="10150" cy="91100"/>
            </a:xfrm>
            <a:custGeom>
              <a:avLst/>
              <a:gdLst/>
              <a:ahLst/>
              <a:cxnLst/>
              <a:rect l="l" t="t" r="r" b="b"/>
              <a:pathLst>
                <a:path w="406" h="3644" extrusionOk="0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4"/>
            <p:cNvSpPr/>
            <p:nvPr/>
          </p:nvSpPr>
          <p:spPr>
            <a:xfrm>
              <a:off x="3391475" y="2086400"/>
              <a:ext cx="73250" cy="83675"/>
            </a:xfrm>
            <a:custGeom>
              <a:avLst/>
              <a:gdLst/>
              <a:ahLst/>
              <a:cxnLst/>
              <a:rect l="l" t="t" r="r" b="b"/>
              <a:pathLst>
                <a:path w="2930" h="3347" extrusionOk="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4"/>
            <p:cNvSpPr/>
            <p:nvPr/>
          </p:nvSpPr>
          <p:spPr>
            <a:xfrm>
              <a:off x="3226875" y="1884000"/>
              <a:ext cx="132200" cy="113425"/>
            </a:xfrm>
            <a:custGeom>
              <a:avLst/>
              <a:gdLst/>
              <a:ahLst/>
              <a:cxnLst/>
              <a:rect l="l" t="t" r="r" b="b"/>
              <a:pathLst>
                <a:path w="5288" h="4537" extrusionOk="0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4"/>
            <p:cNvSpPr/>
            <p:nvPr/>
          </p:nvSpPr>
          <p:spPr>
            <a:xfrm>
              <a:off x="3370650" y="2004850"/>
              <a:ext cx="95275" cy="79500"/>
            </a:xfrm>
            <a:custGeom>
              <a:avLst/>
              <a:gdLst/>
              <a:ahLst/>
              <a:cxnLst/>
              <a:rect l="l" t="t" r="r" b="b"/>
              <a:pathLst>
                <a:path w="3811" h="3180" extrusionOk="0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4"/>
            <p:cNvSpPr/>
            <p:nvPr/>
          </p:nvSpPr>
          <p:spPr>
            <a:xfrm>
              <a:off x="3470950" y="2084325"/>
              <a:ext cx="130700" cy="76500"/>
            </a:xfrm>
            <a:custGeom>
              <a:avLst/>
              <a:gdLst/>
              <a:ahLst/>
              <a:cxnLst/>
              <a:rect l="l" t="t" r="r" b="b"/>
              <a:pathLst>
                <a:path w="5228" h="3060" extrusionOk="0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4"/>
            <p:cNvSpPr/>
            <p:nvPr/>
          </p:nvSpPr>
          <p:spPr>
            <a:xfrm>
              <a:off x="3403100" y="2193850"/>
              <a:ext cx="198550" cy="56575"/>
            </a:xfrm>
            <a:custGeom>
              <a:avLst/>
              <a:gdLst/>
              <a:ahLst/>
              <a:cxnLst/>
              <a:rect l="l" t="t" r="r" b="b"/>
              <a:pathLst>
                <a:path w="7942" h="2263" extrusionOk="0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4"/>
            <p:cNvSpPr/>
            <p:nvPr/>
          </p:nvSpPr>
          <p:spPr>
            <a:xfrm>
              <a:off x="3388800" y="2213200"/>
              <a:ext cx="90825" cy="135150"/>
            </a:xfrm>
            <a:custGeom>
              <a:avLst/>
              <a:gdLst/>
              <a:ahLst/>
              <a:cxnLst/>
              <a:rect l="l" t="t" r="r" b="b"/>
              <a:pathLst>
                <a:path w="3633" h="5406" extrusionOk="0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4"/>
            <p:cNvSpPr/>
            <p:nvPr/>
          </p:nvSpPr>
          <p:spPr>
            <a:xfrm>
              <a:off x="3534650" y="2440025"/>
              <a:ext cx="66700" cy="103600"/>
            </a:xfrm>
            <a:custGeom>
              <a:avLst/>
              <a:gdLst/>
              <a:ahLst/>
              <a:cxnLst/>
              <a:rect l="l" t="t" r="r" b="b"/>
              <a:pathLst>
                <a:path w="2668" h="4144" extrusionOk="0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4"/>
            <p:cNvSpPr/>
            <p:nvPr/>
          </p:nvSpPr>
          <p:spPr>
            <a:xfrm>
              <a:off x="3484950" y="2361725"/>
              <a:ext cx="52100" cy="74450"/>
            </a:xfrm>
            <a:custGeom>
              <a:avLst/>
              <a:gdLst/>
              <a:ahLst/>
              <a:cxnLst/>
              <a:rect l="l" t="t" r="r" b="b"/>
              <a:pathLst>
                <a:path w="2084" h="2978" extrusionOk="0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4"/>
            <p:cNvSpPr/>
            <p:nvPr/>
          </p:nvSpPr>
          <p:spPr>
            <a:xfrm>
              <a:off x="3359925" y="2364100"/>
              <a:ext cx="122675" cy="183700"/>
            </a:xfrm>
            <a:custGeom>
              <a:avLst/>
              <a:gdLst/>
              <a:ahLst/>
              <a:cxnLst/>
              <a:rect l="l" t="t" r="r" b="b"/>
              <a:pathLst>
                <a:path w="4907" h="7348" extrusionOk="0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4"/>
            <p:cNvSpPr/>
            <p:nvPr/>
          </p:nvSpPr>
          <p:spPr>
            <a:xfrm>
              <a:off x="3403975" y="2657300"/>
              <a:ext cx="46175" cy="92900"/>
            </a:xfrm>
            <a:custGeom>
              <a:avLst/>
              <a:gdLst/>
              <a:ahLst/>
              <a:cxnLst/>
              <a:rect l="l" t="t" r="r" b="b"/>
              <a:pathLst>
                <a:path w="1847" h="3716" extrusionOk="0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4"/>
            <p:cNvSpPr/>
            <p:nvPr/>
          </p:nvSpPr>
          <p:spPr>
            <a:xfrm>
              <a:off x="3447750" y="2756725"/>
              <a:ext cx="63125" cy="139325"/>
            </a:xfrm>
            <a:custGeom>
              <a:avLst/>
              <a:gdLst/>
              <a:ahLst/>
              <a:cxnLst/>
              <a:rect l="l" t="t" r="r" b="b"/>
              <a:pathLst>
                <a:path w="2525" h="5573" extrusionOk="0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4"/>
            <p:cNvSpPr/>
            <p:nvPr/>
          </p:nvSpPr>
          <p:spPr>
            <a:xfrm>
              <a:off x="3360525" y="2551625"/>
              <a:ext cx="47650" cy="100650"/>
            </a:xfrm>
            <a:custGeom>
              <a:avLst/>
              <a:gdLst/>
              <a:ahLst/>
              <a:cxnLst/>
              <a:rect l="l" t="t" r="r" b="b"/>
              <a:pathLst>
                <a:path w="1906" h="4026" extrusionOk="0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4"/>
            <p:cNvSpPr/>
            <p:nvPr/>
          </p:nvSpPr>
          <p:spPr>
            <a:xfrm>
              <a:off x="3125375" y="2390600"/>
              <a:ext cx="476275" cy="313150"/>
            </a:xfrm>
            <a:custGeom>
              <a:avLst/>
              <a:gdLst/>
              <a:ahLst/>
              <a:cxnLst/>
              <a:rect l="l" t="t" r="r" b="b"/>
              <a:pathLst>
                <a:path w="19051" h="12526" extrusionOk="0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4"/>
            <p:cNvSpPr/>
            <p:nvPr/>
          </p:nvSpPr>
          <p:spPr>
            <a:xfrm>
              <a:off x="3128050" y="2615625"/>
              <a:ext cx="473900" cy="94675"/>
            </a:xfrm>
            <a:custGeom>
              <a:avLst/>
              <a:gdLst/>
              <a:ahLst/>
              <a:cxnLst/>
              <a:rect l="l" t="t" r="r" b="b"/>
              <a:pathLst>
                <a:path w="18956" h="3787" extrusionOk="0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4"/>
            <p:cNvSpPr/>
            <p:nvPr/>
          </p:nvSpPr>
          <p:spPr>
            <a:xfrm>
              <a:off x="3117650" y="2716825"/>
              <a:ext cx="74725" cy="262575"/>
            </a:xfrm>
            <a:custGeom>
              <a:avLst/>
              <a:gdLst/>
              <a:ahLst/>
              <a:cxnLst/>
              <a:rect l="l" t="t" r="r" b="b"/>
              <a:pathLst>
                <a:path w="2989" h="10503" extrusionOk="0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4"/>
            <p:cNvSpPr/>
            <p:nvPr/>
          </p:nvSpPr>
          <p:spPr>
            <a:xfrm>
              <a:off x="3207525" y="2947525"/>
              <a:ext cx="153325" cy="44675"/>
            </a:xfrm>
            <a:custGeom>
              <a:avLst/>
              <a:gdLst/>
              <a:ahLst/>
              <a:cxnLst/>
              <a:rect l="l" t="t" r="r" b="b"/>
              <a:pathLst>
                <a:path w="6133" h="1787" extrusionOk="0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4"/>
            <p:cNvSpPr/>
            <p:nvPr/>
          </p:nvSpPr>
          <p:spPr>
            <a:xfrm>
              <a:off x="3362025" y="2909125"/>
              <a:ext cx="138425" cy="40800"/>
            </a:xfrm>
            <a:custGeom>
              <a:avLst/>
              <a:gdLst/>
              <a:ahLst/>
              <a:cxnLst/>
              <a:rect l="l" t="t" r="r" b="b"/>
              <a:pathLst>
                <a:path w="5537" h="1632" extrusionOk="0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4"/>
            <p:cNvSpPr/>
            <p:nvPr/>
          </p:nvSpPr>
          <p:spPr>
            <a:xfrm>
              <a:off x="3281950" y="2758200"/>
              <a:ext cx="167000" cy="126825"/>
            </a:xfrm>
            <a:custGeom>
              <a:avLst/>
              <a:gdLst/>
              <a:ahLst/>
              <a:cxnLst/>
              <a:rect l="l" t="t" r="r" b="b"/>
              <a:pathLst>
                <a:path w="6680" h="5073" extrusionOk="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3450725" y="2635275"/>
              <a:ext cx="150925" cy="123850"/>
            </a:xfrm>
            <a:custGeom>
              <a:avLst/>
              <a:gdLst/>
              <a:ahLst/>
              <a:cxnLst/>
              <a:rect l="l" t="t" r="r" b="b"/>
              <a:pathLst>
                <a:path w="6037" h="4954" extrusionOk="0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4"/>
            <p:cNvSpPr/>
            <p:nvPr/>
          </p:nvSpPr>
          <p:spPr>
            <a:xfrm>
              <a:off x="3516800" y="2698375"/>
              <a:ext cx="84850" cy="197675"/>
            </a:xfrm>
            <a:custGeom>
              <a:avLst/>
              <a:gdLst/>
              <a:ahLst/>
              <a:cxnLst/>
              <a:rect l="l" t="t" r="r" b="b"/>
              <a:pathLst>
                <a:path w="3394" h="7907" extrusionOk="0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4"/>
            <p:cNvSpPr/>
            <p:nvPr/>
          </p:nvSpPr>
          <p:spPr>
            <a:xfrm>
              <a:off x="3517700" y="2919250"/>
              <a:ext cx="83950" cy="148250"/>
            </a:xfrm>
            <a:custGeom>
              <a:avLst/>
              <a:gdLst/>
              <a:ahLst/>
              <a:cxnLst/>
              <a:rect l="l" t="t" r="r" b="b"/>
              <a:pathLst>
                <a:path w="3358" h="5930" extrusionOk="0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3421550" y="2991875"/>
              <a:ext cx="180100" cy="133375"/>
            </a:xfrm>
            <a:custGeom>
              <a:avLst/>
              <a:gdLst/>
              <a:ahLst/>
              <a:cxnLst/>
              <a:rect l="l" t="t" r="r" b="b"/>
              <a:pathLst>
                <a:path w="7204" h="5335" extrusionOk="0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3415600" y="2991275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3283125" y="2890950"/>
              <a:ext cx="131900" cy="96475"/>
            </a:xfrm>
            <a:custGeom>
              <a:avLst/>
              <a:gdLst/>
              <a:ahLst/>
              <a:cxnLst/>
              <a:rect l="l" t="t" r="r" b="b"/>
              <a:pathLst>
                <a:path w="5276" h="3859" extrusionOk="0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3303375" y="2915075"/>
              <a:ext cx="202425" cy="165525"/>
            </a:xfrm>
            <a:custGeom>
              <a:avLst/>
              <a:gdLst/>
              <a:ahLst/>
              <a:cxnLst/>
              <a:rect l="l" t="t" r="r" b="b"/>
              <a:pathLst>
                <a:path w="8097" h="6621" extrusionOk="0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4"/>
            <p:cNvSpPr/>
            <p:nvPr/>
          </p:nvSpPr>
          <p:spPr>
            <a:xfrm>
              <a:off x="2964350" y="3075800"/>
              <a:ext cx="335475" cy="51225"/>
            </a:xfrm>
            <a:custGeom>
              <a:avLst/>
              <a:gdLst/>
              <a:ahLst/>
              <a:cxnLst/>
              <a:rect l="l" t="t" r="r" b="b"/>
              <a:pathLst>
                <a:path w="13419" h="2049" extrusionOk="0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4"/>
            <p:cNvSpPr/>
            <p:nvPr/>
          </p:nvSpPr>
          <p:spPr>
            <a:xfrm>
              <a:off x="3202475" y="2999600"/>
              <a:ext cx="102700" cy="80400"/>
            </a:xfrm>
            <a:custGeom>
              <a:avLst/>
              <a:gdLst/>
              <a:ahLst/>
              <a:cxnLst/>
              <a:rect l="l" t="t" r="r" b="b"/>
              <a:pathLst>
                <a:path w="4108" h="3216" extrusionOk="0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3299500" y="3073725"/>
              <a:ext cx="22050" cy="129200"/>
            </a:xfrm>
            <a:custGeom>
              <a:avLst/>
              <a:gdLst/>
              <a:ahLst/>
              <a:cxnLst/>
              <a:rect l="l" t="t" r="r" b="b"/>
              <a:pathLst>
                <a:path w="882" h="5168" extrusionOk="0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3315575" y="3209450"/>
              <a:ext cx="16100" cy="73850"/>
            </a:xfrm>
            <a:custGeom>
              <a:avLst/>
              <a:gdLst/>
              <a:ahLst/>
              <a:cxnLst/>
              <a:rect l="l" t="t" r="r" b="b"/>
              <a:pathLst>
                <a:path w="644" h="2954" extrusionOk="0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3552525" y="3258875"/>
              <a:ext cx="3300" cy="2100"/>
            </a:xfrm>
            <a:custGeom>
              <a:avLst/>
              <a:gdLst/>
              <a:ahLst/>
              <a:cxnLst/>
              <a:rect l="l" t="t" r="r" b="b"/>
              <a:pathLst>
                <a:path w="132" h="84" extrusionOk="0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2964650" y="3126400"/>
              <a:ext cx="548300" cy="125650"/>
            </a:xfrm>
            <a:custGeom>
              <a:avLst/>
              <a:gdLst/>
              <a:ahLst/>
              <a:cxnLst/>
              <a:rect l="l" t="t" r="r" b="b"/>
              <a:pathLst>
                <a:path w="21932" h="5026" extrusionOk="0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3553400" y="3252025"/>
              <a:ext cx="48250" cy="16400"/>
            </a:xfrm>
            <a:custGeom>
              <a:avLst/>
              <a:gdLst/>
              <a:ahLst/>
              <a:cxnLst/>
              <a:rect l="l" t="t" r="r" b="b"/>
              <a:pathLst>
                <a:path w="1930" h="656" extrusionOk="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3481375" y="3258875"/>
              <a:ext cx="35150" cy="24425"/>
            </a:xfrm>
            <a:custGeom>
              <a:avLst/>
              <a:gdLst/>
              <a:ahLst/>
              <a:cxnLst/>
              <a:rect l="l" t="t" r="r" b="b"/>
              <a:pathLst>
                <a:path w="1406" h="977" extrusionOk="0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4"/>
            <p:cNvSpPr/>
            <p:nvPr/>
          </p:nvSpPr>
          <p:spPr>
            <a:xfrm>
              <a:off x="3544475" y="3190100"/>
              <a:ext cx="57175" cy="49150"/>
            </a:xfrm>
            <a:custGeom>
              <a:avLst/>
              <a:gdLst/>
              <a:ahLst/>
              <a:cxnLst/>
              <a:rect l="l" t="t" r="r" b="b"/>
              <a:pathLst>
                <a:path w="2287" h="1966" extrusionOk="0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4"/>
            <p:cNvSpPr/>
            <p:nvPr/>
          </p:nvSpPr>
          <p:spPr>
            <a:xfrm>
              <a:off x="2569050" y="3051400"/>
              <a:ext cx="368525" cy="75325"/>
            </a:xfrm>
            <a:custGeom>
              <a:avLst/>
              <a:gdLst/>
              <a:ahLst/>
              <a:cxnLst/>
              <a:rect l="l" t="t" r="r" b="b"/>
              <a:pathLst>
                <a:path w="14741" h="3013" extrusionOk="0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2951550" y="3140400"/>
              <a:ext cx="46750" cy="143500"/>
            </a:xfrm>
            <a:custGeom>
              <a:avLst/>
              <a:gdLst/>
              <a:ahLst/>
              <a:cxnLst/>
              <a:rect l="l" t="t" r="r" b="b"/>
              <a:pathLst>
                <a:path w="1870" h="5740" extrusionOk="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2657175" y="3196350"/>
              <a:ext cx="8050" cy="86950"/>
            </a:xfrm>
            <a:custGeom>
              <a:avLst/>
              <a:gdLst/>
              <a:ahLst/>
              <a:cxnLst/>
              <a:rect l="l" t="t" r="r" b="b"/>
              <a:pathLst>
                <a:path w="322" h="3478" extrusionOk="0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2560125" y="3065400"/>
              <a:ext cx="178625" cy="217900"/>
            </a:xfrm>
            <a:custGeom>
              <a:avLst/>
              <a:gdLst/>
              <a:ahLst/>
              <a:cxnLst/>
              <a:rect l="l" t="t" r="r" b="b"/>
              <a:pathLst>
                <a:path w="7145" h="8716" extrusionOk="0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3512025" y="3231250"/>
              <a:ext cx="42000" cy="42050"/>
            </a:xfrm>
            <a:custGeom>
              <a:avLst/>
              <a:gdLst/>
              <a:ahLst/>
              <a:cxnLst/>
              <a:rect l="l" t="t" r="r" b="b"/>
              <a:pathLst>
                <a:path w="1680" h="1682" extrusionOk="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3341175" y="2161300"/>
              <a:ext cx="64025" cy="59775"/>
            </a:xfrm>
            <a:custGeom>
              <a:avLst/>
              <a:gdLst/>
              <a:ahLst/>
              <a:cxnLst/>
              <a:rect l="l" t="t" r="r" b="b"/>
              <a:pathLst>
                <a:path w="2561" h="2391" extrusionOk="0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3201575" y="1860600"/>
              <a:ext cx="32475" cy="30475"/>
            </a:xfrm>
            <a:custGeom>
              <a:avLst/>
              <a:gdLst/>
              <a:ahLst/>
              <a:cxnLst/>
              <a:rect l="l" t="t" r="r" b="b"/>
              <a:pathLst>
                <a:path w="1299" h="1219" extrusionOk="0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3351600" y="1734200"/>
              <a:ext cx="11625" cy="10025"/>
            </a:xfrm>
            <a:custGeom>
              <a:avLst/>
              <a:gdLst/>
              <a:ahLst/>
              <a:cxnLst/>
              <a:rect l="l" t="t" r="r" b="b"/>
              <a:pathLst>
                <a:path w="465" h="401" extrusionOk="0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2525900" y="3030750"/>
              <a:ext cx="45275" cy="41925"/>
            </a:xfrm>
            <a:custGeom>
              <a:avLst/>
              <a:gdLst/>
              <a:ahLst/>
              <a:cxnLst/>
              <a:rect l="l" t="t" r="r" b="b"/>
              <a:pathLst>
                <a:path w="1811" h="1677" extrusionOk="0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4"/>
            <p:cNvSpPr/>
            <p:nvPr/>
          </p:nvSpPr>
          <p:spPr>
            <a:xfrm>
              <a:off x="2935775" y="3112575"/>
              <a:ext cx="30375" cy="29925"/>
            </a:xfrm>
            <a:custGeom>
              <a:avLst/>
              <a:gdLst/>
              <a:ahLst/>
              <a:cxnLst/>
              <a:rect l="l" t="t" r="r" b="b"/>
              <a:pathLst>
                <a:path w="1215" h="1197" extrusionOk="0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4"/>
            <p:cNvSpPr/>
            <p:nvPr/>
          </p:nvSpPr>
          <p:spPr>
            <a:xfrm>
              <a:off x="3176575" y="2977575"/>
              <a:ext cx="32175" cy="29400"/>
            </a:xfrm>
            <a:custGeom>
              <a:avLst/>
              <a:gdLst/>
              <a:ahLst/>
              <a:cxnLst/>
              <a:rect l="l" t="t" r="r" b="b"/>
              <a:pathLst>
                <a:path w="1287" h="1176" extrusionOk="0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4"/>
            <p:cNvSpPr/>
            <p:nvPr/>
          </p:nvSpPr>
          <p:spPr>
            <a:xfrm>
              <a:off x="3498925" y="2893500"/>
              <a:ext cx="31300" cy="29750"/>
            </a:xfrm>
            <a:custGeom>
              <a:avLst/>
              <a:gdLst/>
              <a:ahLst/>
              <a:cxnLst/>
              <a:rect l="l" t="t" r="r" b="b"/>
              <a:pathLst>
                <a:path w="1252" h="1190" extrusionOk="0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4"/>
            <p:cNvSpPr/>
            <p:nvPr/>
          </p:nvSpPr>
          <p:spPr>
            <a:xfrm>
              <a:off x="3351900" y="1991575"/>
              <a:ext cx="23525" cy="21275"/>
            </a:xfrm>
            <a:custGeom>
              <a:avLst/>
              <a:gdLst/>
              <a:ahLst/>
              <a:cxnLst/>
              <a:rect l="l" t="t" r="r" b="b"/>
              <a:pathLst>
                <a:path w="941" h="851" extrusionOk="0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4"/>
            <p:cNvSpPr/>
            <p:nvPr/>
          </p:nvSpPr>
          <p:spPr>
            <a:xfrm>
              <a:off x="3264375" y="2877675"/>
              <a:ext cx="22950" cy="21150"/>
            </a:xfrm>
            <a:custGeom>
              <a:avLst/>
              <a:gdLst/>
              <a:ahLst/>
              <a:cxnLst/>
              <a:rect l="l" t="t" r="r" b="b"/>
              <a:pathLst>
                <a:path w="918" h="846" extrusionOk="0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4"/>
            <p:cNvSpPr/>
            <p:nvPr/>
          </p:nvSpPr>
          <p:spPr>
            <a:xfrm>
              <a:off x="3367975" y="3068275"/>
              <a:ext cx="23825" cy="21175"/>
            </a:xfrm>
            <a:custGeom>
              <a:avLst/>
              <a:gdLst/>
              <a:ahLst/>
              <a:cxnLst/>
              <a:rect l="l" t="t" r="r" b="b"/>
              <a:pathLst>
                <a:path w="953" h="847" extrusionOk="0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4"/>
            <p:cNvSpPr/>
            <p:nvPr/>
          </p:nvSpPr>
          <p:spPr>
            <a:xfrm>
              <a:off x="3106025" y="2697300"/>
              <a:ext cx="23250" cy="21150"/>
            </a:xfrm>
            <a:custGeom>
              <a:avLst/>
              <a:gdLst/>
              <a:ahLst/>
              <a:cxnLst/>
              <a:rect l="l" t="t" r="r" b="b"/>
              <a:pathLst>
                <a:path w="930" h="846" extrusionOk="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4"/>
            <p:cNvSpPr/>
            <p:nvPr/>
          </p:nvSpPr>
          <p:spPr>
            <a:xfrm>
              <a:off x="3470350" y="2344400"/>
              <a:ext cx="22950" cy="21525"/>
            </a:xfrm>
            <a:custGeom>
              <a:avLst/>
              <a:gdLst/>
              <a:ahLst/>
              <a:cxnLst/>
              <a:rect l="l" t="t" r="r" b="b"/>
              <a:pathLst>
                <a:path w="918" h="861" extrusionOk="0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4"/>
            <p:cNvSpPr/>
            <p:nvPr/>
          </p:nvSpPr>
          <p:spPr>
            <a:xfrm>
              <a:off x="3351300" y="1881200"/>
              <a:ext cx="21150" cy="21400"/>
            </a:xfrm>
            <a:custGeom>
              <a:avLst/>
              <a:gdLst/>
              <a:ahLst/>
              <a:cxnLst/>
              <a:rect l="l" t="t" r="r" b="b"/>
              <a:pathLst>
                <a:path w="846" h="856" extrusionOk="0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4"/>
            <p:cNvSpPr/>
            <p:nvPr/>
          </p:nvSpPr>
          <p:spPr>
            <a:xfrm>
              <a:off x="3416475" y="2983725"/>
              <a:ext cx="12525" cy="12075"/>
            </a:xfrm>
            <a:custGeom>
              <a:avLst/>
              <a:gdLst/>
              <a:ahLst/>
              <a:cxnLst/>
              <a:rect l="l" t="t" r="r" b="b"/>
              <a:pathLst>
                <a:path w="501" h="483" extrusionOk="0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4"/>
            <p:cNvSpPr/>
            <p:nvPr/>
          </p:nvSpPr>
          <p:spPr>
            <a:xfrm>
              <a:off x="3439400" y="2748675"/>
              <a:ext cx="13125" cy="12125"/>
            </a:xfrm>
            <a:custGeom>
              <a:avLst/>
              <a:gdLst/>
              <a:ahLst/>
              <a:cxnLst/>
              <a:rect l="l" t="t" r="r" b="b"/>
              <a:pathLst>
                <a:path w="525" h="485" extrusionOk="0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4"/>
            <p:cNvSpPr/>
            <p:nvPr/>
          </p:nvSpPr>
          <p:spPr>
            <a:xfrm>
              <a:off x="3343850" y="2820000"/>
              <a:ext cx="13125" cy="12425"/>
            </a:xfrm>
            <a:custGeom>
              <a:avLst/>
              <a:gdLst/>
              <a:ahLst/>
              <a:cxnLst/>
              <a:rect l="l" t="t" r="r" b="b"/>
              <a:pathLst>
                <a:path w="525" h="497" extrusionOk="0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4"/>
            <p:cNvSpPr/>
            <p:nvPr/>
          </p:nvSpPr>
          <p:spPr>
            <a:xfrm>
              <a:off x="3509650" y="2342575"/>
              <a:ext cx="14325" cy="12400"/>
            </a:xfrm>
            <a:custGeom>
              <a:avLst/>
              <a:gdLst/>
              <a:ahLst/>
              <a:cxnLst/>
              <a:rect l="l" t="t" r="r" b="b"/>
              <a:pathLst>
                <a:path w="573" h="496" extrusionOk="0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4"/>
            <p:cNvSpPr/>
            <p:nvPr/>
          </p:nvSpPr>
          <p:spPr>
            <a:xfrm>
              <a:off x="3414400" y="2157325"/>
              <a:ext cx="14325" cy="12475"/>
            </a:xfrm>
            <a:custGeom>
              <a:avLst/>
              <a:gdLst/>
              <a:ahLst/>
              <a:cxnLst/>
              <a:rect l="l" t="t" r="r" b="b"/>
              <a:pathLst>
                <a:path w="573" h="499" extrusionOk="0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4"/>
            <p:cNvSpPr/>
            <p:nvPr/>
          </p:nvSpPr>
          <p:spPr>
            <a:xfrm>
              <a:off x="3460550" y="2080150"/>
              <a:ext cx="12525" cy="12150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4"/>
            <p:cNvSpPr/>
            <p:nvPr/>
          </p:nvSpPr>
          <p:spPr>
            <a:xfrm>
              <a:off x="3537325" y="2434925"/>
              <a:ext cx="13725" cy="12725"/>
            </a:xfrm>
            <a:custGeom>
              <a:avLst/>
              <a:gdLst/>
              <a:ahLst/>
              <a:cxnLst/>
              <a:rect l="l" t="t" r="r" b="b"/>
              <a:pathLst>
                <a:path w="549" h="509" extrusionOk="0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4"/>
            <p:cNvSpPr/>
            <p:nvPr/>
          </p:nvSpPr>
          <p:spPr>
            <a:xfrm>
              <a:off x="3328975" y="2549325"/>
              <a:ext cx="14025" cy="12525"/>
            </a:xfrm>
            <a:custGeom>
              <a:avLst/>
              <a:gdLst/>
              <a:ahLst/>
              <a:cxnLst/>
              <a:rect l="l" t="t" r="r" b="b"/>
              <a:pathLst>
                <a:path w="561" h="501" extrusionOk="0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14"/>
          <p:cNvGrpSpPr/>
          <p:nvPr/>
        </p:nvGrpSpPr>
        <p:grpSpPr>
          <a:xfrm>
            <a:off x="3138301" y="41"/>
            <a:ext cx="6005949" cy="1460702"/>
            <a:chOff x="3877250" y="939525"/>
            <a:chExt cx="2541125" cy="618025"/>
          </a:xfrm>
        </p:grpSpPr>
        <p:sp>
          <p:nvSpPr>
            <p:cNvPr id="1690" name="Google Shape;1690;p14"/>
            <p:cNvSpPr/>
            <p:nvPr/>
          </p:nvSpPr>
          <p:spPr>
            <a:xfrm>
              <a:off x="4697300" y="939825"/>
              <a:ext cx="57475" cy="13725"/>
            </a:xfrm>
            <a:custGeom>
              <a:avLst/>
              <a:gdLst/>
              <a:ahLst/>
              <a:cxnLst/>
              <a:rect l="l" t="t" r="r" b="b"/>
              <a:pathLst>
                <a:path w="2299" h="549" extrusionOk="0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4"/>
            <p:cNvSpPr/>
            <p:nvPr/>
          </p:nvSpPr>
          <p:spPr>
            <a:xfrm>
              <a:off x="4760400" y="947875"/>
              <a:ext cx="126525" cy="36025"/>
            </a:xfrm>
            <a:custGeom>
              <a:avLst/>
              <a:gdLst/>
              <a:ahLst/>
              <a:cxnLst/>
              <a:rect l="l" t="t" r="r" b="b"/>
              <a:pathLst>
                <a:path w="5061" h="1441" extrusionOk="0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4"/>
            <p:cNvSpPr/>
            <p:nvPr/>
          </p:nvSpPr>
          <p:spPr>
            <a:xfrm>
              <a:off x="3888875" y="939825"/>
              <a:ext cx="51500" cy="75925"/>
            </a:xfrm>
            <a:custGeom>
              <a:avLst/>
              <a:gdLst/>
              <a:ahLst/>
              <a:cxnLst/>
              <a:rect l="l" t="t" r="r" b="b"/>
              <a:pathLst>
                <a:path w="2060" h="3037" extrusionOk="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4"/>
            <p:cNvSpPr/>
            <p:nvPr/>
          </p:nvSpPr>
          <p:spPr>
            <a:xfrm>
              <a:off x="4222250" y="939825"/>
              <a:ext cx="22050" cy="8950"/>
            </a:xfrm>
            <a:custGeom>
              <a:avLst/>
              <a:gdLst/>
              <a:ahLst/>
              <a:cxnLst/>
              <a:rect l="l" t="t" r="r" b="b"/>
              <a:pathLst>
                <a:path w="882" h="358" extrusionOk="0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4"/>
            <p:cNvSpPr/>
            <p:nvPr/>
          </p:nvSpPr>
          <p:spPr>
            <a:xfrm>
              <a:off x="3894225" y="942800"/>
              <a:ext cx="103300" cy="77725"/>
            </a:xfrm>
            <a:custGeom>
              <a:avLst/>
              <a:gdLst/>
              <a:ahLst/>
              <a:cxnLst/>
              <a:rect l="l" t="t" r="r" b="b"/>
              <a:pathLst>
                <a:path w="4132" h="3109" extrusionOk="0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4"/>
            <p:cNvSpPr/>
            <p:nvPr/>
          </p:nvSpPr>
          <p:spPr>
            <a:xfrm>
              <a:off x="4006450" y="946075"/>
              <a:ext cx="190525" cy="100350"/>
            </a:xfrm>
            <a:custGeom>
              <a:avLst/>
              <a:gdLst/>
              <a:ahLst/>
              <a:cxnLst/>
              <a:rect l="l" t="t" r="r" b="b"/>
              <a:pathLst>
                <a:path w="7621" h="4014" extrusionOk="0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4"/>
            <p:cNvSpPr/>
            <p:nvPr/>
          </p:nvSpPr>
          <p:spPr>
            <a:xfrm>
              <a:off x="3987100" y="939825"/>
              <a:ext cx="8350" cy="4500"/>
            </a:xfrm>
            <a:custGeom>
              <a:avLst/>
              <a:gdLst/>
              <a:ahLst/>
              <a:cxnLst/>
              <a:rect l="l" t="t" r="r" b="b"/>
              <a:pathLst>
                <a:path w="334" h="180" extrusionOk="0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4"/>
            <p:cNvSpPr/>
            <p:nvPr/>
          </p:nvSpPr>
          <p:spPr>
            <a:xfrm>
              <a:off x="4215100" y="1051750"/>
              <a:ext cx="184275" cy="282800"/>
            </a:xfrm>
            <a:custGeom>
              <a:avLst/>
              <a:gdLst/>
              <a:ahLst/>
              <a:cxnLst/>
              <a:rect l="l" t="t" r="r" b="b"/>
              <a:pathLst>
                <a:path w="7371" h="11312" extrusionOk="0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4"/>
            <p:cNvSpPr/>
            <p:nvPr/>
          </p:nvSpPr>
          <p:spPr>
            <a:xfrm>
              <a:off x="4399650" y="1275000"/>
              <a:ext cx="125925" cy="62825"/>
            </a:xfrm>
            <a:custGeom>
              <a:avLst/>
              <a:gdLst/>
              <a:ahLst/>
              <a:cxnLst/>
              <a:rect l="l" t="t" r="r" b="b"/>
              <a:pathLst>
                <a:path w="5037" h="2513" extrusionOk="0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4"/>
            <p:cNvSpPr/>
            <p:nvPr/>
          </p:nvSpPr>
          <p:spPr>
            <a:xfrm>
              <a:off x="4213300" y="950850"/>
              <a:ext cx="37250" cy="77700"/>
            </a:xfrm>
            <a:custGeom>
              <a:avLst/>
              <a:gdLst/>
              <a:ahLst/>
              <a:cxnLst/>
              <a:rect l="l" t="t" r="r" b="b"/>
              <a:pathLst>
                <a:path w="1490" h="3108" extrusionOk="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4"/>
            <p:cNvSpPr/>
            <p:nvPr/>
          </p:nvSpPr>
          <p:spPr>
            <a:xfrm>
              <a:off x="4248425" y="93982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4"/>
            <p:cNvSpPr/>
            <p:nvPr/>
          </p:nvSpPr>
          <p:spPr>
            <a:xfrm>
              <a:off x="4253500" y="942650"/>
              <a:ext cx="181900" cy="74600"/>
            </a:xfrm>
            <a:custGeom>
              <a:avLst/>
              <a:gdLst/>
              <a:ahLst/>
              <a:cxnLst/>
              <a:rect l="l" t="t" r="r" b="b"/>
              <a:pathLst>
                <a:path w="7276" h="2984" extrusionOk="0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4"/>
            <p:cNvSpPr/>
            <p:nvPr/>
          </p:nvSpPr>
          <p:spPr>
            <a:xfrm>
              <a:off x="4459775" y="1021675"/>
              <a:ext cx="198850" cy="82475"/>
            </a:xfrm>
            <a:custGeom>
              <a:avLst/>
              <a:gdLst/>
              <a:ahLst/>
              <a:cxnLst/>
              <a:rect l="l" t="t" r="r" b="b"/>
              <a:pathLst>
                <a:path w="7954" h="3299" extrusionOk="0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4"/>
            <p:cNvSpPr/>
            <p:nvPr/>
          </p:nvSpPr>
          <p:spPr>
            <a:xfrm>
              <a:off x="4418400" y="939825"/>
              <a:ext cx="27100" cy="67300"/>
            </a:xfrm>
            <a:custGeom>
              <a:avLst/>
              <a:gdLst/>
              <a:ahLst/>
              <a:cxnLst/>
              <a:rect l="l" t="t" r="r" b="b"/>
              <a:pathLst>
                <a:path w="1084" h="2692" extrusionOk="0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4"/>
            <p:cNvSpPr/>
            <p:nvPr/>
          </p:nvSpPr>
          <p:spPr>
            <a:xfrm>
              <a:off x="4448750" y="1033600"/>
              <a:ext cx="82475" cy="232175"/>
            </a:xfrm>
            <a:custGeom>
              <a:avLst/>
              <a:gdLst/>
              <a:ahLst/>
              <a:cxnLst/>
              <a:rect l="l" t="t" r="r" b="b"/>
              <a:pathLst>
                <a:path w="3299" h="9287" extrusionOk="0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4"/>
            <p:cNvSpPr/>
            <p:nvPr/>
          </p:nvSpPr>
          <p:spPr>
            <a:xfrm>
              <a:off x="4530625" y="1282125"/>
              <a:ext cx="42875" cy="110750"/>
            </a:xfrm>
            <a:custGeom>
              <a:avLst/>
              <a:gdLst/>
              <a:ahLst/>
              <a:cxnLst/>
              <a:rect l="l" t="t" r="r" b="b"/>
              <a:pathLst>
                <a:path w="1715" h="4430" extrusionOk="0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4"/>
            <p:cNvSpPr/>
            <p:nvPr/>
          </p:nvSpPr>
          <p:spPr>
            <a:xfrm>
              <a:off x="4539550" y="1228550"/>
              <a:ext cx="81275" cy="44675"/>
            </a:xfrm>
            <a:custGeom>
              <a:avLst/>
              <a:gdLst/>
              <a:ahLst/>
              <a:cxnLst/>
              <a:rect l="l" t="t" r="r" b="b"/>
              <a:pathLst>
                <a:path w="3251" h="1787" extrusionOk="0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4"/>
            <p:cNvSpPr/>
            <p:nvPr/>
          </p:nvSpPr>
          <p:spPr>
            <a:xfrm>
              <a:off x="4665450" y="1102950"/>
              <a:ext cx="99750" cy="35750"/>
            </a:xfrm>
            <a:custGeom>
              <a:avLst/>
              <a:gdLst/>
              <a:ahLst/>
              <a:cxnLst/>
              <a:rect l="l" t="t" r="r" b="b"/>
              <a:pathLst>
                <a:path w="3990" h="1430" extrusionOk="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4"/>
            <p:cNvSpPr/>
            <p:nvPr/>
          </p:nvSpPr>
          <p:spPr>
            <a:xfrm>
              <a:off x="4576150" y="1236000"/>
              <a:ext cx="52125" cy="157775"/>
            </a:xfrm>
            <a:custGeom>
              <a:avLst/>
              <a:gdLst/>
              <a:ahLst/>
              <a:cxnLst/>
              <a:rect l="l" t="t" r="r" b="b"/>
              <a:pathLst>
                <a:path w="2085" h="6311" extrusionOk="0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4"/>
            <p:cNvSpPr/>
            <p:nvPr/>
          </p:nvSpPr>
          <p:spPr>
            <a:xfrm>
              <a:off x="4627050" y="1106525"/>
              <a:ext cx="36050" cy="112225"/>
            </a:xfrm>
            <a:custGeom>
              <a:avLst/>
              <a:gdLst/>
              <a:ahLst/>
              <a:cxnLst/>
              <a:rect l="l" t="t" r="r" b="b"/>
              <a:pathLst>
                <a:path w="1442" h="4489" extrusionOk="0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4"/>
            <p:cNvSpPr/>
            <p:nvPr/>
          </p:nvSpPr>
          <p:spPr>
            <a:xfrm>
              <a:off x="4658600" y="939825"/>
              <a:ext cx="18475" cy="159275"/>
            </a:xfrm>
            <a:custGeom>
              <a:avLst/>
              <a:gdLst/>
              <a:ahLst/>
              <a:cxnLst/>
              <a:rect l="l" t="t" r="r" b="b"/>
              <a:pathLst>
                <a:path w="739" h="6371" extrusionOk="0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4"/>
            <p:cNvSpPr/>
            <p:nvPr/>
          </p:nvSpPr>
          <p:spPr>
            <a:xfrm>
              <a:off x="4752075" y="939825"/>
              <a:ext cx="37225" cy="176550"/>
            </a:xfrm>
            <a:custGeom>
              <a:avLst/>
              <a:gdLst/>
              <a:ahLst/>
              <a:cxnLst/>
              <a:rect l="l" t="t" r="r" b="b"/>
              <a:pathLst>
                <a:path w="1489" h="7062" extrusionOk="0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4"/>
            <p:cNvSpPr/>
            <p:nvPr/>
          </p:nvSpPr>
          <p:spPr>
            <a:xfrm>
              <a:off x="4804450" y="989825"/>
              <a:ext cx="88725" cy="131000"/>
            </a:xfrm>
            <a:custGeom>
              <a:avLst/>
              <a:gdLst/>
              <a:ahLst/>
              <a:cxnLst/>
              <a:rect l="l" t="t" r="r" b="b"/>
              <a:pathLst>
                <a:path w="3549" h="5240" extrusionOk="0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4"/>
            <p:cNvSpPr/>
            <p:nvPr/>
          </p:nvSpPr>
          <p:spPr>
            <a:xfrm>
              <a:off x="4897925" y="939825"/>
              <a:ext cx="29775" cy="37525"/>
            </a:xfrm>
            <a:custGeom>
              <a:avLst/>
              <a:gdLst/>
              <a:ahLst/>
              <a:cxnLst/>
              <a:rect l="l" t="t" r="r" b="b"/>
              <a:pathLst>
                <a:path w="1191" h="1501" extrusionOk="0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4"/>
            <p:cNvSpPr/>
            <p:nvPr/>
          </p:nvSpPr>
          <p:spPr>
            <a:xfrm>
              <a:off x="4904775" y="979125"/>
              <a:ext cx="209875" cy="36925"/>
            </a:xfrm>
            <a:custGeom>
              <a:avLst/>
              <a:gdLst/>
              <a:ahLst/>
              <a:cxnLst/>
              <a:rect l="l" t="t" r="r" b="b"/>
              <a:pathLst>
                <a:path w="8395" h="1477" extrusionOk="0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4"/>
            <p:cNvSpPr/>
            <p:nvPr/>
          </p:nvSpPr>
          <p:spPr>
            <a:xfrm>
              <a:off x="5115500" y="939825"/>
              <a:ext cx="73850" cy="73250"/>
            </a:xfrm>
            <a:custGeom>
              <a:avLst/>
              <a:gdLst/>
              <a:ahLst/>
              <a:cxnLst/>
              <a:rect l="l" t="t" r="r" b="b"/>
              <a:pathLst>
                <a:path w="2954" h="2930" extrusionOk="0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4"/>
            <p:cNvSpPr/>
            <p:nvPr/>
          </p:nvSpPr>
          <p:spPr>
            <a:xfrm>
              <a:off x="4996450" y="939825"/>
              <a:ext cx="347975" cy="224175"/>
            </a:xfrm>
            <a:custGeom>
              <a:avLst/>
              <a:gdLst/>
              <a:ahLst/>
              <a:cxnLst/>
              <a:rect l="l" t="t" r="r" b="b"/>
              <a:pathLst>
                <a:path w="13919" h="8967" extrusionOk="0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4"/>
            <p:cNvSpPr/>
            <p:nvPr/>
          </p:nvSpPr>
          <p:spPr>
            <a:xfrm>
              <a:off x="5192300" y="939825"/>
              <a:ext cx="157775" cy="220900"/>
            </a:xfrm>
            <a:custGeom>
              <a:avLst/>
              <a:gdLst/>
              <a:ahLst/>
              <a:cxnLst/>
              <a:rect l="l" t="t" r="r" b="b"/>
              <a:pathLst>
                <a:path w="6311" h="8836" extrusionOk="0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4"/>
            <p:cNvSpPr/>
            <p:nvPr/>
          </p:nvSpPr>
          <p:spPr>
            <a:xfrm>
              <a:off x="5357500" y="995500"/>
              <a:ext cx="208675" cy="168500"/>
            </a:xfrm>
            <a:custGeom>
              <a:avLst/>
              <a:gdLst/>
              <a:ahLst/>
              <a:cxnLst/>
              <a:rect l="l" t="t" r="r" b="b"/>
              <a:pathLst>
                <a:path w="8347" h="6740" extrusionOk="0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4"/>
            <p:cNvSpPr/>
            <p:nvPr/>
          </p:nvSpPr>
          <p:spPr>
            <a:xfrm>
              <a:off x="5531925" y="939825"/>
              <a:ext cx="36650" cy="39025"/>
            </a:xfrm>
            <a:custGeom>
              <a:avLst/>
              <a:gdLst/>
              <a:ahLst/>
              <a:cxnLst/>
              <a:rect l="l" t="t" r="r" b="b"/>
              <a:pathLst>
                <a:path w="1466" h="1561" extrusionOk="0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4"/>
            <p:cNvSpPr/>
            <p:nvPr/>
          </p:nvSpPr>
          <p:spPr>
            <a:xfrm>
              <a:off x="5412275" y="940125"/>
              <a:ext cx="30075" cy="14900"/>
            </a:xfrm>
            <a:custGeom>
              <a:avLst/>
              <a:gdLst/>
              <a:ahLst/>
              <a:cxnLst/>
              <a:rect l="l" t="t" r="r" b="b"/>
              <a:pathLst>
                <a:path w="1203" h="596" extrusionOk="0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4"/>
            <p:cNvSpPr/>
            <p:nvPr/>
          </p:nvSpPr>
          <p:spPr>
            <a:xfrm>
              <a:off x="5448000" y="940125"/>
              <a:ext cx="7750" cy="6575"/>
            </a:xfrm>
            <a:custGeom>
              <a:avLst/>
              <a:gdLst/>
              <a:ahLst/>
              <a:cxnLst/>
              <a:rect l="l" t="t" r="r" b="b"/>
              <a:pathLst>
                <a:path w="310" h="263" extrusionOk="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4"/>
            <p:cNvSpPr/>
            <p:nvPr/>
          </p:nvSpPr>
          <p:spPr>
            <a:xfrm>
              <a:off x="5654850" y="939825"/>
              <a:ext cx="128625" cy="201250"/>
            </a:xfrm>
            <a:custGeom>
              <a:avLst/>
              <a:gdLst/>
              <a:ahLst/>
              <a:cxnLst/>
              <a:rect l="l" t="t" r="r" b="b"/>
              <a:pathLst>
                <a:path w="5145" h="8050" extrusionOk="0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4"/>
            <p:cNvSpPr/>
            <p:nvPr/>
          </p:nvSpPr>
          <p:spPr>
            <a:xfrm>
              <a:off x="5575375" y="939825"/>
              <a:ext cx="14925" cy="36050"/>
            </a:xfrm>
            <a:custGeom>
              <a:avLst/>
              <a:gdLst/>
              <a:ahLst/>
              <a:cxnLst/>
              <a:rect l="l" t="t" r="r" b="b"/>
              <a:pathLst>
                <a:path w="597" h="1442" extrusionOk="0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4"/>
            <p:cNvSpPr/>
            <p:nvPr/>
          </p:nvSpPr>
          <p:spPr>
            <a:xfrm>
              <a:off x="5742075" y="939825"/>
              <a:ext cx="47350" cy="198275"/>
            </a:xfrm>
            <a:custGeom>
              <a:avLst/>
              <a:gdLst/>
              <a:ahLst/>
              <a:cxnLst/>
              <a:rect l="l" t="t" r="r" b="b"/>
              <a:pathLst>
                <a:path w="1894" h="7931" extrusionOk="0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4"/>
            <p:cNvSpPr/>
            <p:nvPr/>
          </p:nvSpPr>
          <p:spPr>
            <a:xfrm>
              <a:off x="5789400" y="1164550"/>
              <a:ext cx="90525" cy="353650"/>
            </a:xfrm>
            <a:custGeom>
              <a:avLst/>
              <a:gdLst/>
              <a:ahLst/>
              <a:cxnLst/>
              <a:rect l="l" t="t" r="r" b="b"/>
              <a:pathLst>
                <a:path w="3621" h="14146" extrusionOk="0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4"/>
            <p:cNvSpPr/>
            <p:nvPr/>
          </p:nvSpPr>
          <p:spPr>
            <a:xfrm>
              <a:off x="6017400" y="939525"/>
              <a:ext cx="8075" cy="4500"/>
            </a:xfrm>
            <a:custGeom>
              <a:avLst/>
              <a:gdLst/>
              <a:ahLst/>
              <a:cxnLst/>
              <a:rect l="l" t="t" r="r" b="b"/>
              <a:pathLst>
                <a:path w="323" h="180" extrusionOk="0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4"/>
            <p:cNvSpPr/>
            <p:nvPr/>
          </p:nvSpPr>
          <p:spPr>
            <a:xfrm>
              <a:off x="5798625" y="956500"/>
              <a:ext cx="225350" cy="187850"/>
            </a:xfrm>
            <a:custGeom>
              <a:avLst/>
              <a:gdLst/>
              <a:ahLst/>
              <a:cxnLst/>
              <a:rect l="l" t="t" r="r" b="b"/>
              <a:pathLst>
                <a:path w="9014" h="7514" extrusionOk="0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4"/>
            <p:cNvSpPr/>
            <p:nvPr/>
          </p:nvSpPr>
          <p:spPr>
            <a:xfrm>
              <a:off x="6031700" y="959775"/>
              <a:ext cx="71750" cy="111650"/>
            </a:xfrm>
            <a:custGeom>
              <a:avLst/>
              <a:gdLst/>
              <a:ahLst/>
              <a:cxnLst/>
              <a:rect l="l" t="t" r="r" b="b"/>
              <a:pathLst>
                <a:path w="2870" h="4466" extrusionOk="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4"/>
            <p:cNvSpPr/>
            <p:nvPr/>
          </p:nvSpPr>
          <p:spPr>
            <a:xfrm>
              <a:off x="6036450" y="939825"/>
              <a:ext cx="12825" cy="7475"/>
            </a:xfrm>
            <a:custGeom>
              <a:avLst/>
              <a:gdLst/>
              <a:ahLst/>
              <a:cxnLst/>
              <a:rect l="l" t="t" r="r" b="b"/>
              <a:pathLst>
                <a:path w="513" h="299" extrusionOk="0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4"/>
            <p:cNvSpPr/>
            <p:nvPr/>
          </p:nvSpPr>
          <p:spPr>
            <a:xfrm>
              <a:off x="5965325" y="1184200"/>
              <a:ext cx="453050" cy="198075"/>
            </a:xfrm>
            <a:custGeom>
              <a:avLst/>
              <a:gdLst/>
              <a:ahLst/>
              <a:cxnLst/>
              <a:rect l="l" t="t" r="r" b="b"/>
              <a:pathLst>
                <a:path w="18122" h="7923" extrusionOk="0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4"/>
            <p:cNvSpPr/>
            <p:nvPr/>
          </p:nvSpPr>
          <p:spPr>
            <a:xfrm>
              <a:off x="6126650" y="939825"/>
              <a:ext cx="68775" cy="119975"/>
            </a:xfrm>
            <a:custGeom>
              <a:avLst/>
              <a:gdLst/>
              <a:ahLst/>
              <a:cxnLst/>
              <a:rect l="l" t="t" r="r" b="b"/>
              <a:pathLst>
                <a:path w="2751" h="4799" extrusionOk="0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4"/>
            <p:cNvSpPr/>
            <p:nvPr/>
          </p:nvSpPr>
          <p:spPr>
            <a:xfrm>
              <a:off x="5887625" y="1106525"/>
              <a:ext cx="218800" cy="414050"/>
            </a:xfrm>
            <a:custGeom>
              <a:avLst/>
              <a:gdLst/>
              <a:ahLst/>
              <a:cxnLst/>
              <a:rect l="l" t="t" r="r" b="b"/>
              <a:pathLst>
                <a:path w="8752" h="16562" extrusionOk="0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4"/>
            <p:cNvSpPr/>
            <p:nvPr/>
          </p:nvSpPr>
          <p:spPr>
            <a:xfrm>
              <a:off x="4762775" y="1114700"/>
              <a:ext cx="59275" cy="58100"/>
            </a:xfrm>
            <a:custGeom>
              <a:avLst/>
              <a:gdLst/>
              <a:ahLst/>
              <a:cxnLst/>
              <a:rect l="l" t="t" r="r" b="b"/>
              <a:pathLst>
                <a:path w="2371" h="2324" extrusionOk="0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4"/>
            <p:cNvSpPr/>
            <p:nvPr/>
          </p:nvSpPr>
          <p:spPr>
            <a:xfrm>
              <a:off x="4558600" y="1391375"/>
              <a:ext cx="30975" cy="29875"/>
            </a:xfrm>
            <a:custGeom>
              <a:avLst/>
              <a:gdLst/>
              <a:ahLst/>
              <a:cxnLst/>
              <a:rect l="l" t="t" r="r" b="b"/>
              <a:pathLst>
                <a:path w="1239" h="1195" extrusionOk="0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4"/>
            <p:cNvSpPr/>
            <p:nvPr/>
          </p:nvSpPr>
          <p:spPr>
            <a:xfrm>
              <a:off x="4196350" y="1025325"/>
              <a:ext cx="30075" cy="30150"/>
            </a:xfrm>
            <a:custGeom>
              <a:avLst/>
              <a:gdLst/>
              <a:ahLst/>
              <a:cxnLst/>
              <a:rect l="l" t="t" r="r" b="b"/>
              <a:pathLst>
                <a:path w="1203" h="1206" extrusionOk="0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4"/>
            <p:cNvSpPr/>
            <p:nvPr/>
          </p:nvSpPr>
          <p:spPr>
            <a:xfrm>
              <a:off x="4432100" y="1005225"/>
              <a:ext cx="30075" cy="29900"/>
            </a:xfrm>
            <a:custGeom>
              <a:avLst/>
              <a:gdLst/>
              <a:ahLst/>
              <a:cxnLst/>
              <a:rect l="l" t="t" r="r" b="b"/>
              <a:pathLst>
                <a:path w="1203" h="1196" extrusionOk="0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4"/>
            <p:cNvSpPr/>
            <p:nvPr/>
          </p:nvSpPr>
          <p:spPr>
            <a:xfrm>
              <a:off x="4392800" y="1332150"/>
              <a:ext cx="9850" cy="10525"/>
            </a:xfrm>
            <a:custGeom>
              <a:avLst/>
              <a:gdLst/>
              <a:ahLst/>
              <a:cxnLst/>
              <a:rect l="l" t="t" r="r" b="b"/>
              <a:pathLst>
                <a:path w="394" h="421" extrusionOk="0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4"/>
            <p:cNvSpPr/>
            <p:nvPr/>
          </p:nvSpPr>
          <p:spPr>
            <a:xfrm>
              <a:off x="5860550" y="1516575"/>
              <a:ext cx="42275" cy="40975"/>
            </a:xfrm>
            <a:custGeom>
              <a:avLst/>
              <a:gdLst/>
              <a:ahLst/>
              <a:cxnLst/>
              <a:rect l="l" t="t" r="r" b="b"/>
              <a:pathLst>
                <a:path w="1691" h="1639" extrusionOk="0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4"/>
            <p:cNvSpPr/>
            <p:nvPr/>
          </p:nvSpPr>
          <p:spPr>
            <a:xfrm>
              <a:off x="5775700" y="1136275"/>
              <a:ext cx="29800" cy="28900"/>
            </a:xfrm>
            <a:custGeom>
              <a:avLst/>
              <a:gdLst/>
              <a:ahLst/>
              <a:cxnLst/>
              <a:rect l="l" t="t" r="r" b="b"/>
              <a:pathLst>
                <a:path w="1192" h="1156" extrusionOk="0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4"/>
            <p:cNvSpPr/>
            <p:nvPr/>
          </p:nvSpPr>
          <p:spPr>
            <a:xfrm>
              <a:off x="5559325" y="973750"/>
              <a:ext cx="30375" cy="28950"/>
            </a:xfrm>
            <a:custGeom>
              <a:avLst/>
              <a:gdLst/>
              <a:ahLst/>
              <a:cxnLst/>
              <a:rect l="l" t="t" r="r" b="b"/>
              <a:pathLst>
                <a:path w="1215" h="1158" extrusionOk="0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4"/>
            <p:cNvSpPr/>
            <p:nvPr/>
          </p:nvSpPr>
          <p:spPr>
            <a:xfrm>
              <a:off x="4618425" y="1217425"/>
              <a:ext cx="22050" cy="20375"/>
            </a:xfrm>
            <a:custGeom>
              <a:avLst/>
              <a:gdLst/>
              <a:ahLst/>
              <a:cxnLst/>
              <a:rect l="l" t="t" r="r" b="b"/>
              <a:pathLst>
                <a:path w="882" h="815" extrusionOk="0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4"/>
            <p:cNvSpPr/>
            <p:nvPr/>
          </p:nvSpPr>
          <p:spPr>
            <a:xfrm>
              <a:off x="5439650" y="946275"/>
              <a:ext cx="21175" cy="20375"/>
            </a:xfrm>
            <a:custGeom>
              <a:avLst/>
              <a:gdLst/>
              <a:ahLst/>
              <a:cxnLst/>
              <a:rect l="l" t="t" r="r" b="b"/>
              <a:pathLst>
                <a:path w="847" h="815" extrusionOk="0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4"/>
            <p:cNvSpPr/>
            <p:nvPr/>
          </p:nvSpPr>
          <p:spPr>
            <a:xfrm>
              <a:off x="5341125" y="1157350"/>
              <a:ext cx="21450" cy="20100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4"/>
            <p:cNvSpPr/>
            <p:nvPr/>
          </p:nvSpPr>
          <p:spPr>
            <a:xfrm>
              <a:off x="4884825" y="97317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4"/>
            <p:cNvSpPr/>
            <p:nvPr/>
          </p:nvSpPr>
          <p:spPr>
            <a:xfrm>
              <a:off x="3994525" y="940125"/>
              <a:ext cx="20575" cy="10200"/>
            </a:xfrm>
            <a:custGeom>
              <a:avLst/>
              <a:gdLst/>
              <a:ahLst/>
              <a:cxnLst/>
              <a:rect l="l" t="t" r="r" b="b"/>
              <a:pathLst>
                <a:path w="823" h="408" extrusionOk="0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4"/>
            <p:cNvSpPr/>
            <p:nvPr/>
          </p:nvSpPr>
          <p:spPr>
            <a:xfrm>
              <a:off x="4521100" y="1262650"/>
              <a:ext cx="21150" cy="20400"/>
            </a:xfrm>
            <a:custGeom>
              <a:avLst/>
              <a:gdLst/>
              <a:ahLst/>
              <a:cxnLst/>
              <a:rect l="l" t="t" r="r" b="b"/>
              <a:pathLst>
                <a:path w="846" h="816" extrusionOk="0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4"/>
            <p:cNvSpPr/>
            <p:nvPr/>
          </p:nvSpPr>
          <p:spPr>
            <a:xfrm>
              <a:off x="3877250" y="1014750"/>
              <a:ext cx="22050" cy="20675"/>
            </a:xfrm>
            <a:custGeom>
              <a:avLst/>
              <a:gdLst/>
              <a:ahLst/>
              <a:cxnLst/>
              <a:rect l="l" t="t" r="r" b="b"/>
              <a:pathLst>
                <a:path w="882" h="827" extrusionOk="0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4"/>
            <p:cNvSpPr/>
            <p:nvPr/>
          </p:nvSpPr>
          <p:spPr>
            <a:xfrm>
              <a:off x="6017400" y="939525"/>
              <a:ext cx="25025" cy="23025"/>
            </a:xfrm>
            <a:custGeom>
              <a:avLst/>
              <a:gdLst/>
              <a:ahLst/>
              <a:cxnLst/>
              <a:rect l="l" t="t" r="r" b="b"/>
              <a:pathLst>
                <a:path w="1001" h="921" extrusionOk="0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4"/>
            <p:cNvSpPr/>
            <p:nvPr/>
          </p:nvSpPr>
          <p:spPr>
            <a:xfrm>
              <a:off x="4869650" y="949325"/>
              <a:ext cx="12825" cy="12000"/>
            </a:xfrm>
            <a:custGeom>
              <a:avLst/>
              <a:gdLst/>
              <a:ahLst/>
              <a:cxnLst/>
              <a:rect l="l" t="t" r="r" b="b"/>
              <a:pathLst>
                <a:path w="513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4"/>
            <p:cNvSpPr/>
            <p:nvPr/>
          </p:nvSpPr>
          <p:spPr>
            <a:xfrm>
              <a:off x="4743150" y="1107375"/>
              <a:ext cx="12225" cy="12000"/>
            </a:xfrm>
            <a:custGeom>
              <a:avLst/>
              <a:gdLst/>
              <a:ahLst/>
              <a:cxnLst/>
              <a:rect l="l" t="t" r="r" b="b"/>
              <a:pathLst>
                <a:path w="489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4"/>
            <p:cNvSpPr/>
            <p:nvPr/>
          </p:nvSpPr>
          <p:spPr>
            <a:xfrm>
              <a:off x="4242175" y="940725"/>
              <a:ext cx="12525" cy="11700"/>
            </a:xfrm>
            <a:custGeom>
              <a:avLst/>
              <a:gdLst/>
              <a:ahLst/>
              <a:cxnLst/>
              <a:rect l="l" t="t" r="r" b="b"/>
              <a:pathLst>
                <a:path w="501" h="468" extrusionOk="0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4"/>
            <p:cNvSpPr/>
            <p:nvPr/>
          </p:nvSpPr>
          <p:spPr>
            <a:xfrm>
              <a:off x="4657125" y="1097575"/>
              <a:ext cx="11925" cy="11350"/>
            </a:xfrm>
            <a:custGeom>
              <a:avLst/>
              <a:gdLst/>
              <a:ahLst/>
              <a:cxnLst/>
              <a:rect l="l" t="t" r="r" b="b"/>
              <a:pathLst>
                <a:path w="477" h="454" extrusionOk="0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4"/>
            <p:cNvSpPr/>
            <p:nvPr/>
          </p:nvSpPr>
          <p:spPr>
            <a:xfrm>
              <a:off x="5125025" y="1028500"/>
              <a:ext cx="12525" cy="12050"/>
            </a:xfrm>
            <a:custGeom>
              <a:avLst/>
              <a:gdLst/>
              <a:ahLst/>
              <a:cxnLst/>
              <a:rect l="l" t="t" r="r" b="b"/>
              <a:pathLst>
                <a:path w="501" h="482" extrusionOk="0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4"/>
            <p:cNvSpPr/>
            <p:nvPr/>
          </p:nvSpPr>
          <p:spPr>
            <a:xfrm>
              <a:off x="6093300" y="1058450"/>
              <a:ext cx="60150" cy="57725"/>
            </a:xfrm>
            <a:custGeom>
              <a:avLst/>
              <a:gdLst/>
              <a:ahLst/>
              <a:cxnLst/>
              <a:rect l="l" t="t" r="r" b="b"/>
              <a:pathLst>
                <a:path w="2406" h="2309" extrusionOk="0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5" name="Google Shape;1755;p14"/>
          <p:cNvSpPr txBox="1">
            <a:spLocks noGrp="1"/>
          </p:cNvSpPr>
          <p:nvPr>
            <p:ph type="title"/>
          </p:nvPr>
        </p:nvSpPr>
        <p:spPr>
          <a:xfrm>
            <a:off x="4463450" y="1732314"/>
            <a:ext cx="38121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56" name="Google Shape;1756;p14"/>
          <p:cNvSpPr txBox="1">
            <a:spLocks noGrp="1"/>
          </p:cNvSpPr>
          <p:nvPr>
            <p:ph type="subTitle" idx="1"/>
          </p:nvPr>
        </p:nvSpPr>
        <p:spPr>
          <a:xfrm>
            <a:off x="4463450" y="2497400"/>
            <a:ext cx="3812100" cy="11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F9F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3" r:id="rId10"/>
    <p:sldLayoutId id="2147483674" r:id="rId11"/>
    <p:sldLayoutId id="2147483675" r:id="rId12"/>
    <p:sldLayoutId id="214748368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6" name="Google Shape;4336;p33"/>
          <p:cNvSpPr txBox="1">
            <a:spLocks noGrp="1"/>
          </p:cNvSpPr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4000" b="1" dirty="0" err="1">
                <a:solidFill>
                  <a:schemeClr val="tx2"/>
                </a:solidFill>
                <a:latin typeface="Arial" panose="020B0604020202020204" pitchFamily="34" charset="0"/>
              </a:rPr>
              <a:t>IoT</a:t>
            </a:r>
            <a:r>
              <a:rPr lang="en-US" altLang="en-US" sz="4000" b="1" dirty="0">
                <a:solidFill>
                  <a:schemeClr val="tx2"/>
                </a:solidFill>
                <a:latin typeface="Arial" panose="020B0604020202020204" pitchFamily="34" charset="0"/>
              </a:rPr>
              <a:t>-Based Smart Home Automation</a:t>
            </a:r>
            <a:endParaRPr lang="en-US" altLang="en-US" sz="72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469311" y="3115670"/>
            <a:ext cx="2595582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Team Members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Fatima Malik - 40089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Ushna Parvaiz - 40819</a:t>
            </a:r>
          </a:p>
        </p:txBody>
      </p:sp>
      <p:grpSp>
        <p:nvGrpSpPr>
          <p:cNvPr id="11" name="Google Shape;4935;p55"/>
          <p:cNvGrpSpPr/>
          <p:nvPr/>
        </p:nvGrpSpPr>
        <p:grpSpPr>
          <a:xfrm>
            <a:off x="328773" y="1250000"/>
            <a:ext cx="3154166" cy="2722652"/>
            <a:chOff x="4461223" y="961341"/>
            <a:chExt cx="3963058" cy="3244207"/>
          </a:xfrm>
        </p:grpSpPr>
        <p:grpSp>
          <p:nvGrpSpPr>
            <p:cNvPr id="12" name="Google Shape;4936;p55"/>
            <p:cNvGrpSpPr/>
            <p:nvPr/>
          </p:nvGrpSpPr>
          <p:grpSpPr>
            <a:xfrm>
              <a:off x="4461223" y="961341"/>
              <a:ext cx="3963058" cy="3244207"/>
              <a:chOff x="4461223" y="961341"/>
              <a:chExt cx="3963058" cy="3244207"/>
            </a:xfrm>
          </p:grpSpPr>
          <p:sp>
            <p:nvSpPr>
              <p:cNvPr id="14" name="Google Shape;4937;p55"/>
              <p:cNvSpPr/>
              <p:nvPr/>
            </p:nvSpPr>
            <p:spPr>
              <a:xfrm>
                <a:off x="5938481" y="3689295"/>
                <a:ext cx="1004717" cy="432294"/>
              </a:xfrm>
              <a:custGeom>
                <a:avLst/>
                <a:gdLst/>
                <a:ahLst/>
                <a:cxnLst/>
                <a:rect l="l" t="t" r="r" b="b"/>
                <a:pathLst>
                  <a:path w="1244231" h="535349" extrusionOk="0">
                    <a:moveTo>
                      <a:pt x="1244231" y="535349"/>
                    </a:moveTo>
                    <a:lnTo>
                      <a:pt x="0" y="535349"/>
                    </a:lnTo>
                    <a:lnTo>
                      <a:pt x="71183" y="0"/>
                    </a:lnTo>
                    <a:lnTo>
                      <a:pt x="1183208" y="0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/>
              </a:p>
            </p:txBody>
          </p:sp>
          <p:sp>
            <p:nvSpPr>
              <p:cNvPr id="15" name="Google Shape;4938;p55"/>
              <p:cNvSpPr/>
              <p:nvPr/>
            </p:nvSpPr>
            <p:spPr>
              <a:xfrm>
                <a:off x="4461223" y="3323794"/>
                <a:ext cx="3962996" cy="365500"/>
              </a:xfrm>
              <a:custGeom>
                <a:avLst/>
                <a:gdLst/>
                <a:ahLst/>
                <a:cxnLst/>
                <a:rect l="l" t="t" r="r" b="b"/>
                <a:pathLst>
                  <a:path w="4907273" h="452589" extrusionOk="0">
                    <a:moveTo>
                      <a:pt x="0" y="0"/>
                    </a:moveTo>
                    <a:lnTo>
                      <a:pt x="0" y="330568"/>
                    </a:lnTo>
                    <a:cubicBezTo>
                      <a:pt x="0" y="397662"/>
                      <a:pt x="54902" y="452589"/>
                      <a:pt x="122059" y="452589"/>
                    </a:cubicBezTo>
                    <a:lnTo>
                      <a:pt x="4785290" y="452589"/>
                    </a:lnTo>
                    <a:cubicBezTo>
                      <a:pt x="4852352" y="452589"/>
                      <a:pt x="4907273" y="397662"/>
                      <a:pt x="4907273" y="330568"/>
                    </a:cubicBezTo>
                    <a:lnTo>
                      <a:pt x="4907273" y="0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/>
              </a:p>
            </p:txBody>
          </p:sp>
          <p:sp>
            <p:nvSpPr>
              <p:cNvPr id="16" name="Google Shape;4939;p55"/>
              <p:cNvSpPr/>
              <p:nvPr/>
            </p:nvSpPr>
            <p:spPr>
              <a:xfrm>
                <a:off x="5761950" y="4121088"/>
                <a:ext cx="1358158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1681930" h="52971" extrusionOk="0">
                    <a:moveTo>
                      <a:pt x="218865" y="0"/>
                    </a:moveTo>
                    <a:lnTo>
                      <a:pt x="1463097" y="0"/>
                    </a:lnTo>
                    <a:lnTo>
                      <a:pt x="1681930" y="51727"/>
                    </a:lnTo>
                    <a:lnTo>
                      <a:pt x="0" y="5297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/>
              </a:p>
            </p:txBody>
          </p:sp>
          <p:sp>
            <p:nvSpPr>
              <p:cNvPr id="17" name="Google Shape;4940;p55"/>
              <p:cNvSpPr/>
              <p:nvPr/>
            </p:nvSpPr>
            <p:spPr>
              <a:xfrm>
                <a:off x="5762300" y="4162789"/>
                <a:ext cx="1357815" cy="42760"/>
              </a:xfrm>
              <a:custGeom>
                <a:avLst/>
                <a:gdLst/>
                <a:ahLst/>
                <a:cxnLst/>
                <a:rect l="l" t="t" r="r" b="b"/>
                <a:pathLst>
                  <a:path w="1681505" h="28746" extrusionOk="0">
                    <a:moveTo>
                      <a:pt x="1670050" y="28746"/>
                    </a:moveTo>
                    <a:lnTo>
                      <a:pt x="10998" y="28746"/>
                    </a:lnTo>
                    <a:lnTo>
                      <a:pt x="0" y="1244"/>
                    </a:lnTo>
                    <a:lnTo>
                      <a:pt x="1681505" y="0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/>
              </a:p>
            </p:txBody>
          </p:sp>
          <p:sp>
            <p:nvSpPr>
              <p:cNvPr id="18" name="Google Shape;4941;p55"/>
              <p:cNvSpPr/>
              <p:nvPr/>
            </p:nvSpPr>
            <p:spPr>
              <a:xfrm>
                <a:off x="6369831" y="3447510"/>
                <a:ext cx="140997" cy="141002"/>
              </a:xfrm>
              <a:custGeom>
                <a:avLst/>
                <a:gdLst/>
                <a:ahLst/>
                <a:cxnLst/>
                <a:rect l="l" t="t" r="r" b="b"/>
                <a:pathLst>
                  <a:path w="174593" h="174599" extrusionOk="0">
                    <a:moveTo>
                      <a:pt x="174593" y="87325"/>
                    </a:moveTo>
                    <a:cubicBezTo>
                      <a:pt x="174593" y="135521"/>
                      <a:pt x="135515" y="174599"/>
                      <a:pt x="87312" y="174599"/>
                    </a:cubicBezTo>
                    <a:cubicBezTo>
                      <a:pt x="39039" y="174599"/>
                      <a:pt x="0" y="135521"/>
                      <a:pt x="0" y="87325"/>
                    </a:cubicBezTo>
                    <a:cubicBezTo>
                      <a:pt x="0" y="39090"/>
                      <a:pt x="39039" y="0"/>
                      <a:pt x="87312" y="0"/>
                    </a:cubicBezTo>
                    <a:cubicBezTo>
                      <a:pt x="135515" y="0"/>
                      <a:pt x="174593" y="39090"/>
                      <a:pt x="174593" y="873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/>
              </a:p>
            </p:txBody>
          </p:sp>
          <p:sp>
            <p:nvSpPr>
              <p:cNvPr id="19" name="Google Shape;4942;p55"/>
              <p:cNvSpPr/>
              <p:nvPr/>
            </p:nvSpPr>
            <p:spPr>
              <a:xfrm>
                <a:off x="4461286" y="961341"/>
                <a:ext cx="3962996" cy="2365477"/>
              </a:xfrm>
              <a:custGeom>
                <a:avLst/>
                <a:gdLst/>
                <a:ahLst/>
                <a:cxnLst/>
                <a:rect l="l" t="t" r="r" b="b"/>
                <a:pathLst>
                  <a:path w="4907273" h="2929108" extrusionOk="0">
                    <a:moveTo>
                      <a:pt x="4907273" y="122040"/>
                    </a:moveTo>
                    <a:cubicBezTo>
                      <a:pt x="4907273" y="54921"/>
                      <a:pt x="4852358" y="0"/>
                      <a:pt x="4785290" y="0"/>
                    </a:cubicBezTo>
                    <a:lnTo>
                      <a:pt x="122059" y="0"/>
                    </a:lnTo>
                    <a:cubicBezTo>
                      <a:pt x="54908" y="0"/>
                      <a:pt x="0" y="54921"/>
                      <a:pt x="0" y="122040"/>
                    </a:cubicBezTo>
                    <a:lnTo>
                      <a:pt x="0" y="2929108"/>
                    </a:lnTo>
                    <a:lnTo>
                      <a:pt x="4907273" y="2929108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/>
              </a:p>
            </p:txBody>
          </p:sp>
        </p:grpSp>
        <p:pic>
          <p:nvPicPr>
            <p:cNvPr id="13" name="Google Shape;4943;p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99151" y="1222850"/>
              <a:ext cx="3487201" cy="1961551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D494121-4D2B-46A9-8C2D-49EBF03746FC}"/>
              </a:ext>
            </a:extLst>
          </p:cNvPr>
          <p:cNvSpPr/>
          <p:nvPr/>
        </p:nvSpPr>
        <p:spPr>
          <a:xfrm>
            <a:off x="1638300" y="2660650"/>
            <a:ext cx="11811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0795B8-7787-4475-9139-400E8DD58B2F}"/>
              </a:ext>
            </a:extLst>
          </p:cNvPr>
          <p:cNvSpPr/>
          <p:nvPr/>
        </p:nvSpPr>
        <p:spPr>
          <a:xfrm>
            <a:off x="1600288" y="2419140"/>
            <a:ext cx="1181100" cy="206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" name="Google Shape;4587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b="1" dirty="0">
                <a:latin typeface="+mn-lt"/>
              </a:rPr>
              <a:t>Features and Functionalities</a:t>
            </a:r>
            <a:endParaRPr sz="2800" b="1" dirty="0">
              <a:latin typeface="+mn-lt"/>
            </a:endParaRPr>
          </a:p>
        </p:txBody>
      </p:sp>
      <p:graphicFrame>
        <p:nvGraphicFramePr>
          <p:cNvPr id="4588" name="Google Shape;4588;p48"/>
          <p:cNvGraphicFramePr/>
          <p:nvPr>
            <p:extLst>
              <p:ext uri="{D42A27DB-BD31-4B8C-83A1-F6EECF244321}">
                <p14:modId xmlns:p14="http://schemas.microsoft.com/office/powerpoint/2010/main" val="1650225629"/>
              </p:ext>
            </p:extLst>
          </p:nvPr>
        </p:nvGraphicFramePr>
        <p:xfrm>
          <a:off x="1098938" y="1240875"/>
          <a:ext cx="6935453" cy="2926918"/>
        </p:xfrm>
        <a:graphic>
          <a:graphicData uri="http://schemas.openxmlformats.org/drawingml/2006/table">
            <a:tbl>
              <a:tblPr>
                <a:noFill/>
                <a:tableStyleId>{2A4410F5-F64B-4670-8A68-FB7B80D19CA9}</a:tableStyleId>
              </a:tblPr>
              <a:tblGrid>
                <a:gridCol w="21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4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34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</a:rPr>
                        <a:t>Remote Access</a:t>
                      </a:r>
                      <a:endParaRPr sz="1800" dirty="0">
                        <a:solidFill>
                          <a:schemeClr val="tx2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Control devices from anywhere using a smartphone or web app.</a:t>
                      </a:r>
                      <a:endParaRPr sz="1600" dirty="0">
                        <a:solidFill>
                          <a:schemeClr val="tx1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6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</a:rPr>
                        <a:t>Automation</a:t>
                      </a:r>
                      <a:endParaRPr sz="1600" b="1" dirty="0">
                        <a:solidFill>
                          <a:schemeClr val="tx2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dirty="0">
                          <a:solidFill>
                            <a:schemeClr val="tx1"/>
                          </a:solidFill>
                        </a:rPr>
                        <a:t>Automated triggers based on </a:t>
                      </a:r>
                      <a:r>
                        <a:rPr lang="en-US" sz="1600" u="none">
                          <a:solidFill>
                            <a:schemeClr val="tx1"/>
                          </a:solidFill>
                        </a:rPr>
                        <a:t>temperature and security 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</a:rPr>
                        <a:t>inputs (e.g., RFID for smart door).</a:t>
                      </a:r>
                      <a:endParaRPr sz="1600" u="none" dirty="0">
                        <a:solidFill>
                          <a:schemeClr val="tx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</a:rPr>
                        <a:t>Energy Management</a:t>
                      </a:r>
                      <a:endParaRPr sz="1800" b="1" dirty="0">
                        <a:solidFill>
                          <a:schemeClr val="tx2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Monitoring energy usage to optimize consumption.</a:t>
                      </a:r>
                      <a:endParaRPr sz="1600" b="0" dirty="0">
                        <a:solidFill>
                          <a:schemeClr val="tx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</a:rPr>
                        <a:t>Security Integration:</a:t>
                      </a:r>
                      <a:endParaRPr sz="1800" b="1" dirty="0">
                        <a:solidFill>
                          <a:schemeClr val="tx2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Secure access via RFID and anomaly alerts.</a:t>
                      </a:r>
                      <a:endParaRPr sz="1600" dirty="0">
                        <a:solidFill>
                          <a:schemeClr val="tx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303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9" name="Google Shape;4579;p47"/>
          <p:cNvSpPr txBox="1">
            <a:spLocks noGrp="1"/>
          </p:cNvSpPr>
          <p:nvPr>
            <p:ph type="title"/>
          </p:nvPr>
        </p:nvSpPr>
        <p:spPr>
          <a:xfrm>
            <a:off x="675038" y="2452944"/>
            <a:ext cx="2417310" cy="16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400" b="1" dirty="0">
                <a:latin typeface="+mn-lt"/>
              </a:rPr>
              <a:t>Benefits</a:t>
            </a:r>
            <a:endParaRPr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505" y="1437281"/>
            <a:ext cx="113364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4800" b="1" dirty="0">
                <a:solidFill>
                  <a:schemeClr val="tx2"/>
                </a:solidFill>
                <a:latin typeface="+mn-lt"/>
              </a:rPr>
              <a:t>05</a:t>
            </a:r>
            <a:r>
              <a:rPr lang="en" sz="6000" b="1" dirty="0">
                <a:solidFill>
                  <a:schemeClr val="tx2"/>
                </a:solidFill>
                <a:latin typeface="+mn-lt"/>
              </a:rPr>
              <a:t>.</a:t>
            </a:r>
            <a:r>
              <a:rPr lang="en" b="1" dirty="0">
                <a:solidFill>
                  <a:schemeClr val="tx2"/>
                </a:solidFill>
                <a:latin typeface="+mn-lt"/>
              </a:rPr>
              <a:t>.</a:t>
            </a:r>
          </a:p>
        </p:txBody>
      </p:sp>
      <p:grpSp>
        <p:nvGrpSpPr>
          <p:cNvPr id="7" name="Google Shape;4951;p56"/>
          <p:cNvGrpSpPr/>
          <p:nvPr/>
        </p:nvGrpSpPr>
        <p:grpSpPr>
          <a:xfrm>
            <a:off x="3426554" y="1255811"/>
            <a:ext cx="5634896" cy="3021577"/>
            <a:chOff x="233350" y="949250"/>
            <a:chExt cx="7137300" cy="3802300"/>
          </a:xfrm>
        </p:grpSpPr>
        <p:sp>
          <p:nvSpPr>
            <p:cNvPr id="8" name="Google Shape;4952;p56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953;p56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954;p56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955;p56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956;p56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957;p56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958;p56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959;p56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960;p56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961;p56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962;p56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963;p56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964;p56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965;p56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966;p56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967;p56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968;p56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969;p56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970;p56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971;p56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972;p56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973;p56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974;p56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975;p56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976;p56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977;p56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978;p56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979;p56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980;p56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981;p56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982;p56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983;p56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984;p56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985;p56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986;p56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987;p56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988;p56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989;p56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990;p56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991;p56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992;p56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93;p56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994;p56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995;p56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996;p56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997;p56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998;p56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999;p56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000;p56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001;p56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002;p56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3093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4" name="Google Shape;4484;p42"/>
          <p:cNvSpPr txBox="1">
            <a:spLocks noGrp="1"/>
          </p:cNvSpPr>
          <p:nvPr>
            <p:ph type="title"/>
          </p:nvPr>
        </p:nvSpPr>
        <p:spPr>
          <a:xfrm>
            <a:off x="657546" y="352416"/>
            <a:ext cx="7618004" cy="739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+mn-lt"/>
              </a:rPr>
              <a:t>Benifits</a:t>
            </a:r>
            <a:endParaRPr sz="5400" b="1" dirty="0">
              <a:latin typeface="+mn-lt"/>
            </a:endParaRPr>
          </a:p>
        </p:txBody>
      </p:sp>
      <p:grpSp>
        <p:nvGrpSpPr>
          <p:cNvPr id="6" name="Google Shape;12668;p70"/>
          <p:cNvGrpSpPr/>
          <p:nvPr/>
        </p:nvGrpSpPr>
        <p:grpSpPr>
          <a:xfrm>
            <a:off x="1827842" y="2181267"/>
            <a:ext cx="4990644" cy="1642136"/>
            <a:chOff x="3512551" y="2358282"/>
            <a:chExt cx="1139867" cy="378650"/>
          </a:xfrm>
        </p:grpSpPr>
        <p:grpSp>
          <p:nvGrpSpPr>
            <p:cNvPr id="7" name="Google Shape;12669;p70"/>
            <p:cNvGrpSpPr/>
            <p:nvPr/>
          </p:nvGrpSpPr>
          <p:grpSpPr>
            <a:xfrm>
              <a:off x="3738198" y="2553002"/>
              <a:ext cx="688797" cy="116"/>
              <a:chOff x="3738198" y="2553002"/>
              <a:chExt cx="688797" cy="116"/>
            </a:xfrm>
          </p:grpSpPr>
          <p:cxnSp>
            <p:nvCxnSpPr>
              <p:cNvPr id="24" name="Google Shape;12670;p70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12672;p70"/>
              <p:cNvCxnSpPr>
                <a:stCxn id="13" idx="6"/>
                <a:endCxn id="22" idx="2"/>
              </p:cNvCxnSpPr>
              <p:nvPr/>
            </p:nvCxnSpPr>
            <p:spPr>
              <a:xfrm>
                <a:off x="3738198" y="2553118"/>
                <a:ext cx="231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" name="Google Shape;12675;p70"/>
            <p:cNvGrpSpPr/>
            <p:nvPr/>
          </p:nvGrpSpPr>
          <p:grpSpPr>
            <a:xfrm>
              <a:off x="3969644" y="2440153"/>
              <a:ext cx="225900" cy="296779"/>
              <a:chOff x="3969644" y="2440153"/>
              <a:chExt cx="225900" cy="296779"/>
            </a:xfrm>
          </p:grpSpPr>
          <p:cxnSp>
            <p:nvCxnSpPr>
              <p:cNvPr id="21" name="Google Shape;12676;p70"/>
              <p:cNvCxnSpPr/>
              <p:nvPr/>
            </p:nvCxnSpPr>
            <p:spPr>
              <a:xfrm>
                <a:off x="4082390" y="2637031"/>
                <a:ext cx="0" cy="99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" name="Google Shape;12674;p70"/>
              <p:cNvSpPr/>
              <p:nvPr/>
            </p:nvSpPr>
            <p:spPr>
              <a:xfrm>
                <a:off x="3969644" y="2440153"/>
                <a:ext cx="225900" cy="225900"/>
              </a:xfrm>
              <a:prstGeom prst="ellipse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2677;p70"/>
              <p:cNvSpPr/>
              <p:nvPr/>
            </p:nvSpPr>
            <p:spPr>
              <a:xfrm>
                <a:off x="3998471" y="2468982"/>
                <a:ext cx="168300" cy="168300"/>
              </a:xfrm>
              <a:prstGeom prst="ellipse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12678;p70"/>
            <p:cNvGrpSpPr/>
            <p:nvPr/>
          </p:nvGrpSpPr>
          <p:grpSpPr>
            <a:xfrm>
              <a:off x="4426818" y="2358282"/>
              <a:ext cx="225600" cy="307471"/>
              <a:chOff x="4426818" y="2358282"/>
              <a:chExt cx="225600" cy="307471"/>
            </a:xfrm>
          </p:grpSpPr>
          <p:cxnSp>
            <p:nvCxnSpPr>
              <p:cNvPr id="18" name="Google Shape;12679;p70"/>
              <p:cNvCxnSpPr>
                <a:stCxn id="20" idx="0"/>
              </p:cNvCxnSpPr>
              <p:nvPr/>
            </p:nvCxnSpPr>
            <p:spPr>
              <a:xfrm rot="10800000">
                <a:off x="4539644" y="2358282"/>
                <a:ext cx="0" cy="110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" name="Google Shape;12681;p70"/>
              <p:cNvSpPr/>
              <p:nvPr/>
            </p:nvSpPr>
            <p:spPr>
              <a:xfrm>
                <a:off x="4426818" y="2440153"/>
                <a:ext cx="225600" cy="225600"/>
              </a:xfrm>
              <a:prstGeom prst="ellipse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2680;p70"/>
              <p:cNvSpPr/>
              <p:nvPr/>
            </p:nvSpPr>
            <p:spPr>
              <a:xfrm>
                <a:off x="4455644" y="2468982"/>
                <a:ext cx="168000" cy="168000"/>
              </a:xfrm>
              <a:prstGeom prst="ellipse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12686;p70"/>
            <p:cNvGrpSpPr/>
            <p:nvPr/>
          </p:nvGrpSpPr>
          <p:grpSpPr>
            <a:xfrm>
              <a:off x="3512551" y="2358356"/>
              <a:ext cx="225647" cy="307629"/>
              <a:chOff x="2182679" y="2005014"/>
              <a:chExt cx="792300" cy="1080158"/>
            </a:xfrm>
          </p:grpSpPr>
          <p:cxnSp>
            <p:nvCxnSpPr>
              <p:cNvPr id="12" name="Google Shape;12687;p70"/>
              <p:cNvCxnSpPr>
                <a:stCxn id="14" idx="0"/>
              </p:cNvCxnSpPr>
              <p:nvPr/>
            </p:nvCxnSpPr>
            <p:spPr>
              <a:xfrm rot="10800000">
                <a:off x="2578961" y="2005014"/>
                <a:ext cx="0" cy="388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" name="Google Shape;12673;p70"/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2688;p70"/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438289" y="1334928"/>
            <a:ext cx="1880170" cy="1054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Increased comfort with remote access.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39666" y="3737729"/>
            <a:ext cx="1880170" cy="986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Energy savings through monitoring and automation.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19836" y="1334927"/>
            <a:ext cx="1961461" cy="95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Improved home security with real-time alerts and smart locks.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9" name="Google Shape;4579;p47"/>
          <p:cNvSpPr txBox="1">
            <a:spLocks noGrp="1"/>
          </p:cNvSpPr>
          <p:nvPr>
            <p:ph type="title"/>
          </p:nvPr>
        </p:nvSpPr>
        <p:spPr>
          <a:xfrm>
            <a:off x="358495" y="1268153"/>
            <a:ext cx="3751167" cy="559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4400" b="1" dirty="0">
                <a:latin typeface="+mn-lt"/>
              </a:rPr>
              <a:t>Conclusion</a:t>
            </a:r>
            <a:endParaRPr sz="2400" b="1" dirty="0">
              <a:latin typeface="+mn-lt"/>
            </a:endParaRPr>
          </a:p>
        </p:txBody>
      </p:sp>
      <p:sp>
        <p:nvSpPr>
          <p:cNvPr id="4580" name="Google Shape;4580;p47"/>
          <p:cNvSpPr txBox="1">
            <a:spLocks noGrp="1"/>
          </p:cNvSpPr>
          <p:nvPr>
            <p:ph type="subTitle" idx="1"/>
          </p:nvPr>
        </p:nvSpPr>
        <p:spPr>
          <a:xfrm>
            <a:off x="358495" y="2137025"/>
            <a:ext cx="8569747" cy="192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>
                <a:latin typeface="+mn-lt"/>
              </a:rPr>
              <a:t>The </a:t>
            </a:r>
            <a:r>
              <a:rPr lang="en-US" dirty="0" err="1">
                <a:latin typeface="+mn-lt"/>
              </a:rPr>
              <a:t>IoT</a:t>
            </a:r>
            <a:r>
              <a:rPr lang="en-US" dirty="0">
                <a:latin typeface="+mn-lt"/>
              </a:rPr>
              <a:t>-Based Smart Home Automation project demonstrates how </a:t>
            </a:r>
            <a:r>
              <a:rPr lang="en-US" dirty="0" err="1">
                <a:latin typeface="+mn-lt"/>
              </a:rPr>
              <a:t>IoT</a:t>
            </a:r>
            <a:r>
              <a:rPr lang="en-US" dirty="0">
                <a:latin typeface="+mn-lt"/>
              </a:rPr>
              <a:t> technology can transform everyday living by integrating home devices into a centralized, remotely accessible system. By enabling automation, energy monitoring, and enhanced security, the project highlights significant improvements in convenience and efficiency. Simulated with Cisco Packet Tracer, it provides a practical model for modern, connected living. Future enhancements could include AI integration and expanded device compatibility, further enhancing the system’s capabilities.</a:t>
            </a:r>
            <a:endParaRPr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3889" y="253286"/>
            <a:ext cx="113364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4800" b="1" dirty="0">
                <a:solidFill>
                  <a:schemeClr val="tx2"/>
                </a:solidFill>
                <a:latin typeface="+mn-lt"/>
              </a:rPr>
              <a:t>06</a:t>
            </a:r>
            <a:r>
              <a:rPr lang="en" sz="6000" dirty="0">
                <a:solidFill>
                  <a:schemeClr val="tx2"/>
                </a:solidFill>
                <a:latin typeface="+mn-lt"/>
              </a:rPr>
              <a:t>.</a:t>
            </a:r>
            <a:r>
              <a:rPr lang="en" dirty="0">
                <a:solidFill>
                  <a:schemeClr val="tx2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6072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3" name="Google Shape;4573;p46"/>
          <p:cNvSpPr txBox="1">
            <a:spLocks noGrp="1"/>
          </p:cNvSpPr>
          <p:nvPr>
            <p:ph type="title"/>
          </p:nvPr>
        </p:nvSpPr>
        <p:spPr>
          <a:xfrm>
            <a:off x="1025700" y="1411294"/>
            <a:ext cx="7092600" cy="17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Thank you</a:t>
            </a:r>
            <a:endParaRPr sz="8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TABLE OF CONTENTS</a:t>
            </a:r>
            <a:endParaRPr b="1" dirty="0">
              <a:latin typeface="+mn-lt"/>
            </a:endParaRPr>
          </a:p>
        </p:txBody>
      </p:sp>
      <p:sp>
        <p:nvSpPr>
          <p:cNvPr id="4351" name="Google Shape;4351;p35"/>
          <p:cNvSpPr txBox="1">
            <a:spLocks noGrp="1"/>
          </p:cNvSpPr>
          <p:nvPr>
            <p:ph type="title" idx="2"/>
          </p:nvPr>
        </p:nvSpPr>
        <p:spPr>
          <a:xfrm>
            <a:off x="1601409" y="1318225"/>
            <a:ext cx="2970600" cy="847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Introduction</a:t>
            </a:r>
            <a:endParaRPr b="1" dirty="0">
              <a:latin typeface="+mn-lt"/>
            </a:endParaRPr>
          </a:p>
        </p:txBody>
      </p:sp>
      <p:sp>
        <p:nvSpPr>
          <p:cNvPr id="4353" name="Google Shape;4353;p35"/>
          <p:cNvSpPr txBox="1">
            <a:spLocks noGrp="1"/>
          </p:cNvSpPr>
          <p:nvPr>
            <p:ph type="title" idx="3"/>
          </p:nvPr>
        </p:nvSpPr>
        <p:spPr>
          <a:xfrm>
            <a:off x="1601250" y="3553850"/>
            <a:ext cx="2734444" cy="905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en-US" dirty="0">
                <a:latin typeface="+mn-lt"/>
              </a:rPr>
            </a:br>
            <a:r>
              <a:rPr lang="en-US" b="1" dirty="0">
                <a:latin typeface="+mn-lt"/>
              </a:rPr>
              <a:t>System Components</a:t>
            </a:r>
            <a:endParaRPr b="1" dirty="0">
              <a:latin typeface="+mn-lt"/>
            </a:endParaRPr>
          </a:p>
        </p:txBody>
      </p:sp>
      <p:sp>
        <p:nvSpPr>
          <p:cNvPr id="4355" name="Google Shape;4355;p35"/>
          <p:cNvSpPr txBox="1">
            <a:spLocks noGrp="1"/>
          </p:cNvSpPr>
          <p:nvPr>
            <p:ph type="title" idx="5"/>
          </p:nvPr>
        </p:nvSpPr>
        <p:spPr>
          <a:xfrm>
            <a:off x="1601444" y="2436024"/>
            <a:ext cx="3434100" cy="84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latin typeface="+mn-lt"/>
              </a:rPr>
            </a:br>
            <a:r>
              <a:rPr lang="en" b="1" dirty="0">
                <a:latin typeface="+mn-lt"/>
              </a:rPr>
              <a:t>Project Objectives</a:t>
            </a:r>
            <a:endParaRPr b="1" dirty="0">
              <a:latin typeface="+mn-lt"/>
            </a:endParaRPr>
          </a:p>
        </p:txBody>
      </p:sp>
      <p:sp>
        <p:nvSpPr>
          <p:cNvPr id="4357" name="Google Shape;4357;p35"/>
          <p:cNvSpPr txBox="1">
            <a:spLocks noGrp="1"/>
          </p:cNvSpPr>
          <p:nvPr>
            <p:ph type="title" idx="7"/>
          </p:nvPr>
        </p:nvSpPr>
        <p:spPr>
          <a:xfrm>
            <a:off x="5640512" y="1607842"/>
            <a:ext cx="3791164" cy="828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latin typeface="+mn-lt"/>
              </a:rPr>
              <a:t>Features and 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Functionalities</a:t>
            </a:r>
            <a:br>
              <a:rPr lang="en-US" b="1" dirty="0">
                <a:latin typeface="+mn-lt"/>
              </a:rPr>
            </a:br>
            <a:endParaRPr b="1" dirty="0">
              <a:latin typeface="+mn-lt"/>
            </a:endParaRPr>
          </a:p>
        </p:txBody>
      </p:sp>
      <p:sp>
        <p:nvSpPr>
          <p:cNvPr id="4359" name="Google Shape;4359;p35"/>
          <p:cNvSpPr txBox="1">
            <a:spLocks noGrp="1"/>
          </p:cNvSpPr>
          <p:nvPr>
            <p:ph type="title" idx="9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01</a:t>
            </a:r>
            <a:endParaRPr b="1" dirty="0">
              <a:latin typeface="+mn-lt"/>
            </a:endParaRPr>
          </a:p>
        </p:txBody>
      </p:sp>
      <p:sp>
        <p:nvSpPr>
          <p:cNvPr id="4360" name="Google Shape;4360;p35"/>
          <p:cNvSpPr txBox="1">
            <a:spLocks noGrp="1"/>
          </p:cNvSpPr>
          <p:nvPr>
            <p:ph type="title" idx="13"/>
          </p:nvPr>
        </p:nvSpPr>
        <p:spPr>
          <a:xfrm>
            <a:off x="767250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03</a:t>
            </a:r>
            <a:endParaRPr b="1" dirty="0">
              <a:latin typeface="+mn-lt"/>
            </a:endParaRPr>
          </a:p>
        </p:txBody>
      </p:sp>
      <p:sp>
        <p:nvSpPr>
          <p:cNvPr id="4361" name="Google Shape;4361;p35"/>
          <p:cNvSpPr txBox="1">
            <a:spLocks noGrp="1"/>
          </p:cNvSpPr>
          <p:nvPr>
            <p:ph type="title" idx="14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02</a:t>
            </a:r>
            <a:endParaRPr b="1" dirty="0">
              <a:latin typeface="+mn-lt"/>
            </a:endParaRPr>
          </a:p>
        </p:txBody>
      </p:sp>
      <p:sp>
        <p:nvSpPr>
          <p:cNvPr id="4362" name="Google Shape;4362;p35"/>
          <p:cNvSpPr txBox="1">
            <a:spLocks noGrp="1"/>
          </p:cNvSpPr>
          <p:nvPr>
            <p:ph type="title" idx="15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04</a:t>
            </a:r>
            <a:endParaRPr b="1" dirty="0">
              <a:latin typeface="+mn-lt"/>
            </a:endParaRPr>
          </a:p>
        </p:txBody>
      </p:sp>
      <p:sp>
        <p:nvSpPr>
          <p:cNvPr id="4363" name="Google Shape;4363;p35"/>
          <p:cNvSpPr txBox="1">
            <a:spLocks noGrp="1"/>
          </p:cNvSpPr>
          <p:nvPr>
            <p:ph type="title" idx="16"/>
          </p:nvPr>
        </p:nvSpPr>
        <p:spPr>
          <a:xfrm>
            <a:off x="5750098" y="3553850"/>
            <a:ext cx="2626500" cy="798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en-US" dirty="0">
                <a:latin typeface="+mn-lt"/>
              </a:rPr>
            </a:br>
            <a:r>
              <a:rPr lang="en-US" b="1" dirty="0">
                <a:latin typeface="+mn-lt"/>
              </a:rPr>
              <a:t>Conclusion </a:t>
            </a:r>
            <a:endParaRPr b="1" dirty="0">
              <a:latin typeface="+mn-lt"/>
            </a:endParaRPr>
          </a:p>
        </p:txBody>
      </p:sp>
      <p:sp>
        <p:nvSpPr>
          <p:cNvPr id="4365" name="Google Shape;4365;p35"/>
          <p:cNvSpPr txBox="1">
            <a:spLocks noGrp="1"/>
          </p:cNvSpPr>
          <p:nvPr>
            <p:ph type="title" idx="18"/>
          </p:nvPr>
        </p:nvSpPr>
        <p:spPr>
          <a:xfrm>
            <a:off x="5750237" y="2436032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en-US" dirty="0">
                <a:latin typeface="+mn-lt"/>
              </a:rPr>
            </a:br>
            <a:r>
              <a:rPr lang="en-US" b="1" dirty="0">
                <a:latin typeface="+mn-lt"/>
              </a:rPr>
              <a:t>Benefits</a:t>
            </a:r>
            <a:endParaRPr b="1" dirty="0">
              <a:latin typeface="+mn-lt"/>
            </a:endParaRPr>
          </a:p>
        </p:txBody>
      </p:sp>
      <p:sp>
        <p:nvSpPr>
          <p:cNvPr id="4367" name="Google Shape;4367;p35"/>
          <p:cNvSpPr txBox="1">
            <a:spLocks noGrp="1"/>
          </p:cNvSpPr>
          <p:nvPr>
            <p:ph type="title" idx="20"/>
          </p:nvPr>
        </p:nvSpPr>
        <p:spPr>
          <a:xfrm>
            <a:off x="4916088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06</a:t>
            </a:r>
            <a:endParaRPr b="1" dirty="0">
              <a:latin typeface="+mn-lt"/>
            </a:endParaRPr>
          </a:p>
        </p:txBody>
      </p:sp>
      <p:sp>
        <p:nvSpPr>
          <p:cNvPr id="4368" name="Google Shape;4368;p35"/>
          <p:cNvSpPr txBox="1">
            <a:spLocks noGrp="1"/>
          </p:cNvSpPr>
          <p:nvPr>
            <p:ph type="title" idx="21"/>
          </p:nvPr>
        </p:nvSpPr>
        <p:spPr>
          <a:xfrm>
            <a:off x="4916088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05</a:t>
            </a:r>
            <a:endParaRPr b="1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687C80-8B7A-4E4D-A922-63A143886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"/>
            <a:ext cx="7686826" cy="4851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3" name="Google Shape;4373;p36"/>
          <p:cNvSpPr/>
          <p:nvPr/>
        </p:nvSpPr>
        <p:spPr>
          <a:xfrm>
            <a:off x="394050" y="937050"/>
            <a:ext cx="3269400" cy="32694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4374" name="Google Shape;4374;p36"/>
          <p:cNvSpPr txBox="1">
            <a:spLocks noGrp="1"/>
          </p:cNvSpPr>
          <p:nvPr>
            <p:ph type="title"/>
          </p:nvPr>
        </p:nvSpPr>
        <p:spPr>
          <a:xfrm>
            <a:off x="4000475" y="937050"/>
            <a:ext cx="46452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+mn-lt"/>
              </a:rPr>
              <a:t>INTRODUCTION</a:t>
            </a:r>
            <a:endParaRPr sz="4400" b="1" dirty="0">
              <a:latin typeface="+mn-lt"/>
            </a:endParaRPr>
          </a:p>
        </p:txBody>
      </p:sp>
      <p:sp>
        <p:nvSpPr>
          <p:cNvPr id="4375" name="Google Shape;4375;p36"/>
          <p:cNvSpPr txBox="1">
            <a:spLocks noGrp="1"/>
          </p:cNvSpPr>
          <p:nvPr>
            <p:ph type="subTitle" idx="1"/>
          </p:nvPr>
        </p:nvSpPr>
        <p:spPr>
          <a:xfrm>
            <a:off x="4000474" y="1745399"/>
            <a:ext cx="4866124" cy="2826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     The </a:t>
            </a:r>
            <a:r>
              <a:rPr lang="en-US" dirty="0" err="1">
                <a:latin typeface="+mn-lt"/>
              </a:rPr>
              <a:t>IoT</a:t>
            </a:r>
            <a:r>
              <a:rPr lang="en-US" dirty="0">
                <a:latin typeface="+mn-lt"/>
              </a:rPr>
              <a:t>-Based Smart Home Automation  integrates devices like lights, fans, and doors into a centralized network, allowing remote control and automation. Simulated using Cisco Packet Tracer and cloud services, the system enhances comfort, energy efficiency, and security, showcasing the potential of </a:t>
            </a:r>
            <a:r>
              <a:rPr lang="en-US" dirty="0" err="1">
                <a:latin typeface="+mn-lt"/>
              </a:rPr>
              <a:t>IoT</a:t>
            </a:r>
            <a:r>
              <a:rPr lang="en-US" dirty="0">
                <a:latin typeface="+mn-lt"/>
              </a:rPr>
              <a:t> in modern living.</a:t>
            </a:r>
          </a:p>
        </p:txBody>
      </p:sp>
      <p:pic>
        <p:nvPicPr>
          <p:cNvPr id="4376" name="Google Shape;4376;p36"/>
          <p:cNvPicPr preferRelativeResize="0"/>
          <p:nvPr/>
        </p:nvPicPr>
        <p:blipFill rotWithShape="1">
          <a:blip r:embed="rId3">
            <a:alphaModFix/>
          </a:blip>
          <a:srcRect l="25955" r="15783" b="12541"/>
          <a:stretch/>
        </p:blipFill>
        <p:spPr>
          <a:xfrm>
            <a:off x="734125" y="1159899"/>
            <a:ext cx="2706300" cy="2703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000474" y="328902"/>
            <a:ext cx="10134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4800" b="1" dirty="0">
                <a:solidFill>
                  <a:schemeClr val="tx2"/>
                </a:solidFill>
                <a:latin typeface="+mn-lt"/>
                <a:ea typeface="Black Han Sans" panose="02000000000000000000" charset="-127"/>
                <a:cs typeface="Arial" panose="020B0604020202020204" pitchFamily="34" charset="0"/>
              </a:rPr>
              <a:t>01</a:t>
            </a:r>
            <a:r>
              <a:rPr lang="en" sz="4000" b="1" dirty="0">
                <a:solidFill>
                  <a:schemeClr val="tx2"/>
                </a:solidFill>
                <a:latin typeface="+mn-lt"/>
                <a:ea typeface="Black Han Sans" panose="0200000000000000000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522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1" name="Google Shape;4381;p37"/>
          <p:cNvSpPr txBox="1">
            <a:spLocks noGrp="1"/>
          </p:cNvSpPr>
          <p:nvPr>
            <p:ph type="title"/>
          </p:nvPr>
        </p:nvSpPr>
        <p:spPr>
          <a:xfrm>
            <a:off x="622250" y="1934525"/>
            <a:ext cx="39498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400" b="1" dirty="0">
                <a:latin typeface="+mn-lt"/>
              </a:rPr>
              <a:t>Project Objectives</a:t>
            </a:r>
          </a:p>
        </p:txBody>
      </p:sp>
      <p:sp>
        <p:nvSpPr>
          <p:cNvPr id="4382" name="Google Shape;4382;p37"/>
          <p:cNvSpPr txBox="1">
            <a:spLocks noGrp="1"/>
          </p:cNvSpPr>
          <p:nvPr>
            <p:ph type="title" idx="2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latin typeface="+mn-lt"/>
              </a:rPr>
              <a:t>02</a:t>
            </a:r>
            <a:r>
              <a:rPr lang="en" b="1" dirty="0">
                <a:latin typeface="+mn-lt"/>
              </a:rPr>
              <a:t>.</a:t>
            </a:r>
            <a:endParaRPr b="1" dirty="0">
              <a:latin typeface="+mn-lt"/>
            </a:endParaRPr>
          </a:p>
        </p:txBody>
      </p:sp>
      <p:pic>
        <p:nvPicPr>
          <p:cNvPr id="4384" name="Google Shape;4384;p37"/>
          <p:cNvPicPr preferRelativeResize="0"/>
          <p:nvPr/>
        </p:nvPicPr>
        <p:blipFill rotWithShape="1">
          <a:blip r:embed="rId3">
            <a:alphaModFix/>
          </a:blip>
          <a:srcRect l="16644" r="16644"/>
          <a:stretch/>
        </p:blipFill>
        <p:spPr>
          <a:xfrm>
            <a:off x="5610355" y="1291787"/>
            <a:ext cx="2589000" cy="258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85" name="Google Shape;4385;p37"/>
          <p:cNvSpPr/>
          <p:nvPr/>
        </p:nvSpPr>
        <p:spPr>
          <a:xfrm>
            <a:off x="5449675" y="113107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0" name="Google Shape;4390;p38"/>
          <p:cNvGrpSpPr/>
          <p:nvPr/>
        </p:nvGrpSpPr>
        <p:grpSpPr>
          <a:xfrm>
            <a:off x="1345207" y="1644641"/>
            <a:ext cx="592617" cy="572126"/>
            <a:chOff x="1411061" y="1425463"/>
            <a:chExt cx="373514" cy="360622"/>
          </a:xfrm>
        </p:grpSpPr>
        <p:sp>
          <p:nvSpPr>
            <p:cNvPr id="4391" name="Google Shape;4391;p38"/>
            <p:cNvSpPr/>
            <p:nvPr/>
          </p:nvSpPr>
          <p:spPr>
            <a:xfrm>
              <a:off x="1754762" y="1642047"/>
              <a:ext cx="15587" cy="14365"/>
            </a:xfrm>
            <a:custGeom>
              <a:avLst/>
              <a:gdLst/>
              <a:ahLst/>
              <a:cxnLst/>
              <a:rect l="l" t="t" r="r" b="b"/>
              <a:pathLst>
                <a:path w="561" h="517" extrusionOk="0">
                  <a:moveTo>
                    <a:pt x="278" y="0"/>
                  </a:moveTo>
                  <a:cubicBezTo>
                    <a:pt x="161" y="0"/>
                    <a:pt x="46" y="81"/>
                    <a:pt x="25" y="218"/>
                  </a:cubicBezTo>
                  <a:cubicBezTo>
                    <a:pt x="1" y="349"/>
                    <a:pt x="84" y="504"/>
                    <a:pt x="239" y="516"/>
                  </a:cubicBezTo>
                  <a:lnTo>
                    <a:pt x="287" y="516"/>
                  </a:lnTo>
                  <a:cubicBezTo>
                    <a:pt x="406" y="516"/>
                    <a:pt x="501" y="421"/>
                    <a:pt x="537" y="302"/>
                  </a:cubicBezTo>
                  <a:cubicBezTo>
                    <a:pt x="560" y="171"/>
                    <a:pt x="477" y="40"/>
                    <a:pt x="322" y="4"/>
                  </a:cubicBezTo>
                  <a:cubicBezTo>
                    <a:pt x="307" y="1"/>
                    <a:pt x="292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392" name="Google Shape;4392;p38"/>
            <p:cNvSpPr/>
            <p:nvPr/>
          </p:nvSpPr>
          <p:spPr>
            <a:xfrm>
              <a:off x="1602278" y="1562332"/>
              <a:ext cx="182297" cy="223419"/>
            </a:xfrm>
            <a:custGeom>
              <a:avLst/>
              <a:gdLst/>
              <a:ahLst/>
              <a:cxnLst/>
              <a:rect l="l" t="t" r="r" b="b"/>
              <a:pathLst>
                <a:path w="6561" h="8041" extrusionOk="0">
                  <a:moveTo>
                    <a:pt x="2941" y="6909"/>
                  </a:moveTo>
                  <a:lnTo>
                    <a:pt x="2941" y="6933"/>
                  </a:lnTo>
                  <a:cubicBezTo>
                    <a:pt x="2989" y="6933"/>
                    <a:pt x="3012" y="6969"/>
                    <a:pt x="3012" y="7016"/>
                  </a:cubicBezTo>
                  <a:lnTo>
                    <a:pt x="3012" y="7445"/>
                  </a:lnTo>
                  <a:cubicBezTo>
                    <a:pt x="3012" y="7493"/>
                    <a:pt x="2989" y="7517"/>
                    <a:pt x="2941" y="7517"/>
                  </a:cubicBezTo>
                  <a:lnTo>
                    <a:pt x="560" y="7517"/>
                  </a:lnTo>
                  <a:cubicBezTo>
                    <a:pt x="512" y="7517"/>
                    <a:pt x="488" y="7493"/>
                    <a:pt x="488" y="7445"/>
                  </a:cubicBezTo>
                  <a:lnTo>
                    <a:pt x="488" y="6981"/>
                  </a:lnTo>
                  <a:cubicBezTo>
                    <a:pt x="488" y="6981"/>
                    <a:pt x="512" y="6909"/>
                    <a:pt x="560" y="6909"/>
                  </a:cubicBezTo>
                  <a:close/>
                  <a:moveTo>
                    <a:pt x="5756" y="0"/>
                  </a:moveTo>
                  <a:cubicBezTo>
                    <a:pt x="5446" y="0"/>
                    <a:pt x="5117" y="190"/>
                    <a:pt x="5025" y="599"/>
                  </a:cubicBezTo>
                  <a:lnTo>
                    <a:pt x="4667" y="2242"/>
                  </a:lnTo>
                  <a:cubicBezTo>
                    <a:pt x="4592" y="2215"/>
                    <a:pt x="4513" y="2201"/>
                    <a:pt x="4435" y="2201"/>
                  </a:cubicBezTo>
                  <a:cubicBezTo>
                    <a:pt x="4241" y="2201"/>
                    <a:pt x="4049" y="2284"/>
                    <a:pt x="3905" y="2444"/>
                  </a:cubicBezTo>
                  <a:lnTo>
                    <a:pt x="3429" y="2992"/>
                  </a:lnTo>
                  <a:cubicBezTo>
                    <a:pt x="3096" y="3397"/>
                    <a:pt x="3096" y="3397"/>
                    <a:pt x="2739" y="3492"/>
                  </a:cubicBezTo>
                  <a:cubicBezTo>
                    <a:pt x="2643" y="3516"/>
                    <a:pt x="2536" y="3528"/>
                    <a:pt x="2417" y="3576"/>
                  </a:cubicBezTo>
                  <a:cubicBezTo>
                    <a:pt x="964" y="4004"/>
                    <a:pt x="381" y="5361"/>
                    <a:pt x="322" y="6469"/>
                  </a:cubicBezTo>
                  <a:cubicBezTo>
                    <a:pt x="131" y="6552"/>
                    <a:pt x="0" y="6766"/>
                    <a:pt x="0" y="7005"/>
                  </a:cubicBezTo>
                  <a:lnTo>
                    <a:pt x="0" y="7457"/>
                  </a:lnTo>
                  <a:cubicBezTo>
                    <a:pt x="0" y="7790"/>
                    <a:pt x="262" y="8040"/>
                    <a:pt x="572" y="8040"/>
                  </a:cubicBezTo>
                  <a:lnTo>
                    <a:pt x="2953" y="8040"/>
                  </a:lnTo>
                  <a:cubicBezTo>
                    <a:pt x="3286" y="8040"/>
                    <a:pt x="3536" y="7778"/>
                    <a:pt x="3536" y="7457"/>
                  </a:cubicBezTo>
                  <a:lnTo>
                    <a:pt x="3536" y="7005"/>
                  </a:lnTo>
                  <a:cubicBezTo>
                    <a:pt x="3536" y="6897"/>
                    <a:pt x="3512" y="6778"/>
                    <a:pt x="3453" y="6683"/>
                  </a:cubicBezTo>
                  <a:lnTo>
                    <a:pt x="4524" y="6112"/>
                  </a:lnTo>
                  <a:cubicBezTo>
                    <a:pt x="5453" y="5588"/>
                    <a:pt x="5608" y="5350"/>
                    <a:pt x="5834" y="4171"/>
                  </a:cubicBezTo>
                  <a:cubicBezTo>
                    <a:pt x="5858" y="4028"/>
                    <a:pt x="5775" y="3885"/>
                    <a:pt x="5620" y="3861"/>
                  </a:cubicBezTo>
                  <a:cubicBezTo>
                    <a:pt x="5601" y="3856"/>
                    <a:pt x="5582" y="3854"/>
                    <a:pt x="5563" y="3854"/>
                  </a:cubicBezTo>
                  <a:cubicBezTo>
                    <a:pt x="5448" y="3854"/>
                    <a:pt x="5332" y="3941"/>
                    <a:pt x="5322" y="4064"/>
                  </a:cubicBezTo>
                  <a:cubicBezTo>
                    <a:pt x="5120" y="5123"/>
                    <a:pt x="5025" y="5219"/>
                    <a:pt x="4263" y="5635"/>
                  </a:cubicBezTo>
                  <a:lnTo>
                    <a:pt x="2881" y="6374"/>
                  </a:lnTo>
                  <a:lnTo>
                    <a:pt x="845" y="6374"/>
                  </a:lnTo>
                  <a:cubicBezTo>
                    <a:pt x="917" y="5469"/>
                    <a:pt x="1393" y="4385"/>
                    <a:pt x="2560" y="4040"/>
                  </a:cubicBezTo>
                  <a:cubicBezTo>
                    <a:pt x="2679" y="4004"/>
                    <a:pt x="2774" y="3980"/>
                    <a:pt x="2858" y="3945"/>
                  </a:cubicBezTo>
                  <a:cubicBezTo>
                    <a:pt x="3310" y="3826"/>
                    <a:pt x="3393" y="3790"/>
                    <a:pt x="3822" y="3290"/>
                  </a:cubicBezTo>
                  <a:lnTo>
                    <a:pt x="4298" y="2742"/>
                  </a:lnTo>
                  <a:cubicBezTo>
                    <a:pt x="4335" y="2699"/>
                    <a:pt x="4385" y="2678"/>
                    <a:pt x="4438" y="2678"/>
                  </a:cubicBezTo>
                  <a:cubicBezTo>
                    <a:pt x="4487" y="2678"/>
                    <a:pt x="4538" y="2696"/>
                    <a:pt x="4584" y="2730"/>
                  </a:cubicBezTo>
                  <a:cubicBezTo>
                    <a:pt x="4679" y="2814"/>
                    <a:pt x="4620" y="2968"/>
                    <a:pt x="4584" y="3040"/>
                  </a:cubicBezTo>
                  <a:cubicBezTo>
                    <a:pt x="4322" y="3409"/>
                    <a:pt x="4084" y="3766"/>
                    <a:pt x="3846" y="4111"/>
                  </a:cubicBezTo>
                  <a:lnTo>
                    <a:pt x="3489" y="4647"/>
                  </a:lnTo>
                  <a:cubicBezTo>
                    <a:pt x="3417" y="4766"/>
                    <a:pt x="3453" y="4933"/>
                    <a:pt x="3572" y="5004"/>
                  </a:cubicBezTo>
                  <a:cubicBezTo>
                    <a:pt x="3617" y="5031"/>
                    <a:pt x="3666" y="5044"/>
                    <a:pt x="3715" y="5044"/>
                  </a:cubicBezTo>
                  <a:cubicBezTo>
                    <a:pt x="3797" y="5044"/>
                    <a:pt x="3877" y="5007"/>
                    <a:pt x="3929" y="4933"/>
                  </a:cubicBezTo>
                  <a:cubicBezTo>
                    <a:pt x="4048" y="4754"/>
                    <a:pt x="4167" y="4576"/>
                    <a:pt x="4286" y="4409"/>
                  </a:cubicBezTo>
                  <a:cubicBezTo>
                    <a:pt x="4524" y="4064"/>
                    <a:pt x="4751" y="3707"/>
                    <a:pt x="5013" y="3337"/>
                  </a:cubicBezTo>
                  <a:cubicBezTo>
                    <a:pt x="5155" y="3111"/>
                    <a:pt x="5191" y="2849"/>
                    <a:pt x="5108" y="2623"/>
                  </a:cubicBezTo>
                  <a:lnTo>
                    <a:pt x="5548" y="694"/>
                  </a:lnTo>
                  <a:cubicBezTo>
                    <a:pt x="5575" y="534"/>
                    <a:pt x="5696" y="513"/>
                    <a:pt x="5764" y="513"/>
                  </a:cubicBezTo>
                  <a:cubicBezTo>
                    <a:pt x="5787" y="513"/>
                    <a:pt x="5804" y="516"/>
                    <a:pt x="5810" y="516"/>
                  </a:cubicBezTo>
                  <a:cubicBezTo>
                    <a:pt x="5870" y="528"/>
                    <a:pt x="6001" y="575"/>
                    <a:pt x="5977" y="766"/>
                  </a:cubicBezTo>
                  <a:lnTo>
                    <a:pt x="5679" y="2302"/>
                  </a:lnTo>
                  <a:cubicBezTo>
                    <a:pt x="5644" y="2444"/>
                    <a:pt x="5739" y="2575"/>
                    <a:pt x="5882" y="2611"/>
                  </a:cubicBezTo>
                  <a:cubicBezTo>
                    <a:pt x="5898" y="2614"/>
                    <a:pt x="5914" y="2615"/>
                    <a:pt x="5930" y="2615"/>
                  </a:cubicBezTo>
                  <a:cubicBezTo>
                    <a:pt x="6055" y="2615"/>
                    <a:pt x="6169" y="2534"/>
                    <a:pt x="6179" y="2397"/>
                  </a:cubicBezTo>
                  <a:lnTo>
                    <a:pt x="6477" y="873"/>
                  </a:lnTo>
                  <a:cubicBezTo>
                    <a:pt x="6560" y="408"/>
                    <a:pt x="6239" y="75"/>
                    <a:pt x="5906" y="16"/>
                  </a:cubicBezTo>
                  <a:cubicBezTo>
                    <a:pt x="5857" y="6"/>
                    <a:pt x="5807" y="0"/>
                    <a:pt x="5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393" name="Google Shape;4393;p38"/>
            <p:cNvSpPr/>
            <p:nvPr/>
          </p:nvSpPr>
          <p:spPr>
            <a:xfrm>
              <a:off x="1411061" y="1562332"/>
              <a:ext cx="182964" cy="223753"/>
            </a:xfrm>
            <a:custGeom>
              <a:avLst/>
              <a:gdLst/>
              <a:ahLst/>
              <a:cxnLst/>
              <a:rect l="l" t="t" r="r" b="b"/>
              <a:pathLst>
                <a:path w="6585" h="8053" extrusionOk="0">
                  <a:moveTo>
                    <a:pt x="3620" y="6909"/>
                  </a:moveTo>
                  <a:lnTo>
                    <a:pt x="3620" y="6933"/>
                  </a:lnTo>
                  <a:lnTo>
                    <a:pt x="5989" y="6933"/>
                  </a:lnTo>
                  <a:cubicBezTo>
                    <a:pt x="6025" y="6933"/>
                    <a:pt x="6061" y="6969"/>
                    <a:pt x="6061" y="7016"/>
                  </a:cubicBezTo>
                  <a:lnTo>
                    <a:pt x="6061" y="7445"/>
                  </a:lnTo>
                  <a:cubicBezTo>
                    <a:pt x="6061" y="7493"/>
                    <a:pt x="6025" y="7517"/>
                    <a:pt x="5989" y="7517"/>
                  </a:cubicBezTo>
                  <a:lnTo>
                    <a:pt x="3608" y="7517"/>
                  </a:lnTo>
                  <a:cubicBezTo>
                    <a:pt x="3560" y="7517"/>
                    <a:pt x="3525" y="7493"/>
                    <a:pt x="3525" y="7445"/>
                  </a:cubicBezTo>
                  <a:lnTo>
                    <a:pt x="3525" y="6981"/>
                  </a:lnTo>
                  <a:cubicBezTo>
                    <a:pt x="3525" y="6981"/>
                    <a:pt x="3572" y="6909"/>
                    <a:pt x="3620" y="6909"/>
                  </a:cubicBezTo>
                  <a:close/>
                  <a:moveTo>
                    <a:pt x="805" y="0"/>
                  </a:moveTo>
                  <a:cubicBezTo>
                    <a:pt x="754" y="0"/>
                    <a:pt x="704" y="6"/>
                    <a:pt x="655" y="16"/>
                  </a:cubicBezTo>
                  <a:cubicBezTo>
                    <a:pt x="310" y="99"/>
                    <a:pt x="0" y="408"/>
                    <a:pt x="96" y="885"/>
                  </a:cubicBezTo>
                  <a:cubicBezTo>
                    <a:pt x="116" y="1007"/>
                    <a:pt x="215" y="1095"/>
                    <a:pt x="333" y="1095"/>
                  </a:cubicBezTo>
                  <a:cubicBezTo>
                    <a:pt x="353" y="1095"/>
                    <a:pt x="373" y="1092"/>
                    <a:pt x="393" y="1087"/>
                  </a:cubicBezTo>
                  <a:cubicBezTo>
                    <a:pt x="524" y="1063"/>
                    <a:pt x="631" y="932"/>
                    <a:pt x="596" y="778"/>
                  </a:cubicBezTo>
                  <a:cubicBezTo>
                    <a:pt x="572" y="587"/>
                    <a:pt x="703" y="539"/>
                    <a:pt x="762" y="528"/>
                  </a:cubicBezTo>
                  <a:cubicBezTo>
                    <a:pt x="769" y="524"/>
                    <a:pt x="788" y="520"/>
                    <a:pt x="814" y="520"/>
                  </a:cubicBezTo>
                  <a:cubicBezTo>
                    <a:pt x="884" y="520"/>
                    <a:pt x="998" y="550"/>
                    <a:pt x="1024" y="706"/>
                  </a:cubicBezTo>
                  <a:lnTo>
                    <a:pt x="1465" y="2635"/>
                  </a:lnTo>
                  <a:cubicBezTo>
                    <a:pt x="1369" y="2861"/>
                    <a:pt x="1405" y="3135"/>
                    <a:pt x="1560" y="3349"/>
                  </a:cubicBezTo>
                  <a:cubicBezTo>
                    <a:pt x="1822" y="3730"/>
                    <a:pt x="2060" y="4088"/>
                    <a:pt x="2298" y="4421"/>
                  </a:cubicBezTo>
                  <a:cubicBezTo>
                    <a:pt x="2417" y="4599"/>
                    <a:pt x="2536" y="4778"/>
                    <a:pt x="2655" y="4945"/>
                  </a:cubicBezTo>
                  <a:cubicBezTo>
                    <a:pt x="2700" y="5020"/>
                    <a:pt x="2783" y="5062"/>
                    <a:pt x="2868" y="5062"/>
                  </a:cubicBezTo>
                  <a:cubicBezTo>
                    <a:pt x="2918" y="5062"/>
                    <a:pt x="2968" y="5047"/>
                    <a:pt x="3013" y="5016"/>
                  </a:cubicBezTo>
                  <a:cubicBezTo>
                    <a:pt x="3132" y="4945"/>
                    <a:pt x="3155" y="4778"/>
                    <a:pt x="3084" y="4659"/>
                  </a:cubicBezTo>
                  <a:lnTo>
                    <a:pt x="2727" y="4123"/>
                  </a:lnTo>
                  <a:cubicBezTo>
                    <a:pt x="2489" y="3790"/>
                    <a:pt x="2251" y="3433"/>
                    <a:pt x="2001" y="3052"/>
                  </a:cubicBezTo>
                  <a:cubicBezTo>
                    <a:pt x="1953" y="2980"/>
                    <a:pt x="1893" y="2837"/>
                    <a:pt x="2001" y="2742"/>
                  </a:cubicBezTo>
                  <a:cubicBezTo>
                    <a:pt x="2039" y="2709"/>
                    <a:pt x="2084" y="2694"/>
                    <a:pt x="2130" y="2694"/>
                  </a:cubicBezTo>
                  <a:cubicBezTo>
                    <a:pt x="2183" y="2694"/>
                    <a:pt x="2236" y="2715"/>
                    <a:pt x="2274" y="2754"/>
                  </a:cubicBezTo>
                  <a:lnTo>
                    <a:pt x="2751" y="3314"/>
                  </a:lnTo>
                  <a:cubicBezTo>
                    <a:pt x="3167" y="3802"/>
                    <a:pt x="3263" y="3849"/>
                    <a:pt x="3727" y="3968"/>
                  </a:cubicBezTo>
                  <a:cubicBezTo>
                    <a:pt x="3810" y="3992"/>
                    <a:pt x="3906" y="4004"/>
                    <a:pt x="4025" y="4052"/>
                  </a:cubicBezTo>
                  <a:cubicBezTo>
                    <a:pt x="5179" y="4397"/>
                    <a:pt x="5656" y="5469"/>
                    <a:pt x="5727" y="6385"/>
                  </a:cubicBezTo>
                  <a:lnTo>
                    <a:pt x="3691" y="6385"/>
                  </a:lnTo>
                  <a:lnTo>
                    <a:pt x="2310" y="5647"/>
                  </a:lnTo>
                  <a:cubicBezTo>
                    <a:pt x="1548" y="5219"/>
                    <a:pt x="1465" y="5135"/>
                    <a:pt x="1250" y="4088"/>
                  </a:cubicBezTo>
                  <a:lnTo>
                    <a:pt x="953" y="2552"/>
                  </a:lnTo>
                  <a:cubicBezTo>
                    <a:pt x="932" y="2414"/>
                    <a:pt x="817" y="2333"/>
                    <a:pt x="700" y="2333"/>
                  </a:cubicBezTo>
                  <a:cubicBezTo>
                    <a:pt x="685" y="2333"/>
                    <a:pt x="670" y="2335"/>
                    <a:pt x="655" y="2337"/>
                  </a:cubicBezTo>
                  <a:cubicBezTo>
                    <a:pt x="524" y="2373"/>
                    <a:pt x="417" y="2504"/>
                    <a:pt x="453" y="2659"/>
                  </a:cubicBezTo>
                  <a:lnTo>
                    <a:pt x="750" y="4183"/>
                  </a:lnTo>
                  <a:cubicBezTo>
                    <a:pt x="965" y="5361"/>
                    <a:pt x="1131" y="5600"/>
                    <a:pt x="2060" y="6123"/>
                  </a:cubicBezTo>
                  <a:lnTo>
                    <a:pt x="3132" y="6707"/>
                  </a:lnTo>
                  <a:cubicBezTo>
                    <a:pt x="3072" y="6790"/>
                    <a:pt x="3036" y="6897"/>
                    <a:pt x="3036" y="7016"/>
                  </a:cubicBezTo>
                  <a:lnTo>
                    <a:pt x="3036" y="7481"/>
                  </a:lnTo>
                  <a:cubicBezTo>
                    <a:pt x="3036" y="7802"/>
                    <a:pt x="3310" y="8052"/>
                    <a:pt x="3620" y="8052"/>
                  </a:cubicBezTo>
                  <a:lnTo>
                    <a:pt x="6001" y="8052"/>
                  </a:lnTo>
                  <a:cubicBezTo>
                    <a:pt x="6322" y="8052"/>
                    <a:pt x="6584" y="7790"/>
                    <a:pt x="6584" y="7481"/>
                  </a:cubicBezTo>
                  <a:lnTo>
                    <a:pt x="6584" y="7016"/>
                  </a:lnTo>
                  <a:cubicBezTo>
                    <a:pt x="6584" y="6766"/>
                    <a:pt x="6442" y="6552"/>
                    <a:pt x="6239" y="6469"/>
                  </a:cubicBezTo>
                  <a:cubicBezTo>
                    <a:pt x="6180" y="5350"/>
                    <a:pt x="5596" y="4004"/>
                    <a:pt x="4144" y="3576"/>
                  </a:cubicBezTo>
                  <a:cubicBezTo>
                    <a:pt x="4025" y="3528"/>
                    <a:pt x="3917" y="3516"/>
                    <a:pt x="3822" y="3492"/>
                  </a:cubicBezTo>
                  <a:cubicBezTo>
                    <a:pt x="3465" y="3397"/>
                    <a:pt x="3465" y="3397"/>
                    <a:pt x="3132" y="2992"/>
                  </a:cubicBezTo>
                  <a:lnTo>
                    <a:pt x="2655" y="2444"/>
                  </a:lnTo>
                  <a:cubicBezTo>
                    <a:pt x="2511" y="2284"/>
                    <a:pt x="2319" y="2201"/>
                    <a:pt x="2126" y="2201"/>
                  </a:cubicBezTo>
                  <a:cubicBezTo>
                    <a:pt x="2048" y="2201"/>
                    <a:pt x="1969" y="2215"/>
                    <a:pt x="1893" y="2242"/>
                  </a:cubicBezTo>
                  <a:lnTo>
                    <a:pt x="1536" y="599"/>
                  </a:lnTo>
                  <a:cubicBezTo>
                    <a:pt x="1444" y="190"/>
                    <a:pt x="1115" y="0"/>
                    <a:pt x="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394" name="Google Shape;4394;p38"/>
            <p:cNvSpPr/>
            <p:nvPr/>
          </p:nvSpPr>
          <p:spPr>
            <a:xfrm>
              <a:off x="1419008" y="1608205"/>
              <a:ext cx="15560" cy="14115"/>
            </a:xfrm>
            <a:custGeom>
              <a:avLst/>
              <a:gdLst/>
              <a:ahLst/>
              <a:cxnLst/>
              <a:rect l="l" t="t" r="r" b="b"/>
              <a:pathLst>
                <a:path w="560" h="508" extrusionOk="0">
                  <a:moveTo>
                    <a:pt x="290" y="1"/>
                  </a:moveTo>
                  <a:cubicBezTo>
                    <a:pt x="273" y="1"/>
                    <a:pt x="255" y="3"/>
                    <a:pt x="238" y="8"/>
                  </a:cubicBezTo>
                  <a:cubicBezTo>
                    <a:pt x="107" y="31"/>
                    <a:pt x="0" y="162"/>
                    <a:pt x="24" y="305"/>
                  </a:cubicBezTo>
                  <a:cubicBezTo>
                    <a:pt x="60" y="424"/>
                    <a:pt x="167" y="508"/>
                    <a:pt x="286" y="508"/>
                  </a:cubicBezTo>
                  <a:lnTo>
                    <a:pt x="321" y="508"/>
                  </a:lnTo>
                  <a:cubicBezTo>
                    <a:pt x="464" y="484"/>
                    <a:pt x="560" y="353"/>
                    <a:pt x="536" y="210"/>
                  </a:cubicBezTo>
                  <a:cubicBezTo>
                    <a:pt x="505" y="96"/>
                    <a:pt x="402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395" name="Google Shape;4395;p38"/>
            <p:cNvSpPr/>
            <p:nvPr/>
          </p:nvSpPr>
          <p:spPr>
            <a:xfrm>
              <a:off x="1589691" y="1565722"/>
              <a:ext cx="16254" cy="14587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92" y="1"/>
                  </a:moveTo>
                  <a:cubicBezTo>
                    <a:pt x="227" y="1"/>
                    <a:pt x="161" y="25"/>
                    <a:pt x="108" y="72"/>
                  </a:cubicBezTo>
                  <a:cubicBezTo>
                    <a:pt x="1" y="179"/>
                    <a:pt x="1" y="346"/>
                    <a:pt x="108" y="453"/>
                  </a:cubicBezTo>
                  <a:cubicBezTo>
                    <a:pt x="161" y="501"/>
                    <a:pt x="227" y="525"/>
                    <a:pt x="292" y="525"/>
                  </a:cubicBezTo>
                  <a:cubicBezTo>
                    <a:pt x="358" y="525"/>
                    <a:pt x="423" y="501"/>
                    <a:pt x="477" y="453"/>
                  </a:cubicBezTo>
                  <a:cubicBezTo>
                    <a:pt x="584" y="346"/>
                    <a:pt x="584" y="179"/>
                    <a:pt x="477" y="72"/>
                  </a:cubicBezTo>
                  <a:cubicBezTo>
                    <a:pt x="423" y="25"/>
                    <a:pt x="358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396" name="Google Shape;4396;p38"/>
            <p:cNvSpPr/>
            <p:nvPr/>
          </p:nvSpPr>
          <p:spPr>
            <a:xfrm>
              <a:off x="1549347" y="1507846"/>
              <a:ext cx="97609" cy="31703"/>
            </a:xfrm>
            <a:custGeom>
              <a:avLst/>
              <a:gdLst/>
              <a:ahLst/>
              <a:cxnLst/>
              <a:rect l="l" t="t" r="r" b="b"/>
              <a:pathLst>
                <a:path w="3513" h="1141" extrusionOk="0">
                  <a:moveTo>
                    <a:pt x="1750" y="0"/>
                  </a:moveTo>
                  <a:cubicBezTo>
                    <a:pt x="1131" y="0"/>
                    <a:pt x="548" y="238"/>
                    <a:pt x="95" y="691"/>
                  </a:cubicBezTo>
                  <a:cubicBezTo>
                    <a:pt x="0" y="786"/>
                    <a:pt x="0" y="953"/>
                    <a:pt x="95" y="1060"/>
                  </a:cubicBezTo>
                  <a:cubicBezTo>
                    <a:pt x="143" y="1107"/>
                    <a:pt x="214" y="1131"/>
                    <a:pt x="274" y="1131"/>
                  </a:cubicBezTo>
                  <a:cubicBezTo>
                    <a:pt x="333" y="1131"/>
                    <a:pt x="417" y="1107"/>
                    <a:pt x="453" y="1060"/>
                  </a:cubicBezTo>
                  <a:cubicBezTo>
                    <a:pt x="798" y="715"/>
                    <a:pt x="1262" y="524"/>
                    <a:pt x="1738" y="524"/>
                  </a:cubicBezTo>
                  <a:cubicBezTo>
                    <a:pt x="2227" y="536"/>
                    <a:pt x="2691" y="715"/>
                    <a:pt x="3036" y="1060"/>
                  </a:cubicBezTo>
                  <a:cubicBezTo>
                    <a:pt x="3084" y="1113"/>
                    <a:pt x="3149" y="1140"/>
                    <a:pt x="3216" y="1140"/>
                  </a:cubicBezTo>
                  <a:cubicBezTo>
                    <a:pt x="3283" y="1140"/>
                    <a:pt x="3352" y="1113"/>
                    <a:pt x="3405" y="1060"/>
                  </a:cubicBezTo>
                  <a:cubicBezTo>
                    <a:pt x="3512" y="953"/>
                    <a:pt x="3512" y="786"/>
                    <a:pt x="3405" y="691"/>
                  </a:cubicBezTo>
                  <a:cubicBezTo>
                    <a:pt x="2953" y="238"/>
                    <a:pt x="2381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397" name="Google Shape;4397;p38"/>
            <p:cNvSpPr/>
            <p:nvPr/>
          </p:nvSpPr>
          <p:spPr>
            <a:xfrm>
              <a:off x="1569519" y="1537103"/>
              <a:ext cx="56598" cy="23034"/>
            </a:xfrm>
            <a:custGeom>
              <a:avLst/>
              <a:gdLst/>
              <a:ahLst/>
              <a:cxnLst/>
              <a:rect l="l" t="t" r="r" b="b"/>
              <a:pathLst>
                <a:path w="2037" h="829" extrusionOk="0">
                  <a:moveTo>
                    <a:pt x="1017" y="1"/>
                  </a:moveTo>
                  <a:cubicBezTo>
                    <a:pt x="685" y="1"/>
                    <a:pt x="352" y="126"/>
                    <a:pt x="96" y="376"/>
                  </a:cubicBezTo>
                  <a:cubicBezTo>
                    <a:pt x="0" y="483"/>
                    <a:pt x="0" y="650"/>
                    <a:pt x="96" y="745"/>
                  </a:cubicBezTo>
                  <a:cubicBezTo>
                    <a:pt x="149" y="799"/>
                    <a:pt x="218" y="825"/>
                    <a:pt x="286" y="825"/>
                  </a:cubicBezTo>
                  <a:cubicBezTo>
                    <a:pt x="355" y="825"/>
                    <a:pt x="423" y="799"/>
                    <a:pt x="477" y="745"/>
                  </a:cubicBezTo>
                  <a:cubicBezTo>
                    <a:pt x="625" y="590"/>
                    <a:pt x="822" y="513"/>
                    <a:pt x="1020" y="513"/>
                  </a:cubicBezTo>
                  <a:cubicBezTo>
                    <a:pt x="1218" y="513"/>
                    <a:pt x="1417" y="590"/>
                    <a:pt x="1572" y="745"/>
                  </a:cubicBezTo>
                  <a:cubicBezTo>
                    <a:pt x="1620" y="793"/>
                    <a:pt x="1691" y="828"/>
                    <a:pt x="1751" y="828"/>
                  </a:cubicBezTo>
                  <a:cubicBezTo>
                    <a:pt x="1810" y="828"/>
                    <a:pt x="1893" y="793"/>
                    <a:pt x="1929" y="745"/>
                  </a:cubicBezTo>
                  <a:cubicBezTo>
                    <a:pt x="2036" y="650"/>
                    <a:pt x="2036" y="483"/>
                    <a:pt x="1929" y="376"/>
                  </a:cubicBezTo>
                  <a:cubicBezTo>
                    <a:pt x="1679" y="126"/>
                    <a:pt x="1349" y="1"/>
                    <a:pt x="1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398" name="Google Shape;4398;p38"/>
            <p:cNvSpPr/>
            <p:nvPr/>
          </p:nvSpPr>
          <p:spPr>
            <a:xfrm>
              <a:off x="1411728" y="1425463"/>
              <a:ext cx="372513" cy="266014"/>
            </a:xfrm>
            <a:custGeom>
              <a:avLst/>
              <a:gdLst/>
              <a:ahLst/>
              <a:cxnLst/>
              <a:rect l="l" t="t" r="r" b="b"/>
              <a:pathLst>
                <a:path w="13407" h="9574" extrusionOk="0">
                  <a:moveTo>
                    <a:pt x="10323" y="524"/>
                  </a:moveTo>
                  <a:cubicBezTo>
                    <a:pt x="10466" y="524"/>
                    <a:pt x="10573" y="643"/>
                    <a:pt x="10573" y="774"/>
                  </a:cubicBezTo>
                  <a:cubicBezTo>
                    <a:pt x="10573" y="929"/>
                    <a:pt x="10454" y="1024"/>
                    <a:pt x="10323" y="1024"/>
                  </a:cubicBezTo>
                  <a:cubicBezTo>
                    <a:pt x="10168" y="1024"/>
                    <a:pt x="10073" y="905"/>
                    <a:pt x="10073" y="774"/>
                  </a:cubicBezTo>
                  <a:cubicBezTo>
                    <a:pt x="10073" y="643"/>
                    <a:pt x="10168" y="524"/>
                    <a:pt x="10323" y="524"/>
                  </a:cubicBezTo>
                  <a:close/>
                  <a:moveTo>
                    <a:pt x="3072" y="536"/>
                  </a:moveTo>
                  <a:cubicBezTo>
                    <a:pt x="3203" y="536"/>
                    <a:pt x="3322" y="655"/>
                    <a:pt x="3322" y="798"/>
                  </a:cubicBezTo>
                  <a:cubicBezTo>
                    <a:pt x="3346" y="929"/>
                    <a:pt x="3227" y="1048"/>
                    <a:pt x="3072" y="1048"/>
                  </a:cubicBezTo>
                  <a:cubicBezTo>
                    <a:pt x="2929" y="1048"/>
                    <a:pt x="2822" y="929"/>
                    <a:pt x="2822" y="798"/>
                  </a:cubicBezTo>
                  <a:cubicBezTo>
                    <a:pt x="2822" y="643"/>
                    <a:pt x="2941" y="536"/>
                    <a:pt x="3072" y="536"/>
                  </a:cubicBezTo>
                  <a:close/>
                  <a:moveTo>
                    <a:pt x="12549" y="2072"/>
                  </a:moveTo>
                  <a:cubicBezTo>
                    <a:pt x="12704" y="2072"/>
                    <a:pt x="12799" y="2191"/>
                    <a:pt x="12799" y="2322"/>
                  </a:cubicBezTo>
                  <a:cubicBezTo>
                    <a:pt x="12799" y="2477"/>
                    <a:pt x="12680" y="2572"/>
                    <a:pt x="12549" y="2572"/>
                  </a:cubicBezTo>
                  <a:cubicBezTo>
                    <a:pt x="12406" y="2572"/>
                    <a:pt x="12299" y="2453"/>
                    <a:pt x="12299" y="2322"/>
                  </a:cubicBezTo>
                  <a:cubicBezTo>
                    <a:pt x="12299" y="2191"/>
                    <a:pt x="12406" y="2072"/>
                    <a:pt x="12549" y="2072"/>
                  </a:cubicBezTo>
                  <a:close/>
                  <a:moveTo>
                    <a:pt x="845" y="2084"/>
                  </a:moveTo>
                  <a:cubicBezTo>
                    <a:pt x="988" y="2084"/>
                    <a:pt x="1095" y="2203"/>
                    <a:pt x="1095" y="2346"/>
                  </a:cubicBezTo>
                  <a:cubicBezTo>
                    <a:pt x="1107" y="2477"/>
                    <a:pt x="988" y="2596"/>
                    <a:pt x="845" y="2596"/>
                  </a:cubicBezTo>
                  <a:cubicBezTo>
                    <a:pt x="691" y="2596"/>
                    <a:pt x="583" y="2477"/>
                    <a:pt x="583" y="2346"/>
                  </a:cubicBezTo>
                  <a:cubicBezTo>
                    <a:pt x="583" y="2191"/>
                    <a:pt x="703" y="2084"/>
                    <a:pt x="845" y="2084"/>
                  </a:cubicBezTo>
                  <a:close/>
                  <a:moveTo>
                    <a:pt x="11263" y="3894"/>
                  </a:moveTo>
                  <a:cubicBezTo>
                    <a:pt x="11406" y="3894"/>
                    <a:pt x="11513" y="4013"/>
                    <a:pt x="11513" y="4144"/>
                  </a:cubicBezTo>
                  <a:cubicBezTo>
                    <a:pt x="11513" y="4287"/>
                    <a:pt x="11394" y="4394"/>
                    <a:pt x="11263" y="4394"/>
                  </a:cubicBezTo>
                  <a:cubicBezTo>
                    <a:pt x="11109" y="4394"/>
                    <a:pt x="11001" y="4275"/>
                    <a:pt x="11001" y="4144"/>
                  </a:cubicBezTo>
                  <a:cubicBezTo>
                    <a:pt x="10990" y="4013"/>
                    <a:pt x="11109" y="3894"/>
                    <a:pt x="11263" y="3894"/>
                  </a:cubicBezTo>
                  <a:close/>
                  <a:moveTo>
                    <a:pt x="2131" y="3906"/>
                  </a:moveTo>
                  <a:cubicBezTo>
                    <a:pt x="2286" y="3906"/>
                    <a:pt x="2381" y="4025"/>
                    <a:pt x="2381" y="4156"/>
                  </a:cubicBezTo>
                  <a:cubicBezTo>
                    <a:pt x="2405" y="4287"/>
                    <a:pt x="2286" y="4406"/>
                    <a:pt x="2131" y="4406"/>
                  </a:cubicBezTo>
                  <a:cubicBezTo>
                    <a:pt x="1988" y="4406"/>
                    <a:pt x="1881" y="4287"/>
                    <a:pt x="1881" y="4156"/>
                  </a:cubicBezTo>
                  <a:cubicBezTo>
                    <a:pt x="1881" y="4013"/>
                    <a:pt x="2000" y="3906"/>
                    <a:pt x="2131" y="3906"/>
                  </a:cubicBezTo>
                  <a:close/>
                  <a:moveTo>
                    <a:pt x="6691" y="1572"/>
                  </a:moveTo>
                  <a:cubicBezTo>
                    <a:pt x="8251" y="1572"/>
                    <a:pt x="9525" y="2846"/>
                    <a:pt x="9525" y="4406"/>
                  </a:cubicBezTo>
                  <a:cubicBezTo>
                    <a:pt x="9525" y="5977"/>
                    <a:pt x="8251" y="7251"/>
                    <a:pt x="6691" y="7251"/>
                  </a:cubicBezTo>
                  <a:cubicBezTo>
                    <a:pt x="5132" y="7251"/>
                    <a:pt x="3846" y="5977"/>
                    <a:pt x="3846" y="4406"/>
                  </a:cubicBezTo>
                  <a:cubicBezTo>
                    <a:pt x="3846" y="2846"/>
                    <a:pt x="5132" y="1572"/>
                    <a:pt x="6691" y="1572"/>
                  </a:cubicBezTo>
                  <a:close/>
                  <a:moveTo>
                    <a:pt x="6703" y="8561"/>
                  </a:moveTo>
                  <a:cubicBezTo>
                    <a:pt x="6858" y="8561"/>
                    <a:pt x="6953" y="8680"/>
                    <a:pt x="6953" y="8811"/>
                  </a:cubicBezTo>
                  <a:cubicBezTo>
                    <a:pt x="6953" y="8954"/>
                    <a:pt x="6834" y="9073"/>
                    <a:pt x="6703" y="9073"/>
                  </a:cubicBezTo>
                  <a:cubicBezTo>
                    <a:pt x="6560" y="9073"/>
                    <a:pt x="6453" y="8954"/>
                    <a:pt x="6453" y="8811"/>
                  </a:cubicBezTo>
                  <a:cubicBezTo>
                    <a:pt x="6453" y="8668"/>
                    <a:pt x="6572" y="8561"/>
                    <a:pt x="6703" y="8561"/>
                  </a:cubicBezTo>
                  <a:close/>
                  <a:moveTo>
                    <a:pt x="10323" y="1"/>
                  </a:moveTo>
                  <a:cubicBezTo>
                    <a:pt x="9978" y="1"/>
                    <a:pt x="9692" y="227"/>
                    <a:pt x="9597" y="524"/>
                  </a:cubicBezTo>
                  <a:lnTo>
                    <a:pt x="8715" y="524"/>
                  </a:lnTo>
                  <a:cubicBezTo>
                    <a:pt x="8644" y="524"/>
                    <a:pt x="8584" y="560"/>
                    <a:pt x="8537" y="596"/>
                  </a:cubicBezTo>
                  <a:lnTo>
                    <a:pt x="7882" y="1251"/>
                  </a:lnTo>
                  <a:cubicBezTo>
                    <a:pt x="7525" y="1120"/>
                    <a:pt x="7120" y="1048"/>
                    <a:pt x="6703" y="1048"/>
                  </a:cubicBezTo>
                  <a:cubicBezTo>
                    <a:pt x="6287" y="1048"/>
                    <a:pt x="5906" y="1120"/>
                    <a:pt x="5525" y="1251"/>
                  </a:cubicBezTo>
                  <a:lnTo>
                    <a:pt x="4870" y="596"/>
                  </a:lnTo>
                  <a:cubicBezTo>
                    <a:pt x="4834" y="560"/>
                    <a:pt x="4751" y="524"/>
                    <a:pt x="4691" y="524"/>
                  </a:cubicBezTo>
                  <a:lnTo>
                    <a:pt x="3798" y="524"/>
                  </a:lnTo>
                  <a:cubicBezTo>
                    <a:pt x="3692" y="218"/>
                    <a:pt x="3418" y="14"/>
                    <a:pt x="3074" y="14"/>
                  </a:cubicBezTo>
                  <a:cubicBezTo>
                    <a:pt x="3031" y="14"/>
                    <a:pt x="2986" y="18"/>
                    <a:pt x="2941" y="24"/>
                  </a:cubicBezTo>
                  <a:cubicBezTo>
                    <a:pt x="2608" y="60"/>
                    <a:pt x="2346" y="334"/>
                    <a:pt x="2298" y="655"/>
                  </a:cubicBezTo>
                  <a:cubicBezTo>
                    <a:pt x="2227" y="1155"/>
                    <a:pt x="2596" y="1572"/>
                    <a:pt x="3072" y="1572"/>
                  </a:cubicBezTo>
                  <a:cubicBezTo>
                    <a:pt x="3417" y="1572"/>
                    <a:pt x="3703" y="1346"/>
                    <a:pt x="3798" y="1048"/>
                  </a:cubicBezTo>
                  <a:lnTo>
                    <a:pt x="4596" y="1048"/>
                  </a:lnTo>
                  <a:lnTo>
                    <a:pt x="5036" y="1489"/>
                  </a:lnTo>
                  <a:cubicBezTo>
                    <a:pt x="4620" y="1727"/>
                    <a:pt x="4263" y="2048"/>
                    <a:pt x="4001" y="2429"/>
                  </a:cubicBezTo>
                  <a:lnTo>
                    <a:pt x="3120" y="2429"/>
                  </a:lnTo>
                  <a:lnTo>
                    <a:pt x="2846" y="2167"/>
                  </a:lnTo>
                  <a:cubicBezTo>
                    <a:pt x="2810" y="2120"/>
                    <a:pt x="2727" y="2084"/>
                    <a:pt x="2667" y="2084"/>
                  </a:cubicBezTo>
                  <a:lnTo>
                    <a:pt x="1584" y="2084"/>
                  </a:lnTo>
                  <a:cubicBezTo>
                    <a:pt x="1477" y="1787"/>
                    <a:pt x="1191" y="1575"/>
                    <a:pt x="852" y="1575"/>
                  </a:cubicBezTo>
                  <a:cubicBezTo>
                    <a:pt x="811" y="1575"/>
                    <a:pt x="769" y="1578"/>
                    <a:pt x="726" y="1584"/>
                  </a:cubicBezTo>
                  <a:cubicBezTo>
                    <a:pt x="393" y="1632"/>
                    <a:pt x="131" y="1894"/>
                    <a:pt x="83" y="2227"/>
                  </a:cubicBezTo>
                  <a:cubicBezTo>
                    <a:pt x="0" y="2715"/>
                    <a:pt x="381" y="3132"/>
                    <a:pt x="857" y="3132"/>
                  </a:cubicBezTo>
                  <a:cubicBezTo>
                    <a:pt x="1191" y="3132"/>
                    <a:pt x="1476" y="2906"/>
                    <a:pt x="1584" y="2608"/>
                  </a:cubicBezTo>
                  <a:lnTo>
                    <a:pt x="2560" y="2608"/>
                  </a:lnTo>
                  <a:lnTo>
                    <a:pt x="2834" y="2882"/>
                  </a:lnTo>
                  <a:cubicBezTo>
                    <a:pt x="2881" y="2918"/>
                    <a:pt x="2953" y="2953"/>
                    <a:pt x="3012" y="2953"/>
                  </a:cubicBezTo>
                  <a:lnTo>
                    <a:pt x="3679" y="2953"/>
                  </a:lnTo>
                  <a:cubicBezTo>
                    <a:pt x="3536" y="3251"/>
                    <a:pt x="3429" y="3572"/>
                    <a:pt x="3381" y="3918"/>
                  </a:cubicBezTo>
                  <a:lnTo>
                    <a:pt x="2881" y="3918"/>
                  </a:lnTo>
                  <a:cubicBezTo>
                    <a:pt x="2881" y="3918"/>
                    <a:pt x="2477" y="3382"/>
                    <a:pt x="2143" y="3382"/>
                  </a:cubicBezTo>
                  <a:cubicBezTo>
                    <a:pt x="1715" y="3382"/>
                    <a:pt x="1369" y="3727"/>
                    <a:pt x="1369" y="4156"/>
                  </a:cubicBezTo>
                  <a:cubicBezTo>
                    <a:pt x="1369" y="4584"/>
                    <a:pt x="1715" y="4930"/>
                    <a:pt x="2143" y="4930"/>
                  </a:cubicBezTo>
                  <a:cubicBezTo>
                    <a:pt x="2488" y="4930"/>
                    <a:pt x="2774" y="4703"/>
                    <a:pt x="2881" y="4394"/>
                  </a:cubicBezTo>
                  <a:lnTo>
                    <a:pt x="3334" y="4394"/>
                  </a:lnTo>
                  <a:cubicBezTo>
                    <a:pt x="3334" y="6168"/>
                    <a:pt x="4703" y="7620"/>
                    <a:pt x="6453" y="7763"/>
                  </a:cubicBezTo>
                  <a:lnTo>
                    <a:pt x="6453" y="8073"/>
                  </a:lnTo>
                  <a:cubicBezTo>
                    <a:pt x="6132" y="8168"/>
                    <a:pt x="5929" y="8466"/>
                    <a:pt x="5929" y="8799"/>
                  </a:cubicBezTo>
                  <a:cubicBezTo>
                    <a:pt x="5929" y="9228"/>
                    <a:pt x="6275" y="9573"/>
                    <a:pt x="6703" y="9573"/>
                  </a:cubicBezTo>
                  <a:cubicBezTo>
                    <a:pt x="7120" y="9573"/>
                    <a:pt x="7477" y="9228"/>
                    <a:pt x="7477" y="8799"/>
                  </a:cubicBezTo>
                  <a:cubicBezTo>
                    <a:pt x="7477" y="8454"/>
                    <a:pt x="7251" y="8180"/>
                    <a:pt x="6977" y="8073"/>
                  </a:cubicBezTo>
                  <a:lnTo>
                    <a:pt x="6977" y="7763"/>
                  </a:lnTo>
                  <a:cubicBezTo>
                    <a:pt x="8704" y="7620"/>
                    <a:pt x="10073" y="6180"/>
                    <a:pt x="10073" y="4394"/>
                  </a:cubicBezTo>
                  <a:lnTo>
                    <a:pt x="10525" y="4394"/>
                  </a:lnTo>
                  <a:cubicBezTo>
                    <a:pt x="10632" y="4703"/>
                    <a:pt x="10930" y="4930"/>
                    <a:pt x="11263" y="4930"/>
                  </a:cubicBezTo>
                  <a:cubicBezTo>
                    <a:pt x="11692" y="4930"/>
                    <a:pt x="12037" y="4584"/>
                    <a:pt x="12037" y="4156"/>
                  </a:cubicBezTo>
                  <a:cubicBezTo>
                    <a:pt x="12037" y="3727"/>
                    <a:pt x="11692" y="3382"/>
                    <a:pt x="11263" y="3382"/>
                  </a:cubicBezTo>
                  <a:cubicBezTo>
                    <a:pt x="10918" y="3382"/>
                    <a:pt x="10525" y="3918"/>
                    <a:pt x="10525" y="3918"/>
                  </a:cubicBezTo>
                  <a:lnTo>
                    <a:pt x="10025" y="3918"/>
                  </a:lnTo>
                  <a:cubicBezTo>
                    <a:pt x="9966" y="3572"/>
                    <a:pt x="9870" y="3263"/>
                    <a:pt x="9727" y="2953"/>
                  </a:cubicBezTo>
                  <a:lnTo>
                    <a:pt x="10394" y="2953"/>
                  </a:lnTo>
                  <a:cubicBezTo>
                    <a:pt x="10466" y="2953"/>
                    <a:pt x="10525" y="2918"/>
                    <a:pt x="10573" y="2882"/>
                  </a:cubicBezTo>
                  <a:lnTo>
                    <a:pt x="10847" y="2608"/>
                  </a:lnTo>
                  <a:lnTo>
                    <a:pt x="11823" y="2608"/>
                  </a:lnTo>
                  <a:cubicBezTo>
                    <a:pt x="11929" y="2916"/>
                    <a:pt x="12216" y="3129"/>
                    <a:pt x="12564" y="3129"/>
                  </a:cubicBezTo>
                  <a:cubicBezTo>
                    <a:pt x="12606" y="3129"/>
                    <a:pt x="12649" y="3126"/>
                    <a:pt x="12692" y="3120"/>
                  </a:cubicBezTo>
                  <a:cubicBezTo>
                    <a:pt x="13014" y="3072"/>
                    <a:pt x="13287" y="2798"/>
                    <a:pt x="13323" y="2477"/>
                  </a:cubicBezTo>
                  <a:cubicBezTo>
                    <a:pt x="13407" y="2001"/>
                    <a:pt x="13026" y="1572"/>
                    <a:pt x="12549" y="1572"/>
                  </a:cubicBezTo>
                  <a:cubicBezTo>
                    <a:pt x="12216" y="1572"/>
                    <a:pt x="11930" y="1786"/>
                    <a:pt x="11823" y="2084"/>
                  </a:cubicBezTo>
                  <a:lnTo>
                    <a:pt x="10740" y="2084"/>
                  </a:lnTo>
                  <a:cubicBezTo>
                    <a:pt x="10668" y="2084"/>
                    <a:pt x="10609" y="2120"/>
                    <a:pt x="10561" y="2167"/>
                  </a:cubicBezTo>
                  <a:lnTo>
                    <a:pt x="10287" y="2429"/>
                  </a:lnTo>
                  <a:lnTo>
                    <a:pt x="9418" y="2429"/>
                  </a:lnTo>
                  <a:cubicBezTo>
                    <a:pt x="9132" y="2048"/>
                    <a:pt x="8775" y="1727"/>
                    <a:pt x="8370" y="1489"/>
                  </a:cubicBezTo>
                  <a:lnTo>
                    <a:pt x="8823" y="1048"/>
                  </a:lnTo>
                  <a:lnTo>
                    <a:pt x="9597" y="1048"/>
                  </a:lnTo>
                  <a:cubicBezTo>
                    <a:pt x="9702" y="1355"/>
                    <a:pt x="9977" y="1558"/>
                    <a:pt x="10321" y="1558"/>
                  </a:cubicBezTo>
                  <a:cubicBezTo>
                    <a:pt x="10364" y="1558"/>
                    <a:pt x="10408" y="1555"/>
                    <a:pt x="10454" y="1548"/>
                  </a:cubicBezTo>
                  <a:cubicBezTo>
                    <a:pt x="10787" y="1513"/>
                    <a:pt x="11049" y="1239"/>
                    <a:pt x="11097" y="917"/>
                  </a:cubicBezTo>
                  <a:cubicBezTo>
                    <a:pt x="11168" y="417"/>
                    <a:pt x="10799" y="1"/>
                    <a:pt x="10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4399" name="Google Shape;4399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b="1" dirty="0">
                <a:latin typeface="+mn-lt"/>
              </a:rPr>
              <a:t>Project Objectives</a:t>
            </a:r>
            <a:endParaRPr sz="3600" b="1" dirty="0">
              <a:latin typeface="+mn-lt"/>
            </a:endParaRPr>
          </a:p>
        </p:txBody>
      </p:sp>
      <p:sp>
        <p:nvSpPr>
          <p:cNvPr id="4400" name="Google Shape;4400;p38"/>
          <p:cNvSpPr txBox="1">
            <a:spLocks noGrp="1"/>
          </p:cNvSpPr>
          <p:nvPr>
            <p:ph type="title" idx="2"/>
          </p:nvPr>
        </p:nvSpPr>
        <p:spPr>
          <a:xfrm>
            <a:off x="199194" y="2230225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400" b="1" dirty="0">
                <a:latin typeface="+mn-lt"/>
              </a:rPr>
              <a:t>Device Automation and Control</a:t>
            </a:r>
            <a:endParaRPr sz="1400" b="1" dirty="0">
              <a:latin typeface="+mn-lt"/>
            </a:endParaRPr>
          </a:p>
        </p:txBody>
      </p:sp>
      <p:sp>
        <p:nvSpPr>
          <p:cNvPr id="4401" name="Google Shape;4401;p38"/>
          <p:cNvSpPr txBox="1">
            <a:spLocks noGrp="1"/>
          </p:cNvSpPr>
          <p:nvPr>
            <p:ph type="title" idx="3"/>
          </p:nvPr>
        </p:nvSpPr>
        <p:spPr>
          <a:xfrm>
            <a:off x="3051431" y="2238815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Energy Efficiency Monitoring</a:t>
            </a:r>
            <a:endParaRPr sz="1400" b="1" dirty="0">
              <a:latin typeface="+mn-lt"/>
            </a:endParaRPr>
          </a:p>
        </p:txBody>
      </p:sp>
      <p:sp>
        <p:nvSpPr>
          <p:cNvPr id="4402" name="Google Shape;4402;p38"/>
          <p:cNvSpPr txBox="1">
            <a:spLocks noGrp="1"/>
          </p:cNvSpPr>
          <p:nvPr>
            <p:ph type="subTitle" idx="1"/>
          </p:nvPr>
        </p:nvSpPr>
        <p:spPr>
          <a:xfrm>
            <a:off x="3212366" y="2798228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+mn-lt"/>
              </a:rPr>
              <a:t>Insights to optimize energy usage and reduce costs.</a:t>
            </a:r>
            <a:endParaRPr dirty="0">
              <a:latin typeface="+mn-lt"/>
            </a:endParaRPr>
          </a:p>
        </p:txBody>
      </p:sp>
      <p:sp>
        <p:nvSpPr>
          <p:cNvPr id="4403" name="Google Shape;4403;p38"/>
          <p:cNvSpPr txBox="1">
            <a:spLocks noGrp="1"/>
          </p:cNvSpPr>
          <p:nvPr>
            <p:ph type="subTitle" idx="4"/>
          </p:nvPr>
        </p:nvSpPr>
        <p:spPr>
          <a:xfrm>
            <a:off x="263064" y="2797715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+mn-lt"/>
              </a:rPr>
              <a:t>Remote control of appliances through a smartphone or web app.</a:t>
            </a:r>
            <a:endParaRPr dirty="0">
              <a:latin typeface="+mn-lt"/>
            </a:endParaRPr>
          </a:p>
        </p:txBody>
      </p:sp>
      <p:grpSp>
        <p:nvGrpSpPr>
          <p:cNvPr id="4404" name="Google Shape;4404;p38"/>
          <p:cNvGrpSpPr/>
          <p:nvPr/>
        </p:nvGrpSpPr>
        <p:grpSpPr>
          <a:xfrm>
            <a:off x="4279108" y="1592691"/>
            <a:ext cx="585784" cy="525929"/>
            <a:chOff x="2107103" y="1439689"/>
            <a:chExt cx="369207" cy="331503"/>
          </a:xfrm>
        </p:grpSpPr>
        <p:sp>
          <p:nvSpPr>
            <p:cNvPr id="4405" name="Google Shape;4405;p38"/>
            <p:cNvSpPr/>
            <p:nvPr/>
          </p:nvSpPr>
          <p:spPr>
            <a:xfrm>
              <a:off x="2107103" y="1451525"/>
              <a:ext cx="369207" cy="319666"/>
            </a:xfrm>
            <a:custGeom>
              <a:avLst/>
              <a:gdLst/>
              <a:ahLst/>
              <a:cxnLst/>
              <a:rect l="l" t="t" r="r" b="b"/>
              <a:pathLst>
                <a:path w="13288" h="11505" extrusionOk="0">
                  <a:moveTo>
                    <a:pt x="11046" y="1441"/>
                  </a:moveTo>
                  <a:cubicBezTo>
                    <a:pt x="11058" y="1441"/>
                    <a:pt x="11071" y="1442"/>
                    <a:pt x="11085" y="1444"/>
                  </a:cubicBezTo>
                  <a:cubicBezTo>
                    <a:pt x="11216" y="1468"/>
                    <a:pt x="11311" y="1587"/>
                    <a:pt x="11311" y="1718"/>
                  </a:cubicBezTo>
                  <a:lnTo>
                    <a:pt x="11311" y="2777"/>
                  </a:lnTo>
                  <a:lnTo>
                    <a:pt x="10787" y="2777"/>
                  </a:lnTo>
                  <a:lnTo>
                    <a:pt x="10787" y="1706"/>
                  </a:lnTo>
                  <a:cubicBezTo>
                    <a:pt x="10787" y="1563"/>
                    <a:pt x="10898" y="1441"/>
                    <a:pt x="11046" y="1441"/>
                  </a:cubicBezTo>
                  <a:close/>
                  <a:moveTo>
                    <a:pt x="11835" y="3289"/>
                  </a:moveTo>
                  <a:lnTo>
                    <a:pt x="11835" y="4623"/>
                  </a:lnTo>
                  <a:lnTo>
                    <a:pt x="10263" y="4623"/>
                  </a:lnTo>
                  <a:lnTo>
                    <a:pt x="10263" y="3289"/>
                  </a:lnTo>
                  <a:close/>
                  <a:moveTo>
                    <a:pt x="6632" y="5135"/>
                  </a:moveTo>
                  <a:cubicBezTo>
                    <a:pt x="7013" y="5135"/>
                    <a:pt x="7310" y="5456"/>
                    <a:pt x="7310" y="5825"/>
                  </a:cubicBezTo>
                  <a:cubicBezTo>
                    <a:pt x="7310" y="5968"/>
                    <a:pt x="7430" y="6075"/>
                    <a:pt x="7560" y="6075"/>
                  </a:cubicBezTo>
                  <a:lnTo>
                    <a:pt x="9227" y="6075"/>
                  </a:lnTo>
                  <a:lnTo>
                    <a:pt x="9227" y="6492"/>
                  </a:lnTo>
                  <a:lnTo>
                    <a:pt x="4036" y="6492"/>
                  </a:lnTo>
                  <a:lnTo>
                    <a:pt x="4036" y="6075"/>
                  </a:lnTo>
                  <a:lnTo>
                    <a:pt x="5715" y="6075"/>
                  </a:lnTo>
                  <a:cubicBezTo>
                    <a:pt x="5858" y="6075"/>
                    <a:pt x="5977" y="5956"/>
                    <a:pt x="5965" y="5825"/>
                  </a:cubicBezTo>
                  <a:cubicBezTo>
                    <a:pt x="5965" y="5432"/>
                    <a:pt x="6263" y="5135"/>
                    <a:pt x="6632" y="5135"/>
                  </a:cubicBezTo>
                  <a:close/>
                  <a:moveTo>
                    <a:pt x="7346" y="6968"/>
                  </a:moveTo>
                  <a:lnTo>
                    <a:pt x="7346" y="7754"/>
                  </a:lnTo>
                  <a:lnTo>
                    <a:pt x="7334" y="7754"/>
                  </a:lnTo>
                  <a:cubicBezTo>
                    <a:pt x="7334" y="7882"/>
                    <a:pt x="7229" y="7972"/>
                    <a:pt x="7113" y="7972"/>
                  </a:cubicBezTo>
                  <a:cubicBezTo>
                    <a:pt x="7099" y="7972"/>
                    <a:pt x="7086" y="7971"/>
                    <a:pt x="7072" y="7968"/>
                  </a:cubicBezTo>
                  <a:cubicBezTo>
                    <a:pt x="6965" y="7933"/>
                    <a:pt x="6906" y="7849"/>
                    <a:pt x="6906" y="7742"/>
                  </a:cubicBezTo>
                  <a:lnTo>
                    <a:pt x="6906" y="6968"/>
                  </a:lnTo>
                  <a:close/>
                  <a:moveTo>
                    <a:pt x="8322" y="6968"/>
                  </a:moveTo>
                  <a:lnTo>
                    <a:pt x="8299" y="7754"/>
                  </a:lnTo>
                  <a:cubicBezTo>
                    <a:pt x="8299" y="7882"/>
                    <a:pt x="8193" y="7972"/>
                    <a:pt x="8077" y="7972"/>
                  </a:cubicBezTo>
                  <a:cubicBezTo>
                    <a:pt x="8064" y="7972"/>
                    <a:pt x="8050" y="7971"/>
                    <a:pt x="8037" y="7968"/>
                  </a:cubicBezTo>
                  <a:cubicBezTo>
                    <a:pt x="7930" y="7933"/>
                    <a:pt x="7870" y="7849"/>
                    <a:pt x="7870" y="7742"/>
                  </a:cubicBezTo>
                  <a:lnTo>
                    <a:pt x="7870" y="6968"/>
                  </a:lnTo>
                  <a:close/>
                  <a:moveTo>
                    <a:pt x="9251" y="6968"/>
                  </a:moveTo>
                  <a:lnTo>
                    <a:pt x="9251" y="7754"/>
                  </a:lnTo>
                  <a:lnTo>
                    <a:pt x="9239" y="7754"/>
                  </a:lnTo>
                  <a:cubicBezTo>
                    <a:pt x="9239" y="7882"/>
                    <a:pt x="9134" y="7972"/>
                    <a:pt x="9018" y="7972"/>
                  </a:cubicBezTo>
                  <a:cubicBezTo>
                    <a:pt x="9004" y="7972"/>
                    <a:pt x="8991" y="7971"/>
                    <a:pt x="8977" y="7968"/>
                  </a:cubicBezTo>
                  <a:cubicBezTo>
                    <a:pt x="8870" y="7933"/>
                    <a:pt x="8811" y="7849"/>
                    <a:pt x="8811" y="7742"/>
                  </a:cubicBezTo>
                  <a:lnTo>
                    <a:pt x="8811" y="6968"/>
                  </a:lnTo>
                  <a:close/>
                  <a:moveTo>
                    <a:pt x="4489" y="6980"/>
                  </a:moveTo>
                  <a:lnTo>
                    <a:pt x="4489" y="7754"/>
                  </a:lnTo>
                  <a:cubicBezTo>
                    <a:pt x="4489" y="7861"/>
                    <a:pt x="4417" y="7956"/>
                    <a:pt x="4334" y="7980"/>
                  </a:cubicBezTo>
                  <a:cubicBezTo>
                    <a:pt x="4313" y="7985"/>
                    <a:pt x="4294" y="7987"/>
                    <a:pt x="4275" y="7987"/>
                  </a:cubicBezTo>
                  <a:cubicBezTo>
                    <a:pt x="4150" y="7987"/>
                    <a:pt x="4060" y="7892"/>
                    <a:pt x="4060" y="7778"/>
                  </a:cubicBezTo>
                  <a:lnTo>
                    <a:pt x="4060" y="6980"/>
                  </a:lnTo>
                  <a:close/>
                  <a:moveTo>
                    <a:pt x="5441" y="6980"/>
                  </a:moveTo>
                  <a:lnTo>
                    <a:pt x="5441" y="7754"/>
                  </a:lnTo>
                  <a:cubicBezTo>
                    <a:pt x="5441" y="7861"/>
                    <a:pt x="5370" y="7956"/>
                    <a:pt x="5286" y="7980"/>
                  </a:cubicBezTo>
                  <a:cubicBezTo>
                    <a:pt x="5266" y="7985"/>
                    <a:pt x="5246" y="7987"/>
                    <a:pt x="5227" y="7987"/>
                  </a:cubicBezTo>
                  <a:cubicBezTo>
                    <a:pt x="5102" y="7987"/>
                    <a:pt x="5013" y="7892"/>
                    <a:pt x="5013" y="7778"/>
                  </a:cubicBezTo>
                  <a:lnTo>
                    <a:pt x="5013" y="6980"/>
                  </a:lnTo>
                  <a:close/>
                  <a:moveTo>
                    <a:pt x="6382" y="6980"/>
                  </a:moveTo>
                  <a:lnTo>
                    <a:pt x="6382" y="7754"/>
                  </a:lnTo>
                  <a:cubicBezTo>
                    <a:pt x="6382" y="7861"/>
                    <a:pt x="6310" y="7956"/>
                    <a:pt x="6215" y="7980"/>
                  </a:cubicBezTo>
                  <a:cubicBezTo>
                    <a:pt x="6196" y="7985"/>
                    <a:pt x="6178" y="7987"/>
                    <a:pt x="6160" y="7987"/>
                  </a:cubicBezTo>
                  <a:cubicBezTo>
                    <a:pt x="6043" y="7987"/>
                    <a:pt x="5953" y="7892"/>
                    <a:pt x="5953" y="7778"/>
                  </a:cubicBezTo>
                  <a:lnTo>
                    <a:pt x="5953" y="6980"/>
                  </a:lnTo>
                  <a:close/>
                  <a:moveTo>
                    <a:pt x="5691" y="8326"/>
                  </a:moveTo>
                  <a:cubicBezTo>
                    <a:pt x="5834" y="8433"/>
                    <a:pt x="5989" y="8504"/>
                    <a:pt x="6167" y="8504"/>
                  </a:cubicBezTo>
                  <a:cubicBezTo>
                    <a:pt x="6251" y="8504"/>
                    <a:pt x="6322" y="8480"/>
                    <a:pt x="6394" y="8468"/>
                  </a:cubicBezTo>
                  <a:lnTo>
                    <a:pt x="6394" y="10171"/>
                  </a:lnTo>
                  <a:lnTo>
                    <a:pt x="4048" y="10171"/>
                  </a:lnTo>
                  <a:lnTo>
                    <a:pt x="4048" y="8468"/>
                  </a:lnTo>
                  <a:cubicBezTo>
                    <a:pt x="4120" y="8492"/>
                    <a:pt x="4179" y="8504"/>
                    <a:pt x="4274" y="8504"/>
                  </a:cubicBezTo>
                  <a:cubicBezTo>
                    <a:pt x="4453" y="8504"/>
                    <a:pt x="4608" y="8445"/>
                    <a:pt x="4751" y="8326"/>
                  </a:cubicBezTo>
                  <a:cubicBezTo>
                    <a:pt x="4882" y="8433"/>
                    <a:pt x="5048" y="8504"/>
                    <a:pt x="5227" y="8504"/>
                  </a:cubicBezTo>
                  <a:cubicBezTo>
                    <a:pt x="5394" y="8504"/>
                    <a:pt x="5560" y="8445"/>
                    <a:pt x="5691" y="8326"/>
                  </a:cubicBezTo>
                  <a:close/>
                  <a:moveTo>
                    <a:pt x="8549" y="8326"/>
                  </a:moveTo>
                  <a:cubicBezTo>
                    <a:pt x="8692" y="8433"/>
                    <a:pt x="8846" y="8504"/>
                    <a:pt x="9025" y="8504"/>
                  </a:cubicBezTo>
                  <a:cubicBezTo>
                    <a:pt x="9108" y="8504"/>
                    <a:pt x="9180" y="8480"/>
                    <a:pt x="9251" y="8468"/>
                  </a:cubicBezTo>
                  <a:lnTo>
                    <a:pt x="9251" y="10171"/>
                  </a:lnTo>
                  <a:lnTo>
                    <a:pt x="6906" y="10171"/>
                  </a:lnTo>
                  <a:lnTo>
                    <a:pt x="6906" y="8468"/>
                  </a:lnTo>
                  <a:cubicBezTo>
                    <a:pt x="6977" y="8492"/>
                    <a:pt x="7037" y="8504"/>
                    <a:pt x="7132" y="8504"/>
                  </a:cubicBezTo>
                  <a:cubicBezTo>
                    <a:pt x="7310" y="8504"/>
                    <a:pt x="7465" y="8445"/>
                    <a:pt x="7608" y="8326"/>
                  </a:cubicBezTo>
                  <a:cubicBezTo>
                    <a:pt x="7739" y="8433"/>
                    <a:pt x="7906" y="8504"/>
                    <a:pt x="8072" y="8504"/>
                  </a:cubicBezTo>
                  <a:cubicBezTo>
                    <a:pt x="8251" y="8504"/>
                    <a:pt x="8418" y="8445"/>
                    <a:pt x="8549" y="8326"/>
                  </a:cubicBezTo>
                  <a:close/>
                  <a:moveTo>
                    <a:pt x="12085" y="5182"/>
                  </a:moveTo>
                  <a:cubicBezTo>
                    <a:pt x="12228" y="5182"/>
                    <a:pt x="12335" y="5301"/>
                    <a:pt x="12335" y="5432"/>
                  </a:cubicBezTo>
                  <a:lnTo>
                    <a:pt x="12335" y="10183"/>
                  </a:lnTo>
                  <a:lnTo>
                    <a:pt x="12323" y="10183"/>
                  </a:lnTo>
                  <a:cubicBezTo>
                    <a:pt x="12192" y="10183"/>
                    <a:pt x="12073" y="10278"/>
                    <a:pt x="12049" y="10409"/>
                  </a:cubicBezTo>
                  <a:cubicBezTo>
                    <a:pt x="12025" y="10576"/>
                    <a:pt x="12156" y="10707"/>
                    <a:pt x="12299" y="10707"/>
                  </a:cubicBezTo>
                  <a:lnTo>
                    <a:pt x="12585" y="10707"/>
                  </a:lnTo>
                  <a:cubicBezTo>
                    <a:pt x="12680" y="10707"/>
                    <a:pt x="12740" y="10778"/>
                    <a:pt x="12740" y="10850"/>
                  </a:cubicBezTo>
                  <a:lnTo>
                    <a:pt x="12740" y="11004"/>
                  </a:lnTo>
                  <a:lnTo>
                    <a:pt x="524" y="11004"/>
                  </a:lnTo>
                  <a:lnTo>
                    <a:pt x="524" y="10850"/>
                  </a:lnTo>
                  <a:cubicBezTo>
                    <a:pt x="524" y="10766"/>
                    <a:pt x="595" y="10707"/>
                    <a:pt x="667" y="10707"/>
                  </a:cubicBezTo>
                  <a:lnTo>
                    <a:pt x="10525" y="10707"/>
                  </a:lnTo>
                  <a:cubicBezTo>
                    <a:pt x="10656" y="10707"/>
                    <a:pt x="10775" y="10612"/>
                    <a:pt x="10787" y="10481"/>
                  </a:cubicBezTo>
                  <a:cubicBezTo>
                    <a:pt x="10823" y="10314"/>
                    <a:pt x="10680" y="10183"/>
                    <a:pt x="10537" y="10183"/>
                  </a:cubicBezTo>
                  <a:lnTo>
                    <a:pt x="9763" y="10183"/>
                  </a:lnTo>
                  <a:lnTo>
                    <a:pt x="9763" y="5432"/>
                  </a:lnTo>
                  <a:cubicBezTo>
                    <a:pt x="9763" y="5289"/>
                    <a:pt x="9882" y="5182"/>
                    <a:pt x="10013" y="5182"/>
                  </a:cubicBezTo>
                  <a:close/>
                  <a:moveTo>
                    <a:pt x="11046" y="0"/>
                  </a:moveTo>
                  <a:cubicBezTo>
                    <a:pt x="10898" y="0"/>
                    <a:pt x="10787" y="122"/>
                    <a:pt x="10787" y="253"/>
                  </a:cubicBezTo>
                  <a:lnTo>
                    <a:pt x="10787" y="932"/>
                  </a:lnTo>
                  <a:lnTo>
                    <a:pt x="10787" y="967"/>
                  </a:lnTo>
                  <a:cubicBezTo>
                    <a:pt x="10489" y="1075"/>
                    <a:pt x="10263" y="1372"/>
                    <a:pt x="10263" y="1706"/>
                  </a:cubicBezTo>
                  <a:lnTo>
                    <a:pt x="10263" y="2777"/>
                  </a:lnTo>
                  <a:lnTo>
                    <a:pt x="10013" y="2777"/>
                  </a:lnTo>
                  <a:cubicBezTo>
                    <a:pt x="9870" y="2777"/>
                    <a:pt x="9763" y="2896"/>
                    <a:pt x="9763" y="3027"/>
                  </a:cubicBezTo>
                  <a:lnTo>
                    <a:pt x="9763" y="4658"/>
                  </a:lnTo>
                  <a:cubicBezTo>
                    <a:pt x="9465" y="4766"/>
                    <a:pt x="9239" y="5063"/>
                    <a:pt x="9239" y="5397"/>
                  </a:cubicBezTo>
                  <a:lnTo>
                    <a:pt x="9239" y="5539"/>
                  </a:lnTo>
                  <a:lnTo>
                    <a:pt x="7799" y="5539"/>
                  </a:lnTo>
                  <a:cubicBezTo>
                    <a:pt x="7680" y="5016"/>
                    <a:pt x="7203" y="4623"/>
                    <a:pt x="6632" y="4623"/>
                  </a:cubicBezTo>
                  <a:cubicBezTo>
                    <a:pt x="6072" y="4623"/>
                    <a:pt x="5596" y="5016"/>
                    <a:pt x="5477" y="5539"/>
                  </a:cubicBezTo>
                  <a:lnTo>
                    <a:pt x="4036" y="5539"/>
                  </a:lnTo>
                  <a:lnTo>
                    <a:pt x="4036" y="2122"/>
                  </a:lnTo>
                  <a:cubicBezTo>
                    <a:pt x="4036" y="1968"/>
                    <a:pt x="3917" y="1860"/>
                    <a:pt x="3774" y="1860"/>
                  </a:cubicBezTo>
                  <a:lnTo>
                    <a:pt x="2869" y="1860"/>
                  </a:lnTo>
                  <a:cubicBezTo>
                    <a:pt x="2738" y="1860"/>
                    <a:pt x="2619" y="1956"/>
                    <a:pt x="2607" y="2087"/>
                  </a:cubicBezTo>
                  <a:cubicBezTo>
                    <a:pt x="2572" y="2253"/>
                    <a:pt x="2703" y="2384"/>
                    <a:pt x="2858" y="2384"/>
                  </a:cubicBezTo>
                  <a:lnTo>
                    <a:pt x="3512" y="2384"/>
                  </a:lnTo>
                  <a:lnTo>
                    <a:pt x="3512" y="10171"/>
                  </a:lnTo>
                  <a:lnTo>
                    <a:pt x="917" y="10171"/>
                  </a:lnTo>
                  <a:lnTo>
                    <a:pt x="917" y="2384"/>
                  </a:lnTo>
                  <a:lnTo>
                    <a:pt x="1060" y="2384"/>
                  </a:lnTo>
                  <a:cubicBezTo>
                    <a:pt x="1191" y="2384"/>
                    <a:pt x="1310" y="2301"/>
                    <a:pt x="1322" y="2158"/>
                  </a:cubicBezTo>
                  <a:cubicBezTo>
                    <a:pt x="1357" y="2003"/>
                    <a:pt x="1214" y="1860"/>
                    <a:pt x="1072" y="1860"/>
                  </a:cubicBezTo>
                  <a:lnTo>
                    <a:pt x="667" y="1860"/>
                  </a:lnTo>
                  <a:cubicBezTo>
                    <a:pt x="524" y="1860"/>
                    <a:pt x="417" y="1980"/>
                    <a:pt x="417" y="2110"/>
                  </a:cubicBezTo>
                  <a:lnTo>
                    <a:pt x="417" y="10171"/>
                  </a:lnTo>
                  <a:lnTo>
                    <a:pt x="417" y="10219"/>
                  </a:lnTo>
                  <a:cubicBezTo>
                    <a:pt x="167" y="10314"/>
                    <a:pt x="0" y="10552"/>
                    <a:pt x="0" y="10838"/>
                  </a:cubicBezTo>
                  <a:lnTo>
                    <a:pt x="0" y="11254"/>
                  </a:lnTo>
                  <a:cubicBezTo>
                    <a:pt x="0" y="11409"/>
                    <a:pt x="119" y="11505"/>
                    <a:pt x="250" y="11505"/>
                  </a:cubicBezTo>
                  <a:lnTo>
                    <a:pt x="13025" y="11505"/>
                  </a:lnTo>
                  <a:cubicBezTo>
                    <a:pt x="13168" y="11505"/>
                    <a:pt x="13275" y="11385"/>
                    <a:pt x="13275" y="11254"/>
                  </a:cubicBezTo>
                  <a:lnTo>
                    <a:pt x="13275" y="10838"/>
                  </a:lnTo>
                  <a:cubicBezTo>
                    <a:pt x="13287" y="10564"/>
                    <a:pt x="13109" y="10314"/>
                    <a:pt x="12871" y="10231"/>
                  </a:cubicBezTo>
                  <a:lnTo>
                    <a:pt x="12871" y="5409"/>
                  </a:lnTo>
                  <a:cubicBezTo>
                    <a:pt x="12871" y="5063"/>
                    <a:pt x="12644" y="4777"/>
                    <a:pt x="12347" y="4682"/>
                  </a:cubicBezTo>
                  <a:lnTo>
                    <a:pt x="12347" y="3039"/>
                  </a:lnTo>
                  <a:cubicBezTo>
                    <a:pt x="12347" y="2896"/>
                    <a:pt x="12228" y="2789"/>
                    <a:pt x="12097" y="2789"/>
                  </a:cubicBezTo>
                  <a:lnTo>
                    <a:pt x="11835" y="2789"/>
                  </a:lnTo>
                  <a:lnTo>
                    <a:pt x="11835" y="1718"/>
                  </a:lnTo>
                  <a:cubicBezTo>
                    <a:pt x="11835" y="1372"/>
                    <a:pt x="11609" y="1087"/>
                    <a:pt x="11311" y="991"/>
                  </a:cubicBezTo>
                  <a:lnTo>
                    <a:pt x="11311" y="944"/>
                  </a:lnTo>
                  <a:lnTo>
                    <a:pt x="11311" y="277"/>
                  </a:lnTo>
                  <a:cubicBezTo>
                    <a:pt x="11311" y="134"/>
                    <a:pt x="11216" y="15"/>
                    <a:pt x="11085" y="3"/>
                  </a:cubicBezTo>
                  <a:cubicBezTo>
                    <a:pt x="11071" y="1"/>
                    <a:pt x="11058" y="0"/>
                    <a:pt x="1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406" name="Google Shape;4406;p38"/>
            <p:cNvSpPr/>
            <p:nvPr/>
          </p:nvSpPr>
          <p:spPr>
            <a:xfrm>
              <a:off x="2420046" y="1734127"/>
              <a:ext cx="17560" cy="14559"/>
            </a:xfrm>
            <a:custGeom>
              <a:avLst/>
              <a:gdLst/>
              <a:ahLst/>
              <a:cxnLst/>
              <a:rect l="l" t="t" r="r" b="b"/>
              <a:pathLst>
                <a:path w="632" h="524" extrusionOk="0">
                  <a:moveTo>
                    <a:pt x="310" y="0"/>
                  </a:moveTo>
                  <a:cubicBezTo>
                    <a:pt x="191" y="0"/>
                    <a:pt x="96" y="71"/>
                    <a:pt x="60" y="179"/>
                  </a:cubicBezTo>
                  <a:cubicBezTo>
                    <a:pt x="0" y="357"/>
                    <a:pt x="131" y="524"/>
                    <a:pt x="310" y="524"/>
                  </a:cubicBezTo>
                  <a:cubicBezTo>
                    <a:pt x="429" y="524"/>
                    <a:pt x="524" y="441"/>
                    <a:pt x="572" y="345"/>
                  </a:cubicBezTo>
                  <a:cubicBezTo>
                    <a:pt x="631" y="167"/>
                    <a:pt x="488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407" name="Google Shape;4407;p38"/>
            <p:cNvSpPr/>
            <p:nvPr/>
          </p:nvSpPr>
          <p:spPr>
            <a:xfrm>
              <a:off x="2283733" y="1497343"/>
              <a:ext cx="15921" cy="14726"/>
            </a:xfrm>
            <a:custGeom>
              <a:avLst/>
              <a:gdLst/>
              <a:ahLst/>
              <a:cxnLst/>
              <a:rect l="l" t="t" r="r" b="b"/>
              <a:pathLst>
                <a:path w="573" h="530" extrusionOk="0">
                  <a:moveTo>
                    <a:pt x="287" y="0"/>
                  </a:moveTo>
                  <a:cubicBezTo>
                    <a:pt x="218" y="0"/>
                    <a:pt x="150" y="27"/>
                    <a:pt x="96" y="80"/>
                  </a:cubicBezTo>
                  <a:cubicBezTo>
                    <a:pt x="1" y="188"/>
                    <a:pt x="1" y="354"/>
                    <a:pt x="96" y="450"/>
                  </a:cubicBezTo>
                  <a:cubicBezTo>
                    <a:pt x="150" y="503"/>
                    <a:pt x="218" y="530"/>
                    <a:pt x="287" y="530"/>
                  </a:cubicBezTo>
                  <a:cubicBezTo>
                    <a:pt x="355" y="530"/>
                    <a:pt x="424" y="503"/>
                    <a:pt x="477" y="450"/>
                  </a:cubicBezTo>
                  <a:cubicBezTo>
                    <a:pt x="572" y="354"/>
                    <a:pt x="572" y="188"/>
                    <a:pt x="477" y="80"/>
                  </a:cubicBezTo>
                  <a:cubicBezTo>
                    <a:pt x="424" y="27"/>
                    <a:pt x="35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408" name="Google Shape;4408;p38"/>
            <p:cNvSpPr/>
            <p:nvPr/>
          </p:nvSpPr>
          <p:spPr>
            <a:xfrm>
              <a:off x="2242722" y="1439689"/>
              <a:ext cx="97609" cy="31453"/>
            </a:xfrm>
            <a:custGeom>
              <a:avLst/>
              <a:gdLst/>
              <a:ahLst/>
              <a:cxnLst/>
              <a:rect l="l" t="t" r="r" b="b"/>
              <a:pathLst>
                <a:path w="3513" h="1132" extrusionOk="0">
                  <a:moveTo>
                    <a:pt x="1757" y="0"/>
                  </a:moveTo>
                  <a:cubicBezTo>
                    <a:pt x="1158" y="0"/>
                    <a:pt x="560" y="227"/>
                    <a:pt x="108" y="679"/>
                  </a:cubicBezTo>
                  <a:cubicBezTo>
                    <a:pt x="1" y="786"/>
                    <a:pt x="1" y="953"/>
                    <a:pt x="108" y="1060"/>
                  </a:cubicBezTo>
                  <a:cubicBezTo>
                    <a:pt x="155" y="1108"/>
                    <a:pt x="221" y="1132"/>
                    <a:pt x="288" y="1132"/>
                  </a:cubicBezTo>
                  <a:cubicBezTo>
                    <a:pt x="355" y="1132"/>
                    <a:pt x="423" y="1108"/>
                    <a:pt x="477" y="1060"/>
                  </a:cubicBezTo>
                  <a:cubicBezTo>
                    <a:pt x="834" y="703"/>
                    <a:pt x="1298" y="524"/>
                    <a:pt x="1763" y="524"/>
                  </a:cubicBezTo>
                  <a:cubicBezTo>
                    <a:pt x="2227" y="524"/>
                    <a:pt x="2691" y="703"/>
                    <a:pt x="3049" y="1060"/>
                  </a:cubicBezTo>
                  <a:cubicBezTo>
                    <a:pt x="3096" y="1096"/>
                    <a:pt x="3168" y="1132"/>
                    <a:pt x="3227" y="1132"/>
                  </a:cubicBezTo>
                  <a:cubicBezTo>
                    <a:pt x="3287" y="1132"/>
                    <a:pt x="3358" y="1096"/>
                    <a:pt x="3406" y="1060"/>
                  </a:cubicBezTo>
                  <a:cubicBezTo>
                    <a:pt x="3513" y="953"/>
                    <a:pt x="3513" y="786"/>
                    <a:pt x="3406" y="679"/>
                  </a:cubicBezTo>
                  <a:cubicBezTo>
                    <a:pt x="2953" y="227"/>
                    <a:pt x="2355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409" name="Google Shape;4409;p38"/>
            <p:cNvSpPr/>
            <p:nvPr/>
          </p:nvSpPr>
          <p:spPr>
            <a:xfrm>
              <a:off x="2263227" y="1468391"/>
              <a:ext cx="56931" cy="23173"/>
            </a:xfrm>
            <a:custGeom>
              <a:avLst/>
              <a:gdLst/>
              <a:ahLst/>
              <a:cxnLst/>
              <a:rect l="l" t="t" r="r" b="b"/>
              <a:pathLst>
                <a:path w="2049" h="834" extrusionOk="0">
                  <a:moveTo>
                    <a:pt x="1025" y="0"/>
                  </a:moveTo>
                  <a:cubicBezTo>
                    <a:pt x="694" y="0"/>
                    <a:pt x="364" y="128"/>
                    <a:pt x="108" y="384"/>
                  </a:cubicBezTo>
                  <a:cubicBezTo>
                    <a:pt x="1" y="480"/>
                    <a:pt x="1" y="646"/>
                    <a:pt x="108" y="753"/>
                  </a:cubicBezTo>
                  <a:cubicBezTo>
                    <a:pt x="156" y="801"/>
                    <a:pt x="227" y="825"/>
                    <a:pt x="287" y="825"/>
                  </a:cubicBezTo>
                  <a:cubicBezTo>
                    <a:pt x="346" y="825"/>
                    <a:pt x="417" y="801"/>
                    <a:pt x="465" y="753"/>
                  </a:cubicBezTo>
                  <a:cubicBezTo>
                    <a:pt x="614" y="605"/>
                    <a:pt x="813" y="530"/>
                    <a:pt x="1013" y="530"/>
                  </a:cubicBezTo>
                  <a:cubicBezTo>
                    <a:pt x="1212" y="530"/>
                    <a:pt x="1412" y="605"/>
                    <a:pt x="1560" y="753"/>
                  </a:cubicBezTo>
                  <a:cubicBezTo>
                    <a:pt x="1614" y="807"/>
                    <a:pt x="1683" y="834"/>
                    <a:pt x="1751" y="834"/>
                  </a:cubicBezTo>
                  <a:cubicBezTo>
                    <a:pt x="1819" y="834"/>
                    <a:pt x="1888" y="807"/>
                    <a:pt x="1941" y="753"/>
                  </a:cubicBezTo>
                  <a:cubicBezTo>
                    <a:pt x="2049" y="646"/>
                    <a:pt x="2049" y="480"/>
                    <a:pt x="1941" y="384"/>
                  </a:cubicBezTo>
                  <a:cubicBezTo>
                    <a:pt x="1685" y="128"/>
                    <a:pt x="1355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410" name="Google Shape;4410;p38"/>
            <p:cNvSpPr/>
            <p:nvPr/>
          </p:nvSpPr>
          <p:spPr>
            <a:xfrm>
              <a:off x="2140834" y="1707981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67" y="0"/>
                    <a:pt x="48" y="96"/>
                    <a:pt x="36" y="227"/>
                  </a:cubicBezTo>
                  <a:cubicBezTo>
                    <a:pt x="0" y="393"/>
                    <a:pt x="143" y="524"/>
                    <a:pt x="286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2001" y="298"/>
                  </a:cubicBezTo>
                  <a:cubicBezTo>
                    <a:pt x="2025" y="143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411" name="Google Shape;4411;p38"/>
            <p:cNvSpPr/>
            <p:nvPr/>
          </p:nvSpPr>
          <p:spPr>
            <a:xfrm>
              <a:off x="2140834" y="1682836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84"/>
                    <a:pt x="36" y="227"/>
                  </a:cubicBezTo>
                  <a:cubicBezTo>
                    <a:pt x="0" y="382"/>
                    <a:pt x="143" y="524"/>
                    <a:pt x="286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2001" y="298"/>
                  </a:cubicBezTo>
                  <a:cubicBezTo>
                    <a:pt x="2025" y="143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412" name="Google Shape;4412;p38"/>
            <p:cNvSpPr/>
            <p:nvPr/>
          </p:nvSpPr>
          <p:spPr>
            <a:xfrm>
              <a:off x="2140834" y="1657023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6" y="227"/>
                  </a:cubicBezTo>
                  <a:cubicBezTo>
                    <a:pt x="0" y="394"/>
                    <a:pt x="143" y="525"/>
                    <a:pt x="286" y="525"/>
                  </a:cubicBezTo>
                  <a:lnTo>
                    <a:pt x="1727" y="525"/>
                  </a:lnTo>
                  <a:cubicBezTo>
                    <a:pt x="1858" y="525"/>
                    <a:pt x="1977" y="441"/>
                    <a:pt x="2001" y="299"/>
                  </a:cubicBezTo>
                  <a:cubicBezTo>
                    <a:pt x="2025" y="144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413" name="Google Shape;4413;p38"/>
            <p:cNvSpPr/>
            <p:nvPr/>
          </p:nvSpPr>
          <p:spPr>
            <a:xfrm>
              <a:off x="2140834" y="1631239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0"/>
                  </a:moveTo>
                  <a:cubicBezTo>
                    <a:pt x="167" y="0"/>
                    <a:pt x="48" y="84"/>
                    <a:pt x="36" y="214"/>
                  </a:cubicBezTo>
                  <a:cubicBezTo>
                    <a:pt x="0" y="381"/>
                    <a:pt x="143" y="512"/>
                    <a:pt x="286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2001" y="298"/>
                  </a:cubicBezTo>
                  <a:cubicBezTo>
                    <a:pt x="2025" y="131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414" name="Google Shape;4414;p38"/>
            <p:cNvSpPr/>
            <p:nvPr/>
          </p:nvSpPr>
          <p:spPr>
            <a:xfrm>
              <a:off x="2140834" y="1605760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67" y="0"/>
                    <a:pt x="48" y="96"/>
                    <a:pt x="36" y="227"/>
                  </a:cubicBezTo>
                  <a:cubicBezTo>
                    <a:pt x="0" y="393"/>
                    <a:pt x="143" y="524"/>
                    <a:pt x="286" y="524"/>
                  </a:cubicBezTo>
                  <a:lnTo>
                    <a:pt x="1727" y="524"/>
                  </a:lnTo>
                  <a:cubicBezTo>
                    <a:pt x="1858" y="524"/>
                    <a:pt x="1977" y="441"/>
                    <a:pt x="2001" y="298"/>
                  </a:cubicBezTo>
                  <a:cubicBezTo>
                    <a:pt x="2025" y="143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415" name="Google Shape;4415;p38"/>
            <p:cNvSpPr/>
            <p:nvPr/>
          </p:nvSpPr>
          <p:spPr>
            <a:xfrm>
              <a:off x="2140834" y="1579948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1"/>
                  </a:moveTo>
                  <a:cubicBezTo>
                    <a:pt x="167" y="1"/>
                    <a:pt x="48" y="84"/>
                    <a:pt x="36" y="215"/>
                  </a:cubicBezTo>
                  <a:cubicBezTo>
                    <a:pt x="0" y="382"/>
                    <a:pt x="143" y="513"/>
                    <a:pt x="286" y="513"/>
                  </a:cubicBezTo>
                  <a:lnTo>
                    <a:pt x="1727" y="513"/>
                  </a:lnTo>
                  <a:cubicBezTo>
                    <a:pt x="1858" y="513"/>
                    <a:pt x="1977" y="429"/>
                    <a:pt x="2001" y="298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416" name="Google Shape;4416;p38"/>
            <p:cNvSpPr/>
            <p:nvPr/>
          </p:nvSpPr>
          <p:spPr>
            <a:xfrm>
              <a:off x="2140834" y="155446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6" y="227"/>
                  </a:cubicBezTo>
                  <a:cubicBezTo>
                    <a:pt x="0" y="394"/>
                    <a:pt x="143" y="525"/>
                    <a:pt x="286" y="525"/>
                  </a:cubicBezTo>
                  <a:lnTo>
                    <a:pt x="1727" y="525"/>
                  </a:lnTo>
                  <a:cubicBezTo>
                    <a:pt x="1858" y="525"/>
                    <a:pt x="1977" y="441"/>
                    <a:pt x="2001" y="299"/>
                  </a:cubicBezTo>
                  <a:cubicBezTo>
                    <a:pt x="2025" y="144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417" name="Google Shape;4417;p38"/>
            <p:cNvSpPr/>
            <p:nvPr/>
          </p:nvSpPr>
          <p:spPr>
            <a:xfrm>
              <a:off x="2141501" y="1528684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74" y="0"/>
                  </a:moveTo>
                  <a:cubicBezTo>
                    <a:pt x="131" y="0"/>
                    <a:pt x="0" y="131"/>
                    <a:pt x="24" y="298"/>
                  </a:cubicBezTo>
                  <a:cubicBezTo>
                    <a:pt x="24" y="429"/>
                    <a:pt x="143" y="512"/>
                    <a:pt x="274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1989" y="298"/>
                  </a:cubicBezTo>
                  <a:cubicBezTo>
                    <a:pt x="2024" y="131"/>
                    <a:pt x="1881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418" name="Google Shape;4418;p38"/>
            <p:cNvSpPr/>
            <p:nvPr/>
          </p:nvSpPr>
          <p:spPr>
            <a:xfrm>
              <a:off x="2283733" y="1605843"/>
              <a:ext cx="15921" cy="14504"/>
            </a:xfrm>
            <a:custGeom>
              <a:avLst/>
              <a:gdLst/>
              <a:ahLst/>
              <a:cxnLst/>
              <a:rect l="l" t="t" r="r" b="b"/>
              <a:pathLst>
                <a:path w="573" h="522" extrusionOk="0">
                  <a:moveTo>
                    <a:pt x="287" y="0"/>
                  </a:moveTo>
                  <a:cubicBezTo>
                    <a:pt x="218" y="0"/>
                    <a:pt x="150" y="27"/>
                    <a:pt x="96" y="81"/>
                  </a:cubicBezTo>
                  <a:cubicBezTo>
                    <a:pt x="1" y="176"/>
                    <a:pt x="1" y="343"/>
                    <a:pt x="96" y="450"/>
                  </a:cubicBezTo>
                  <a:cubicBezTo>
                    <a:pt x="150" y="497"/>
                    <a:pt x="218" y="521"/>
                    <a:pt x="287" y="521"/>
                  </a:cubicBezTo>
                  <a:cubicBezTo>
                    <a:pt x="355" y="521"/>
                    <a:pt x="424" y="497"/>
                    <a:pt x="477" y="450"/>
                  </a:cubicBezTo>
                  <a:cubicBezTo>
                    <a:pt x="572" y="343"/>
                    <a:pt x="572" y="164"/>
                    <a:pt x="477" y="81"/>
                  </a:cubicBezTo>
                  <a:cubicBezTo>
                    <a:pt x="424" y="27"/>
                    <a:pt x="35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419" name="Google Shape;4419;p38"/>
            <p:cNvSpPr/>
            <p:nvPr/>
          </p:nvSpPr>
          <p:spPr>
            <a:xfrm>
              <a:off x="2386287" y="1707981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0"/>
                  </a:moveTo>
                  <a:cubicBezTo>
                    <a:pt x="156" y="0"/>
                    <a:pt x="37" y="96"/>
                    <a:pt x="25" y="227"/>
                  </a:cubicBezTo>
                  <a:cubicBezTo>
                    <a:pt x="1" y="393"/>
                    <a:pt x="132" y="524"/>
                    <a:pt x="275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1989" y="298"/>
                  </a:cubicBezTo>
                  <a:cubicBezTo>
                    <a:pt x="2025" y="143"/>
                    <a:pt x="1882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420" name="Google Shape;4420;p38"/>
            <p:cNvSpPr/>
            <p:nvPr/>
          </p:nvSpPr>
          <p:spPr>
            <a:xfrm>
              <a:off x="2386287" y="1682836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1"/>
                  </a:moveTo>
                  <a:cubicBezTo>
                    <a:pt x="156" y="1"/>
                    <a:pt x="37" y="84"/>
                    <a:pt x="25" y="227"/>
                  </a:cubicBezTo>
                  <a:cubicBezTo>
                    <a:pt x="1" y="382"/>
                    <a:pt x="132" y="524"/>
                    <a:pt x="275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1989" y="298"/>
                  </a:cubicBezTo>
                  <a:cubicBezTo>
                    <a:pt x="2025" y="143"/>
                    <a:pt x="1882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421" name="Google Shape;4421;p38"/>
            <p:cNvSpPr/>
            <p:nvPr/>
          </p:nvSpPr>
          <p:spPr>
            <a:xfrm>
              <a:off x="2386287" y="1657023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1"/>
                  </a:moveTo>
                  <a:cubicBezTo>
                    <a:pt x="156" y="1"/>
                    <a:pt x="37" y="96"/>
                    <a:pt x="25" y="227"/>
                  </a:cubicBezTo>
                  <a:cubicBezTo>
                    <a:pt x="1" y="394"/>
                    <a:pt x="132" y="525"/>
                    <a:pt x="275" y="525"/>
                  </a:cubicBezTo>
                  <a:lnTo>
                    <a:pt x="1727" y="525"/>
                  </a:lnTo>
                  <a:cubicBezTo>
                    <a:pt x="1858" y="525"/>
                    <a:pt x="1977" y="441"/>
                    <a:pt x="1989" y="299"/>
                  </a:cubicBezTo>
                  <a:cubicBezTo>
                    <a:pt x="2025" y="144"/>
                    <a:pt x="1882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422" name="Google Shape;4422;p38"/>
            <p:cNvSpPr/>
            <p:nvPr/>
          </p:nvSpPr>
          <p:spPr>
            <a:xfrm>
              <a:off x="2386287" y="1631239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9" y="0"/>
                  </a:moveTo>
                  <a:cubicBezTo>
                    <a:pt x="156" y="0"/>
                    <a:pt x="37" y="84"/>
                    <a:pt x="25" y="214"/>
                  </a:cubicBezTo>
                  <a:cubicBezTo>
                    <a:pt x="1" y="381"/>
                    <a:pt x="132" y="512"/>
                    <a:pt x="275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1989" y="298"/>
                  </a:cubicBezTo>
                  <a:cubicBezTo>
                    <a:pt x="2025" y="131"/>
                    <a:pt x="1882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423" name="Google Shape;4423;p38"/>
            <p:cNvSpPr/>
            <p:nvPr/>
          </p:nvSpPr>
          <p:spPr>
            <a:xfrm>
              <a:off x="2386287" y="1605760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0"/>
                  </a:moveTo>
                  <a:cubicBezTo>
                    <a:pt x="156" y="0"/>
                    <a:pt x="37" y="96"/>
                    <a:pt x="25" y="227"/>
                  </a:cubicBezTo>
                  <a:cubicBezTo>
                    <a:pt x="1" y="393"/>
                    <a:pt x="132" y="524"/>
                    <a:pt x="275" y="524"/>
                  </a:cubicBezTo>
                  <a:lnTo>
                    <a:pt x="1727" y="524"/>
                  </a:lnTo>
                  <a:cubicBezTo>
                    <a:pt x="1858" y="524"/>
                    <a:pt x="1977" y="441"/>
                    <a:pt x="1989" y="298"/>
                  </a:cubicBezTo>
                  <a:cubicBezTo>
                    <a:pt x="2025" y="143"/>
                    <a:pt x="1882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424" name="Google Shape;4424;p38"/>
            <p:cNvSpPr/>
            <p:nvPr/>
          </p:nvSpPr>
          <p:spPr>
            <a:xfrm>
              <a:off x="2398874" y="1554469"/>
              <a:ext cx="31119" cy="14587"/>
            </a:xfrm>
            <a:custGeom>
              <a:avLst/>
              <a:gdLst/>
              <a:ahLst/>
              <a:cxnLst/>
              <a:rect l="l" t="t" r="r" b="b"/>
              <a:pathLst>
                <a:path w="1120" h="525" extrusionOk="0">
                  <a:moveTo>
                    <a:pt x="286" y="1"/>
                  </a:moveTo>
                  <a:cubicBezTo>
                    <a:pt x="155" y="1"/>
                    <a:pt x="36" y="96"/>
                    <a:pt x="24" y="227"/>
                  </a:cubicBezTo>
                  <a:cubicBezTo>
                    <a:pt x="0" y="394"/>
                    <a:pt x="119" y="525"/>
                    <a:pt x="286" y="525"/>
                  </a:cubicBezTo>
                  <a:lnTo>
                    <a:pt x="822" y="525"/>
                  </a:lnTo>
                  <a:cubicBezTo>
                    <a:pt x="953" y="525"/>
                    <a:pt x="1072" y="441"/>
                    <a:pt x="1096" y="299"/>
                  </a:cubicBezTo>
                  <a:cubicBezTo>
                    <a:pt x="1120" y="144"/>
                    <a:pt x="989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425" name="Google Shape;4425;p38"/>
            <p:cNvSpPr/>
            <p:nvPr/>
          </p:nvSpPr>
          <p:spPr>
            <a:xfrm>
              <a:off x="2149114" y="1503206"/>
              <a:ext cx="17560" cy="14587"/>
            </a:xfrm>
            <a:custGeom>
              <a:avLst/>
              <a:gdLst/>
              <a:ahLst/>
              <a:cxnLst/>
              <a:rect l="l" t="t" r="r" b="b"/>
              <a:pathLst>
                <a:path w="632" h="525" extrusionOk="0">
                  <a:moveTo>
                    <a:pt x="322" y="0"/>
                  </a:moveTo>
                  <a:cubicBezTo>
                    <a:pt x="203" y="0"/>
                    <a:pt x="107" y="84"/>
                    <a:pt x="60" y="179"/>
                  </a:cubicBezTo>
                  <a:cubicBezTo>
                    <a:pt x="0" y="358"/>
                    <a:pt x="143" y="524"/>
                    <a:pt x="322" y="524"/>
                  </a:cubicBezTo>
                  <a:cubicBezTo>
                    <a:pt x="441" y="524"/>
                    <a:pt x="536" y="453"/>
                    <a:pt x="572" y="346"/>
                  </a:cubicBezTo>
                  <a:cubicBezTo>
                    <a:pt x="631" y="167"/>
                    <a:pt x="50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  <a:latin typeface="+mn-lt"/>
              </a:endParaRPr>
            </a:p>
          </p:txBody>
        </p:sp>
      </p:grpSp>
      <p:grpSp>
        <p:nvGrpSpPr>
          <p:cNvPr id="38" name="Google Shape;15986;p80"/>
          <p:cNvGrpSpPr/>
          <p:nvPr/>
        </p:nvGrpSpPr>
        <p:grpSpPr>
          <a:xfrm>
            <a:off x="6912380" y="1680859"/>
            <a:ext cx="420796" cy="395748"/>
            <a:chOff x="-4211975" y="2783849"/>
            <a:chExt cx="291450" cy="274101"/>
          </a:xfrm>
          <a:solidFill>
            <a:schemeClr val="tx2"/>
          </a:solidFill>
        </p:grpSpPr>
        <p:sp>
          <p:nvSpPr>
            <p:cNvPr id="39" name="Google Shape;15987;p80"/>
            <p:cNvSpPr/>
            <p:nvPr/>
          </p:nvSpPr>
          <p:spPr>
            <a:xfrm>
              <a:off x="-4211975" y="2937125"/>
              <a:ext cx="291450" cy="120825"/>
            </a:xfrm>
            <a:custGeom>
              <a:avLst/>
              <a:gdLst/>
              <a:ahLst/>
              <a:cxnLst/>
              <a:rect l="l" t="t" r="r" b="b"/>
              <a:pathLst>
                <a:path w="11658" h="4833" extrusionOk="0">
                  <a:moveTo>
                    <a:pt x="978" y="706"/>
                  </a:moveTo>
                  <a:cubicBezTo>
                    <a:pt x="1167" y="706"/>
                    <a:pt x="1324" y="863"/>
                    <a:pt x="1324" y="1052"/>
                  </a:cubicBezTo>
                  <a:lnTo>
                    <a:pt x="1324" y="3762"/>
                  </a:lnTo>
                  <a:cubicBezTo>
                    <a:pt x="1324" y="3982"/>
                    <a:pt x="1167" y="4140"/>
                    <a:pt x="978" y="4140"/>
                  </a:cubicBezTo>
                  <a:lnTo>
                    <a:pt x="631" y="4140"/>
                  </a:lnTo>
                  <a:lnTo>
                    <a:pt x="631" y="706"/>
                  </a:lnTo>
                  <a:close/>
                  <a:moveTo>
                    <a:pt x="3866" y="717"/>
                  </a:moveTo>
                  <a:cubicBezTo>
                    <a:pt x="4374" y="717"/>
                    <a:pt x="4886" y="859"/>
                    <a:pt x="5325" y="1147"/>
                  </a:cubicBezTo>
                  <a:cubicBezTo>
                    <a:pt x="5672" y="1367"/>
                    <a:pt x="5703" y="1399"/>
                    <a:pt x="5829" y="1399"/>
                  </a:cubicBezTo>
                  <a:lnTo>
                    <a:pt x="7247" y="1399"/>
                  </a:lnTo>
                  <a:cubicBezTo>
                    <a:pt x="7436" y="1399"/>
                    <a:pt x="7594" y="1556"/>
                    <a:pt x="7594" y="1777"/>
                  </a:cubicBezTo>
                  <a:cubicBezTo>
                    <a:pt x="7594" y="1966"/>
                    <a:pt x="7436" y="2124"/>
                    <a:pt x="7247" y="2124"/>
                  </a:cubicBezTo>
                  <a:lnTo>
                    <a:pt x="4758" y="2124"/>
                  </a:lnTo>
                  <a:cubicBezTo>
                    <a:pt x="4380" y="2124"/>
                    <a:pt x="4034" y="2344"/>
                    <a:pt x="3845" y="2659"/>
                  </a:cubicBezTo>
                  <a:cubicBezTo>
                    <a:pt x="3782" y="2817"/>
                    <a:pt x="3845" y="3069"/>
                    <a:pt x="4002" y="3132"/>
                  </a:cubicBezTo>
                  <a:cubicBezTo>
                    <a:pt x="4045" y="3158"/>
                    <a:pt x="4096" y="3169"/>
                    <a:pt x="4148" y="3169"/>
                  </a:cubicBezTo>
                  <a:cubicBezTo>
                    <a:pt x="4284" y="3169"/>
                    <a:pt x="4429" y="3088"/>
                    <a:pt x="4475" y="2974"/>
                  </a:cubicBezTo>
                  <a:cubicBezTo>
                    <a:pt x="4538" y="2848"/>
                    <a:pt x="4632" y="2785"/>
                    <a:pt x="4790" y="2785"/>
                  </a:cubicBezTo>
                  <a:lnTo>
                    <a:pt x="7562" y="2785"/>
                  </a:lnTo>
                  <a:cubicBezTo>
                    <a:pt x="7783" y="2785"/>
                    <a:pt x="8003" y="2722"/>
                    <a:pt x="8192" y="2596"/>
                  </a:cubicBezTo>
                  <a:lnTo>
                    <a:pt x="10555" y="769"/>
                  </a:lnTo>
                  <a:cubicBezTo>
                    <a:pt x="10603" y="747"/>
                    <a:pt x="10649" y="737"/>
                    <a:pt x="10693" y="737"/>
                  </a:cubicBezTo>
                  <a:cubicBezTo>
                    <a:pt x="10969" y="737"/>
                    <a:pt x="11146" y="1123"/>
                    <a:pt x="10902" y="1367"/>
                  </a:cubicBezTo>
                  <a:cubicBezTo>
                    <a:pt x="10844" y="1406"/>
                    <a:pt x="10817" y="1419"/>
                    <a:pt x="10805" y="1419"/>
                  </a:cubicBezTo>
                  <a:cubicBezTo>
                    <a:pt x="10780" y="1419"/>
                    <a:pt x="10836" y="1354"/>
                    <a:pt x="10826" y="1354"/>
                  </a:cubicBezTo>
                  <a:cubicBezTo>
                    <a:pt x="10804" y="1354"/>
                    <a:pt x="10447" y="1686"/>
                    <a:pt x="8066" y="3856"/>
                  </a:cubicBezTo>
                  <a:cubicBezTo>
                    <a:pt x="7877" y="4014"/>
                    <a:pt x="7625" y="4140"/>
                    <a:pt x="7373" y="4140"/>
                  </a:cubicBezTo>
                  <a:lnTo>
                    <a:pt x="3435" y="4140"/>
                  </a:lnTo>
                  <a:cubicBezTo>
                    <a:pt x="2962" y="4140"/>
                    <a:pt x="2490" y="4014"/>
                    <a:pt x="2049" y="3825"/>
                  </a:cubicBezTo>
                  <a:lnTo>
                    <a:pt x="2049" y="1399"/>
                  </a:lnTo>
                  <a:lnTo>
                    <a:pt x="2332" y="1210"/>
                  </a:lnTo>
                  <a:cubicBezTo>
                    <a:pt x="2774" y="883"/>
                    <a:pt x="3318" y="717"/>
                    <a:pt x="3866" y="717"/>
                  </a:cubicBezTo>
                  <a:close/>
                  <a:moveTo>
                    <a:pt x="3817" y="0"/>
                  </a:moveTo>
                  <a:cubicBezTo>
                    <a:pt x="3151" y="0"/>
                    <a:pt x="2491" y="205"/>
                    <a:pt x="1923" y="611"/>
                  </a:cubicBezTo>
                  <a:cubicBezTo>
                    <a:pt x="1765" y="265"/>
                    <a:pt x="1419" y="13"/>
                    <a:pt x="1009" y="13"/>
                  </a:cubicBezTo>
                  <a:lnTo>
                    <a:pt x="348" y="13"/>
                  </a:lnTo>
                  <a:cubicBezTo>
                    <a:pt x="159" y="13"/>
                    <a:pt x="1" y="170"/>
                    <a:pt x="1" y="391"/>
                  </a:cubicBezTo>
                  <a:lnTo>
                    <a:pt x="1" y="4486"/>
                  </a:lnTo>
                  <a:cubicBezTo>
                    <a:pt x="1" y="4675"/>
                    <a:pt x="159" y="4833"/>
                    <a:pt x="348" y="4833"/>
                  </a:cubicBezTo>
                  <a:lnTo>
                    <a:pt x="1009" y="4833"/>
                  </a:lnTo>
                  <a:cubicBezTo>
                    <a:pt x="1324" y="4833"/>
                    <a:pt x="1608" y="4675"/>
                    <a:pt x="1797" y="4486"/>
                  </a:cubicBezTo>
                  <a:cubicBezTo>
                    <a:pt x="2332" y="4707"/>
                    <a:pt x="2868" y="4833"/>
                    <a:pt x="3435" y="4833"/>
                  </a:cubicBezTo>
                  <a:lnTo>
                    <a:pt x="7373" y="4833"/>
                  </a:lnTo>
                  <a:cubicBezTo>
                    <a:pt x="7783" y="4833"/>
                    <a:pt x="8192" y="4675"/>
                    <a:pt x="8507" y="4392"/>
                  </a:cubicBezTo>
                  <a:cubicBezTo>
                    <a:pt x="8539" y="4392"/>
                    <a:pt x="11217" y="1903"/>
                    <a:pt x="11248" y="1872"/>
                  </a:cubicBezTo>
                  <a:cubicBezTo>
                    <a:pt x="11406" y="1809"/>
                    <a:pt x="11658" y="1493"/>
                    <a:pt x="11658" y="1084"/>
                  </a:cubicBezTo>
                  <a:cubicBezTo>
                    <a:pt x="11658" y="454"/>
                    <a:pt x="11185" y="44"/>
                    <a:pt x="10618" y="44"/>
                  </a:cubicBezTo>
                  <a:cubicBezTo>
                    <a:pt x="10303" y="44"/>
                    <a:pt x="10051" y="202"/>
                    <a:pt x="9925" y="296"/>
                  </a:cubicBezTo>
                  <a:lnTo>
                    <a:pt x="8192" y="1619"/>
                  </a:lnTo>
                  <a:cubicBezTo>
                    <a:pt x="8098" y="1084"/>
                    <a:pt x="7688" y="706"/>
                    <a:pt x="7153" y="706"/>
                  </a:cubicBezTo>
                  <a:lnTo>
                    <a:pt x="5861" y="706"/>
                  </a:lnTo>
                  <a:lnTo>
                    <a:pt x="5640" y="548"/>
                  </a:lnTo>
                  <a:cubicBezTo>
                    <a:pt x="5075" y="182"/>
                    <a:pt x="4444" y="0"/>
                    <a:pt x="381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endParaRPr>
            </a:p>
          </p:txBody>
        </p:sp>
        <p:sp>
          <p:nvSpPr>
            <p:cNvPr id="40" name="Google Shape;15988;p80"/>
            <p:cNvSpPr/>
            <p:nvPr/>
          </p:nvSpPr>
          <p:spPr>
            <a:xfrm>
              <a:off x="-4109575" y="2783849"/>
              <a:ext cx="153625" cy="154400"/>
            </a:xfrm>
            <a:custGeom>
              <a:avLst/>
              <a:gdLst/>
              <a:ahLst/>
              <a:cxnLst/>
              <a:rect l="l" t="t" r="r" b="b"/>
              <a:pathLst>
                <a:path w="6145" h="6176" extrusionOk="0">
                  <a:moveTo>
                    <a:pt x="3057" y="693"/>
                  </a:moveTo>
                  <a:cubicBezTo>
                    <a:pt x="4411" y="693"/>
                    <a:pt x="5482" y="1765"/>
                    <a:pt x="5482" y="3088"/>
                  </a:cubicBezTo>
                  <a:cubicBezTo>
                    <a:pt x="5482" y="4442"/>
                    <a:pt x="4411" y="5482"/>
                    <a:pt x="3057" y="5482"/>
                  </a:cubicBezTo>
                  <a:cubicBezTo>
                    <a:pt x="1733" y="5482"/>
                    <a:pt x="662" y="4442"/>
                    <a:pt x="662" y="3088"/>
                  </a:cubicBezTo>
                  <a:cubicBezTo>
                    <a:pt x="662" y="1765"/>
                    <a:pt x="1733" y="693"/>
                    <a:pt x="3057" y="693"/>
                  </a:cubicBezTo>
                  <a:close/>
                  <a:moveTo>
                    <a:pt x="3057" y="0"/>
                  </a:moveTo>
                  <a:cubicBezTo>
                    <a:pt x="1387" y="0"/>
                    <a:pt x="1" y="1387"/>
                    <a:pt x="1" y="3088"/>
                  </a:cubicBezTo>
                  <a:cubicBezTo>
                    <a:pt x="1" y="4789"/>
                    <a:pt x="1387" y="6175"/>
                    <a:pt x="3057" y="6175"/>
                  </a:cubicBezTo>
                  <a:cubicBezTo>
                    <a:pt x="4758" y="6175"/>
                    <a:pt x="6144" y="4789"/>
                    <a:pt x="6144" y="3088"/>
                  </a:cubicBezTo>
                  <a:cubicBezTo>
                    <a:pt x="6144" y="1387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1" name="Google Shape;15989;p80"/>
            <p:cNvSpPr/>
            <p:nvPr/>
          </p:nvSpPr>
          <p:spPr>
            <a:xfrm>
              <a:off x="-4074925" y="2818500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1671" y="631"/>
                  </a:moveTo>
                  <a:cubicBezTo>
                    <a:pt x="2238" y="631"/>
                    <a:pt x="2710" y="1103"/>
                    <a:pt x="2710" y="1670"/>
                  </a:cubicBezTo>
                  <a:cubicBezTo>
                    <a:pt x="2710" y="2206"/>
                    <a:pt x="2238" y="2678"/>
                    <a:pt x="1671" y="2678"/>
                  </a:cubicBezTo>
                  <a:cubicBezTo>
                    <a:pt x="1135" y="2678"/>
                    <a:pt x="662" y="2206"/>
                    <a:pt x="662" y="1670"/>
                  </a:cubicBezTo>
                  <a:cubicBezTo>
                    <a:pt x="662" y="1103"/>
                    <a:pt x="1135" y="631"/>
                    <a:pt x="1671" y="631"/>
                  </a:cubicBezTo>
                  <a:close/>
                  <a:moveTo>
                    <a:pt x="1671" y="1"/>
                  </a:moveTo>
                  <a:cubicBezTo>
                    <a:pt x="725" y="1"/>
                    <a:pt x="1" y="757"/>
                    <a:pt x="1" y="1702"/>
                  </a:cubicBezTo>
                  <a:cubicBezTo>
                    <a:pt x="1" y="2647"/>
                    <a:pt x="725" y="3403"/>
                    <a:pt x="1671" y="3403"/>
                  </a:cubicBezTo>
                  <a:cubicBezTo>
                    <a:pt x="2616" y="3403"/>
                    <a:pt x="3372" y="2647"/>
                    <a:pt x="3372" y="1702"/>
                  </a:cubicBezTo>
                  <a:cubicBezTo>
                    <a:pt x="3372" y="757"/>
                    <a:pt x="2616" y="1"/>
                    <a:pt x="1671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6111527" y="2296700"/>
            <a:ext cx="25907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+mn-lt"/>
              </a:rPr>
              <a:t>Enhanced Security Features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388996" y="2871121"/>
            <a:ext cx="1786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Real-time alerts and</a:t>
            </a:r>
          </a:p>
          <a:p>
            <a:r>
              <a:rPr lang="en-US" dirty="0">
                <a:latin typeface="+mn-lt"/>
              </a:rPr>
              <a:t> access control.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1" name="Google Shape;4381;p37"/>
          <p:cNvSpPr txBox="1">
            <a:spLocks noGrp="1"/>
          </p:cNvSpPr>
          <p:nvPr>
            <p:ph type="title"/>
          </p:nvPr>
        </p:nvSpPr>
        <p:spPr>
          <a:xfrm>
            <a:off x="622250" y="1934525"/>
            <a:ext cx="39498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400" b="1" dirty="0">
                <a:latin typeface="+mn-lt"/>
              </a:rPr>
              <a:t>System Components</a:t>
            </a:r>
          </a:p>
        </p:txBody>
      </p:sp>
      <p:sp>
        <p:nvSpPr>
          <p:cNvPr id="4382" name="Google Shape;4382;p37"/>
          <p:cNvSpPr txBox="1">
            <a:spLocks noGrp="1"/>
          </p:cNvSpPr>
          <p:nvPr>
            <p:ph type="title" idx="2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latin typeface="+mn-lt"/>
              </a:rPr>
              <a:t>03</a:t>
            </a:r>
            <a:r>
              <a:rPr lang="en" b="1" dirty="0">
                <a:latin typeface="+mn-lt"/>
              </a:rPr>
              <a:t>.</a:t>
            </a:r>
            <a:endParaRPr b="1" dirty="0">
              <a:latin typeface="+mn-lt"/>
            </a:endParaRPr>
          </a:p>
        </p:txBody>
      </p:sp>
      <p:pic>
        <p:nvPicPr>
          <p:cNvPr id="4384" name="Google Shape;4384;p37"/>
          <p:cNvPicPr preferRelativeResize="0"/>
          <p:nvPr/>
        </p:nvPicPr>
        <p:blipFill rotWithShape="1">
          <a:blip r:embed="rId3">
            <a:alphaModFix/>
          </a:blip>
          <a:srcRect l="16644" r="16644"/>
          <a:stretch/>
        </p:blipFill>
        <p:spPr>
          <a:xfrm>
            <a:off x="5610355" y="1291787"/>
            <a:ext cx="2589000" cy="258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85" name="Google Shape;4385;p37"/>
          <p:cNvSpPr/>
          <p:nvPr/>
        </p:nvSpPr>
        <p:spPr>
          <a:xfrm>
            <a:off x="5449675" y="113107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pic>
        <p:nvPicPr>
          <p:cNvPr id="7" name="Google Shape;4492;p43"/>
          <p:cNvPicPr preferRelativeResize="0"/>
          <p:nvPr/>
        </p:nvPicPr>
        <p:blipFill rotWithShape="1">
          <a:blip r:embed="rId4">
            <a:alphaModFix/>
          </a:blip>
          <a:srcRect l="16638" r="16645"/>
          <a:stretch/>
        </p:blipFill>
        <p:spPr>
          <a:xfrm>
            <a:off x="5645903" y="1291787"/>
            <a:ext cx="2569200" cy="25668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938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5" name="Google Shape;4645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b="1" dirty="0">
                <a:latin typeface="+mn-lt"/>
              </a:rPr>
              <a:t>System Components</a:t>
            </a:r>
            <a:endParaRPr sz="3600" b="1" dirty="0">
              <a:latin typeface="+mn-lt"/>
            </a:endParaRPr>
          </a:p>
        </p:txBody>
      </p:sp>
      <p:sp>
        <p:nvSpPr>
          <p:cNvPr id="4646" name="Google Shape;4646;p52"/>
          <p:cNvSpPr txBox="1"/>
          <p:nvPr/>
        </p:nvSpPr>
        <p:spPr>
          <a:xfrm>
            <a:off x="180842" y="3334577"/>
            <a:ext cx="2417804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n-lt"/>
              </a:rPr>
              <a:t>Smartphone app for control and monitoring.</a:t>
            </a:r>
            <a:endParaRPr dirty="0">
              <a:solidFill>
                <a:srgbClr val="253035"/>
              </a:solidFill>
              <a:latin typeface="+mn-lt"/>
              <a:ea typeface="ABeeZee"/>
              <a:cs typeface="ABeeZee"/>
              <a:sym typeface="ABeeZee"/>
            </a:endParaRPr>
          </a:p>
        </p:txBody>
      </p:sp>
      <p:sp>
        <p:nvSpPr>
          <p:cNvPr id="4647" name="Google Shape;4647;p52"/>
          <p:cNvSpPr txBox="1"/>
          <p:nvPr/>
        </p:nvSpPr>
        <p:spPr>
          <a:xfrm>
            <a:off x="180842" y="1453375"/>
            <a:ext cx="239364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7A0C0C"/>
                </a:solidFill>
                <a:latin typeface="+mn-lt"/>
                <a:ea typeface="Black Han Sans"/>
                <a:cs typeface="Black Han Sans"/>
                <a:sym typeface="Black Han Sans"/>
              </a:rPr>
              <a:t>Network Devices</a:t>
            </a:r>
            <a:endParaRPr sz="1800" b="1" dirty="0">
              <a:solidFill>
                <a:srgbClr val="7A0C0C"/>
              </a:solidFill>
              <a:latin typeface="+mn-lt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648" name="Google Shape;4648;p52"/>
          <p:cNvSpPr txBox="1"/>
          <p:nvPr/>
        </p:nvSpPr>
        <p:spPr>
          <a:xfrm>
            <a:off x="489802" y="1807401"/>
            <a:ext cx="2434995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n-lt"/>
              </a:rPr>
              <a:t>Switch, Router, Modem, Cloud, Home Gateway.</a:t>
            </a:r>
            <a:endParaRPr dirty="0">
              <a:solidFill>
                <a:srgbClr val="253035"/>
              </a:solidFill>
              <a:latin typeface="+mn-lt"/>
              <a:ea typeface="ABeeZee"/>
              <a:cs typeface="ABeeZee"/>
              <a:sym typeface="ABeeZee"/>
            </a:endParaRPr>
          </a:p>
        </p:txBody>
      </p:sp>
      <p:sp>
        <p:nvSpPr>
          <p:cNvPr id="4649" name="Google Shape;4649;p52"/>
          <p:cNvSpPr txBox="1"/>
          <p:nvPr/>
        </p:nvSpPr>
        <p:spPr>
          <a:xfrm>
            <a:off x="6548653" y="1373826"/>
            <a:ext cx="2064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7A0C0C"/>
                </a:solidFill>
                <a:latin typeface="+mn-lt"/>
                <a:ea typeface="Black Han Sans"/>
                <a:cs typeface="Black Han Sans"/>
                <a:sym typeface="Black Han Sans"/>
              </a:rPr>
              <a:t>Servers</a:t>
            </a:r>
            <a:endParaRPr sz="1800" b="1" dirty="0">
              <a:solidFill>
                <a:srgbClr val="7A0C0C"/>
              </a:solidFill>
              <a:latin typeface="+mn-lt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650" name="Google Shape;4650;p52"/>
          <p:cNvSpPr txBox="1"/>
          <p:nvPr/>
        </p:nvSpPr>
        <p:spPr>
          <a:xfrm>
            <a:off x="6359248" y="1764450"/>
            <a:ext cx="2517623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n-lt"/>
              </a:rPr>
              <a:t>DNS Server, </a:t>
            </a:r>
            <a:r>
              <a:rPr lang="en-US" dirty="0" err="1">
                <a:latin typeface="+mn-lt"/>
              </a:rPr>
              <a:t>IoT</a:t>
            </a:r>
            <a:r>
              <a:rPr lang="en-US" dirty="0">
                <a:latin typeface="+mn-lt"/>
              </a:rPr>
              <a:t> Server, Central Office Server</a:t>
            </a:r>
            <a:endParaRPr dirty="0">
              <a:solidFill>
                <a:srgbClr val="253035"/>
              </a:solidFill>
              <a:latin typeface="+mn-lt"/>
              <a:ea typeface="ABeeZee"/>
              <a:cs typeface="ABeeZee"/>
              <a:sym typeface="ABeeZee"/>
            </a:endParaRPr>
          </a:p>
        </p:txBody>
      </p:sp>
      <p:sp>
        <p:nvSpPr>
          <p:cNvPr id="4651" name="Google Shape;4651;p52"/>
          <p:cNvSpPr txBox="1"/>
          <p:nvPr/>
        </p:nvSpPr>
        <p:spPr>
          <a:xfrm>
            <a:off x="5446" y="2911701"/>
            <a:ext cx="2064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7A0C0C"/>
                </a:solidFill>
                <a:latin typeface="+mn-lt"/>
                <a:ea typeface="Black Han Sans"/>
                <a:cs typeface="Black Han Sans"/>
                <a:sym typeface="Black Han Sans"/>
              </a:rPr>
              <a:t>Client Device</a:t>
            </a:r>
            <a:endParaRPr sz="1800" b="1" dirty="0">
              <a:solidFill>
                <a:srgbClr val="7A0C0C"/>
              </a:solidFill>
              <a:latin typeface="+mn-lt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652" name="Google Shape;4652;p52"/>
          <p:cNvSpPr txBox="1"/>
          <p:nvPr/>
        </p:nvSpPr>
        <p:spPr>
          <a:xfrm>
            <a:off x="6633541" y="3003726"/>
            <a:ext cx="224333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7A0C0C"/>
                </a:solidFill>
                <a:latin typeface="+mn-lt"/>
                <a:ea typeface="Black Han Sans"/>
                <a:cs typeface="Black Han Sans"/>
                <a:sym typeface="Black Han Sans"/>
              </a:rPr>
              <a:t>Home Devices</a:t>
            </a:r>
            <a:endParaRPr sz="1800" b="1" dirty="0">
              <a:solidFill>
                <a:srgbClr val="7A0C0C"/>
              </a:solidFill>
              <a:latin typeface="+mn-lt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653" name="Google Shape;4653;p52"/>
          <p:cNvSpPr txBox="1"/>
          <p:nvPr/>
        </p:nvSpPr>
        <p:spPr>
          <a:xfrm>
            <a:off x="6359249" y="3359600"/>
            <a:ext cx="2517622" cy="8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n-lt"/>
              </a:rPr>
              <a:t>Smart appliances like lights, fans, doors, windows, AC, temperature monitors, etc.</a:t>
            </a:r>
            <a:endParaRPr dirty="0">
              <a:solidFill>
                <a:srgbClr val="253035"/>
              </a:solidFill>
              <a:latin typeface="+mn-lt"/>
              <a:ea typeface="ABeeZee"/>
              <a:cs typeface="ABeeZee"/>
              <a:sym typeface="ABeeZee"/>
            </a:endParaRPr>
          </a:p>
        </p:txBody>
      </p:sp>
      <p:cxnSp>
        <p:nvCxnSpPr>
          <p:cNvPr id="4863" name="Google Shape;4863;p52"/>
          <p:cNvCxnSpPr/>
          <p:nvPr/>
        </p:nvCxnSpPr>
        <p:spPr>
          <a:xfrm>
            <a:off x="2509892" y="1706366"/>
            <a:ext cx="528300" cy="349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864" name="Google Shape;4864;p52"/>
          <p:cNvCxnSpPr>
            <a:stCxn id="4651" idx="3"/>
          </p:cNvCxnSpPr>
          <p:nvPr/>
        </p:nvCxnSpPr>
        <p:spPr>
          <a:xfrm flipV="1">
            <a:off x="2070346" y="2547592"/>
            <a:ext cx="967846" cy="62795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865" name="Google Shape;4865;p52"/>
          <p:cNvCxnSpPr>
            <a:stCxn id="4649" idx="1"/>
          </p:cNvCxnSpPr>
          <p:nvPr/>
        </p:nvCxnSpPr>
        <p:spPr>
          <a:xfrm flipH="1">
            <a:off x="5895553" y="1637676"/>
            <a:ext cx="653100" cy="230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866" name="Google Shape;4866;p52"/>
          <p:cNvCxnSpPr>
            <a:stCxn id="4652" idx="1"/>
          </p:cNvCxnSpPr>
          <p:nvPr/>
        </p:nvCxnSpPr>
        <p:spPr>
          <a:xfrm rot="10800000">
            <a:off x="5895553" y="2911706"/>
            <a:ext cx="737988" cy="35587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24" name="Google Shape;16000;p80"/>
          <p:cNvGrpSpPr/>
          <p:nvPr/>
        </p:nvGrpSpPr>
        <p:grpSpPr>
          <a:xfrm>
            <a:off x="3102796" y="1150706"/>
            <a:ext cx="2728153" cy="2958957"/>
            <a:chOff x="-1333200" y="2770450"/>
            <a:chExt cx="291450" cy="292225"/>
          </a:xfrm>
        </p:grpSpPr>
        <p:sp>
          <p:nvSpPr>
            <p:cNvPr id="225" name="Google Shape;16001;p80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226" name="Google Shape;16002;p80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85000"/>
                  </a:schemeClr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473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9" name="Google Shape;4579;p47"/>
          <p:cNvSpPr txBox="1">
            <a:spLocks noGrp="1"/>
          </p:cNvSpPr>
          <p:nvPr>
            <p:ph type="title"/>
          </p:nvPr>
        </p:nvSpPr>
        <p:spPr>
          <a:xfrm>
            <a:off x="675038" y="2452944"/>
            <a:ext cx="4741200" cy="16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400" b="1" dirty="0">
                <a:latin typeface="+mn-lt"/>
              </a:rPr>
              <a:t>Features and Functionalities</a:t>
            </a:r>
            <a:endParaRPr sz="4400" b="1" dirty="0">
              <a:latin typeface="+mn-lt"/>
            </a:endParaRPr>
          </a:p>
        </p:txBody>
      </p:sp>
      <p:pic>
        <p:nvPicPr>
          <p:cNvPr id="4581" name="Google Shape;4581;p47"/>
          <p:cNvPicPr preferRelativeResize="0"/>
          <p:nvPr/>
        </p:nvPicPr>
        <p:blipFill rotWithShape="1">
          <a:blip r:embed="rId3">
            <a:alphaModFix/>
          </a:blip>
          <a:srcRect l="17535" t="18771" r="28275"/>
          <a:stretch/>
        </p:blipFill>
        <p:spPr>
          <a:xfrm>
            <a:off x="5740016" y="1312785"/>
            <a:ext cx="2569200" cy="2566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582" name="Google Shape;4582;p47"/>
          <p:cNvSpPr/>
          <p:nvPr/>
        </p:nvSpPr>
        <p:spPr>
          <a:xfrm>
            <a:off x="5580563" y="1153300"/>
            <a:ext cx="2888400" cy="28884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505" y="1437281"/>
            <a:ext cx="113364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4800" b="1" dirty="0">
                <a:solidFill>
                  <a:schemeClr val="tx2"/>
                </a:solidFill>
                <a:latin typeface="+mn-lt"/>
              </a:rPr>
              <a:t>04</a:t>
            </a:r>
            <a:r>
              <a:rPr lang="en" sz="6000" b="1" dirty="0">
                <a:solidFill>
                  <a:schemeClr val="tx2"/>
                </a:solidFill>
                <a:latin typeface="+mn-lt"/>
              </a:rPr>
              <a:t>.</a:t>
            </a:r>
            <a:r>
              <a:rPr lang="en" b="1" dirty="0">
                <a:solidFill>
                  <a:schemeClr val="tx2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0917600"/>
      </p:ext>
    </p:extLst>
  </p:cSld>
  <p:clrMapOvr>
    <a:masterClrMapping/>
  </p:clrMapOvr>
</p:sld>
</file>

<file path=ppt/theme/theme1.xml><?xml version="1.0" encoding="utf-8"?>
<a:theme xmlns:a="http://schemas.openxmlformats.org/drawingml/2006/main" name="Smart Home Project Proposal by Slidesgo">
  <a:themeElements>
    <a:clrScheme name="Simple Light">
      <a:dk1>
        <a:srgbClr val="253035"/>
      </a:dk1>
      <a:lt1>
        <a:srgbClr val="F9F9F9"/>
      </a:lt1>
      <a:dk2>
        <a:srgbClr val="FFFFFF"/>
      </a:dk2>
      <a:lt2>
        <a:srgbClr val="7A0C0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30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360</Words>
  <Application>Microsoft Office PowerPoint</Application>
  <PresentationFormat>On-screen Show (16:9)</PresentationFormat>
  <Paragraphs>64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ABeeZee</vt:lpstr>
      <vt:lpstr>Arial</vt:lpstr>
      <vt:lpstr>Black Han Sans</vt:lpstr>
      <vt:lpstr>Smart Home Project Proposal by Slidesgo</vt:lpstr>
      <vt:lpstr>IoT-Based Smart Home Automation</vt:lpstr>
      <vt:lpstr>TABLE OF CONTENTS</vt:lpstr>
      <vt:lpstr>PowerPoint Presentation</vt:lpstr>
      <vt:lpstr>INTRODUCTION</vt:lpstr>
      <vt:lpstr>Project Objectives</vt:lpstr>
      <vt:lpstr>Project Objectives</vt:lpstr>
      <vt:lpstr>System Components</vt:lpstr>
      <vt:lpstr>System Components</vt:lpstr>
      <vt:lpstr>Features and Functionalities</vt:lpstr>
      <vt:lpstr>Features and Functionalities</vt:lpstr>
      <vt:lpstr>Benefits</vt:lpstr>
      <vt:lpstr>Benifits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PROJECT</dc:title>
  <dc:creator>User 2023</dc:creator>
  <cp:lastModifiedBy>User 2023</cp:lastModifiedBy>
  <cp:revision>19</cp:revision>
  <dcterms:modified xsi:type="dcterms:W3CDTF">2024-12-02T07:10:35Z</dcterms:modified>
</cp:coreProperties>
</file>