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98" r:id="rId7"/>
    <p:sldId id="261" r:id="rId8"/>
    <p:sldId id="299" r:id="rId9"/>
    <p:sldId id="262" r:id="rId10"/>
    <p:sldId id="300" r:id="rId11"/>
    <p:sldId id="297" r:id="rId12"/>
    <p:sldId id="301" r:id="rId13"/>
    <p:sldId id="260" r:id="rId14"/>
    <p:sldId id="266" r:id="rId15"/>
    <p:sldId id="30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792" autoAdjust="0"/>
  </p:normalViewPr>
  <p:slideViewPr>
    <p:cSldViewPr snapToGrid="0" showGuides="1">
      <p:cViewPr>
        <p:scale>
          <a:sx n="66" d="100"/>
          <a:sy n="66" d="100"/>
        </p:scale>
        <p:origin x="1420" y="3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10/01/2025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3A6E9-387F-A5DC-1B33-875E92C5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AB41CA5-0DE8-EAD6-6644-2133D0F09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D7E83E-2E77-7ABE-065F-365C48865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0A8EB-8355-7DB4-276B-8750B0726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58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4884DA22-FB37-CC61-F72B-C346C0937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7162" r="83888" b="19636"/>
          <a:stretch/>
        </p:blipFill>
        <p:spPr>
          <a:xfrm rot="21136873" flipH="1" flipV="1">
            <a:off x="-138113" y="-105914"/>
            <a:ext cx="1724025" cy="2786969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070C2179-2569-3F3C-30CC-D4370B0E36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V="1">
            <a:off x="-38900" y="-32369"/>
            <a:ext cx="1009571" cy="802102"/>
          </a:xfrm>
          <a:prstGeom prst="rect">
            <a:avLst/>
          </a:prstGeom>
        </p:spPr>
      </p:pic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A0FDA114-D61F-53ED-3494-7437E1759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585017" y="4318687"/>
            <a:ext cx="1097627" cy="544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C3FA0-1A96-8F10-353E-13501EB5A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85456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79732" y="2548107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185456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E7B5AEF-C08F-9D9A-49D3-910C9A50612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55397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8BE305-AD7E-F4F6-AA38-4181064113A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643874" y="2548107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9D2C4A4-11EF-352D-1148-EBCE026093D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55397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F84C1D4-2515-5DA2-CB33-5461C84DE5E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2185456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17137BC-B422-7845-F0F2-7CCD734F646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79732" y="3750498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00947E3-9F4B-64B2-9013-1D106AEA0086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185456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DF544F3-CE43-61D9-C801-6E5C95CC700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55397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F1D6513-B55D-B47F-93D1-0BE186DA35B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4643874" y="3750498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5B9A0DA-7F92-F155-EF5F-FA6BFFCEB8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55397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3" name="Imagen 42" descr="Forma&#10;&#10;Descripción generada automáticamente">
            <a:extLst>
              <a:ext uri="{FF2B5EF4-FFF2-40B4-BE49-F238E27FC236}">
                <a16:creationId xmlns:a16="http://schemas.microsoft.com/office/drawing/2014/main" id="{858ADF4B-6A25-92E3-75CC-B385023F4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V="1">
            <a:off x="7422300" y="252920"/>
            <a:ext cx="2286955" cy="1134961"/>
          </a:xfrm>
          <a:prstGeom prst="rect">
            <a:avLst/>
          </a:prstGeom>
        </p:spPr>
      </p:pic>
      <p:pic>
        <p:nvPicPr>
          <p:cNvPr id="44" name="Imagen 4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D1F444CB-35F5-219C-08E9-25DEC4C23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7086" r="2754" b="19907"/>
          <a:stretch/>
        </p:blipFill>
        <p:spPr>
          <a:xfrm flipH="1">
            <a:off x="8197664" y="4107437"/>
            <a:ext cx="946335" cy="10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690FEAF-33B5-F61C-2DA5-14CA24C60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7" t="16723" r="2755" b="29165"/>
          <a:stretch/>
        </p:blipFill>
        <p:spPr>
          <a:xfrm flipV="1">
            <a:off x="-219456" y="-146304"/>
            <a:ext cx="2113452" cy="2155212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F0012EA-1473-2683-7104-3B23D54F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0" t="24065" r="2121" b="30791"/>
          <a:stretch/>
        </p:blipFill>
        <p:spPr>
          <a:xfrm flipV="1">
            <a:off x="-219456" y="-146304"/>
            <a:ext cx="1230203" cy="948406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EA473EE-1193-80B3-A755-640880912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19537"/>
          <a:stretch/>
        </p:blipFill>
        <p:spPr>
          <a:xfrm>
            <a:off x="6548876" y="3433034"/>
            <a:ext cx="3090067" cy="1925349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9E514C81-7847-D8E9-17C9-261CDCD38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5446" b="24553"/>
          <a:stretch/>
        </p:blipFill>
        <p:spPr>
          <a:xfrm>
            <a:off x="8508050" y="4119178"/>
            <a:ext cx="862144" cy="1065409"/>
          </a:xfrm>
          <a:prstGeom prst="rect">
            <a:avLst/>
          </a:prstGeom>
        </p:spPr>
      </p:pic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0C80013-7BCA-F5D9-52A6-60A978103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08050" y="750134"/>
            <a:ext cx="1097627" cy="544726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C38CF12A-4A7A-1C33-EBCC-33B939525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1717605" y="3516922"/>
            <a:ext cx="2286955" cy="11349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ECA7D9E-5D15-9EE5-960E-BEA077683B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A845ED0-E9B3-AF6F-F7B1-F10BED631D1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333537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5BB8BC-EE89-19B8-9A87-B1CEA9F1B0F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333537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248892-F36C-F174-33BB-A8CA25A8615C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583204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D05051B-2464-AE17-9811-1EABA02664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583204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FDA4EC2-74F0-9B6A-E27F-C33012C2CC1A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832871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02D09A-99EB-3AFF-1451-1E126091C7C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832871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-2.46914E-7 L 0.00538 -0.01049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-4.19753E-6 L 0.00539 -0.01049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8 L 5.55556E-7 3.7037E-7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1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5.55556E-7 -9.87654E-7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4.5679E-6 L -0.03489 4.5679E-6 " pathEditMode="relative" rAng="0" ptsTypes="AA">
                                          <p:cBhvr>
                                            <p:cTn id="22" dur="4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2.83951E-6 L 0.07135 0.00061 " pathEditMode="relative" rAng="0" ptsTypes="AA">
                                          <p:cBhvr>
                                            <p:cTn id="24" dur="7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-2.46914E-7 L 0.00538 -0.01049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-4.19753E-6 L 0.00539 -0.01049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8 L 5.55556E-7 3.7037E-7 " pathEditMode="relative" rAng="0" ptsTypes="AA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1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5.55556E-7 -9.87654E-7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4.5679E-6 L -0.03489 4.5679E-6 " pathEditMode="relative" rAng="0" ptsTypes="AA">
                                          <p:cBhvr>
                                            <p:cTn id="22" dur="4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2.83951E-6 L 0.07135 0.00061 " pathEditMode="relative" rAng="0" ptsTypes="AA">
                                          <p:cBhvr>
                                            <p:cTn id="24" dur="7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2086672"/>
            <a:ext cx="4224183" cy="227017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6EF09D-EFA4-B663-E5F4-CF64F187C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552451"/>
            <a:ext cx="4224183" cy="115801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6C4-D890-F98C-8754-CB0360F01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376" y="2072069"/>
            <a:ext cx="1768556" cy="1753044"/>
          </a:xfrm>
          <a:prstGeom prst="ellipse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28.jp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20.jp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24.jp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856" y="559228"/>
            <a:ext cx="6520287" cy="2848865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8800" dirty="0"/>
              <a:t>Cabinet Médical App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283" y="3373455"/>
            <a:ext cx="2511274" cy="529090"/>
          </a:xfrm>
        </p:spPr>
        <p:txBody>
          <a:bodyPr>
            <a:noAutofit/>
          </a:bodyPr>
          <a:lstStyle/>
          <a:p>
            <a:r>
              <a:rPr lang="en-US" sz="1800" dirty="0"/>
              <a:t>Simplifying Healthcare Management</a:t>
            </a:r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E0AF15B-946B-E61F-27E1-33F2B2A3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A6C64AD8-0DB0-2832-F1C1-35805C11EF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7067" r="23582" b="7841"/>
          <a:stretch/>
        </p:blipFill>
        <p:spPr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632DD628-04C5-CA87-E1EE-559AE69DA89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C5714-4ED5-DBDE-7AD4-D06EAD008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B445CFF0-5680-99D0-214E-DE5DAABF3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08C8E12A-9D3C-24CA-F808-1119D7E24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208509" y="-171149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6584F7B-83A5-7882-298B-0D0B1E2039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1832919" cy="10142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07A04E-A593-9FD6-5153-F1A4CF0D6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48" y="1510663"/>
            <a:ext cx="5978120" cy="2325085"/>
          </a:xfrm>
        </p:spPr>
        <p:txBody>
          <a:bodyPr/>
          <a:lstStyle/>
          <a:p>
            <a:r>
              <a:rPr lang="en-US" sz="8000" dirty="0"/>
              <a:t>File Management</a:t>
            </a:r>
            <a:endParaRPr lang="en-US" sz="80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80CD71-EA8C-3EFD-D125-BD5358136C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067014" y="953383"/>
            <a:ext cx="3110054" cy="615714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8800" dirty="0"/>
              <a:t>04</a:t>
            </a:r>
          </a:p>
        </p:txBody>
      </p:sp>
      <p:pic>
        <p:nvPicPr>
          <p:cNvPr id="15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A56D2A9C-3EC1-B3D6-0DD0-34D548487E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1027860" y="3870620"/>
            <a:ext cx="2477967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AE3F9B79-4AEA-D377-5B15-91C383FD7D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6A88039A-F456-C1E9-F377-6236430FB8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42F9444E-78E3-A41A-8EFF-FEE2623CAD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3C952699-F2ED-FEC8-3D79-BDBF23BEC4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78638" y="3828333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2B10B140-4F41-422C-D766-90DDCC414629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EAAC9E-AE58-B6D7-5DF7-7713132B3490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0FD8B4E-5CA0-D92E-914D-75A24ECC351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045D9CA-A5AB-4833-3B95-848FF2BACA9C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9112644-1263-DDBE-4AFC-537EBF2CBBC8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AA371AF-6913-E902-4B55-DAACBFB32004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F668692-34BA-A0DE-FA46-F16E1222A73F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A400C1D-2032-E6E4-8A28-E82924D279F9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FDB835C-6E65-2FE1-9A4B-04FF919AE59A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D29E357D-D6DE-7495-F63F-E3EF61A8F60F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2A5990D-A3A2-8275-59CF-56EE5B0F434C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E18B225-B313-CF3A-CC6C-8A1A68CA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"/>
          <a:stretch/>
        </p:blipFill>
        <p:spPr>
          <a:xfrm>
            <a:off x="6351336" y="1257636"/>
            <a:ext cx="2300037" cy="2919372"/>
          </a:xfrm>
          <a:prstGeom prst="round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19D1FEA5-5F2E-18B6-16C1-B73B31B723E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93436" y="3227010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A3273A3-53CB-2AC6-0829-85B9377A465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73476" y="3335423"/>
            <a:ext cx="2463658" cy="18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9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60494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4 L 0.01337 0.0305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1.23457E-6 L 0.00538 -0.0105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0185 L -2.77778E-7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60494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4 L 0.01337 0.0305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1.23457E-6 L 0.00538 -0.0105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0185 L -2.77778E-7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0B9C-2C9E-6630-71EE-1F5DD8206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>
            <a:extLst>
              <a:ext uri="{FF2B5EF4-FFF2-40B4-BE49-F238E27FC236}">
                <a16:creationId xmlns:a16="http://schemas.microsoft.com/office/drawing/2014/main" id="{AD47F4B0-E8CA-2B10-8A60-79DF4D5E2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7013848" y="1483958"/>
            <a:ext cx="1000982" cy="99810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DF146A-E42A-BB05-6384-C554B5501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
</a:t>
            </a:r>
          </a:p>
        </p:txBody>
      </p:sp>
      <p:pic>
        <p:nvPicPr>
          <p:cNvPr id="27" name="Imagen 2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CDC693E-E8DA-EF55-415B-F1EE8521A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12604" r="39166" b="4333"/>
          <a:stretch/>
        </p:blipFill>
        <p:spPr>
          <a:xfrm rot="10800000" flipH="1" flipV="1">
            <a:off x="6192370" y="2857500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8141A240-0362-F61C-AB51-072C09F025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45269" r="72962" b="24553"/>
          <a:stretch/>
        </p:blipFill>
        <p:spPr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2B44963B-6C4A-C016-A12B-04E62C30E5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817252" y="2672414"/>
            <a:ext cx="393191" cy="376615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1F78CEB-E977-C62A-59B3-7AB1BFFFA26A}"/>
              </a:ext>
            </a:extLst>
          </p:cNvPr>
          <p:cNvGrpSpPr/>
          <p:nvPr/>
        </p:nvGrpSpPr>
        <p:grpSpPr>
          <a:xfrm>
            <a:off x="3937635" y="602601"/>
            <a:ext cx="736494" cy="3977290"/>
            <a:chOff x="3927211" y="546311"/>
            <a:chExt cx="757341" cy="4089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B8CE02B-7668-8B80-9389-FC7AB00E3949}"/>
                </a:ext>
              </a:extLst>
            </p:cNvPr>
            <p:cNvSpPr/>
            <p:nvPr/>
          </p:nvSpPr>
          <p:spPr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E3C6C87-D220-8AEB-33EC-E8069290673F}"/>
                </a:ext>
              </a:extLst>
            </p:cNvPr>
            <p:cNvSpPr/>
            <p:nvPr/>
          </p:nvSpPr>
          <p:spPr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E449B80-DA66-2023-6611-43D0136CE417}"/>
                </a:ext>
              </a:extLst>
            </p:cNvPr>
            <p:cNvSpPr/>
            <p:nvPr/>
          </p:nvSpPr>
          <p:spPr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8E8082-3FDF-8340-803D-4571EC6F8D9A}"/>
              </a:ext>
            </a:extLst>
          </p:cNvPr>
          <p:cNvSpPr txBox="1"/>
          <p:nvPr/>
        </p:nvSpPr>
        <p:spPr>
          <a:xfrm>
            <a:off x="272439" y="536461"/>
            <a:ext cx="48725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taatliches" pitchFamily="2" charset="0"/>
              </a:rPr>
              <a:t>Secure Patient File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663D3-5252-9CAB-3FFB-0E20629E6596}"/>
              </a:ext>
            </a:extLst>
          </p:cNvPr>
          <p:cNvSpPr txBox="1"/>
          <p:nvPr/>
        </p:nvSpPr>
        <p:spPr>
          <a:xfrm>
            <a:off x="374953" y="2330844"/>
            <a:ext cx="4150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Manrope Medium"/>
              </a:rPr>
              <a:t>Medical folders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Manrope Medium"/>
              </a:rPr>
              <a:t>Medical certificates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Manrope Medium"/>
              </a:rPr>
              <a:t>Medical files  </a:t>
            </a:r>
          </a:p>
        </p:txBody>
      </p:sp>
      <p:pic>
        <p:nvPicPr>
          <p:cNvPr id="19" name="Picture 18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E82C45D8-565B-0163-F836-DA2988EA5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42" y="1412057"/>
            <a:ext cx="2962020" cy="32225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 p14:bounceEnd="5091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-3.82716E-6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2.83951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7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-3.82716E-6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2.83951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7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7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650F-1A8F-D134-225B-D514D295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36">
            <a:extLst>
              <a:ext uri="{FF2B5EF4-FFF2-40B4-BE49-F238E27FC236}">
                <a16:creationId xmlns:a16="http://schemas.microsoft.com/office/drawing/2014/main" id="{DFC4FA2E-7473-F7F8-96C3-1D79FCC59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886" y="182484"/>
            <a:ext cx="6748699" cy="1158014"/>
          </a:xfrm>
        </p:spPr>
        <p:txBody>
          <a:bodyPr/>
          <a:lstStyle/>
          <a:p>
            <a:r>
              <a:rPr lang="en-US" sz="4800" dirty="0"/>
              <a:t>EXAMPLE :</a:t>
            </a:r>
            <a:r>
              <a:rPr lang="en-US" sz="4800" dirty="0">
                <a:latin typeface="Manrope Medium"/>
              </a:rPr>
              <a:t> </a:t>
            </a:r>
            <a:r>
              <a:rPr lang="en-US" sz="4800" dirty="0"/>
              <a:t>Medical folders Management</a:t>
            </a:r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E5686A9D-43E2-6585-9695-ECF8C7517E4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8225" y="3982272"/>
            <a:ext cx="2975996" cy="859759"/>
          </a:xfrm>
        </p:spPr>
        <p:txBody>
          <a:bodyPr/>
          <a:lstStyle/>
          <a:p>
            <a:r>
              <a:rPr lang="en-US" sz="1800" dirty="0"/>
              <a:t>See all the folders organized in a list with a filter for more structured searching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37807291-D02E-D878-4594-A2D9F1ABA76A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5524324" y="3982270"/>
            <a:ext cx="2478929" cy="559100"/>
          </a:xfrm>
        </p:spPr>
        <p:txBody>
          <a:bodyPr/>
          <a:lstStyle/>
          <a:p>
            <a:r>
              <a:rPr lang="en-US" sz="1800" dirty="0">
                <a:latin typeface="Manrope Medium"/>
              </a:rPr>
              <a:t>Upload, organize, and access files efficiently.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32F359D-D512-1B9A-4BB9-6142675B6824}"/>
              </a:ext>
            </a:extLst>
          </p:cNvPr>
          <p:cNvGrpSpPr/>
          <p:nvPr/>
        </p:nvGrpSpPr>
        <p:grpSpPr>
          <a:xfrm>
            <a:off x="613346" y="609091"/>
            <a:ext cx="7967844" cy="2188847"/>
            <a:chOff x="613346" y="609091"/>
            <a:chExt cx="7967844" cy="218884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15E97D8F-E335-B756-D6A7-BCA008B039EB}"/>
                </a:ext>
              </a:extLst>
            </p:cNvPr>
            <p:cNvSpPr/>
            <p:nvPr/>
          </p:nvSpPr>
          <p:spPr>
            <a:xfrm>
              <a:off x="8341922" y="2716849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FC0CB9C-A9AE-9392-2D4B-701BD3DEF76B}"/>
                </a:ext>
              </a:extLst>
            </p:cNvPr>
            <p:cNvSpPr/>
            <p:nvPr/>
          </p:nvSpPr>
          <p:spPr>
            <a:xfrm>
              <a:off x="962025" y="105525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7BC9574-693F-4D76-4D97-43948548CECC}"/>
                </a:ext>
              </a:extLst>
            </p:cNvPr>
            <p:cNvSpPr/>
            <p:nvPr/>
          </p:nvSpPr>
          <p:spPr>
            <a:xfrm>
              <a:off x="613346" y="1655189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3939E91-1705-CC6E-86FB-53DEA5298CAD}"/>
                </a:ext>
              </a:extLst>
            </p:cNvPr>
            <p:cNvSpPr/>
            <p:nvPr/>
          </p:nvSpPr>
          <p:spPr>
            <a:xfrm>
              <a:off x="8470636" y="2091234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AA3DC04-D97C-BE55-5BB6-BDA431FEF974}"/>
                </a:ext>
              </a:extLst>
            </p:cNvPr>
            <p:cNvSpPr/>
            <p:nvPr/>
          </p:nvSpPr>
          <p:spPr>
            <a:xfrm>
              <a:off x="7429500" y="60909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ED01E848-A392-88AE-FAFD-6A89AB10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96" y="1446017"/>
            <a:ext cx="2251453" cy="2430735"/>
          </a:xfrm>
          <a:prstGeom prst="roundRect">
            <a:avLst/>
          </a:prstGeom>
        </p:spPr>
      </p:pic>
      <p:pic>
        <p:nvPicPr>
          <p:cNvPr id="13" name="Picture 12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0F01738F-9F6E-A500-4D49-9BC181B55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40" y="1446016"/>
            <a:ext cx="2263099" cy="243073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4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4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85AD7C29-B4B1-1189-DBA1-3E4DF13C5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1190" r="6596" b="12346"/>
          <a:stretch/>
        </p:blipFill>
        <p:spPr>
          <a:xfrm>
            <a:off x="7454375" y="1142984"/>
            <a:ext cx="2297486" cy="1134961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5ACBABC-502B-2105-D154-862FE81F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66D6CD3-79B1-42BA-FD3A-D836D68D3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6C2CF29-35C6-37D3-50F6-1D68E8C70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68FA76-4661-5981-362F-A58423237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421854" y="3509191"/>
            <a:ext cx="1395910" cy="1387261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FB32CF01-3B95-DA83-BCFF-7F4124AE76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207" r="22900" b="4213"/>
          <a:stretch/>
        </p:blipFill>
        <p:spPr>
          <a:xfrm rot="5400000" flipH="1" flipV="1">
            <a:off x="5042477" y="1051394"/>
            <a:ext cx="3294119" cy="33003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39" y="1839407"/>
            <a:ext cx="4502248" cy="2270177"/>
          </a:xfrm>
        </p:spPr>
        <p:txBody>
          <a:bodyPr/>
          <a:lstStyle/>
          <a:p>
            <a:r>
              <a:rPr lang="en-US" sz="2400" dirty="0">
                <a:latin typeface="Bauhaus 93" panose="04030905020B02020C02" pitchFamily="82" charset="0"/>
              </a:rPr>
              <a:t>• </a:t>
            </a:r>
            <a:r>
              <a:rPr lang="en-US" sz="2400" dirty="0"/>
              <a:t>Cross-platform functionality: Android, iOS, and Web.</a:t>
            </a:r>
          </a:p>
          <a:p>
            <a:r>
              <a:rPr lang="en-US" sz="2400" dirty="0">
                <a:latin typeface="Bauhaus 93" panose="04030905020B02020C02" pitchFamily="82" charset="0"/>
              </a:rPr>
              <a:t>• </a:t>
            </a:r>
            <a:r>
              <a:rPr lang="en-US" sz="2400" dirty="0"/>
              <a:t>High performance and seamless UI/UX.</a:t>
            </a:r>
          </a:p>
          <a:p>
            <a:r>
              <a:rPr lang="en-US" sz="2400" dirty="0">
                <a:latin typeface="Bauhaus 93" panose="04030905020B02020C02" pitchFamily="82" charset="0"/>
              </a:rPr>
              <a:t>• </a:t>
            </a:r>
            <a:r>
              <a:rPr lang="en-US" sz="2400" dirty="0"/>
              <a:t>Easy to maintain and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576" y="750978"/>
            <a:ext cx="4599666" cy="1158014"/>
          </a:xfrm>
        </p:spPr>
        <p:txBody>
          <a:bodyPr/>
          <a:lstStyle/>
          <a:p>
            <a:r>
              <a:rPr lang="en-US" sz="4800" dirty="0"/>
              <a:t>Why Flutter?</a:t>
            </a:r>
          </a:p>
        </p:txBody>
      </p:sp>
      <p:pic>
        <p:nvPicPr>
          <p:cNvPr id="14" name="Picture Placeholder 13" descr="A logo in a circle&#10;&#10;Description automatically generated">
            <a:extLst>
              <a:ext uri="{FF2B5EF4-FFF2-40B4-BE49-F238E27FC236}">
                <a16:creationId xmlns:a16="http://schemas.microsoft.com/office/drawing/2014/main" id="{86D18C22-28FA-C234-32D2-CA21BD7C78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" b="404"/>
          <a:stretch>
            <a:fillRect/>
          </a:stretch>
        </p:blipFill>
        <p:spPr>
          <a:xfrm>
            <a:off x="5495652" y="1490195"/>
            <a:ext cx="2441082" cy="2419671"/>
          </a:xfrm>
        </p:spPr>
      </p:pic>
      <p:pic>
        <p:nvPicPr>
          <p:cNvPr id="3" name="Imagen 2" descr="Círculo&#10;&#10;Descripción generada automáticamente">
            <a:extLst>
              <a:ext uri="{FF2B5EF4-FFF2-40B4-BE49-F238E27FC236}">
                <a16:creationId xmlns:a16="http://schemas.microsoft.com/office/drawing/2014/main" id="{BA73130A-EC76-7E96-CA10-191F73D644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5126014" y="750978"/>
            <a:ext cx="1168914" cy="1165556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657740A-6B80-923F-789D-7125FB7B2177}"/>
              </a:ext>
            </a:extLst>
          </p:cNvPr>
          <p:cNvGrpSpPr/>
          <p:nvPr/>
        </p:nvGrpSpPr>
        <p:grpSpPr>
          <a:xfrm>
            <a:off x="6625637" y="1285109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E7825F7-7ABB-8046-5E87-42906D9373F9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17D4BEC-47F7-BD37-F8EB-02859ED32197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36AB78-403D-11B4-4E02-664CDC193816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7401F6F-01F8-1A44-97E7-591380B93C27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4.69136E-6 L 0.00034 0.0503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0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0 L -0.00295 0.05833 " pathEditMode="relative" rAng="0" ptsTypes="AA">
                                          <p:cBhvr>
                                            <p:cTn id="34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" y="29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4.69136E-6 L 0.00034 0.0503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0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0 L -0.00295 0.05833 " pathEditMode="relative" rAng="0" ptsTypes="AA">
                                          <p:cBhvr>
                                            <p:cTn id="34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" y="29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6C472D1-D7F7-5010-F51F-01F13E70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68154"/>
            <a:ext cx="3252070" cy="181250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C94BCF3D-2AB2-F284-2248-D2AF46E84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7C535F28-2F5A-D36A-EAD1-28B3696AF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20" name="Imagen 19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CF60E3-78D7-51AC-75FD-E0A2B6208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25" name="Imagen 24" descr="Forma&#10;&#10;Descripción generada automáticamente">
            <a:extLst>
              <a:ext uri="{FF2B5EF4-FFF2-40B4-BE49-F238E27FC236}">
                <a16:creationId xmlns:a16="http://schemas.microsoft.com/office/drawing/2014/main" id="{EF29D5C1-068C-EFFE-DCB3-F2B782DB2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05BB9E87-182A-468B-9602-C5781A81D0E3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3A9DB9B-8C03-35B4-D1BA-B25EEDD9F97C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79DF483-5DF6-3D3B-E09B-F4DF371A8EB0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0054D9A-5830-30C2-E771-326ABB2A17C2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27C22C4-6251-4F2A-F030-5136E798906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89094FB-878D-B980-6403-6CBE7C76BAB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1" name="Elipse 260">
            <a:extLst>
              <a:ext uri="{FF2B5EF4-FFF2-40B4-BE49-F238E27FC236}">
                <a16:creationId xmlns:a16="http://schemas.microsoft.com/office/drawing/2014/main" id="{A29D2C90-5CA9-5B70-DD5F-50A7AB99C91E}"/>
              </a:ext>
            </a:extLst>
          </p:cNvPr>
          <p:cNvSpPr/>
          <p:nvPr/>
        </p:nvSpPr>
        <p:spPr>
          <a:xfrm>
            <a:off x="3733761" y="2530720"/>
            <a:ext cx="1681968" cy="1681968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6924EF3-9A34-D4A1-D3C7-A551C13F9E56}"/>
              </a:ext>
            </a:extLst>
          </p:cNvPr>
          <p:cNvSpPr/>
          <p:nvPr/>
        </p:nvSpPr>
        <p:spPr>
          <a:xfrm>
            <a:off x="4789570" y="2234025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B90AB65-9A2F-C54C-60F9-5665E2016760}"/>
              </a:ext>
            </a:extLst>
          </p:cNvPr>
          <p:cNvSpPr/>
          <p:nvPr/>
        </p:nvSpPr>
        <p:spPr>
          <a:xfrm>
            <a:off x="3364690" y="3468154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18B1A4D-1264-76E5-186A-8DC1BB70BC32}"/>
              </a:ext>
            </a:extLst>
          </p:cNvPr>
          <p:cNvSpPr/>
          <p:nvPr/>
        </p:nvSpPr>
        <p:spPr>
          <a:xfrm>
            <a:off x="4789570" y="3468154"/>
            <a:ext cx="1014472" cy="101447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85CB3B0-D67B-217B-5C53-F1674049A3A9}"/>
              </a:ext>
            </a:extLst>
          </p:cNvPr>
          <p:cNvSpPr/>
          <p:nvPr/>
        </p:nvSpPr>
        <p:spPr>
          <a:xfrm>
            <a:off x="3364690" y="2234025"/>
            <a:ext cx="1014472" cy="101447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46" y="494703"/>
            <a:ext cx="4102448" cy="1158014"/>
          </a:xfrm>
        </p:spPr>
        <p:txBody>
          <a:bodyPr/>
          <a:lstStyle/>
          <a:p>
            <a:r>
              <a:rPr lang="en-US" dirty="0"/>
              <a:t>Team Contributions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DA0AE-9933-A7B9-AE2B-01BA3560180A}"/>
              </a:ext>
            </a:extLst>
          </p:cNvPr>
          <p:cNvGrpSpPr/>
          <p:nvPr/>
        </p:nvGrpSpPr>
        <p:grpSpPr>
          <a:xfrm>
            <a:off x="5611719" y="3581322"/>
            <a:ext cx="3413748" cy="907046"/>
            <a:chOff x="5611719" y="3581322"/>
            <a:chExt cx="3413748" cy="907046"/>
          </a:xfrm>
        </p:grpSpPr>
        <p:sp>
          <p:nvSpPr>
            <p:cNvPr id="242" name="Marcador de texto 39">
              <a:extLst>
                <a:ext uri="{FF2B5EF4-FFF2-40B4-BE49-F238E27FC236}">
                  <a16:creationId xmlns:a16="http://schemas.microsoft.com/office/drawing/2014/main" id="{A4FD97D3-CF3B-38C8-30D1-F5139F790610}"/>
                </a:ext>
              </a:extLst>
            </p:cNvPr>
            <p:cNvSpPr txBox="1">
              <a:spLocks/>
            </p:cNvSpPr>
            <p:nvPr/>
          </p:nvSpPr>
          <p:spPr>
            <a:xfrm>
              <a:off x="5611719" y="3581322"/>
              <a:ext cx="3413748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800" dirty="0">
                  <a:latin typeface="Staatliches" pitchFamily="2" charset="0"/>
                </a:rPr>
                <a:t>MOUSSAOUI MERIEM NADA</a:t>
              </a:r>
            </a:p>
          </p:txBody>
        </p:sp>
        <p:sp>
          <p:nvSpPr>
            <p:cNvPr id="245" name="Marcador de texto 37">
              <a:extLst>
                <a:ext uri="{FF2B5EF4-FFF2-40B4-BE49-F238E27FC236}">
                  <a16:creationId xmlns:a16="http://schemas.microsoft.com/office/drawing/2014/main" id="{F4C5F402-079B-DB67-5FCC-A2FCAD5A9859}"/>
                </a:ext>
              </a:extLst>
            </p:cNvPr>
            <p:cNvSpPr txBox="1">
              <a:spLocks/>
            </p:cNvSpPr>
            <p:nvPr/>
          </p:nvSpPr>
          <p:spPr>
            <a:xfrm>
              <a:off x="6440748" y="3975048"/>
              <a:ext cx="1948012" cy="51332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>
                  <a:latin typeface="Manrope Medium"/>
                </a:rPr>
                <a:t>232331432803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F71905-5038-6FA7-58A6-70C731376545}"/>
              </a:ext>
            </a:extLst>
          </p:cNvPr>
          <p:cNvGrpSpPr/>
          <p:nvPr/>
        </p:nvGrpSpPr>
        <p:grpSpPr>
          <a:xfrm>
            <a:off x="5870313" y="2336144"/>
            <a:ext cx="2730267" cy="911693"/>
            <a:chOff x="5826137" y="2442120"/>
            <a:chExt cx="2730267" cy="911693"/>
          </a:xfrm>
        </p:grpSpPr>
        <p:sp>
          <p:nvSpPr>
            <p:cNvPr id="249" name="Marcador de texto 39">
              <a:extLst>
                <a:ext uri="{FF2B5EF4-FFF2-40B4-BE49-F238E27FC236}">
                  <a16:creationId xmlns:a16="http://schemas.microsoft.com/office/drawing/2014/main" id="{0486FC55-82EA-55C7-F3FF-0C524744A462}"/>
                </a:ext>
              </a:extLst>
            </p:cNvPr>
            <p:cNvSpPr txBox="1">
              <a:spLocks/>
            </p:cNvSpPr>
            <p:nvPr/>
          </p:nvSpPr>
          <p:spPr>
            <a:xfrm>
              <a:off x="5826137" y="2442120"/>
              <a:ext cx="2730267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latin typeface="Staatliches" pitchFamily="2" charset="0"/>
                </a:rPr>
                <a:t>DAHDAH LETICIA</a:t>
              </a:r>
            </a:p>
          </p:txBody>
        </p:sp>
        <p:sp>
          <p:nvSpPr>
            <p:cNvPr id="252" name="Marcador de texto 37">
              <a:extLst>
                <a:ext uri="{FF2B5EF4-FFF2-40B4-BE49-F238E27FC236}">
                  <a16:creationId xmlns:a16="http://schemas.microsoft.com/office/drawing/2014/main" id="{D35FC499-D1FF-0D12-3FC9-EDCD6F6CD84F}"/>
                </a:ext>
              </a:extLst>
            </p:cNvPr>
            <p:cNvSpPr txBox="1">
              <a:spLocks/>
            </p:cNvSpPr>
            <p:nvPr/>
          </p:nvSpPr>
          <p:spPr>
            <a:xfrm>
              <a:off x="5921659" y="2840493"/>
              <a:ext cx="1817329" cy="513320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b="1" dirty="0"/>
                <a:t>232331425902 </a:t>
              </a:r>
              <a:endParaRPr lang="en-US" sz="1400" b="1" dirty="0"/>
            </a:p>
          </p:txBody>
        </p:sp>
      </p:grpSp>
      <p:sp>
        <p:nvSpPr>
          <p:cNvPr id="273" name="Google Shape;9139;p18">
            <a:extLst>
              <a:ext uri="{FF2B5EF4-FFF2-40B4-BE49-F238E27FC236}">
                <a16:creationId xmlns:a16="http://schemas.microsoft.com/office/drawing/2014/main" id="{6501E360-A1EE-2472-A82B-6462E7B79D4D}"/>
              </a:ext>
            </a:extLst>
          </p:cNvPr>
          <p:cNvSpPr/>
          <p:nvPr/>
        </p:nvSpPr>
        <p:spPr>
          <a:xfrm>
            <a:off x="3646119" y="2515756"/>
            <a:ext cx="451614" cy="451010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Google Shape;9149;p18">
            <a:extLst>
              <a:ext uri="{FF2B5EF4-FFF2-40B4-BE49-F238E27FC236}">
                <a16:creationId xmlns:a16="http://schemas.microsoft.com/office/drawing/2014/main" id="{0039A9A7-7580-EA1C-AFB0-D941ABE566A7}"/>
              </a:ext>
            </a:extLst>
          </p:cNvPr>
          <p:cNvSpPr/>
          <p:nvPr/>
        </p:nvSpPr>
        <p:spPr>
          <a:xfrm>
            <a:off x="3649891" y="3753946"/>
            <a:ext cx="444070" cy="442888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75" name="Google Shape;9220;p18">
            <a:extLst>
              <a:ext uri="{FF2B5EF4-FFF2-40B4-BE49-F238E27FC236}">
                <a16:creationId xmlns:a16="http://schemas.microsoft.com/office/drawing/2014/main" id="{AFF044BB-B676-9852-16E2-3763B130A1FF}"/>
              </a:ext>
            </a:extLst>
          </p:cNvPr>
          <p:cNvGrpSpPr/>
          <p:nvPr/>
        </p:nvGrpSpPr>
        <p:grpSpPr>
          <a:xfrm>
            <a:off x="5071319" y="2515756"/>
            <a:ext cx="450974" cy="451010"/>
            <a:chOff x="-49048250" y="2316775"/>
            <a:chExt cx="300100" cy="300125"/>
          </a:xfrm>
        </p:grpSpPr>
        <p:sp>
          <p:nvSpPr>
            <p:cNvPr id="276" name="Google Shape;9221;p18">
              <a:extLst>
                <a:ext uri="{FF2B5EF4-FFF2-40B4-BE49-F238E27FC236}">
                  <a16:creationId xmlns:a16="http://schemas.microsoft.com/office/drawing/2014/main" id="{A12B50EF-2B8E-919C-44C4-4EAC1A133B81}"/>
                </a:ext>
              </a:extLst>
            </p:cNvPr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9222;p18">
              <a:extLst>
                <a:ext uri="{FF2B5EF4-FFF2-40B4-BE49-F238E27FC236}">
                  <a16:creationId xmlns:a16="http://schemas.microsoft.com/office/drawing/2014/main" id="{AC88654C-049B-EDEF-25AA-5EEB861A771C}"/>
                </a:ext>
              </a:extLst>
            </p:cNvPr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9223;p18">
              <a:extLst>
                <a:ext uri="{FF2B5EF4-FFF2-40B4-BE49-F238E27FC236}">
                  <a16:creationId xmlns:a16="http://schemas.microsoft.com/office/drawing/2014/main" id="{E70FBA8A-3EE9-7203-F80E-E9A2ACF9DB63}"/>
                </a:ext>
              </a:extLst>
            </p:cNvPr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9224;p18">
              <a:extLst>
                <a:ext uri="{FF2B5EF4-FFF2-40B4-BE49-F238E27FC236}">
                  <a16:creationId xmlns:a16="http://schemas.microsoft.com/office/drawing/2014/main" id="{F9334723-BE6F-1E05-9AA8-B44FA89A3228}"/>
                </a:ext>
              </a:extLst>
            </p:cNvPr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9243;p18">
            <a:extLst>
              <a:ext uri="{FF2B5EF4-FFF2-40B4-BE49-F238E27FC236}">
                <a16:creationId xmlns:a16="http://schemas.microsoft.com/office/drawing/2014/main" id="{F2360AB2-0245-5DE2-A99E-0DF87A47453F}"/>
              </a:ext>
            </a:extLst>
          </p:cNvPr>
          <p:cNvSpPr/>
          <p:nvPr/>
        </p:nvSpPr>
        <p:spPr>
          <a:xfrm>
            <a:off x="5098025" y="3749904"/>
            <a:ext cx="397562" cy="450972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D5C16-1234-F5AD-ABC2-64DF9199B831}"/>
              </a:ext>
            </a:extLst>
          </p:cNvPr>
          <p:cNvGrpSpPr/>
          <p:nvPr/>
        </p:nvGrpSpPr>
        <p:grpSpPr>
          <a:xfrm>
            <a:off x="969817" y="3581322"/>
            <a:ext cx="2428703" cy="812331"/>
            <a:chOff x="969817" y="3581322"/>
            <a:chExt cx="2428703" cy="812331"/>
          </a:xfrm>
        </p:grpSpPr>
        <p:sp>
          <p:nvSpPr>
            <p:cNvPr id="251" name="Marcador de texto 39">
              <a:extLst>
                <a:ext uri="{FF2B5EF4-FFF2-40B4-BE49-F238E27FC236}">
                  <a16:creationId xmlns:a16="http://schemas.microsoft.com/office/drawing/2014/main" id="{E5B78DF1-B83A-22D8-1AF1-A84FA324F7CC}"/>
                </a:ext>
              </a:extLst>
            </p:cNvPr>
            <p:cNvSpPr txBox="1">
              <a:spLocks/>
            </p:cNvSpPr>
            <p:nvPr/>
          </p:nvSpPr>
          <p:spPr>
            <a:xfrm>
              <a:off x="969817" y="3581322"/>
              <a:ext cx="2376748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800" dirty="0">
                  <a:latin typeface="Staatliches" pitchFamily="2" charset="0"/>
                </a:rPr>
                <a:t>LOUAIL WISSAM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BDB561-83A2-0C82-BB9A-AD5DE090E374}"/>
                </a:ext>
              </a:extLst>
            </p:cNvPr>
            <p:cNvSpPr txBox="1"/>
            <p:nvPr/>
          </p:nvSpPr>
          <p:spPr>
            <a:xfrm>
              <a:off x="1500921" y="3978155"/>
              <a:ext cx="189759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100" b="1" i="0" dirty="0">
                  <a:effectLst/>
                  <a:latin typeface="Manrope Medium"/>
                </a:rPr>
                <a:t>232331500218 </a:t>
              </a:r>
              <a:endParaRPr lang="en-US" sz="2100" b="1" dirty="0">
                <a:latin typeface="Manrope Medium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EAFE4-D08C-465E-6EA4-D67D56E3F0CB}"/>
              </a:ext>
            </a:extLst>
          </p:cNvPr>
          <p:cNvGrpSpPr/>
          <p:nvPr/>
        </p:nvGrpSpPr>
        <p:grpSpPr>
          <a:xfrm>
            <a:off x="-250074" y="2428952"/>
            <a:ext cx="3526902" cy="811305"/>
            <a:chOff x="-250074" y="2428952"/>
            <a:chExt cx="3526902" cy="811305"/>
          </a:xfrm>
        </p:grpSpPr>
        <p:sp>
          <p:nvSpPr>
            <p:cNvPr id="253" name="Marcador de texto 39">
              <a:extLst>
                <a:ext uri="{FF2B5EF4-FFF2-40B4-BE49-F238E27FC236}">
                  <a16:creationId xmlns:a16="http://schemas.microsoft.com/office/drawing/2014/main" id="{3F405836-65D4-7BA6-9BB4-4A6C281A5A21}"/>
                </a:ext>
              </a:extLst>
            </p:cNvPr>
            <p:cNvSpPr txBox="1">
              <a:spLocks/>
            </p:cNvSpPr>
            <p:nvPr/>
          </p:nvSpPr>
          <p:spPr>
            <a:xfrm>
              <a:off x="-250074" y="2428952"/>
              <a:ext cx="3526902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800" dirty="0">
                  <a:latin typeface="Staatliches" pitchFamily="2" charset="0"/>
                </a:rPr>
                <a:t>ZIANE FATIMA ZOHRA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3C1656-44CB-33DA-6DBC-C08F5EE4601B}"/>
                </a:ext>
              </a:extLst>
            </p:cNvPr>
            <p:cNvSpPr txBox="1"/>
            <p:nvPr/>
          </p:nvSpPr>
          <p:spPr>
            <a:xfrm>
              <a:off x="1002593" y="2824759"/>
              <a:ext cx="208034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100" b="1" i="0" dirty="0">
                  <a:effectLst/>
                  <a:latin typeface="Manrope Medium"/>
                </a:rPr>
                <a:t>232337422719 </a:t>
              </a:r>
              <a:endParaRPr lang="en-US" sz="2100" b="1" dirty="0">
                <a:latin typeface="Manrop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19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35802E-6 L 0.01598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2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1" grpId="0" animBg="1"/>
          <p:bldP spid="15" grpId="0" animBg="1"/>
          <p:bldP spid="16" grpId="0" animBg="1"/>
          <p:bldP spid="13" grpId="0" animBg="1"/>
          <p:bldP spid="11" grpId="0" animBg="1"/>
          <p:bldP spid="4" grpId="0"/>
          <p:bldP spid="273" grpId="0" animBg="1"/>
          <p:bldP spid="274" grpId="0" animBg="1"/>
          <p:bldP spid="28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35802E-6 L 0.01598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2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1" grpId="0" animBg="1"/>
          <p:bldP spid="15" grpId="0" animBg="1"/>
          <p:bldP spid="16" grpId="0" animBg="1"/>
          <p:bldP spid="13" grpId="0" animBg="1"/>
          <p:bldP spid="11" grpId="0" animBg="1"/>
          <p:bldP spid="4" grpId="0"/>
          <p:bldP spid="273" grpId="0" animBg="1"/>
          <p:bldP spid="274" grpId="0" animBg="1"/>
          <p:bldP spid="280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0A5D9-4743-ADD4-9304-7DECB6AE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9A1CFC1A-6172-1EDF-84A3-8A7ECC975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0469A97A-D0C8-6416-0BC2-38A03520D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6F8C340F-8300-1755-12A0-111E59B7EA60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29342B5-A229-62B6-C423-15AB0DE10605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E9302CC-D24E-E0A5-D36F-25DA74C5D7C3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5D7E407-030A-841D-95C0-046034B689B7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67C4E7B-A5DA-50C4-3AA2-D08B9C5E0EE4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E0087EA-40DB-1384-3D20-5366D105A508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2728AB0-0D30-D0E5-5BAD-55801070ED53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88E3E22-AD7C-0BE7-2D1B-795BAD080D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538552C-0B4C-8C12-C4B3-4B40D0940F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8412AE52-0F58-DC28-21C7-1EBF5FF378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14629B7-5940-64C4-1E8E-84BA20D680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D3199DB1-F6D2-8A98-195D-D0819888E1C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2A534A7-33DE-224F-0B86-D8E3A428A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D79E4ED7-6A63-D6D1-DA84-AD9B16BAC0F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7067" r="23582" b="7841"/>
          <a:stretch/>
        </p:blipFill>
        <p:spPr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411C4FA2-C1FD-CF25-10A6-556E73C4CA3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2145A11E-62BF-881E-72FF-2D3EC11CEA2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8CD1C06D-F91D-4991-B351-4C578559749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D08C18-079B-CA06-13A5-E6534BC4291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FAABAF56-5A59-C9CE-080E-12279DD2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663" y="237403"/>
            <a:ext cx="5806440" cy="2848865"/>
          </a:xfrm>
        </p:spPr>
        <p:txBody>
          <a:bodyPr/>
          <a:lstStyle/>
          <a:p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2010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9379ABD-BE92-CD49-C95B-4B08C69D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H="1" flipV="1">
            <a:off x="8271392" y="-71432"/>
            <a:ext cx="1009571" cy="802102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-38101" y="3556862"/>
            <a:ext cx="969818" cy="16247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229" y="606311"/>
            <a:ext cx="4511542" cy="1158014"/>
          </a:xfrm>
        </p:spPr>
        <p:txBody>
          <a:bodyPr/>
          <a:lstStyle/>
          <a:p>
            <a:r>
              <a:rPr lang="en-US" sz="6600" dirty="0"/>
              <a:t>Introduction</a:t>
            </a:r>
          </a:p>
        </p:txBody>
      </p:sp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709E8D6D-25DC-E418-E192-3A4B320EFC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750134"/>
            <a:ext cx="1097627" cy="5447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977BB8F-901A-F6AE-6347-F64054F0CE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7198556" y="3668342"/>
            <a:ext cx="2286955" cy="1134961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578313-A2E3-E4CA-0D26-0E3509011D6B}"/>
              </a:ext>
            </a:extLst>
          </p:cNvPr>
          <p:cNvSpPr txBox="1"/>
          <p:nvPr/>
        </p:nvSpPr>
        <p:spPr>
          <a:xfrm>
            <a:off x="2989446" y="1399646"/>
            <a:ext cx="485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Cabinet Médical App?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70E1FF2-3FFE-5B41-8688-441D449A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73" y="3231453"/>
            <a:ext cx="28544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Offers a user-friendly interface for healthcare professionals.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2BC81-120A-2F50-5CA3-F4D54915CF9E}"/>
              </a:ext>
            </a:extLst>
          </p:cNvPr>
          <p:cNvSpPr txBox="1"/>
          <p:nvPr/>
        </p:nvSpPr>
        <p:spPr>
          <a:xfrm>
            <a:off x="459701" y="3224393"/>
            <a:ext cx="339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 Medium"/>
              </a:rPr>
              <a:t> A Flutter-based application designed to manage patient records, appointments, and files.</a:t>
            </a:r>
            <a:endParaRPr lang="en-US" dirty="0">
              <a:latin typeface="Manrope Medium"/>
            </a:endParaRPr>
          </a:p>
        </p:txBody>
      </p:sp>
      <p:pic>
        <p:nvPicPr>
          <p:cNvPr id="24" name="Picture 23" descr="A computer with a magnifying glass&#10;&#10;Description automatically generated">
            <a:extLst>
              <a:ext uri="{FF2B5EF4-FFF2-40B4-BE49-F238E27FC236}">
                <a16:creationId xmlns:a16="http://schemas.microsoft.com/office/drawing/2014/main" id="{CBF85578-98E1-453F-5747-525A842A8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31" y="2008908"/>
            <a:ext cx="1045038" cy="1045038"/>
          </a:xfrm>
          <a:prstGeom prst="rect">
            <a:avLst/>
          </a:prstGeom>
        </p:spPr>
      </p:pic>
      <p:pic>
        <p:nvPicPr>
          <p:cNvPr id="30" name="Picture 29" descr="A stethoscope around a globe&#10;&#10;Description automatically generated">
            <a:extLst>
              <a:ext uri="{FF2B5EF4-FFF2-40B4-BE49-F238E27FC236}">
                <a16:creationId xmlns:a16="http://schemas.microsoft.com/office/drawing/2014/main" id="{03814986-53D4-CF37-1CE2-4908A28C45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78" y="2035542"/>
            <a:ext cx="1045038" cy="1045038"/>
          </a:xfrm>
          <a:prstGeom prst="rect">
            <a:avLst/>
          </a:prstGeom>
        </p:spPr>
      </p:pic>
      <p:grpSp>
        <p:nvGrpSpPr>
          <p:cNvPr id="31" name="Google Shape;1620;p58">
            <a:extLst>
              <a:ext uri="{FF2B5EF4-FFF2-40B4-BE49-F238E27FC236}">
                <a16:creationId xmlns:a16="http://schemas.microsoft.com/office/drawing/2014/main" id="{2D296721-50B3-4D68-0FDC-33034EDA9E98}"/>
              </a:ext>
            </a:extLst>
          </p:cNvPr>
          <p:cNvGrpSpPr/>
          <p:nvPr/>
        </p:nvGrpSpPr>
        <p:grpSpPr>
          <a:xfrm>
            <a:off x="7179287" y="1386003"/>
            <a:ext cx="1485299" cy="3046825"/>
            <a:chOff x="5036739" y="1175999"/>
            <a:chExt cx="1565663" cy="3046825"/>
          </a:xfrm>
        </p:grpSpPr>
        <p:grpSp>
          <p:nvGrpSpPr>
            <p:cNvPr id="32" name="Google Shape;1621;p58">
              <a:extLst>
                <a:ext uri="{FF2B5EF4-FFF2-40B4-BE49-F238E27FC236}">
                  <a16:creationId xmlns:a16="http://schemas.microsoft.com/office/drawing/2014/main" id="{EC2DC409-19DD-018E-0DBF-5D0887072159}"/>
                </a:ext>
              </a:extLst>
            </p:cNvPr>
            <p:cNvGrpSpPr/>
            <p:nvPr/>
          </p:nvGrpSpPr>
          <p:grpSpPr>
            <a:xfrm>
              <a:off x="5591402" y="1267979"/>
              <a:ext cx="456105" cy="31895"/>
              <a:chOff x="767900" y="1150025"/>
              <a:chExt cx="854450" cy="59750"/>
            </a:xfrm>
          </p:grpSpPr>
          <p:sp>
            <p:nvSpPr>
              <p:cNvPr id="53" name="Google Shape;1622;p58">
                <a:extLst>
                  <a:ext uri="{FF2B5EF4-FFF2-40B4-BE49-F238E27FC236}">
                    <a16:creationId xmlns:a16="http://schemas.microsoft.com/office/drawing/2014/main" id="{F4834607-9BE9-0C9E-EC7B-0A6FC828C1F3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23;p58">
                <a:extLst>
                  <a:ext uri="{FF2B5EF4-FFF2-40B4-BE49-F238E27FC236}">
                    <a16:creationId xmlns:a16="http://schemas.microsoft.com/office/drawing/2014/main" id="{1AEF4087-AB67-11AD-3B39-7A6F529D4863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24;p58">
                <a:extLst>
                  <a:ext uri="{FF2B5EF4-FFF2-40B4-BE49-F238E27FC236}">
                    <a16:creationId xmlns:a16="http://schemas.microsoft.com/office/drawing/2014/main" id="{91D79079-2500-6F3A-E026-78EE1B8E9A90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5;p58">
                <a:extLst>
                  <a:ext uri="{FF2B5EF4-FFF2-40B4-BE49-F238E27FC236}">
                    <a16:creationId xmlns:a16="http://schemas.microsoft.com/office/drawing/2014/main" id="{7B2798D8-595C-36BF-A133-1340CDFFE06E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6;p58">
                <a:extLst>
                  <a:ext uri="{FF2B5EF4-FFF2-40B4-BE49-F238E27FC236}">
                    <a16:creationId xmlns:a16="http://schemas.microsoft.com/office/drawing/2014/main" id="{999B2DD0-4C82-8AD2-C780-1AE529C37F43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7;p58">
                <a:extLst>
                  <a:ext uri="{FF2B5EF4-FFF2-40B4-BE49-F238E27FC236}">
                    <a16:creationId xmlns:a16="http://schemas.microsoft.com/office/drawing/2014/main" id="{900C3ED0-191C-2634-B12E-C2C779A0305F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8;p58">
                <a:extLst>
                  <a:ext uri="{FF2B5EF4-FFF2-40B4-BE49-F238E27FC236}">
                    <a16:creationId xmlns:a16="http://schemas.microsoft.com/office/drawing/2014/main" id="{046DCCD9-323F-8C1B-49CC-92A63C4B04ED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9;p58">
                <a:extLst>
                  <a:ext uri="{FF2B5EF4-FFF2-40B4-BE49-F238E27FC236}">
                    <a16:creationId xmlns:a16="http://schemas.microsoft.com/office/drawing/2014/main" id="{3AB05113-729A-7C8F-14BF-770D82215739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30;p58">
                <a:extLst>
                  <a:ext uri="{FF2B5EF4-FFF2-40B4-BE49-F238E27FC236}">
                    <a16:creationId xmlns:a16="http://schemas.microsoft.com/office/drawing/2014/main" id="{4B3B5BDB-2611-8216-DD53-48852AFEC701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31;p58">
                <a:extLst>
                  <a:ext uri="{FF2B5EF4-FFF2-40B4-BE49-F238E27FC236}">
                    <a16:creationId xmlns:a16="http://schemas.microsoft.com/office/drawing/2014/main" id="{CFBD7F0F-A0C9-22FA-AEAF-6F8FD9A63B70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632;p58">
              <a:extLst>
                <a:ext uri="{FF2B5EF4-FFF2-40B4-BE49-F238E27FC236}">
                  <a16:creationId xmlns:a16="http://schemas.microsoft.com/office/drawing/2014/main" id="{F6024770-AC47-0B56-CD3D-A5E25C1D9D84}"/>
                </a:ext>
              </a:extLst>
            </p:cNvPr>
            <p:cNvGrpSpPr/>
            <p:nvPr/>
          </p:nvGrpSpPr>
          <p:grpSpPr>
            <a:xfrm>
              <a:off x="5591673" y="1267985"/>
              <a:ext cx="456191" cy="31901"/>
              <a:chOff x="767900" y="1150025"/>
              <a:chExt cx="854450" cy="59750"/>
            </a:xfrm>
          </p:grpSpPr>
          <p:sp>
            <p:nvSpPr>
              <p:cNvPr id="43" name="Google Shape;1633;p58">
                <a:extLst>
                  <a:ext uri="{FF2B5EF4-FFF2-40B4-BE49-F238E27FC236}">
                    <a16:creationId xmlns:a16="http://schemas.microsoft.com/office/drawing/2014/main" id="{DE355A67-CAC6-36C3-5510-A86BA0E2597F}"/>
                  </a:ext>
                </a:extLst>
              </p:cNvPr>
              <p:cNvSpPr/>
              <p:nvPr/>
            </p:nvSpPr>
            <p:spPr>
              <a:xfrm>
                <a:off x="970225" y="1150025"/>
                <a:ext cx="4571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2390" extrusionOk="0">
                    <a:moveTo>
                      <a:pt x="1610" y="0"/>
                    </a:moveTo>
                    <a:cubicBezTo>
                      <a:pt x="1" y="0"/>
                      <a:pt x="1" y="2341"/>
                      <a:pt x="1610" y="2389"/>
                    </a:cubicBezTo>
                    <a:lnTo>
                      <a:pt x="16724" y="2389"/>
                    </a:lnTo>
                    <a:cubicBezTo>
                      <a:pt x="18284" y="2341"/>
                      <a:pt x="18284" y="0"/>
                      <a:pt x="16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34;p58">
                <a:extLst>
                  <a:ext uri="{FF2B5EF4-FFF2-40B4-BE49-F238E27FC236}">
                    <a16:creationId xmlns:a16="http://schemas.microsoft.com/office/drawing/2014/main" id="{4C36AA5A-4AB4-E05B-945E-FF697F3719EB}"/>
                  </a:ext>
                </a:extLst>
              </p:cNvPr>
              <p:cNvSpPr/>
              <p:nvPr/>
            </p:nvSpPr>
            <p:spPr>
              <a:xfrm>
                <a:off x="992175" y="1161000"/>
                <a:ext cx="4144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6578" h="1512" extrusionOk="0">
                    <a:moveTo>
                      <a:pt x="732" y="0"/>
                    </a:moveTo>
                    <a:cubicBezTo>
                      <a:pt x="293" y="0"/>
                      <a:pt x="0" y="341"/>
                      <a:pt x="0" y="732"/>
                    </a:cubicBezTo>
                    <a:cubicBezTo>
                      <a:pt x="0" y="1170"/>
                      <a:pt x="293" y="1512"/>
                      <a:pt x="732" y="1512"/>
                    </a:cubicBezTo>
                    <a:lnTo>
                      <a:pt x="15846" y="1512"/>
                    </a:lnTo>
                    <a:cubicBezTo>
                      <a:pt x="16236" y="1512"/>
                      <a:pt x="16577" y="1170"/>
                      <a:pt x="16577" y="732"/>
                    </a:cubicBezTo>
                    <a:cubicBezTo>
                      <a:pt x="16577" y="341"/>
                      <a:pt x="16236" y="0"/>
                      <a:pt x="15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35;p58">
                <a:extLst>
                  <a:ext uri="{FF2B5EF4-FFF2-40B4-BE49-F238E27FC236}">
                    <a16:creationId xmlns:a16="http://schemas.microsoft.com/office/drawing/2014/main" id="{7A0B1CA4-77CC-7A11-BF3F-078EE7C7AA72}"/>
                  </a:ext>
                </a:extLst>
              </p:cNvPr>
              <p:cNvSpPr/>
              <p:nvPr/>
            </p:nvSpPr>
            <p:spPr>
              <a:xfrm>
                <a:off x="767900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119"/>
                      <a:pt x="537" y="2386"/>
                      <a:pt x="1561" y="2386"/>
                    </a:cubicBezTo>
                    <a:cubicBezTo>
                      <a:pt x="2243" y="2338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36;p58">
                <a:extLst>
                  <a:ext uri="{FF2B5EF4-FFF2-40B4-BE49-F238E27FC236}">
                    <a16:creationId xmlns:a16="http://schemas.microsoft.com/office/drawing/2014/main" id="{9A1B2468-40B4-1CF3-48AE-AC0D72E009FF}"/>
                  </a:ext>
                </a:extLst>
              </p:cNvPr>
              <p:cNvSpPr/>
              <p:nvPr/>
            </p:nvSpPr>
            <p:spPr>
              <a:xfrm>
                <a:off x="782525" y="1161000"/>
                <a:ext cx="426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98" extrusionOk="0">
                    <a:moveTo>
                      <a:pt x="976" y="0"/>
                    </a:moveTo>
                    <a:cubicBezTo>
                      <a:pt x="342" y="0"/>
                      <a:pt x="1" y="780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414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37;p58">
                <a:extLst>
                  <a:ext uri="{FF2B5EF4-FFF2-40B4-BE49-F238E27FC236}">
                    <a16:creationId xmlns:a16="http://schemas.microsoft.com/office/drawing/2014/main" id="{12FBA806-4518-8302-EFEC-E30E2BB9C902}"/>
                  </a:ext>
                </a:extLst>
              </p:cNvPr>
              <p:cNvSpPr/>
              <p:nvPr/>
            </p:nvSpPr>
            <p:spPr>
              <a:xfrm>
                <a:off x="8763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40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1" y="1119"/>
                      <a:pt x="537" y="2386"/>
                      <a:pt x="1561" y="2386"/>
                    </a:cubicBezTo>
                    <a:cubicBezTo>
                      <a:pt x="2195" y="2386"/>
                      <a:pt x="2731" y="1850"/>
                      <a:pt x="2731" y="1168"/>
                    </a:cubicBezTo>
                    <a:cubicBezTo>
                      <a:pt x="2731" y="471"/>
                      <a:pt x="2145" y="0"/>
                      <a:pt x="1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38;p58">
                <a:extLst>
                  <a:ext uri="{FF2B5EF4-FFF2-40B4-BE49-F238E27FC236}">
                    <a16:creationId xmlns:a16="http://schemas.microsoft.com/office/drawing/2014/main" id="{8D0DC849-02A1-E564-7C09-9E3CA2B6BED4}"/>
                  </a:ext>
                </a:extLst>
              </p:cNvPr>
              <p:cNvSpPr/>
              <p:nvPr/>
            </p:nvSpPr>
            <p:spPr>
              <a:xfrm>
                <a:off x="891000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40" y="1268"/>
                    </a:cubicBezTo>
                    <a:cubicBezTo>
                      <a:pt x="598" y="1426"/>
                      <a:pt x="788" y="1497"/>
                      <a:pt x="971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39;p58">
                <a:extLst>
                  <a:ext uri="{FF2B5EF4-FFF2-40B4-BE49-F238E27FC236}">
                    <a16:creationId xmlns:a16="http://schemas.microsoft.com/office/drawing/2014/main" id="{4D5FD3DA-38BC-FDFB-EABC-3567E54AC1DF}"/>
                  </a:ext>
                </a:extLst>
              </p:cNvPr>
              <p:cNvSpPr/>
              <p:nvPr/>
            </p:nvSpPr>
            <p:spPr>
              <a:xfrm>
                <a:off x="1554075" y="1150100"/>
                <a:ext cx="6827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387" extrusionOk="0">
                    <a:moveTo>
                      <a:pt x="1539" y="0"/>
                    </a:moveTo>
                    <a:cubicBezTo>
                      <a:pt x="1255" y="0"/>
                      <a:pt x="966" y="105"/>
                      <a:pt x="732" y="339"/>
                    </a:cubicBezTo>
                    <a:cubicBezTo>
                      <a:pt x="0" y="1070"/>
                      <a:pt x="488" y="2338"/>
                      <a:pt x="1512" y="2386"/>
                    </a:cubicBezTo>
                    <a:cubicBezTo>
                      <a:pt x="2194" y="2386"/>
                      <a:pt x="2731" y="1850"/>
                      <a:pt x="2731" y="1168"/>
                    </a:cubicBezTo>
                    <a:cubicBezTo>
                      <a:pt x="2731" y="471"/>
                      <a:pt x="2144" y="0"/>
                      <a:pt x="15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40;p58">
                <a:extLst>
                  <a:ext uri="{FF2B5EF4-FFF2-40B4-BE49-F238E27FC236}">
                    <a16:creationId xmlns:a16="http://schemas.microsoft.com/office/drawing/2014/main" id="{0D1AB74C-EDDC-9A7D-5819-9A6B512DF004}"/>
                  </a:ext>
                </a:extLst>
              </p:cNvPr>
              <p:cNvSpPr/>
              <p:nvPr/>
            </p:nvSpPr>
            <p:spPr>
              <a:xfrm>
                <a:off x="1567475" y="1161000"/>
                <a:ext cx="427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98" extrusionOk="0">
                    <a:moveTo>
                      <a:pt x="976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0" y="1497"/>
                      <a:pt x="986" y="1497"/>
                    </a:cubicBezTo>
                    <a:cubicBezTo>
                      <a:pt x="1352" y="1497"/>
                      <a:pt x="1707" y="1192"/>
                      <a:pt x="1707" y="732"/>
                    </a:cubicBezTo>
                    <a:cubicBezTo>
                      <a:pt x="1707" y="341"/>
                      <a:pt x="1366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41;p58">
                <a:extLst>
                  <a:ext uri="{FF2B5EF4-FFF2-40B4-BE49-F238E27FC236}">
                    <a16:creationId xmlns:a16="http://schemas.microsoft.com/office/drawing/2014/main" id="{CD566F11-3E1D-946F-AE9C-3D20A6539618}"/>
                  </a:ext>
                </a:extLst>
              </p:cNvPr>
              <p:cNvSpPr/>
              <p:nvPr/>
            </p:nvSpPr>
            <p:spPr>
              <a:xfrm>
                <a:off x="1444375" y="1150100"/>
                <a:ext cx="69500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2387" extrusionOk="0">
                    <a:moveTo>
                      <a:pt x="1573" y="0"/>
                    </a:moveTo>
                    <a:cubicBezTo>
                      <a:pt x="1281" y="0"/>
                      <a:pt x="981" y="105"/>
                      <a:pt x="732" y="339"/>
                    </a:cubicBezTo>
                    <a:cubicBezTo>
                      <a:pt x="0" y="1119"/>
                      <a:pt x="537" y="2338"/>
                      <a:pt x="1609" y="2386"/>
                    </a:cubicBezTo>
                    <a:cubicBezTo>
                      <a:pt x="2243" y="2386"/>
                      <a:pt x="2780" y="1850"/>
                      <a:pt x="2780" y="1168"/>
                    </a:cubicBezTo>
                    <a:cubicBezTo>
                      <a:pt x="2780" y="471"/>
                      <a:pt x="2193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42;p58">
                <a:extLst>
                  <a:ext uri="{FF2B5EF4-FFF2-40B4-BE49-F238E27FC236}">
                    <a16:creationId xmlns:a16="http://schemas.microsoft.com/office/drawing/2014/main" id="{2C67B576-6046-6CFC-9734-2E1661D79AB0}"/>
                  </a:ext>
                </a:extLst>
              </p:cNvPr>
              <p:cNvSpPr/>
              <p:nvPr/>
            </p:nvSpPr>
            <p:spPr>
              <a:xfrm>
                <a:off x="1459000" y="1161000"/>
                <a:ext cx="439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98" extrusionOk="0">
                    <a:moveTo>
                      <a:pt x="1024" y="0"/>
                    </a:moveTo>
                    <a:cubicBezTo>
                      <a:pt x="342" y="0"/>
                      <a:pt x="1" y="829"/>
                      <a:pt x="488" y="1268"/>
                    </a:cubicBezTo>
                    <a:cubicBezTo>
                      <a:pt x="631" y="1426"/>
                      <a:pt x="815" y="1497"/>
                      <a:pt x="998" y="1497"/>
                    </a:cubicBezTo>
                    <a:cubicBezTo>
                      <a:pt x="1378" y="1497"/>
                      <a:pt x="1756" y="1192"/>
                      <a:pt x="1756" y="732"/>
                    </a:cubicBezTo>
                    <a:cubicBezTo>
                      <a:pt x="1756" y="341"/>
                      <a:pt x="1414" y="0"/>
                      <a:pt x="10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643;p58">
              <a:extLst>
                <a:ext uri="{FF2B5EF4-FFF2-40B4-BE49-F238E27FC236}">
                  <a16:creationId xmlns:a16="http://schemas.microsoft.com/office/drawing/2014/main" id="{19875FA6-1876-3374-3571-7FCE7ECEF985}"/>
                </a:ext>
              </a:extLst>
            </p:cNvPr>
            <p:cNvGrpSpPr/>
            <p:nvPr/>
          </p:nvGrpSpPr>
          <p:grpSpPr>
            <a:xfrm>
              <a:off x="5036739" y="1175999"/>
              <a:ext cx="1565663" cy="3046825"/>
              <a:chOff x="5411013" y="1426256"/>
              <a:chExt cx="2933050" cy="5707802"/>
            </a:xfrm>
          </p:grpSpPr>
          <p:sp>
            <p:nvSpPr>
              <p:cNvPr id="36" name="Google Shape;1645;p58">
                <a:extLst>
                  <a:ext uri="{FF2B5EF4-FFF2-40B4-BE49-F238E27FC236}">
                    <a16:creationId xmlns:a16="http://schemas.microsoft.com/office/drawing/2014/main" id="{22CD0BF2-D4FA-1161-1BC6-447EA60C122F}"/>
                  </a:ext>
                </a:extLst>
              </p:cNvPr>
              <p:cNvSpPr/>
              <p:nvPr/>
            </p:nvSpPr>
            <p:spPr>
              <a:xfrm>
                <a:off x="8318784" y="2766465"/>
                <a:ext cx="25279" cy="69274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403" extrusionOk="0">
                    <a:moveTo>
                      <a:pt x="0" y="1"/>
                    </a:moveTo>
                    <a:lnTo>
                      <a:pt x="0" y="25402"/>
                    </a:lnTo>
                    <a:lnTo>
                      <a:pt x="341" y="25402"/>
                    </a:lnTo>
                    <a:cubicBezTo>
                      <a:pt x="683" y="25402"/>
                      <a:pt x="926" y="25110"/>
                      <a:pt x="926" y="24768"/>
                    </a:cubicBezTo>
                    <a:lnTo>
                      <a:pt x="926" y="586"/>
                    </a:lnTo>
                    <a:cubicBezTo>
                      <a:pt x="926" y="244"/>
                      <a:pt x="683" y="1"/>
                      <a:pt x="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46;p58">
                <a:extLst>
                  <a:ext uri="{FF2B5EF4-FFF2-40B4-BE49-F238E27FC236}">
                    <a16:creationId xmlns:a16="http://schemas.microsoft.com/office/drawing/2014/main" id="{55254F18-B298-C9D0-CBA9-CB5C01141637}"/>
                  </a:ext>
                </a:extLst>
              </p:cNvPr>
              <p:cNvSpPr/>
              <p:nvPr/>
            </p:nvSpPr>
            <p:spPr>
              <a:xfrm>
                <a:off x="5411013" y="3185285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1"/>
                    </a:moveTo>
                    <a:cubicBezTo>
                      <a:pt x="293" y="1"/>
                      <a:pt x="0" y="244"/>
                      <a:pt x="0" y="586"/>
                    </a:cubicBezTo>
                    <a:lnTo>
                      <a:pt x="0" y="15456"/>
                    </a:lnTo>
                    <a:cubicBezTo>
                      <a:pt x="0" y="15797"/>
                      <a:pt x="293" y="16090"/>
                      <a:pt x="634" y="16090"/>
                    </a:cubicBezTo>
                    <a:lnTo>
                      <a:pt x="975" y="16090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47;p58">
                <a:extLst>
                  <a:ext uri="{FF2B5EF4-FFF2-40B4-BE49-F238E27FC236}">
                    <a16:creationId xmlns:a16="http://schemas.microsoft.com/office/drawing/2014/main" id="{70231C00-6EAD-B7EE-C1D0-E1BE7BBEC942}"/>
                  </a:ext>
                </a:extLst>
              </p:cNvPr>
              <p:cNvSpPr/>
              <p:nvPr/>
            </p:nvSpPr>
            <p:spPr>
              <a:xfrm>
                <a:off x="5411013" y="2612250"/>
                <a:ext cx="26616" cy="438774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090" extrusionOk="0">
                    <a:moveTo>
                      <a:pt x="634" y="0"/>
                    </a:moveTo>
                    <a:cubicBezTo>
                      <a:pt x="293" y="0"/>
                      <a:pt x="0" y="244"/>
                      <a:pt x="0" y="585"/>
                    </a:cubicBezTo>
                    <a:lnTo>
                      <a:pt x="0" y="15456"/>
                    </a:lnTo>
                    <a:cubicBezTo>
                      <a:pt x="0" y="15797"/>
                      <a:pt x="293" y="16089"/>
                      <a:pt x="634" y="16089"/>
                    </a:cubicBezTo>
                    <a:lnTo>
                      <a:pt x="975" y="16089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48;p58">
                <a:extLst>
                  <a:ext uri="{FF2B5EF4-FFF2-40B4-BE49-F238E27FC236}">
                    <a16:creationId xmlns:a16="http://schemas.microsoft.com/office/drawing/2014/main" id="{9ED02E83-EEBF-8894-34A0-9B9063F5451F}"/>
                  </a:ext>
                </a:extLst>
              </p:cNvPr>
              <p:cNvSpPr/>
              <p:nvPr/>
            </p:nvSpPr>
            <p:spPr>
              <a:xfrm>
                <a:off x="5413659" y="2181458"/>
                <a:ext cx="22634" cy="20477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7509" extrusionOk="0">
                    <a:moveTo>
                      <a:pt x="537" y="0"/>
                    </a:moveTo>
                    <a:cubicBezTo>
                      <a:pt x="196" y="0"/>
                      <a:pt x="1" y="244"/>
                      <a:pt x="1" y="537"/>
                    </a:cubicBezTo>
                    <a:lnTo>
                      <a:pt x="1" y="6972"/>
                    </a:lnTo>
                    <a:cubicBezTo>
                      <a:pt x="1" y="7265"/>
                      <a:pt x="196" y="7509"/>
                      <a:pt x="537" y="7509"/>
                    </a:cubicBezTo>
                    <a:lnTo>
                      <a:pt x="829" y="7509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49;p58">
                <a:extLst>
                  <a:ext uri="{FF2B5EF4-FFF2-40B4-BE49-F238E27FC236}">
                    <a16:creationId xmlns:a16="http://schemas.microsoft.com/office/drawing/2014/main" id="{608AE0C1-2CC5-E7BA-C6EA-BB483BF31E32}"/>
                  </a:ext>
                </a:extLst>
              </p:cNvPr>
              <p:cNvSpPr/>
              <p:nvPr/>
            </p:nvSpPr>
            <p:spPr>
              <a:xfrm>
                <a:off x="5446262" y="1426256"/>
                <a:ext cx="2882493" cy="5707802"/>
              </a:xfrm>
              <a:custGeom>
                <a:avLst/>
                <a:gdLst/>
                <a:ahLst/>
                <a:cxnLst/>
                <a:rect l="l" t="t" r="r" b="b"/>
                <a:pathLst>
                  <a:path w="105702" h="209307" extrusionOk="0">
                    <a:moveTo>
                      <a:pt x="13554" y="0"/>
                    </a:moveTo>
                    <a:cubicBezTo>
                      <a:pt x="6046" y="0"/>
                      <a:pt x="0" y="6046"/>
                      <a:pt x="0" y="13554"/>
                    </a:cubicBezTo>
                    <a:lnTo>
                      <a:pt x="0" y="195801"/>
                    </a:lnTo>
                    <a:cubicBezTo>
                      <a:pt x="0" y="203261"/>
                      <a:pt x="6046" y="209306"/>
                      <a:pt x="13554" y="209306"/>
                    </a:cubicBezTo>
                    <a:lnTo>
                      <a:pt x="92196" y="209306"/>
                    </a:lnTo>
                    <a:cubicBezTo>
                      <a:pt x="99655" y="209306"/>
                      <a:pt x="105701" y="203261"/>
                      <a:pt x="105701" y="195801"/>
                    </a:cubicBezTo>
                    <a:lnTo>
                      <a:pt x="105701" y="13554"/>
                    </a:lnTo>
                    <a:cubicBezTo>
                      <a:pt x="105701" y="6046"/>
                      <a:pt x="99655" y="0"/>
                      <a:pt x="921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50;p58">
                <a:extLst>
                  <a:ext uri="{FF2B5EF4-FFF2-40B4-BE49-F238E27FC236}">
                    <a16:creationId xmlns:a16="http://schemas.microsoft.com/office/drawing/2014/main" id="{F40FCE49-1DD1-CF92-F4AD-9B174D1746B2}"/>
                  </a:ext>
                </a:extLst>
              </p:cNvPr>
              <p:cNvSpPr/>
              <p:nvPr/>
            </p:nvSpPr>
            <p:spPr>
              <a:xfrm>
                <a:off x="5457537" y="1426257"/>
                <a:ext cx="348374" cy="5617402"/>
              </a:xfrm>
              <a:custGeom>
                <a:avLst/>
                <a:gdLst/>
                <a:ahLst/>
                <a:cxnLst/>
                <a:rect l="l" t="t" r="r" b="b"/>
                <a:pathLst>
                  <a:path w="12775" h="205992" extrusionOk="0">
                    <a:moveTo>
                      <a:pt x="11945" y="0"/>
                    </a:moveTo>
                    <a:cubicBezTo>
                      <a:pt x="5363" y="0"/>
                      <a:pt x="0" y="5364"/>
                      <a:pt x="0" y="11994"/>
                    </a:cubicBezTo>
                    <a:lnTo>
                      <a:pt x="0" y="193998"/>
                    </a:lnTo>
                    <a:cubicBezTo>
                      <a:pt x="0" y="200628"/>
                      <a:pt x="5363" y="205991"/>
                      <a:pt x="11945" y="205991"/>
                    </a:cubicBezTo>
                    <a:lnTo>
                      <a:pt x="12774" y="205991"/>
                    </a:lnTo>
                    <a:cubicBezTo>
                      <a:pt x="6192" y="205991"/>
                      <a:pt x="927" y="200677"/>
                      <a:pt x="927" y="194144"/>
                    </a:cubicBezTo>
                    <a:lnTo>
                      <a:pt x="927" y="11897"/>
                    </a:lnTo>
                    <a:cubicBezTo>
                      <a:pt x="878" y="5315"/>
                      <a:pt x="6192" y="0"/>
                      <a:pt x="12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51;p58">
                <a:extLst>
                  <a:ext uri="{FF2B5EF4-FFF2-40B4-BE49-F238E27FC236}">
                    <a16:creationId xmlns:a16="http://schemas.microsoft.com/office/drawing/2014/main" id="{B1C1B350-D6DC-6C7A-AC4A-E1D08C88F8A8}"/>
                  </a:ext>
                </a:extLst>
              </p:cNvPr>
              <p:cNvSpPr/>
              <p:nvPr/>
            </p:nvSpPr>
            <p:spPr>
              <a:xfrm>
                <a:off x="5533290" y="1510342"/>
                <a:ext cx="2716812" cy="5523675"/>
              </a:xfrm>
              <a:custGeom>
                <a:avLst/>
                <a:gdLst/>
                <a:ahLst/>
                <a:cxnLst/>
                <a:rect l="l" t="t" r="r" b="b"/>
                <a:pathLst>
                  <a:path w="102386" h="205992" extrusionOk="0">
                    <a:moveTo>
                      <a:pt x="11896" y="1"/>
                    </a:moveTo>
                    <a:cubicBezTo>
                      <a:pt x="5314" y="1"/>
                      <a:pt x="0" y="5315"/>
                      <a:pt x="0" y="11848"/>
                    </a:cubicBezTo>
                    <a:lnTo>
                      <a:pt x="0" y="194144"/>
                    </a:lnTo>
                    <a:cubicBezTo>
                      <a:pt x="0" y="200677"/>
                      <a:pt x="5314" y="205992"/>
                      <a:pt x="11896" y="205992"/>
                    </a:cubicBezTo>
                    <a:lnTo>
                      <a:pt x="90538" y="205992"/>
                    </a:lnTo>
                    <a:cubicBezTo>
                      <a:pt x="97071" y="205992"/>
                      <a:pt x="102385" y="200677"/>
                      <a:pt x="102385" y="194144"/>
                    </a:cubicBezTo>
                    <a:lnTo>
                      <a:pt x="102385" y="11848"/>
                    </a:lnTo>
                    <a:cubicBezTo>
                      <a:pt x="102385" y="5315"/>
                      <a:pt x="97071" y="1"/>
                      <a:pt x="905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64" name="Picture 63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AF295DB6-708D-6DA9-AFCB-016CD6691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16"/>
          <a:stretch/>
        </p:blipFill>
        <p:spPr>
          <a:xfrm>
            <a:off x="7316943" y="1483831"/>
            <a:ext cx="1240124" cy="2885533"/>
          </a:xfrm>
          <a:prstGeom prst="roundRect">
            <a:avLst>
              <a:gd name="adj" fmla="val 8065"/>
            </a:avLst>
          </a:prstGeom>
        </p:spPr>
      </p:pic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6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6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6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1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6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6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6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1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Features 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5E26916-7F3B-BEAB-0511-C65D3D2F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52" y="2112752"/>
            <a:ext cx="2343653" cy="1186683"/>
          </a:xfrm>
        </p:spPr>
        <p:txBody>
          <a:bodyPr/>
          <a:lstStyle/>
          <a:p>
            <a:r>
              <a:rPr lang="en-US" sz="8800" dirty="0">
                <a:latin typeface="Staatliches" pitchFamily="2" charset="0"/>
              </a:rPr>
              <a:t>01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0A6B2A40-59D6-3D0F-7E54-18650D8F85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85165" y="2209120"/>
            <a:ext cx="2947596" cy="1048751"/>
          </a:xfrm>
        </p:spPr>
        <p:txBody>
          <a:bodyPr/>
          <a:lstStyle/>
          <a:p>
            <a:r>
              <a:rPr lang="en-US" sz="4000" dirty="0"/>
              <a:t>Dashboard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3820936-0AE4-D37D-0A49-8665A47B8F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933574" y="2003967"/>
            <a:ext cx="2343653" cy="1404252"/>
          </a:xfrm>
        </p:spPr>
        <p:txBody>
          <a:bodyPr/>
          <a:lstStyle/>
          <a:p>
            <a:r>
              <a:rPr lang="en-US" sz="8800" dirty="0"/>
              <a:t>02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F09E2E8B-415E-942F-98C4-8DDB3126C02A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73561" y="2054006"/>
            <a:ext cx="3779421" cy="1471328"/>
          </a:xfrm>
        </p:spPr>
        <p:txBody>
          <a:bodyPr/>
          <a:lstStyle/>
          <a:p>
            <a:r>
              <a:rPr lang="en-US" sz="4000" dirty="0">
                <a:latin typeface="Staatliches" pitchFamily="2" charset="0"/>
              </a:rPr>
              <a:t>Patient Management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372ACB73-1EEA-7A77-34CA-9B47D63D4F7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66941" y="3392849"/>
            <a:ext cx="1564866" cy="1322500"/>
          </a:xfrm>
        </p:spPr>
        <p:txBody>
          <a:bodyPr/>
          <a:lstStyle/>
          <a:p>
            <a:r>
              <a:rPr lang="en-US" sz="8800" dirty="0"/>
              <a:t>03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0A30B459-3EC0-B6A4-B99B-A87BA115852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853441" y="2950542"/>
            <a:ext cx="3151434" cy="1611966"/>
          </a:xfrm>
        </p:spPr>
        <p:txBody>
          <a:bodyPr/>
          <a:lstStyle/>
          <a:p>
            <a:r>
              <a:rPr lang="en-US" sz="4000" dirty="0"/>
              <a:t>Appointment Scheduling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0F13B525-5D5C-E569-D8A2-252F9FB6692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933574" y="3440718"/>
            <a:ext cx="3229698" cy="784566"/>
          </a:xfrm>
        </p:spPr>
        <p:txBody>
          <a:bodyPr/>
          <a:lstStyle/>
          <a:p>
            <a:r>
              <a:rPr lang="en-US" sz="8800" dirty="0">
                <a:latin typeface="Staatliches" pitchFamily="2" charset="0"/>
              </a:rPr>
              <a:t>04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F2215607-B251-CB11-F2F6-81C1701DAEE3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97838" y="3131571"/>
            <a:ext cx="3134120" cy="1737466"/>
          </a:xfrm>
        </p:spPr>
        <p:txBody>
          <a:bodyPr/>
          <a:lstStyle/>
          <a:p>
            <a:pPr algn="l"/>
            <a:r>
              <a:rPr lang="en-US" sz="4000" dirty="0"/>
              <a:t>File Management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F035AD5-85F8-884B-6B0E-E6B87D66897D}"/>
              </a:ext>
            </a:extLst>
          </p:cNvPr>
          <p:cNvGrpSpPr/>
          <p:nvPr/>
        </p:nvGrpSpPr>
        <p:grpSpPr>
          <a:xfrm>
            <a:off x="534432" y="918216"/>
            <a:ext cx="7930332" cy="779096"/>
            <a:chOff x="400539" y="905062"/>
            <a:chExt cx="8198117" cy="80540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B77E4B7-0F24-AC14-5CE2-67CF0CC9FA63}"/>
                </a:ext>
              </a:extLst>
            </p:cNvPr>
            <p:cNvSpPr/>
            <p:nvPr/>
          </p:nvSpPr>
          <p:spPr>
            <a:xfrm>
              <a:off x="730437" y="1624888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4B76C5-D4BF-899A-4C94-8BDF2E1487B6}"/>
                </a:ext>
              </a:extLst>
            </p:cNvPr>
            <p:cNvSpPr/>
            <p:nvPr/>
          </p:nvSpPr>
          <p:spPr>
            <a:xfrm>
              <a:off x="400539" y="1082027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F86804F-3376-8490-AD49-33AE12D7D417}"/>
                </a:ext>
              </a:extLst>
            </p:cNvPr>
            <p:cNvSpPr/>
            <p:nvPr/>
          </p:nvSpPr>
          <p:spPr>
            <a:xfrm>
              <a:off x="8047335" y="90506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C5A5FE4-ED7E-0EEC-4114-41C560842EA9}"/>
                </a:ext>
              </a:extLst>
            </p:cNvPr>
            <p:cNvSpPr/>
            <p:nvPr/>
          </p:nvSpPr>
          <p:spPr>
            <a:xfrm>
              <a:off x="8446256" y="131472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B84C2C2-AAFF-58FA-C5CB-7EC8EA793ADC}"/>
                </a:ext>
              </a:extLst>
            </p:cNvPr>
            <p:cNvSpPr/>
            <p:nvPr/>
          </p:nvSpPr>
          <p:spPr>
            <a:xfrm>
              <a:off x="1302787" y="911824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4" grpId="0"/>
          <p:bldP spid="25" grpId="0"/>
          <p:bldP spid="36" grpId="0"/>
          <p:bldP spid="37" grpId="0"/>
          <p:bldP spid="39" grpId="0"/>
          <p:bldP spid="40" grpId="0"/>
          <p:bldP spid="42" grpId="0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4" grpId="0"/>
          <p:bldP spid="25" grpId="0"/>
          <p:bldP spid="36" grpId="0"/>
          <p:bldP spid="37" grpId="0"/>
          <p:bldP spid="39" grpId="0"/>
          <p:bldP spid="40" grpId="0"/>
          <p:bldP spid="42" grpId="0"/>
          <p:bldP spid="4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171449" y="-68580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3" y="332429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52508" y="3284803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412" y="1220578"/>
            <a:ext cx="5144874" cy="2325085"/>
          </a:xfrm>
        </p:spPr>
        <p:txBody>
          <a:bodyPr/>
          <a:lstStyle/>
          <a:p>
            <a:r>
              <a:rPr lang="en-US" sz="8000" dirty="0"/>
              <a:t>Dashboard</a:t>
            </a:r>
            <a:endParaRPr lang="en-US" sz="80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863602" y="1164970"/>
            <a:ext cx="3110054" cy="615714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8800" dirty="0"/>
              <a:t>01</a:t>
            </a:r>
          </a:p>
        </p:txBody>
      </p:sp>
      <p:pic>
        <p:nvPicPr>
          <p:cNvPr id="15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41E0F4B5-83D5-81F9-D16E-BFEC6113F8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789033" y="3688811"/>
            <a:ext cx="2477967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C7F49B56-7AD9-FD06-4831-7F0F265D5F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95500FF-5F15-A707-A8B0-D6BB4B4CF0D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046B44ED-5A95-58B6-BBEB-98EAE05D23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1613388"/>
            <a:ext cx="2010030" cy="2467914"/>
          </a:xfrm>
          <a:prstGeom prst="round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>
            <a:extLst>
              <a:ext uri="{FF2B5EF4-FFF2-40B4-BE49-F238E27FC236}">
                <a16:creationId xmlns:a16="http://schemas.microsoft.com/office/drawing/2014/main" id="{4504FCEB-82EC-4DA1-2705-C4CDEF1E9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636947" y="157303"/>
            <a:ext cx="1000982" cy="998106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C021B233-F4BA-23C2-0F52-2F27ED898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7535076" y="1557362"/>
            <a:ext cx="393191" cy="376615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8CE7A7B-8A6E-58E6-A606-30BEAE3B6751}"/>
              </a:ext>
            </a:extLst>
          </p:cNvPr>
          <p:cNvGrpSpPr/>
          <p:nvPr/>
        </p:nvGrpSpPr>
        <p:grpSpPr>
          <a:xfrm>
            <a:off x="8484724" y="157303"/>
            <a:ext cx="736494" cy="3977290"/>
            <a:chOff x="3927211" y="546311"/>
            <a:chExt cx="757341" cy="4089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74F9DDE-37B1-D3E1-A753-3874C61C20D0}"/>
                </a:ext>
              </a:extLst>
            </p:cNvPr>
            <p:cNvSpPr/>
            <p:nvPr/>
          </p:nvSpPr>
          <p:spPr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850E486-F680-6EC3-37F9-F6511B9994A7}"/>
                </a:ext>
              </a:extLst>
            </p:cNvPr>
            <p:cNvSpPr/>
            <p:nvPr/>
          </p:nvSpPr>
          <p:spPr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62A5F53-0977-5339-3FED-5A75AE5C9568}"/>
                </a:ext>
              </a:extLst>
            </p:cNvPr>
            <p:cNvSpPr/>
            <p:nvPr/>
          </p:nvSpPr>
          <p:spPr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56F0D09-77C9-E85A-76FC-D97797958D9A}"/>
              </a:ext>
            </a:extLst>
          </p:cNvPr>
          <p:cNvSpPr txBox="1">
            <a:spLocks/>
          </p:cNvSpPr>
          <p:nvPr/>
        </p:nvSpPr>
        <p:spPr>
          <a:xfrm>
            <a:off x="533432" y="2361216"/>
            <a:ext cx="4868545" cy="1523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View key statistics at a glance:</a:t>
            </a:r>
          </a:p>
          <a:p>
            <a:r>
              <a:rPr lang="en-US" sz="2000" dirty="0"/>
              <a:t>•  Number of patients</a:t>
            </a:r>
          </a:p>
          <a:p>
            <a:r>
              <a:rPr lang="en-US" sz="2000" dirty="0"/>
              <a:t>•  Scheduled appointments</a:t>
            </a:r>
          </a:p>
          <a:p>
            <a:r>
              <a:rPr lang="en-US" sz="2000" dirty="0"/>
              <a:t>•  Recent file updates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AC2FB-13FD-605B-50EB-710D4D2A723E}"/>
              </a:ext>
            </a:extLst>
          </p:cNvPr>
          <p:cNvSpPr txBox="1"/>
          <p:nvPr/>
        </p:nvSpPr>
        <p:spPr>
          <a:xfrm>
            <a:off x="694781" y="656356"/>
            <a:ext cx="39793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Staatliches" pitchFamily="2" charset="0"/>
              </a:rPr>
              <a:t>Real-Time Insights</a:t>
            </a:r>
          </a:p>
        </p:txBody>
      </p:sp>
      <p:pic>
        <p:nvPicPr>
          <p:cNvPr id="25" name="Picture Placeholder 24" descr="A screenshot of a phone&#10;&#10;Description automatically generated">
            <a:extLst>
              <a:ext uri="{FF2B5EF4-FFF2-40B4-BE49-F238E27FC236}">
                <a16:creationId xmlns:a16="http://schemas.microsoft.com/office/drawing/2014/main" id="{B3854EC8-0C4C-D598-F2B9-AAA5C9565E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3966198" y="710130"/>
            <a:ext cx="2747547" cy="3441647"/>
          </a:xfrm>
        </p:spPr>
      </p:pic>
      <p:pic>
        <p:nvPicPr>
          <p:cNvPr id="27" name="Imagen 2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FC7534B-DD40-FFA5-FB6A-EE8A328D98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12604" r="39166" b="4333"/>
          <a:stretch/>
        </p:blipFill>
        <p:spPr>
          <a:xfrm rot="10800000" flipH="1" flipV="1">
            <a:off x="6067820" y="2712546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DE4F8AE2-82D7-5DB4-F23C-6C2A4B3283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45269" r="72962" b="24553"/>
          <a:stretch/>
        </p:blipFill>
        <p:spPr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11111E-6 0.00124 L 0.01337 0.03056 " pathEditMode="relative" rAng="0" ptsTypes="AA" p14:bounceEnd="5091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8.64198E-7 L 0.00034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2.46914E-6 L 0.00034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6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11111E-6 0.00124 L 0.01337 0.03056 " pathEditMode="relative" rAng="0" ptsTypes="AA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8.64198E-7 L 0.00034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2.46914E-6 L 0.00034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6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6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85F74-84F9-F901-3D2C-713CB9DD3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8D0B7C5E-521D-FCED-3ACF-37A61AB7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9146DC9-DCE3-833A-1DCF-7BD88BFA55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208509" y="-171149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9633864-0AF2-A1DC-4868-0DD27BEF4D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1832919" cy="10142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0BF764-CE11-C671-7AD1-C19C8FDE0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518" y="1615879"/>
            <a:ext cx="5978120" cy="2325085"/>
          </a:xfrm>
        </p:spPr>
        <p:txBody>
          <a:bodyPr/>
          <a:lstStyle/>
          <a:p>
            <a:r>
              <a:rPr lang="en-US" sz="8000" dirty="0"/>
              <a:t>Patient Management</a:t>
            </a:r>
            <a:endParaRPr lang="en-US" sz="80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289581-7C1E-6980-4E13-95CBB13FC63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067014" y="953383"/>
            <a:ext cx="3110054" cy="615714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8800" dirty="0"/>
              <a:t>02</a:t>
            </a:r>
          </a:p>
        </p:txBody>
      </p:sp>
      <p:pic>
        <p:nvPicPr>
          <p:cNvPr id="15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E41FC962-F8E1-D709-1275-DBF53530B3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1027860" y="3870620"/>
            <a:ext cx="2477967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09F32E55-3B4A-D286-21E3-B70B24CF22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1C5F9E0A-4CFD-DF8D-8394-FA23758144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CE30A8FA-3324-333C-B01D-8DB5DE7EE4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CFBB9792-5A1C-9DAA-CE3D-AFEA36456A3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78638" y="3828333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9C6BC1AC-CA4D-DF5F-410F-42A3325DF55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5440E1D-1D16-A4F6-7222-4FB87959325A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46E2186-87F3-9E5D-58B3-EDB5926F5D4A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F0AA851-03D8-472D-6409-CB39B351163E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641FC9B-1D67-B476-174C-BB801FD74667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E7D43B02-C2C4-7D95-12F6-B06DE46D4621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07F5AD5-8918-9559-0404-E48B07284C82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9C9D55D-AB26-ACE2-D239-78D0058BEE52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BC8527B-A431-792C-7CAA-785FDF535ADE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291652D-452D-73F6-539E-D92BC1A595A5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13A94FF-8676-8D08-05DB-DFC0A23A4C8A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BAD88BB7-9F8B-BAEB-67CE-EB2E299079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55" y="1283476"/>
            <a:ext cx="2328406" cy="2841827"/>
          </a:xfrm>
          <a:prstGeom prst="round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E8F23A19-41EA-763E-334D-3DBFBEB8A33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93436" y="3308523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59CF1D9-BE9C-40F5-6998-1D898A5812C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60352" y="3284803"/>
            <a:ext cx="2463658" cy="18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60494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5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1.23457E-6 L 0.00538 -0.0105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0185 L -2.77778E-7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60494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1.23457E-6 L 0.00538 -0.0105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0185 L -2.77778E-7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3315CD74-2219-08C0-8768-48B03D7A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344" y="190371"/>
            <a:ext cx="4877310" cy="1158014"/>
          </a:xfrm>
        </p:spPr>
        <p:txBody>
          <a:bodyPr/>
          <a:lstStyle/>
          <a:p>
            <a:r>
              <a:rPr lang="en-US" dirty="0"/>
              <a:t>Manage Patients Seamlessly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25ECED98-141F-613D-8D18-1587082F9D30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12650" y="4086796"/>
            <a:ext cx="2690611" cy="859759"/>
          </a:xfrm>
        </p:spPr>
        <p:txBody>
          <a:bodyPr>
            <a:noAutofit/>
          </a:bodyPr>
          <a:lstStyle/>
          <a:p>
            <a:r>
              <a:rPr lang="en-US" sz="1800" dirty="0"/>
              <a:t>Add, edit, or delete patient records.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A01D9B6-5CA9-7350-76F7-3A389706A299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023001" y="4045194"/>
            <a:ext cx="2690611" cy="61536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Manrope Medium"/>
              </a:rPr>
              <a:t>Details window for patient's important details  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D767C03-3969-A179-2EE3-C2D14051B62F}"/>
              </a:ext>
            </a:extLst>
          </p:cNvPr>
          <p:cNvGrpSpPr/>
          <p:nvPr/>
        </p:nvGrpSpPr>
        <p:grpSpPr>
          <a:xfrm>
            <a:off x="1322203" y="2169119"/>
            <a:ext cx="7694664" cy="2921132"/>
            <a:chOff x="725437" y="1806671"/>
            <a:chExt cx="7694664" cy="292113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CAAD1CC-BED9-14D0-F607-A6AC885AEF60}"/>
                </a:ext>
              </a:extLst>
            </p:cNvPr>
            <p:cNvGrpSpPr/>
            <p:nvPr/>
          </p:nvGrpSpPr>
          <p:grpSpPr>
            <a:xfrm>
              <a:off x="725437" y="2345429"/>
              <a:ext cx="7694664" cy="2382374"/>
              <a:chOff x="674901" y="2329782"/>
              <a:chExt cx="7795735" cy="2413668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91E2251-72C7-4597-D489-B561C99D554C}"/>
                  </a:ext>
                </a:extLst>
              </p:cNvPr>
              <p:cNvSpPr/>
              <p:nvPr/>
            </p:nvSpPr>
            <p:spPr>
              <a:xfrm>
                <a:off x="8030042" y="2873471"/>
                <a:ext cx="81089" cy="81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EAE9297D-3E59-8A47-88B0-1D4D892459B1}"/>
                  </a:ext>
                </a:extLst>
              </p:cNvPr>
              <p:cNvSpPr/>
              <p:nvPr/>
            </p:nvSpPr>
            <p:spPr>
              <a:xfrm>
                <a:off x="674901" y="232978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57C05-DF99-0A7E-306E-E9E3F553F850}"/>
                  </a:ext>
                </a:extLst>
              </p:cNvPr>
              <p:cNvSpPr/>
              <p:nvPr/>
            </p:nvSpPr>
            <p:spPr>
              <a:xfrm>
                <a:off x="8305377" y="2574843"/>
                <a:ext cx="110554" cy="1105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5C3E30-2E75-6B77-D4AC-DF361B652A6C}"/>
                  </a:ext>
                </a:extLst>
              </p:cNvPr>
              <p:cNvSpPr/>
              <p:nvPr/>
            </p:nvSpPr>
            <p:spPr>
              <a:xfrm>
                <a:off x="8318236" y="459105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E3B5AA4-3DCB-BAF0-B0FC-F965CEB89E3F}"/>
                </a:ext>
              </a:extLst>
            </p:cNvPr>
            <p:cNvSpPr/>
            <p:nvPr/>
          </p:nvSpPr>
          <p:spPr>
            <a:xfrm>
              <a:off x="1676867" y="1806671"/>
              <a:ext cx="81089" cy="810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26C48CD9-9D5C-471E-391C-DF7A9FDC4630}"/>
              </a:ext>
            </a:extLst>
          </p:cNvPr>
          <p:cNvSpPr txBox="1">
            <a:spLocks/>
          </p:cNvSpPr>
          <p:nvPr/>
        </p:nvSpPr>
        <p:spPr>
          <a:xfrm>
            <a:off x="3226693" y="4069191"/>
            <a:ext cx="2690611" cy="859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See all the patients organized in a list </a:t>
            </a:r>
          </a:p>
        </p:txBody>
      </p:sp>
      <p:pic>
        <p:nvPicPr>
          <p:cNvPr id="15" name="Picture 1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B1D2BF15-D430-ED4B-1F4E-4ED2112D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569043" y="1751445"/>
            <a:ext cx="2377824" cy="2213712"/>
          </a:xfrm>
          <a:prstGeom prst="roundRect">
            <a:avLst/>
          </a:prstGeom>
        </p:spPr>
      </p:pic>
      <p:pic>
        <p:nvPicPr>
          <p:cNvPr id="17" name="Picture 16" descr="A screenshot of a medical email&#10;&#10;Description automatically generated">
            <a:extLst>
              <a:ext uri="{FF2B5EF4-FFF2-40B4-BE49-F238E27FC236}">
                <a16:creationId xmlns:a16="http://schemas.microsoft.com/office/drawing/2014/main" id="{66482B24-6D96-0804-8824-D7CD1A42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7"/>
          <a:stretch/>
        </p:blipFill>
        <p:spPr>
          <a:xfrm>
            <a:off x="6275610" y="1751444"/>
            <a:ext cx="2220867" cy="2213713"/>
          </a:xfrm>
          <a:prstGeom prst="roundRect">
            <a:avLst/>
          </a:prstGeom>
        </p:spPr>
      </p:pic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B7B94B74-901A-D2E9-E28C-845E3193A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2"/>
          <a:stretch/>
        </p:blipFill>
        <p:spPr>
          <a:xfrm>
            <a:off x="3462544" y="1751444"/>
            <a:ext cx="2377825" cy="22137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2" grpId="0"/>
          <p:bldP spid="24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2" grpId="0"/>
          <p:bldP spid="24" grpId="0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8CA6C-4250-82A9-59F7-EA1C1384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A88CE9BE-3282-DAAA-90F8-1BBDD622D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1B4A428-623D-BE93-72F2-36625C603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208509" y="-171149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4A95A0D-D91B-70E0-3E9E-46064D1A0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1832919" cy="10142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D3DE6C-748B-31F3-ADEC-A07846BD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949" y="1646120"/>
            <a:ext cx="5978120" cy="2325085"/>
          </a:xfrm>
        </p:spPr>
        <p:txBody>
          <a:bodyPr/>
          <a:lstStyle/>
          <a:p>
            <a:r>
              <a:rPr lang="en-US" sz="8000" dirty="0"/>
              <a:t>Appointment Scheduling</a:t>
            </a:r>
            <a:endParaRPr lang="en-US" sz="80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33434B-1B2B-7511-C3C2-2FB44C83A8B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067014" y="953383"/>
            <a:ext cx="3110054" cy="615714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8800" dirty="0"/>
              <a:t>03</a:t>
            </a:r>
          </a:p>
        </p:txBody>
      </p:sp>
      <p:pic>
        <p:nvPicPr>
          <p:cNvPr id="15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A3463AA5-7CB7-9518-E240-4317427942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1027860" y="3870620"/>
            <a:ext cx="2477967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65C6F3BB-F4EB-DB4C-E1E3-9606009DF9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1356C290-F2D9-5173-3D13-E27925668D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2DC7325-9F0F-9274-A860-4E331E034B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A29192CE-5BA0-2D21-F087-D6D19F11AB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78638" y="3828333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7CF786B0-B172-3A50-F4DD-1BF7F941A69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A267EA6-828B-E440-4466-7ADA4E645BBF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671E002-4AD4-5D7A-041D-1A6D55FD1FF8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0004CC5-AC53-7577-F589-8963AF64A87D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DBA2EA9-CBDC-50B7-5995-214D9C24097E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9559936-3563-35B4-45F6-906CD5F66BF2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070FA0A-AFC4-DE8D-2A08-A24EAE813347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7E911AE-2241-94AC-E432-2DCADF19C4BD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9C514E9-1659-E2CF-A9A7-9D3EBB80F956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0A99DA0-58AC-2A9B-1EAA-D66909C4E8FA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29CC8CF-8C0B-6BE0-CC0E-54F3BC8CD41D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AD0F62FA-C611-160D-AC72-38DA5830A5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32" y="1298500"/>
            <a:ext cx="2300117" cy="2895283"/>
          </a:xfrm>
          <a:prstGeom prst="round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4802796-58C4-FFDE-B17B-EA18172A3A6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6055579" y="324417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876ECD6-0101-5129-6427-FEE4DDFE04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55346" y="3264802"/>
            <a:ext cx="2463658" cy="18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2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60494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0.00124 L 0.01337 0.03056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5E-6 0.00124 L 0.01337 0.0305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1.23457E-6 L 0.00538 -0.0105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0185 L -2.77778E-7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60494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5E-6 0.00124 L 0.01337 0.0305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1.23457E-6 L 0.00538 -0.0105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0.00185 L -2.77778E-7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7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7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36">
            <a:extLst>
              <a:ext uri="{FF2B5EF4-FFF2-40B4-BE49-F238E27FC236}">
                <a16:creationId xmlns:a16="http://schemas.microsoft.com/office/drawing/2014/main" id="{7DF24580-C635-BC54-5775-81382694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648" y="148086"/>
            <a:ext cx="5145176" cy="1158014"/>
          </a:xfrm>
        </p:spPr>
        <p:txBody>
          <a:bodyPr/>
          <a:lstStyle/>
          <a:p>
            <a:r>
              <a:rPr lang="en-US" dirty="0"/>
              <a:t>Stay on Top of Appointments</a:t>
            </a:r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3216E7F6-9D92-0AE4-0746-F04BE3C9FBE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6531" y="3886587"/>
            <a:ext cx="2975996" cy="859759"/>
          </a:xfrm>
        </p:spPr>
        <p:txBody>
          <a:bodyPr/>
          <a:lstStyle/>
          <a:p>
            <a:r>
              <a:rPr lang="en-US" sz="1800" dirty="0"/>
              <a:t>See all the appointments organized in a list with a filter for more structured searching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CA4EEED2-7AA6-DC1B-9388-461C48AFA7D0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38773" y="3886587"/>
            <a:ext cx="2478929" cy="588232"/>
          </a:xfrm>
        </p:spPr>
        <p:txBody>
          <a:bodyPr/>
          <a:lstStyle/>
          <a:p>
            <a:r>
              <a:rPr lang="en-US" sz="1800" dirty="0">
                <a:latin typeface="Manrope Medium"/>
              </a:rPr>
              <a:t>Schedule, track, and manage appointments.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55B9AFC0-142D-B3DE-8DEA-173C2E26D746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017702" y="3886587"/>
            <a:ext cx="2975995" cy="859759"/>
          </a:xfrm>
        </p:spPr>
        <p:txBody>
          <a:bodyPr/>
          <a:lstStyle/>
          <a:p>
            <a:r>
              <a:rPr lang="en-US" sz="1800" dirty="0"/>
              <a:t>Simple, calendar-based interface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E9B48DB-C539-6EEA-2763-9A7E04BBB7B4}"/>
              </a:ext>
            </a:extLst>
          </p:cNvPr>
          <p:cNvGrpSpPr/>
          <p:nvPr/>
        </p:nvGrpSpPr>
        <p:grpSpPr>
          <a:xfrm>
            <a:off x="613346" y="609091"/>
            <a:ext cx="7967844" cy="2188847"/>
            <a:chOff x="613346" y="609091"/>
            <a:chExt cx="7967844" cy="218884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F0C48EC-B252-E394-7CA5-22C0453CD3B4}"/>
                </a:ext>
              </a:extLst>
            </p:cNvPr>
            <p:cNvSpPr/>
            <p:nvPr/>
          </p:nvSpPr>
          <p:spPr>
            <a:xfrm>
              <a:off x="8341922" y="2716849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46BD4EB-71CC-4F18-F317-76D69425B812}"/>
                </a:ext>
              </a:extLst>
            </p:cNvPr>
            <p:cNvSpPr/>
            <p:nvPr/>
          </p:nvSpPr>
          <p:spPr>
            <a:xfrm>
              <a:off x="962025" y="105525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913437F-6939-3F60-EF88-8B43CB2DBB53}"/>
                </a:ext>
              </a:extLst>
            </p:cNvPr>
            <p:cNvSpPr/>
            <p:nvPr/>
          </p:nvSpPr>
          <p:spPr>
            <a:xfrm>
              <a:off x="613346" y="1655189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BF8A05-22A9-D8CB-43B7-501EA721F248}"/>
                </a:ext>
              </a:extLst>
            </p:cNvPr>
            <p:cNvSpPr/>
            <p:nvPr/>
          </p:nvSpPr>
          <p:spPr>
            <a:xfrm>
              <a:off x="8470636" y="2091234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7014465-63A5-E693-2E47-469AA828E83F}"/>
                </a:ext>
              </a:extLst>
            </p:cNvPr>
            <p:cNvSpPr/>
            <p:nvPr/>
          </p:nvSpPr>
          <p:spPr>
            <a:xfrm>
              <a:off x="7429500" y="60909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0026F63B-84C6-747E-010F-572EBBDEA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9" y="1543733"/>
            <a:ext cx="2033611" cy="2197430"/>
          </a:xfrm>
          <a:prstGeom prst="roundRect">
            <a:avLst/>
          </a:prstGeom>
        </p:spPr>
      </p:pic>
      <p:pic>
        <p:nvPicPr>
          <p:cNvPr id="17" name="Picture 16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63AA9479-A000-82EF-E458-1F8BCBA4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31" y="1543734"/>
            <a:ext cx="2033611" cy="2197429"/>
          </a:xfrm>
          <a:prstGeom prst="roundRect">
            <a:avLst/>
          </a:prstGeom>
        </p:spPr>
      </p:pic>
      <p:pic>
        <p:nvPicPr>
          <p:cNvPr id="19" name="Picture 18" descr="A screenshot of a calendar&#10;&#10;Description automatically generated">
            <a:extLst>
              <a:ext uri="{FF2B5EF4-FFF2-40B4-BE49-F238E27FC236}">
                <a16:creationId xmlns:a16="http://schemas.microsoft.com/office/drawing/2014/main" id="{9B596BA9-34ED-4274-AE37-0DC06AC3F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94" y="1577627"/>
            <a:ext cx="2033611" cy="216353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40" grpId="0"/>
          <p:bldP spid="42" grpId="0"/>
        </p:bldLst>
      </p:timing>
    </mc:Fallback>
  </mc:AlternateContent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232</Words>
  <Application>Microsoft Office PowerPoint</Application>
  <PresentationFormat>On-screen Show (16:9)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Bauhaus 93</vt:lpstr>
      <vt:lpstr>Calibri</vt:lpstr>
      <vt:lpstr>Manrope Medium</vt:lpstr>
      <vt:lpstr>Staatliches</vt:lpstr>
      <vt:lpstr>Times New Roman</vt:lpstr>
      <vt:lpstr>Motion Graphics App Pitch Deck by Slidesgo</vt:lpstr>
      <vt:lpstr>Cabinet Médical App</vt:lpstr>
      <vt:lpstr>Introduction</vt:lpstr>
      <vt:lpstr>Key Features </vt:lpstr>
      <vt:lpstr>Dashboard</vt:lpstr>
      <vt:lpstr>PowerPoint Presentation</vt:lpstr>
      <vt:lpstr>Patient Management</vt:lpstr>
      <vt:lpstr>Manage Patients Seamlessly</vt:lpstr>
      <vt:lpstr>Appointment Scheduling</vt:lpstr>
      <vt:lpstr>Stay on Top of Appointments</vt:lpstr>
      <vt:lpstr>File Management</vt:lpstr>
      <vt:lpstr>PowerPoint Presentation</vt:lpstr>
      <vt:lpstr>EXAMPLE : Medical folders Management</vt:lpstr>
      <vt:lpstr>Why Flutter?</vt:lpstr>
      <vt:lpstr>Team Contributions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Moon PH</cp:lastModifiedBy>
  <cp:revision>7</cp:revision>
  <dcterms:created xsi:type="dcterms:W3CDTF">2021-10-12T08:06:43Z</dcterms:created>
  <dcterms:modified xsi:type="dcterms:W3CDTF">2025-01-10T22:43:45Z</dcterms:modified>
</cp:coreProperties>
</file>