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and Development of Topical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635" y="3790315"/>
            <a:ext cx="8253095" cy="1901825"/>
          </a:xfrm>
        </p:spPr>
        <p:txBody>
          <a:bodyPr>
            <a:normAutofit/>
          </a:bodyPr>
          <a:lstStyle/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FATIMA ZAHRA</a:t>
            </a:r>
            <a:endParaR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GitHub: https:</a:t>
            </a:r>
            <a:r>
              <a:rPr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https://github.com/Fatima36215</a:t>
            </a:r>
            <a:endParaR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creating a sentiment-aware chatbot using Transformer-based architecture. Leveraging the Amazon Topical Chat dataset, the chatbot demonstrates its ability to generate meaningful domain-specific responses. The dataset includes 8,000+ conversations and 184,000+ sentiment-annotated messages.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</a:t>
            </a:r>
          </a:p>
          <a:p>
            <a:r>
              <a:t>- Traditional chatbots struggle with domain-specific responses.</a:t>
            </a:r>
          </a:p>
          <a:p/>
          <a:p>
            <a:r>
              <a:t>Applications:</a:t>
            </a:r>
          </a:p>
          <a:p>
            <a:r>
              <a:t>- Education, healthcare, customer support, and finance.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Model Architecture:</a:t>
            </a:r>
            <a:endParaRPr sz="2400"/>
          </a:p>
          <a:p>
            <a:r>
              <a:rPr sz="2400"/>
              <a:t>- Encoder-decoder Transformer with attention mechanisms.</a:t>
            </a:r>
            <a:endParaRPr sz="2400"/>
          </a:p>
          <a:p>
            <a:r>
              <a:rPr sz="2400"/>
              <a:t>- Input Layer: Tokenized text and sentiment labels.</a:t>
            </a:r>
            <a:endParaRPr sz="2400"/>
          </a:p>
          <a:p>
            <a:r>
              <a:rPr sz="2400"/>
              <a:t>- Output Layer: Sentiment-aware responses.</a:t>
            </a:r>
            <a:endParaRPr sz="2400"/>
          </a:p>
          <a:p>
            <a:endParaRPr sz="2400"/>
          </a:p>
          <a:p>
            <a:r>
              <a:rPr sz="2400"/>
              <a:t>Dataset:</a:t>
            </a:r>
            <a:endParaRPr sz="2400"/>
          </a:p>
          <a:p>
            <a:r>
              <a:rPr sz="2400"/>
              <a:t>- Amazon Topical Chat dataset.</a:t>
            </a:r>
            <a:endParaRPr sz="2400"/>
          </a:p>
          <a:p>
            <a:r>
              <a:rPr sz="2400"/>
              <a:t>- 8,000+ conversations, 184,000+ messages.</a:t>
            </a:r>
            <a:endParaRPr sz="2400"/>
          </a:p>
          <a:p>
            <a:r>
              <a:rPr sz="2400"/>
              <a:t>- Data Division: Training (70%), Validation (15%), Testing (15%).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sz="2400"/>
              <a:t>Performance Metrics:</a:t>
            </a:r>
            <a:endParaRPr sz="2400"/>
          </a:p>
          <a:p>
            <a:r>
              <a:rPr sz="2400"/>
              <a:t>- Precision: 87%</a:t>
            </a:r>
            <a:endParaRPr sz="2400"/>
          </a:p>
          <a:p>
            <a:r>
              <a:rPr sz="2400"/>
              <a:t>- Recall: 84%</a:t>
            </a:r>
            <a:endParaRPr sz="2400"/>
          </a:p>
          <a:p>
            <a:r>
              <a:rPr sz="2400"/>
              <a:t>- F1-Score: 85%</a:t>
            </a:r>
            <a:endParaRPr sz="2400"/>
          </a:p>
          <a:p>
            <a:r>
              <a:rPr sz="2400"/>
              <a:t>- User Satisfaction: 4.5/5</a:t>
            </a:r>
            <a:endParaRPr sz="2400"/>
          </a:p>
          <a:p>
            <a:endParaRPr sz="2400"/>
          </a:p>
          <a:p>
            <a:r>
              <a:rPr sz="2400"/>
              <a:t>Future Improvements:</a:t>
            </a:r>
            <a:endParaRPr sz="2400"/>
          </a:p>
          <a:p>
            <a:r>
              <a:rPr sz="2400"/>
              <a:t>- Expand dataset.</a:t>
            </a:r>
            <a:endParaRPr sz="2400"/>
          </a:p>
          <a:p>
            <a:r>
              <a:rPr sz="2400"/>
              <a:t>- Use reinforcement learning for optimization.</a:t>
            </a:r>
            <a:endParaRPr sz="2400"/>
          </a:p>
          <a:p>
            <a:r>
              <a:rPr sz="2400"/>
              <a:t>- Implement hybrid models for out-of-domain queries.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Design and Development of Topical Chatbot</vt:lpstr>
      <vt:lpstr>Abstract</vt:lpstr>
      <vt:lpstr>Problem and Applications</vt:lpstr>
      <vt:lpstr>Model and Dataset</vt:lpstr>
      <vt:lpstr>Results and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Zeeshan Sher</cp:lastModifiedBy>
  <cp:revision>3</cp:revision>
  <dcterms:created xsi:type="dcterms:W3CDTF">2013-01-27T09:14:00Z</dcterms:created>
  <dcterms:modified xsi:type="dcterms:W3CDTF">2024-11-16T07:34:18Z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549177F0D81E473CBD46524C847551DD_13</vt:lpwstr>
  </property>
  <property fmtid="{D5CDD505-2E9C-101B-9397-08002B2CF9AE}" pid="3" name="KSOProductBuildVer">
    <vt:lpwstr>1033-12.2.0.18638</vt:lpwstr>
  </property>
</Properties>
</file>