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1" name="howTogoogle.jpg" descr="howTogoog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8266" y="1133213"/>
            <a:ext cx="11406978" cy="6416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creen Shot 2016-11-13 at 12.22.23 PM.png" descr="Screen Shot 2016-11-13 at 12.22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0366" y="1764573"/>
            <a:ext cx="10693094" cy="5594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he power of the asteris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 rtl="1">
              <a:defRPr sz="7679"/>
            </a:lvl1pPr>
          </a:lstStyle>
          <a:p>
            <a:pPr/>
            <a:r>
              <a:t>The power of the asterisk</a:t>
            </a:r>
          </a:p>
        </p:txBody>
      </p:sp>
      <p:sp>
        <p:nvSpPr>
          <p:cNvPr id="148" name="Just use this * in the place of the word/phrase you can’t remember in your search."/>
          <p:cNvSpPr txBox="1"/>
          <p:nvPr>
            <p:ph type="body" idx="1"/>
          </p:nvPr>
        </p:nvSpPr>
        <p:spPr>
          <a:xfrm>
            <a:off x="952500" y="290457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t>Just use this </a:t>
            </a:r>
            <a:r>
              <a:rPr>
                <a:solidFill>
                  <a:srgbClr val="FF2600"/>
                </a:solidFill>
              </a:rPr>
              <a:t>*</a:t>
            </a:r>
            <a:r>
              <a:t> in the place of the word/phrase you can’t remember in your search.</a:t>
            </a:r>
          </a:p>
        </p:txBody>
      </p:sp>
      <p:pic>
        <p:nvPicPr>
          <p:cNvPr id="149" name="Screen Shot 2016-11-13 at 12.32.01 PM.png" descr="Screen Shot 2016-11-13 at 12.32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062" y="4553487"/>
            <a:ext cx="8547101" cy="444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ots of words are mis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/>
            <a:r>
              <a:t>lots of words are missing</a:t>
            </a:r>
          </a:p>
        </p:txBody>
      </p:sp>
      <p:sp>
        <p:nvSpPr>
          <p:cNvPr id="152" name="Write first and last words and put “AROUND + (the approximate number of missing words)“ between them."/>
          <p:cNvSpPr txBox="1"/>
          <p:nvPr>
            <p:ph type="body" idx="1"/>
          </p:nvPr>
        </p:nvSpPr>
        <p:spPr>
          <a:xfrm>
            <a:off x="952500" y="500733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t>Write first and last words and put “</a:t>
            </a:r>
            <a:r>
              <a:rPr>
                <a:solidFill>
                  <a:srgbClr val="0433FF"/>
                </a:solidFill>
              </a:rPr>
              <a:t>AROUND + (the approximate number of missing words)</a:t>
            </a:r>
            <a:r>
              <a:t>“ between them.</a:t>
            </a:r>
          </a:p>
        </p:txBody>
      </p:sp>
      <p:pic>
        <p:nvPicPr>
          <p:cNvPr id="153" name="Screen Shot 2016-11-13 at 12.35.06 PM.png" descr="Screen Shot 2016-11-13 at 12.35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248" y="4631045"/>
            <a:ext cx="8991601" cy="488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Using a time fra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a time frame</a:t>
            </a:r>
          </a:p>
        </p:txBody>
      </p:sp>
      <p:sp>
        <p:nvSpPr>
          <p:cNvPr id="156" name="A certain period of time events.…"/>
          <p:cNvSpPr txBox="1"/>
          <p:nvPr>
            <p:ph type="body" idx="1"/>
          </p:nvPr>
        </p:nvSpPr>
        <p:spPr>
          <a:xfrm>
            <a:off x="1129668" y="516908"/>
            <a:ext cx="11099801" cy="6286501"/>
          </a:xfrm>
          <a:prstGeom prst="rect">
            <a:avLst/>
          </a:prstGeom>
        </p:spPr>
        <p:txBody>
          <a:bodyPr/>
          <a:lstStyle/>
          <a:p>
            <a:pPr/>
            <a:r>
              <a:t>A certain period of time events.</a:t>
            </a:r>
          </a:p>
          <a:p>
            <a:pPr/>
            <a:r>
              <a:t>Add a </a:t>
            </a:r>
            <a:r>
              <a:rPr>
                <a:solidFill>
                  <a:srgbClr val="0433FF"/>
                </a:solidFill>
              </a:rPr>
              <a:t>time frame</a:t>
            </a:r>
            <a:r>
              <a:t> to your search query with the help of </a:t>
            </a:r>
            <a:r>
              <a:rPr>
                <a:solidFill>
                  <a:srgbClr val="0433FF"/>
                </a:solidFill>
              </a:rPr>
              <a:t>three dots</a:t>
            </a:r>
            <a:r>
              <a:t>.</a:t>
            </a:r>
          </a:p>
        </p:txBody>
      </p:sp>
      <p:pic>
        <p:nvPicPr>
          <p:cNvPr id="157" name="Screen Shot 2016-11-13 at 2.14.53 PM.png" descr="Screen Shot 2016-11-13 at 2.14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0903" y="4886458"/>
            <a:ext cx="8337330" cy="48113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Whole phr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pPr/>
            <a:r>
              <a:t>Whole phrases</a:t>
            </a:r>
          </a:p>
        </p:txBody>
      </p:sp>
      <p:sp>
        <p:nvSpPr>
          <p:cNvPr id="160" name="To find something specific and in the exact order you typed it in.…"/>
          <p:cNvSpPr txBox="1"/>
          <p:nvPr>
            <p:ph type="body" idx="1"/>
          </p:nvPr>
        </p:nvSpPr>
        <p:spPr>
          <a:xfrm>
            <a:off x="952500" y="2150596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t>To find something specific and in the exact order you typed it in.</a:t>
            </a:r>
          </a:p>
          <a:p>
            <a:pPr lvl="1"/>
            <a:r>
              <a:t>Use </a:t>
            </a:r>
            <a:r>
              <a:rPr>
                <a:solidFill>
                  <a:srgbClr val="0433FF"/>
                </a:solidFill>
              </a:rPr>
              <a:t>Quotation marks</a:t>
            </a:r>
            <a:r>
              <a:t> before and after the phrase. </a:t>
            </a:r>
          </a:p>
          <a:p>
            <a:pPr/>
            <a:r>
              <a:t>This is a great way to find the lyrics to a song when you only know one line from it.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creen Shot 2016-11-13 at 5.13.31 PM.png" descr="Screen Shot 2016-11-13 at 5.13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893" y="1303108"/>
            <a:ext cx="11232206" cy="6567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important search wor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Unimportant search words</a:t>
            </a:r>
          </a:p>
        </p:txBody>
      </p:sp>
      <p:sp>
        <p:nvSpPr>
          <p:cNvPr id="165" name="If you want to find a site about interesting books, but you aren’t looking to buy them…"/>
          <p:cNvSpPr txBox="1"/>
          <p:nvPr>
            <p:ph type="body" idx="1"/>
          </p:nvPr>
        </p:nvSpPr>
        <p:spPr>
          <a:xfrm>
            <a:off x="952500" y="1260964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t>If you want to find a site about interesting books, but you aren’t looking to buy them</a:t>
            </a:r>
          </a:p>
          <a:p>
            <a:pPr lvl="1"/>
            <a:r>
              <a:t>simply write a </a:t>
            </a:r>
            <a:r>
              <a:rPr>
                <a:solidFill>
                  <a:srgbClr val="0433FF"/>
                </a:solidFill>
              </a:rPr>
              <a:t>minus symbol</a:t>
            </a:r>
            <a:r>
              <a:t> before each one.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creen Shot 2016-11-13 at 5.15.00 PM 1.png" descr="Screen Shot 2016-11-13 at 5.15.00 PM 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438" y="1612015"/>
            <a:ext cx="10928477" cy="56265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hat’s All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That’s All!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–Fatema Himmami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–Fatema Himmami</a:t>
            </a:r>
          </a:p>
        </p:txBody>
      </p:sp>
      <p:sp>
        <p:nvSpPr>
          <p:cNvPr id="172" name="“If you have any question, just Google it!”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“If you have any question, just Google it!”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creen Shot 2016-11-22 at 1.19.39 PM.png" descr="Screen Shot 2016-11-22 at 1.19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4294" y="4911256"/>
            <a:ext cx="11076212" cy="12663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Screen Shot 2016-11-22 at 1.23.20 PM.png" descr="Screen Shot 2016-11-22 at 1.23.2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1500" y="2706513"/>
            <a:ext cx="10522165" cy="9095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Use The Right Te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The Right Term</a:t>
            </a:r>
          </a:p>
        </p:txBody>
      </p:sp>
      <p:sp>
        <p:nvSpPr>
          <p:cNvPr id="127" name="know what are you searching for…"/>
          <p:cNvSpPr txBox="1"/>
          <p:nvPr>
            <p:ph type="body" idx="1"/>
          </p:nvPr>
        </p:nvSpPr>
        <p:spPr>
          <a:xfrm>
            <a:off x="952500" y="2332029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t>know what are you searching for</a:t>
            </a:r>
          </a:p>
          <a:p>
            <a:pPr lvl="2"/>
            <a:r>
              <a:t>javascript &gt;&gt; </a:t>
            </a:r>
            <a:r>
              <a:rPr>
                <a:solidFill>
                  <a:srgbClr val="0433FF"/>
                </a:solidFill>
              </a:rPr>
              <a:t>javascript</a:t>
            </a:r>
            <a:r>
              <a:t> </a:t>
            </a:r>
            <a:r>
              <a:rPr>
                <a:solidFill>
                  <a:srgbClr val="0433FF"/>
                </a:solidFill>
              </a:rPr>
              <a:t>Strings</a:t>
            </a:r>
          </a:p>
          <a:p>
            <a:pPr/>
            <a:r>
              <a:t>Start with the basics</a:t>
            </a:r>
          </a:p>
          <a:p>
            <a:pPr lvl="2">
              <a:defRPr>
                <a:solidFill>
                  <a:srgbClr val="0433FF"/>
                </a:solidFill>
              </a:defRPr>
            </a:pPr>
            <a:r>
              <a:t>closest airport Amman</a:t>
            </a:r>
          </a:p>
          <a:p>
            <a:pPr/>
            <a:r>
              <a:t>Choose words carefully </a:t>
            </a:r>
          </a:p>
          <a:p>
            <a:pPr lvl="2"/>
            <a:r>
              <a:t>instead of </a:t>
            </a:r>
            <a:r>
              <a:rPr>
                <a:solidFill>
                  <a:srgbClr val="0433FF"/>
                </a:solidFill>
              </a:rPr>
              <a:t>my head herts</a:t>
            </a:r>
            <a:r>
              <a:t> &gt;&gt; </a:t>
            </a:r>
            <a:r>
              <a:rPr>
                <a:solidFill>
                  <a:srgbClr val="0433FF"/>
                </a:solidFill>
              </a:rPr>
              <a:t>headache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Use Some KeyWord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Some KeyWords:</a:t>
            </a:r>
          </a:p>
        </p:txBody>
      </p:sp>
      <p:sp>
        <p:nvSpPr>
          <p:cNvPr id="130" name="Weather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1761" indent="-261761" defTabSz="309625">
              <a:spcBef>
                <a:spcPts val="2200"/>
              </a:spcBef>
              <a:defRPr sz="1907"/>
            </a:pPr>
            <a:r>
              <a:rPr sz="2120">
                <a:solidFill>
                  <a:srgbClr val="0433FF"/>
                </a:solidFill>
              </a:rPr>
              <a:t>Weather</a:t>
            </a:r>
            <a:r>
              <a:t>:  </a:t>
            </a:r>
          </a:p>
          <a:p>
            <a:pPr lvl="2" marL="706754" indent="-235584" defTabSz="309625">
              <a:spcBef>
                <a:spcPts val="2200"/>
              </a:spcBef>
              <a:defRPr sz="1907"/>
            </a:pPr>
            <a:r>
              <a:t>To find weather for a certain place.</a:t>
            </a:r>
          </a:p>
          <a:p>
            <a:pPr lvl="2" marL="706754" indent="-235584" defTabSz="309625">
              <a:spcBef>
                <a:spcPts val="2200"/>
              </a:spcBef>
              <a:defRPr sz="1907"/>
            </a:pPr>
            <a:r>
              <a:t> &gt;&gt; weather Amman</a:t>
            </a:r>
          </a:p>
          <a:p>
            <a:pPr marL="261761" indent="-261761" defTabSz="309625">
              <a:spcBef>
                <a:spcPts val="2200"/>
              </a:spcBef>
              <a:defRPr sz="1907"/>
            </a:pPr>
            <a:r>
              <a:rPr sz="2120">
                <a:solidFill>
                  <a:srgbClr val="0433FF"/>
                </a:solidFill>
              </a:rPr>
              <a:t>Dictionary</a:t>
            </a:r>
            <a:r>
              <a:t>: </a:t>
            </a:r>
          </a:p>
          <a:p>
            <a:pPr lvl="2" marL="706754" indent="-235584" defTabSz="309625">
              <a:spcBef>
                <a:spcPts val="2200"/>
              </a:spcBef>
              <a:defRPr sz="1907"/>
            </a:pPr>
            <a:r>
              <a:t>Put </a:t>
            </a:r>
            <a:r>
              <a:rPr>
                <a:solidFill>
                  <a:srgbClr val="FF2600"/>
                </a:solidFill>
              </a:rPr>
              <a:t>define</a:t>
            </a:r>
            <a:r>
              <a:t> in front of any word to see its definition. </a:t>
            </a:r>
          </a:p>
          <a:p>
            <a:pPr lvl="2" marL="706754" indent="-235584" defTabSz="309625">
              <a:spcBef>
                <a:spcPts val="2200"/>
              </a:spcBef>
              <a:defRPr sz="1907"/>
            </a:pPr>
            <a:r>
              <a:t>&gt;&gt; define programming </a:t>
            </a:r>
          </a:p>
          <a:p>
            <a:pPr marL="261761" indent="-261761" defTabSz="309625">
              <a:spcBef>
                <a:spcPts val="2200"/>
              </a:spcBef>
              <a:defRPr sz="1907"/>
            </a:pPr>
            <a:r>
              <a:rPr sz="2120">
                <a:solidFill>
                  <a:srgbClr val="0433FF"/>
                </a:solidFill>
              </a:rPr>
              <a:t>Calculations</a:t>
            </a:r>
            <a:r>
              <a:t>:</a:t>
            </a:r>
          </a:p>
          <a:p>
            <a:pPr lvl="2" marL="706754" indent="-235584" defTabSz="309625">
              <a:spcBef>
                <a:spcPts val="2200"/>
              </a:spcBef>
              <a:defRPr sz="1907"/>
            </a:pPr>
            <a:r>
              <a:t> Enter a math equation </a:t>
            </a:r>
          </a:p>
          <a:p>
            <a:pPr lvl="2" marL="706754" indent="-235584" defTabSz="309625">
              <a:spcBef>
                <a:spcPts val="2200"/>
              </a:spcBef>
              <a:defRPr sz="1907"/>
            </a:pPr>
            <a:r>
              <a:t>&gt;&gt; 3*9123</a:t>
            </a:r>
          </a:p>
          <a:p>
            <a:pPr marL="261761" indent="-261761" defTabSz="309625">
              <a:spcBef>
                <a:spcPts val="2200"/>
              </a:spcBef>
              <a:defRPr sz="1907"/>
            </a:pPr>
            <a:r>
              <a:rPr sz="2120">
                <a:solidFill>
                  <a:srgbClr val="0433FF"/>
                </a:solidFill>
              </a:rPr>
              <a:t>Unit conversions</a:t>
            </a:r>
            <a:r>
              <a:t>: </a:t>
            </a:r>
          </a:p>
          <a:p>
            <a:pPr lvl="2" marL="706754" indent="-235584" defTabSz="309625">
              <a:spcBef>
                <a:spcPts val="2200"/>
              </a:spcBef>
              <a:defRPr sz="1907"/>
            </a:pPr>
            <a:r>
              <a:t>like 3 dollars in euros.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Either this or th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Either this or that</a:t>
            </a:r>
          </a:p>
        </p:txBody>
      </p:sp>
      <p:sp>
        <p:nvSpPr>
          <p:cNvPr id="133" name="Simply put in a few potential variations of what you’re looking for…"/>
          <p:cNvSpPr txBox="1"/>
          <p:nvPr>
            <p:ph type="body" idx="1"/>
          </p:nvPr>
        </p:nvSpPr>
        <p:spPr>
          <a:xfrm>
            <a:off x="952500" y="2105546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t> Simply put in a few potential variations of what you’re looking for</a:t>
            </a:r>
          </a:p>
          <a:p>
            <a:pPr lvl="3"/>
            <a:r>
              <a:t>separate them by typing:</a:t>
            </a:r>
          </a:p>
          <a:p>
            <a:pPr lvl="5"/>
            <a:r>
              <a:t> the “</a:t>
            </a:r>
            <a:r>
              <a:rPr>
                <a:solidFill>
                  <a:srgbClr val="0433FF"/>
                </a:solidFill>
              </a:rPr>
              <a:t>|</a:t>
            </a:r>
            <a:r>
              <a:t>“ symbol. </a:t>
            </a:r>
          </a:p>
          <a:p>
            <a:pPr lvl="5"/>
            <a:r>
              <a:t> </a:t>
            </a:r>
            <a:r>
              <a:rPr>
                <a:solidFill>
                  <a:srgbClr val="0433FF"/>
                </a:solidFill>
              </a:rPr>
              <a:t>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creen Shot 2016-11-23 at 12.02.27 PM.png" descr="Screen Shot 2016-11-23 at 12.02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6350" y="1301750"/>
            <a:ext cx="10452100" cy="7150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earching using synony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Searching using synonyms</a:t>
            </a:r>
          </a:p>
        </p:txBody>
      </p:sp>
      <p:sp>
        <p:nvSpPr>
          <p:cNvPr id="138" name="If you need to find websites on a given subject rather than those that include a specific phrase…"/>
          <p:cNvSpPr txBox="1"/>
          <p:nvPr>
            <p:ph type="body" sz="half" idx="1"/>
          </p:nvPr>
        </p:nvSpPr>
        <p:spPr>
          <a:xfrm>
            <a:off x="952500" y="2425320"/>
            <a:ext cx="11099800" cy="4219328"/>
          </a:xfrm>
          <a:prstGeom prst="rect">
            <a:avLst/>
          </a:prstGeom>
        </p:spPr>
        <p:txBody>
          <a:bodyPr/>
          <a:lstStyle/>
          <a:p>
            <a:pPr/>
            <a:r>
              <a:t> If you need to find websites on a given subject rather than those that include a specific phrase</a:t>
            </a:r>
          </a:p>
          <a:p>
            <a:pPr lvl="2"/>
            <a:r>
              <a:t>Add the "</a:t>
            </a:r>
            <a:r>
              <a:rPr>
                <a:solidFill>
                  <a:srgbClr val="FF2600"/>
                </a:solidFill>
              </a:rPr>
              <a:t>~</a:t>
            </a:r>
            <a:r>
              <a:t>" symbol to your search.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creen Shot 2016-11-13 at 12.22.47 PM.png" descr="Screen Shot 2016-11-13 at 12.22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0554" y="926830"/>
            <a:ext cx="9461311" cy="68784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earching within websi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Searching within websites</a:t>
            </a:r>
          </a:p>
        </p:txBody>
      </p:sp>
      <p:sp>
        <p:nvSpPr>
          <p:cNvPr id="143" name="The easiest way to find the desired piece of information again is to search within the website.…"/>
          <p:cNvSpPr txBox="1"/>
          <p:nvPr>
            <p:ph type="body" sz="half" idx="1"/>
          </p:nvPr>
        </p:nvSpPr>
        <p:spPr>
          <a:xfrm>
            <a:off x="952500" y="2553015"/>
            <a:ext cx="11099800" cy="4227017"/>
          </a:xfrm>
          <a:prstGeom prst="rect">
            <a:avLst/>
          </a:prstGeom>
        </p:spPr>
        <p:txBody>
          <a:bodyPr/>
          <a:lstStyle/>
          <a:p>
            <a:pPr/>
            <a:r>
              <a:t> The easiest way to find the desired piece of information again is to search within the website.</a:t>
            </a:r>
          </a:p>
          <a:p>
            <a:pPr/>
            <a:r>
              <a:t> Type the </a:t>
            </a:r>
            <a:r>
              <a:rPr>
                <a:solidFill>
                  <a:srgbClr val="0433FF"/>
                </a:solidFill>
              </a:rPr>
              <a:t>address of the site</a:t>
            </a:r>
            <a:r>
              <a:t>, then a </a:t>
            </a:r>
            <a:r>
              <a:rPr>
                <a:solidFill>
                  <a:srgbClr val="0433FF"/>
                </a:solidFill>
              </a:rPr>
              <a:t>key word</a:t>
            </a:r>
            <a:r>
              <a:t> or entire </a:t>
            </a:r>
            <a:r>
              <a:rPr>
                <a:solidFill>
                  <a:srgbClr val="0433FF"/>
                </a:solidFill>
              </a:rPr>
              <a:t>phrase</a:t>
            </a:r>
            <a:r>
              <a:t> from the article.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