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69" r:id="rId7"/>
    <p:sldId id="270" r:id="rId8"/>
    <p:sldId id="271" r:id="rId9"/>
    <p:sldId id="258"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b="1" u="sng" dirty="0"/>
              <a:t>PROFESSIONAL PRACTICES</a:t>
            </a:r>
          </a:p>
        </p:txBody>
      </p:sp>
    </p:spTree>
    <p:extLst>
      <p:ext uri="{BB962C8B-B14F-4D97-AF65-F5344CB8AC3E}">
        <p14:creationId xmlns:p14="http://schemas.microsoft.com/office/powerpoint/2010/main" val="57680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Cover Letter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letter provides detailed information on why you are qualified for the job you are applying for. </a:t>
            </a:r>
          </a:p>
          <a:p>
            <a:pPr algn="just"/>
            <a:r>
              <a:rPr lang="en-US" dirty="0"/>
              <a:t>Don’t simply repeat what’s on your resume -- rather, include specific information on why you’re a strong match for the employer’s job requirements. </a:t>
            </a:r>
          </a:p>
          <a:p>
            <a:pPr algn="just"/>
            <a:r>
              <a:rPr lang="en-US" dirty="0"/>
              <a:t>Employers use cover letters as a way to screen applicants for available jobs and to determine which candidates they would like to interview. </a:t>
            </a:r>
          </a:p>
          <a:p>
            <a:pPr algn="just"/>
            <a:r>
              <a:rPr lang="en-US" dirty="0"/>
              <a:t>If an employer requires a cover letter, it will be listed in the job posting. Even if the company doesn’t ask for one, you may want to include one anyway.</a:t>
            </a:r>
          </a:p>
        </p:txBody>
      </p:sp>
    </p:spTree>
    <p:extLst>
      <p:ext uri="{BB962C8B-B14F-4D97-AF65-F5344CB8AC3E}">
        <p14:creationId xmlns:p14="http://schemas.microsoft.com/office/powerpoint/2010/main" val="385683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Cover Letter</a:t>
            </a:r>
          </a:p>
          <a:p>
            <a:r>
              <a:rPr lang="en-US" dirty="0"/>
              <a:t>Resume</a:t>
            </a:r>
          </a:p>
          <a:p>
            <a:r>
              <a:rPr lang="en-US" dirty="0"/>
              <a:t>Resignation Letter</a:t>
            </a:r>
          </a:p>
        </p:txBody>
      </p:sp>
    </p:spTree>
    <p:extLst>
      <p:ext uri="{BB962C8B-B14F-4D97-AF65-F5344CB8AC3E}">
        <p14:creationId xmlns:p14="http://schemas.microsoft.com/office/powerpoint/2010/main" val="257845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0" y="533400"/>
            <a:ext cx="22860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Resume</a:t>
            </a:r>
          </a:p>
        </p:txBody>
      </p:sp>
      <p:sp>
        <p:nvSpPr>
          <p:cNvPr id="3" name="Content Placeholder 2"/>
          <p:cNvSpPr>
            <a:spLocks noGrp="1"/>
          </p:cNvSpPr>
          <p:nvPr>
            <p:ph idx="1"/>
          </p:nvPr>
        </p:nvSpPr>
        <p:spPr/>
        <p:txBody>
          <a:bodyPr>
            <a:normAutofit lnSpcReduction="10000"/>
          </a:bodyPr>
          <a:lstStyle/>
          <a:p>
            <a:pPr algn="just"/>
            <a:r>
              <a:rPr lang="en-US" dirty="0"/>
              <a:t>A resume or CV is a document that summarizes your work experience, education, skills and achievements for a prospective employer. </a:t>
            </a:r>
          </a:p>
          <a:p>
            <a:pPr algn="just"/>
            <a:r>
              <a:rPr lang="en-US" dirty="0"/>
              <a:t>It is usually required as part of a job application, and is considered essential information in order for an employer to assess whether an applicant would be a suitable candidate for a first round interview.</a:t>
            </a:r>
          </a:p>
        </p:txBody>
      </p:sp>
    </p:spTree>
    <p:extLst>
      <p:ext uri="{BB962C8B-B14F-4D97-AF65-F5344CB8AC3E}">
        <p14:creationId xmlns:p14="http://schemas.microsoft.com/office/powerpoint/2010/main" val="369318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7162800" cy="10366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What to Include in a Resume</a:t>
            </a:r>
          </a:p>
        </p:txBody>
      </p:sp>
      <p:sp>
        <p:nvSpPr>
          <p:cNvPr id="3" name="Content Placeholder 2"/>
          <p:cNvSpPr>
            <a:spLocks noGrp="1"/>
          </p:cNvSpPr>
          <p:nvPr>
            <p:ph idx="1"/>
          </p:nvPr>
        </p:nvSpPr>
        <p:spPr/>
        <p:txBody>
          <a:bodyPr>
            <a:normAutofit fontScale="85000" lnSpcReduction="20000"/>
          </a:bodyPr>
          <a:lstStyle/>
          <a:p>
            <a:pPr algn="just"/>
            <a:r>
              <a:rPr lang="en-US" b="1" dirty="0"/>
              <a:t>Personal Details. </a:t>
            </a:r>
            <a:r>
              <a:rPr lang="en-US" dirty="0"/>
              <a:t>The essential personal details to include are your full name and contact information – this is usually both your phone number and email address.</a:t>
            </a:r>
          </a:p>
          <a:p>
            <a:pPr algn="just"/>
            <a:r>
              <a:rPr lang="en-US" b="1" dirty="0"/>
              <a:t>Career Objective or Summary. </a:t>
            </a:r>
            <a:r>
              <a:rPr lang="en-US" dirty="0"/>
              <a:t>If you’re a recent school or university leaver without much professional experience, begin your resume or CV with a career objective in a short sentence or two. If you’ve gained experience in the workforce, a career objective is less necessary, however you may want to replace it with a career summary, describing your professional profile in a short sentence or two.</a:t>
            </a:r>
          </a:p>
          <a:p>
            <a:pPr algn="just"/>
            <a:endParaRPr lang="en-US" dirty="0"/>
          </a:p>
        </p:txBody>
      </p:sp>
    </p:spTree>
    <p:extLst>
      <p:ext uri="{BB962C8B-B14F-4D97-AF65-F5344CB8AC3E}">
        <p14:creationId xmlns:p14="http://schemas.microsoft.com/office/powerpoint/2010/main" val="243103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533400"/>
            <a:ext cx="68580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What to Include in a Resume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t>Education.</a:t>
            </a:r>
            <a:r>
              <a:rPr lang="en-US" dirty="0"/>
              <a:t> List your most recent educational experiences first. Include your qualifications, institutions you studied at, graduation dates and other specializations. Mention any special awards and other educational achievements.</a:t>
            </a:r>
          </a:p>
          <a:p>
            <a:pPr algn="just"/>
            <a:r>
              <a:rPr lang="en-US" b="1" dirty="0"/>
              <a:t>Work Experience.</a:t>
            </a:r>
            <a:r>
              <a:rPr lang="en-US" dirty="0"/>
              <a:t> List your most recent jobs including the title of your position, name and location of organization, and dates of employment. In point form under each job, give a brief overview of your role, responsibilities and achievements, weaving in the skills required. Internships and volunteer work can also be mentioned here.</a:t>
            </a:r>
          </a:p>
        </p:txBody>
      </p:sp>
    </p:spTree>
    <p:extLst>
      <p:ext uri="{BB962C8B-B14F-4D97-AF65-F5344CB8AC3E}">
        <p14:creationId xmlns:p14="http://schemas.microsoft.com/office/powerpoint/2010/main" val="86457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457200"/>
            <a:ext cx="70104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What to Include in a Resume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t>Additional Information. </a:t>
            </a:r>
            <a:r>
              <a:rPr lang="en-US" dirty="0"/>
              <a:t>You may like to create headings such as ‘Skills’, ‘Strengths’ or ‘Interests’ and list information that would be relevant to the job you’re applying for. Information that illustrates your proficiency in languages, computer programs or medical knowledge should be included here.</a:t>
            </a:r>
          </a:p>
          <a:p>
            <a:pPr algn="just"/>
            <a:r>
              <a:rPr lang="en-US" b="1" dirty="0"/>
              <a:t>References. </a:t>
            </a:r>
            <a:r>
              <a:rPr lang="en-US" dirty="0"/>
              <a:t>It’s always a good idea to include two to three references at the bottom of your resume. A referee can be a former manager or tutor at university – just make sure you ask their permission before listing their name, position, company and contact details. Otherwise, you may wish to write “References available on request”.</a:t>
            </a:r>
          </a:p>
        </p:txBody>
      </p:sp>
    </p:spTree>
    <p:extLst>
      <p:ext uri="{BB962C8B-B14F-4D97-AF65-F5344CB8AC3E}">
        <p14:creationId xmlns:p14="http://schemas.microsoft.com/office/powerpoint/2010/main" val="6953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77724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Length and Format of a Resume</a:t>
            </a:r>
          </a:p>
        </p:txBody>
      </p:sp>
      <p:sp>
        <p:nvSpPr>
          <p:cNvPr id="3" name="Content Placeholder 2"/>
          <p:cNvSpPr>
            <a:spLocks noGrp="1"/>
          </p:cNvSpPr>
          <p:nvPr>
            <p:ph idx="1"/>
          </p:nvPr>
        </p:nvSpPr>
        <p:spPr/>
        <p:txBody>
          <a:bodyPr>
            <a:normAutofit fontScale="85000" lnSpcReduction="20000"/>
          </a:bodyPr>
          <a:lstStyle/>
          <a:p>
            <a:pPr algn="just"/>
            <a:r>
              <a:rPr lang="en-US" b="1" dirty="0"/>
              <a:t>Length of a resume</a:t>
            </a:r>
            <a:r>
              <a:rPr lang="en-US" dirty="0"/>
              <a:t>: Keep your resume short and concise to make a good impression in a quick glance. Consider one to two pages if you have under 10 years of professional experience. Senior executives or academics may like to have resumes that are three pages or more.</a:t>
            </a:r>
          </a:p>
          <a:p>
            <a:pPr algn="just"/>
            <a:r>
              <a:rPr lang="en-US" b="1" dirty="0"/>
              <a:t>Format and style</a:t>
            </a:r>
            <a:r>
              <a:rPr lang="en-US" dirty="0"/>
              <a:t>: The design and layout of your resume or CV should be neat and easy to read. Use only one or two easy to read fonts and include headers, bullet points and paragraphs. Make sure you write your resume consistently in first person, and have perfect spelling and grammar.</a:t>
            </a:r>
          </a:p>
          <a:p>
            <a:pPr algn="just"/>
            <a:endParaRPr lang="en-US" dirty="0"/>
          </a:p>
          <a:p>
            <a:pPr algn="just"/>
            <a:endParaRPr lang="en-US" dirty="0"/>
          </a:p>
        </p:txBody>
      </p:sp>
    </p:spTree>
    <p:extLst>
      <p:ext uri="{BB962C8B-B14F-4D97-AF65-F5344CB8AC3E}">
        <p14:creationId xmlns:p14="http://schemas.microsoft.com/office/powerpoint/2010/main" val="29604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77724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What to Exclude in Your Resume</a:t>
            </a:r>
          </a:p>
        </p:txBody>
      </p:sp>
      <p:sp>
        <p:nvSpPr>
          <p:cNvPr id="3" name="Content Placeholder 2"/>
          <p:cNvSpPr>
            <a:spLocks noGrp="1"/>
          </p:cNvSpPr>
          <p:nvPr>
            <p:ph idx="1"/>
          </p:nvPr>
        </p:nvSpPr>
        <p:spPr/>
        <p:txBody>
          <a:bodyPr/>
          <a:lstStyle/>
          <a:p>
            <a:pPr algn="just"/>
            <a:r>
              <a:rPr lang="en-US" dirty="0"/>
              <a:t>Personal details such your religion, age or marital status.</a:t>
            </a:r>
          </a:p>
          <a:p>
            <a:pPr algn="just"/>
            <a:r>
              <a:rPr lang="en-US" dirty="0"/>
              <a:t>Every job you’ve ever had, especially when it isn’t relevant to the job you’re currently applying for.</a:t>
            </a:r>
          </a:p>
          <a:p>
            <a:pPr algn="just"/>
            <a:r>
              <a:rPr lang="en-US" dirty="0"/>
              <a:t>Salary expectation or previous salaries you’ve received.</a:t>
            </a:r>
          </a:p>
        </p:txBody>
      </p:sp>
    </p:spTree>
    <p:extLst>
      <p:ext uri="{BB962C8B-B14F-4D97-AF65-F5344CB8AC3E}">
        <p14:creationId xmlns:p14="http://schemas.microsoft.com/office/powerpoint/2010/main" val="351900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Cover Letter</a:t>
            </a:r>
          </a:p>
        </p:txBody>
      </p:sp>
      <p:sp>
        <p:nvSpPr>
          <p:cNvPr id="3" name="Content Placeholder 2"/>
          <p:cNvSpPr>
            <a:spLocks noGrp="1"/>
          </p:cNvSpPr>
          <p:nvPr>
            <p:ph idx="1"/>
          </p:nvPr>
        </p:nvSpPr>
        <p:spPr/>
        <p:txBody>
          <a:bodyPr/>
          <a:lstStyle/>
          <a:p>
            <a:pPr algn="just"/>
            <a:r>
              <a:rPr lang="en-US" dirty="0"/>
              <a:t>A cover letter is a document sent with your resume to provide additional information on your skills and experience.</a:t>
            </a:r>
          </a:p>
          <a:p>
            <a:pPr algn="just"/>
            <a:r>
              <a:rPr lang="en-US" dirty="0"/>
              <a:t>A letter sent with, and explaining the contents of, another document or a parcel of goods</a:t>
            </a:r>
          </a:p>
        </p:txBody>
      </p:sp>
    </p:spTree>
    <p:extLst>
      <p:ext uri="{BB962C8B-B14F-4D97-AF65-F5344CB8AC3E}">
        <p14:creationId xmlns:p14="http://schemas.microsoft.com/office/powerpoint/2010/main" val="953189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707</Words>
  <Application>Microsoft Office PowerPoint</Application>
  <PresentationFormat>On-screen Show (4:3)</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PROFESSIONAL PRACTICES</vt:lpstr>
      <vt:lpstr>Contents</vt:lpstr>
      <vt:lpstr>Resume</vt:lpstr>
      <vt:lpstr>What to Include in a Resume</vt:lpstr>
      <vt:lpstr>What to Include in a Resume</vt:lpstr>
      <vt:lpstr>What to Include in a Resume</vt:lpstr>
      <vt:lpstr>Length and Format of a Resume</vt:lpstr>
      <vt:lpstr>What to Exclude in Your Resume</vt:lpstr>
      <vt:lpstr>Cover Letter</vt:lpstr>
      <vt:lpstr>Cover Letter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Aisha</dc:creator>
  <cp:lastModifiedBy>User</cp:lastModifiedBy>
  <cp:revision>44</cp:revision>
  <dcterms:created xsi:type="dcterms:W3CDTF">2006-08-16T00:00:00Z</dcterms:created>
  <dcterms:modified xsi:type="dcterms:W3CDTF">2022-05-20T14:54:50Z</dcterms:modified>
</cp:coreProperties>
</file>