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Unna" charset="1" panose="02040503070705020203"/>
      <p:regular r:id="rId12"/>
    </p:embeddedFont>
    <p:embeddedFont>
      <p:font typeface="Unna Bold" charset="1" panose="02040703070705020203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1978" y="1954905"/>
            <a:ext cx="12838828" cy="328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4"/>
              </a:lnSpc>
            </a:pPr>
            <a:r>
              <a:rPr lang="en-US" sz="6246">
                <a:solidFill>
                  <a:srgbClr val="6E4823"/>
                </a:solidFill>
                <a:latin typeface="Unna"/>
                <a:ea typeface="Unna"/>
                <a:cs typeface="Unna"/>
                <a:sym typeface="Unna"/>
              </a:rPr>
              <a:t>IBM CLOUD IAM: SECURE ACCESS CONTROL FOR CLOUD OBJECT STORAGE (COS) 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832415" y="5353050"/>
            <a:ext cx="1062317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404676" y="5537368"/>
            <a:ext cx="7384184" cy="1092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3"/>
              </a:lnSpc>
            </a:pPr>
            <a:r>
              <a:rPr lang="en-US" sz="6374">
                <a:solidFill>
                  <a:srgbClr val="6E4823"/>
                </a:solidFill>
                <a:latin typeface="Unna"/>
                <a:ea typeface="Unna"/>
                <a:cs typeface="Unna"/>
                <a:sym typeface="Unna"/>
              </a:rPr>
              <a:t>By Fatima Anab</a:t>
            </a:r>
          </a:p>
        </p:txBody>
      </p:sp>
      <p:sp>
        <p:nvSpPr>
          <p:cNvPr name="Freeform 16" id="16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249410"/>
            <a:ext cx="8537178" cy="140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625192" y="4610417"/>
            <a:ext cx="12008048" cy="329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014" indent="-338007" lvl="1">
              <a:lnSpc>
                <a:spcPts val="4383"/>
              </a:lnSpc>
              <a:buFont typeface="Arial"/>
              <a:buChar char="•"/>
            </a:pPr>
            <a:r>
              <a:rPr lang="en-US" sz="313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IBM Cloud provides secure access to Cloud Object Storage (COS)</a:t>
            </a:r>
          </a:p>
          <a:p>
            <a:pPr algn="l" marL="676014" indent="-338007" lvl="1">
              <a:lnSpc>
                <a:spcPts val="4383"/>
              </a:lnSpc>
              <a:buFont typeface="Arial"/>
              <a:buChar char="•"/>
            </a:pPr>
            <a:r>
              <a:rPr lang="en-US" sz="313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IAM (Identity &amp; Access Management) helps manage roles and permissions</a:t>
            </a:r>
          </a:p>
          <a:p>
            <a:pPr algn="l" marL="676014" indent="-338007" lvl="1">
              <a:lnSpc>
                <a:spcPts val="4383"/>
              </a:lnSpc>
              <a:buFont typeface="Arial"/>
              <a:buChar char="•"/>
            </a:pPr>
            <a:r>
              <a:rPr lang="en-US" sz="313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This project simulates Viewer, Editor, and Manager access using Access Groups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301658"/>
            <a:ext cx="8537178" cy="140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OBJECTIVES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32415" y="4441802"/>
            <a:ext cx="9855911" cy="361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5493" indent="-372747" lvl="1">
              <a:lnSpc>
                <a:spcPts val="4834"/>
              </a:lnSpc>
              <a:buFont typeface="Arial"/>
              <a:buChar char="•"/>
            </a:pPr>
            <a:r>
              <a:rPr lang="en-US" sz="34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Simulate real-world IAM-based access control</a:t>
            </a:r>
          </a:p>
          <a:p>
            <a:pPr algn="l" marL="745493" indent="-372747" lvl="1">
              <a:lnSpc>
                <a:spcPts val="4834"/>
              </a:lnSpc>
              <a:buFont typeface="Arial"/>
              <a:buChar char="•"/>
            </a:pPr>
            <a:r>
              <a:rPr lang="en-US" sz="34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Create and test roles in IBM COS using multiple user accounts</a:t>
            </a:r>
          </a:p>
          <a:p>
            <a:pPr algn="l" marL="745493" indent="-372747" lvl="1">
              <a:lnSpc>
                <a:spcPts val="4834"/>
              </a:lnSpc>
              <a:buFont typeface="Arial"/>
              <a:buChar char="•"/>
            </a:pPr>
            <a:r>
              <a:rPr lang="en-US" sz="34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Understand the difference between Viewer, Editor, and Administrator roles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1315" y="1988762"/>
            <a:ext cx="13194903" cy="132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b="true" sz="7692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TOOLS AND TECHNOLOGIES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584576" y="4517132"/>
            <a:ext cx="7413559" cy="319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9088" indent="-329544" lvl="1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IBM Cloud platform</a:t>
            </a:r>
          </a:p>
          <a:p>
            <a:pPr algn="l" marL="659088" indent="-329544" lvl="1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IAM Module (GUI based)</a:t>
            </a:r>
          </a:p>
          <a:p>
            <a:pPr algn="l" marL="659088" indent="-329544" lvl="1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IAM Users, Access groups</a:t>
            </a:r>
          </a:p>
          <a:p>
            <a:pPr algn="l" marL="659088" indent="-329544" lvl="1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Cloud Object Storage</a:t>
            </a:r>
          </a:p>
          <a:p>
            <a:pPr algn="l" marL="659088" indent="-329544" lvl="1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No code interface</a:t>
            </a:r>
          </a:p>
          <a:p>
            <a:pPr algn="l" marL="659088" indent="-329544" lvl="1">
              <a:lnSpc>
                <a:spcPts val="4273"/>
              </a:lnSpc>
              <a:buFont typeface="Arial"/>
              <a:buChar char="•"/>
            </a:pPr>
            <a:r>
              <a:rPr lang="en-US" sz="3052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PowerPoint/ word for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1315" y="1473026"/>
            <a:ext cx="14052153" cy="140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KEY STEPS (OVERVIEW)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32415" y="4506862"/>
            <a:ext cx="11265846" cy="300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5251" indent="-372626" lvl="1">
              <a:lnSpc>
                <a:spcPts val="4832"/>
              </a:lnSpc>
              <a:buFont typeface="Arial"/>
              <a:buChar char="•"/>
            </a:pPr>
            <a:r>
              <a:rPr lang="en-US" sz="345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Create COS instance and (optional) Resource Group</a:t>
            </a:r>
          </a:p>
          <a:p>
            <a:pPr algn="l" marL="745251" indent="-372626" lvl="1">
              <a:lnSpc>
                <a:spcPts val="4832"/>
              </a:lnSpc>
              <a:buFont typeface="Arial"/>
              <a:buChar char="•"/>
            </a:pPr>
            <a:r>
              <a:rPr lang="en-US" sz="345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Define Access Groups and assign IAM roles</a:t>
            </a:r>
          </a:p>
          <a:p>
            <a:pPr algn="l" marL="745251" indent="-372626" lvl="1">
              <a:lnSpc>
                <a:spcPts val="4832"/>
              </a:lnSpc>
              <a:buFont typeface="Arial"/>
              <a:buChar char="•"/>
            </a:pPr>
            <a:r>
              <a:rPr lang="en-US" sz="345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Invite users and assign roles</a:t>
            </a:r>
          </a:p>
          <a:p>
            <a:pPr algn="l" marL="745251" indent="-372626" lvl="1">
              <a:lnSpc>
                <a:spcPts val="4832"/>
              </a:lnSpc>
              <a:buFont typeface="Arial"/>
              <a:buChar char="•"/>
            </a:pPr>
            <a:r>
              <a:rPr lang="en-US" sz="345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Create bucket and test user permissions</a:t>
            </a:r>
          </a:p>
          <a:p>
            <a:pPr algn="l" marL="745251" indent="-372626" lvl="1">
              <a:lnSpc>
                <a:spcPts val="4832"/>
              </a:lnSpc>
              <a:buFont typeface="Arial"/>
              <a:buChar char="•"/>
            </a:pPr>
            <a:r>
              <a:rPr lang="en-US" sz="3451">
                <a:solidFill>
                  <a:srgbClr val="6E4823"/>
                </a:solidFill>
                <a:latin typeface="Open Sans"/>
                <a:ea typeface="Open Sans"/>
                <a:cs typeface="Open Sans"/>
                <a:sym typeface="Open Sans"/>
              </a:rPr>
              <a:t>Validate access actions for each role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2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0403" y="4185229"/>
            <a:ext cx="10972730" cy="1936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0"/>
              </a:lnSpc>
            </a:pPr>
            <a:r>
              <a:rPr lang="en-US" b="true" sz="13366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5400000">
            <a:off x="13382135" y="-124826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33821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69662" y="10063142"/>
            <a:ext cx="18332860" cy="445690"/>
            <a:chOff x="0" y="0"/>
            <a:chExt cx="4828408" cy="1173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9662" y="-221832"/>
            <a:ext cx="18332860" cy="445690"/>
            <a:chOff x="0" y="0"/>
            <a:chExt cx="4828408" cy="1173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28408" cy="117383"/>
            </a:xfrm>
            <a:custGeom>
              <a:avLst/>
              <a:gdLst/>
              <a:ahLst/>
              <a:cxnLst/>
              <a:rect r="r" b="b" t="t" l="l"/>
              <a:pathLst>
                <a:path h="117383" w="4828408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5897880" y="6054583"/>
            <a:ext cx="6492240" cy="0"/>
          </a:xfrm>
          <a:prstGeom prst="line">
            <a:avLst/>
          </a:prstGeom>
          <a:ln cap="flat" w="38100">
            <a:solidFill>
              <a:srgbClr val="AA8C6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897880" y="6299787"/>
            <a:ext cx="6492240" cy="6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7"/>
              </a:lnSpc>
            </a:pPr>
            <a:r>
              <a:rPr lang="en-US" sz="3748">
                <a:solidFill>
                  <a:srgbClr val="6E4823"/>
                </a:solidFill>
                <a:latin typeface="Unna"/>
                <a:ea typeface="Unna"/>
                <a:cs typeface="Unna"/>
                <a:sym typeface="Unna"/>
              </a:rPr>
              <a:t>Presented By Fatima Anab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496685" y="-2295812"/>
            <a:ext cx="1543050" cy="15297724"/>
            <a:chOff x="0" y="0"/>
            <a:chExt cx="406400" cy="40290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true" rot="-5400000">
            <a:off x="-2409335" y="9038735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5400000">
            <a:off x="-2409335" y="-1167282"/>
            <a:ext cx="7315200" cy="2496530"/>
          </a:xfrm>
          <a:custGeom>
            <a:avLst/>
            <a:gdLst/>
            <a:ahLst/>
            <a:cxnLst/>
            <a:rect r="r" b="b" t="t" l="l"/>
            <a:pathLst>
              <a:path h="2496530" w="731520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48265" y="-3074580"/>
            <a:ext cx="1543050" cy="15297724"/>
            <a:chOff x="0" y="0"/>
            <a:chExt cx="406400" cy="40290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4029030"/>
            </a:xfrm>
            <a:custGeom>
              <a:avLst/>
              <a:gdLst/>
              <a:ahLst/>
              <a:cxnLst/>
              <a:rect r="r" b="b" t="t" l="l"/>
              <a:pathLst>
                <a:path h="402903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DAGtZ2da4kc</dc:identifier>
  <dcterms:modified xsi:type="dcterms:W3CDTF">2011-08-01T06:04:30Z</dcterms:modified>
  <cp:revision>1</cp:revision>
  <dc:title>Brown Simple Modern Presentation</dc:title>
</cp:coreProperties>
</file>