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2" r:id="rId4"/>
    <p:sldId id="259" r:id="rId5"/>
    <p:sldId id="267" r:id="rId6"/>
    <p:sldId id="268" r:id="rId7"/>
    <p:sldId id="269" r:id="rId8"/>
    <p:sldId id="270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608.0699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DenseNet CNN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Presented By:</a:t>
            </a:r>
          </a:p>
          <a:p>
            <a:pPr indent="457200"/>
            <a:r>
              <a:rPr lang="en-US" dirty="0"/>
              <a:t>Fahd Aleem</a:t>
            </a:r>
          </a:p>
          <a:p>
            <a:pPr indent="457200"/>
            <a:r>
              <a:rPr lang="en-US" dirty="0"/>
              <a:t>Abrar Shah</a:t>
            </a:r>
          </a:p>
          <a:p>
            <a:pPr indent="457200"/>
            <a:r>
              <a:rPr lang="en-US" dirty="0"/>
              <a:t>Fatima Ashraf</a:t>
            </a:r>
          </a:p>
          <a:p>
            <a:pPr indent="457200"/>
            <a:endParaRPr lang="en-US" dirty="0"/>
          </a:p>
          <a:p>
            <a:endParaRPr lang="en-US" dirty="0"/>
          </a:p>
        </p:txBody>
      </p:sp>
      <p:pic>
        <p:nvPicPr>
          <p:cNvPr id="5" name="Picture 4" descr="A green and white rectangle with white text">
            <a:extLst>
              <a:ext uri="{FF2B5EF4-FFF2-40B4-BE49-F238E27FC236}">
                <a16:creationId xmlns:a16="http://schemas.microsoft.com/office/drawing/2014/main" id="{3808E10A-1434-2A72-7A57-924BF9E20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2856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3A70E6-6D35-1ECB-C2CD-78BE27AE9924}"/>
              </a:ext>
            </a:extLst>
          </p:cNvPr>
          <p:cNvSpPr txBox="1"/>
          <p:nvPr/>
        </p:nvSpPr>
        <p:spPr>
          <a:xfrm>
            <a:off x="5635690" y="2472612"/>
            <a:ext cx="503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Abrar Shah        21k-4573</a:t>
            </a:r>
            <a:b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b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Fahd Aleem       21k-3314</a:t>
            </a:r>
          </a:p>
          <a:p>
            <a:endParaRPr lang="en-US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Fatima Ashraf    21k-3455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990" y="2891155"/>
            <a:ext cx="3970020" cy="2110740"/>
          </a:xfrm>
        </p:spPr>
        <p:txBody>
          <a:bodyPr/>
          <a:lstStyle/>
          <a:p>
            <a:pPr marL="0" indent="0">
              <a:buNone/>
            </a:pPr>
            <a:r>
              <a:rPr lang="en-US" sz="5400" dirty="0">
                <a:latin typeface="Aharoni" panose="02010803020104030203" pitchFamily="2" charset="-79"/>
                <a:cs typeface="Aharoni" panose="02010803020104030203" pitchFamily="2" charset="-79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2" y="2267338"/>
            <a:ext cx="3932237" cy="1600200"/>
          </a:xfrm>
        </p:spPr>
        <p:txBody>
          <a:bodyPr>
            <a:normAutofit/>
          </a:bodyPr>
          <a:lstStyle/>
          <a:p>
            <a:r>
              <a:rPr lang="en-US" altLang="en-US" sz="4800" b="1" dirty="0"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41784"/>
            <a:ext cx="6172200" cy="3369971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What is </a:t>
            </a:r>
            <a:r>
              <a:rPr lang="en-US" altLang="en-US" sz="2000" dirty="0" err="1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DenseNet</a:t>
            </a:r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?</a:t>
            </a:r>
          </a:p>
          <a:p>
            <a:endParaRPr lang="en-US" altLang="en-US" sz="2000" dirty="0">
              <a:latin typeface="Aharoni" panose="020F0502020204030204" pitchFamily="2" charset="-79"/>
              <a:ea typeface="ADLaM Display" panose="02010000000000000000" pitchFamily="2" charset="0"/>
              <a:cs typeface="Aharoni" panose="020F0502020204030204" pitchFamily="2" charset="-79"/>
            </a:endParaRPr>
          </a:p>
          <a:p>
            <a:pPr lvl="1"/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Densely Connected Convolutional Network</a:t>
            </a:r>
          </a:p>
          <a:p>
            <a:endParaRPr lang="en-US" altLang="en-US" sz="2000" dirty="0">
              <a:latin typeface="Aharoni" panose="020F0502020204030204" pitchFamily="2" charset="-79"/>
              <a:ea typeface="ADLaM Display" panose="02010000000000000000" pitchFamily="2" charset="0"/>
              <a:cs typeface="Aharoni" panose="020F0502020204030204" pitchFamily="2" charset="-79"/>
            </a:endParaRPr>
          </a:p>
          <a:p>
            <a:pPr lvl="1"/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Introduced by Gao Huang, Zhuang Liu, Laurens van der </a:t>
            </a:r>
            <a:r>
              <a:rPr lang="en-US" altLang="en-US" sz="2000" dirty="0" err="1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Maaten</a:t>
            </a:r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, and Kilian Q. Weinberger in 2016</a:t>
            </a:r>
          </a:p>
          <a:p>
            <a:endParaRPr lang="en-US" altLang="en-US" sz="2000" dirty="0">
              <a:latin typeface="Aharoni" panose="020F0502020204030204" pitchFamily="2" charset="-79"/>
              <a:ea typeface="ADLaM Display" panose="02010000000000000000" pitchFamily="2" charset="0"/>
              <a:cs typeface="Aharoni" panose="020F0502020204030204" pitchFamily="2" charset="-79"/>
            </a:endParaRPr>
          </a:p>
          <a:p>
            <a:pPr lvl="1"/>
            <a:r>
              <a:rPr lang="en-US" altLang="en-US" sz="2000" dirty="0">
                <a:latin typeface="Aharoni" panose="020F0502020204030204" pitchFamily="2" charset="-79"/>
                <a:ea typeface="ADLaM Display" panose="02010000000000000000" pitchFamily="2" charset="0"/>
                <a:cs typeface="Aharoni" panose="020F0502020204030204" pitchFamily="2" charset="-79"/>
              </a:rPr>
              <a:t>Enhances feature reuse and gradient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white and green rectangle with a white background">
            <a:extLst>
              <a:ext uri="{FF2B5EF4-FFF2-40B4-BE49-F238E27FC236}">
                <a16:creationId xmlns:a16="http://schemas.microsoft.com/office/drawing/2014/main" id="{EF9F339F-CBF0-F567-05F6-EFB12D89B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AA47F-F02E-8FD5-EEAF-A426CCC1107B}"/>
              </a:ext>
            </a:extLst>
          </p:cNvPr>
          <p:cNvSpPr txBox="1"/>
          <p:nvPr/>
        </p:nvSpPr>
        <p:spPr>
          <a:xfrm>
            <a:off x="5162550" y="2543174"/>
            <a:ext cx="6134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Challenges in Traditional CNNs:</a:t>
            </a:r>
          </a:p>
          <a:p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Vanishing gradient problem in deep networks.</a:t>
            </a:r>
          </a:p>
          <a:p>
            <a:pPr marL="342900" indent="-342900">
              <a:buFont typeface="+mj-lt"/>
              <a:buAutoNum type="arabicPeriod"/>
            </a:pPr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Redundant feature maps and inefficient parameter use.</a:t>
            </a:r>
          </a:p>
          <a:p>
            <a:pPr marL="342900" indent="-342900">
              <a:buFont typeface="+mj-lt"/>
              <a:buAutoNum type="arabicPeriod"/>
            </a:pPr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Difficulty in training very deep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47589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Publication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Paper Title: "Densely Connected Convolutional Networks"</a:t>
            </a:r>
          </a:p>
          <a:p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Authors: Gao Huang, Zhuang Liu, Laurens van der </a:t>
            </a:r>
            <a:r>
              <a:rPr lang="en-US" alt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Maaten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, and Kilian Q. Weinberger</a:t>
            </a:r>
          </a:p>
          <a:p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Published in: IEEE Conference on Computer Vision and Pattern Recognition (CVPR) 2017</a:t>
            </a:r>
          </a:p>
          <a:p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</a:rPr>
              <a:t>Link: </a:t>
            </a:r>
            <a:r>
              <a:rPr lang="en-US" altLang="en-US" dirty="0">
                <a:latin typeface="Aharoni" panose="02010803020104030203" pitchFamily="2" charset="-79"/>
                <a:cs typeface="Aharoni" panose="02010803020104030203" pitchFamily="2" charset="-79"/>
                <a:hlinkClick r:id="rId2" action="ppaction://hlinkfile"/>
              </a:rPr>
              <a:t>https://arxiv.org/pdf/1608.06993</a:t>
            </a:r>
            <a:endParaRPr lang="en-US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654C0DA9-60C7-83D6-B4A2-C87B681BA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4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diagram&#10;&#10;AI-generated content may be incorrect.">
            <a:extLst>
              <a:ext uri="{FF2B5EF4-FFF2-40B4-BE49-F238E27FC236}">
                <a16:creationId xmlns:a16="http://schemas.microsoft.com/office/drawing/2014/main" id="{61E0F183-C2D2-E5E7-4129-DEEC4501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7C1B5F-8E2F-8C67-EC03-D7D8D273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1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CB6290-7256-67A4-3A62-D6D1945C1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5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6B0F5C-B5D7-8C67-8451-5312B0EA2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 b="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84360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142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ADLaM Display</vt:lpstr>
      <vt:lpstr>Aharoni</vt:lpstr>
      <vt:lpstr>Arial</vt:lpstr>
      <vt:lpstr>Calibri</vt:lpstr>
      <vt:lpstr>Calibri Light</vt:lpstr>
      <vt:lpstr>Office Theme</vt:lpstr>
      <vt:lpstr>DenseNet CNN Architecture</vt:lpstr>
      <vt:lpstr>Introduction</vt:lpstr>
      <vt:lpstr>PowerPoint Presentation</vt:lpstr>
      <vt:lpstr>Publication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DenseNet CNN Architecture</dc:title>
  <dc:creator/>
  <cp:lastModifiedBy>Abrar Shah</cp:lastModifiedBy>
  <cp:revision>6</cp:revision>
  <dcterms:created xsi:type="dcterms:W3CDTF">2025-03-14T11:53:17Z</dcterms:created>
  <dcterms:modified xsi:type="dcterms:W3CDTF">2025-03-16T01:00:15Z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74387A0BDF544CCCA9698C91A20F973B_11</vt:lpwstr>
  </property>
  <property fmtid="{D5CDD505-2E9C-101B-9397-08002B2CF9AE}" pid="3" name="KSOProductBuildVer">
    <vt:lpwstr>1033-12.2.0.20326</vt:lpwstr>
  </property>
</Properties>
</file>