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0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8A8BF8-A510-4640-926E-B25E886C2A93}" v="13" dt="2025-09-29T10:15:04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592"/>
        <p:guide pos="460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eer baloch" userId="78647c51dd9ead55" providerId="LiveId" clId="{8BF1A676-0EF1-3209-82EB-62FE47A1B5DA}"/>
    <pc:docChg chg="undo custSel modSld">
      <pc:chgData name="shaheer baloch" userId="78647c51dd9ead55" providerId="LiveId" clId="{8BF1A676-0EF1-3209-82EB-62FE47A1B5DA}" dt="2025-09-29T10:15:04.272" v="26" actId="2711"/>
      <pc:docMkLst>
        <pc:docMk/>
      </pc:docMkLst>
      <pc:sldChg chg="modSp">
        <pc:chgData name="shaheer baloch" userId="78647c51dd9ead55" providerId="LiveId" clId="{8BF1A676-0EF1-3209-82EB-62FE47A1B5DA}" dt="2025-09-29T10:04:37.293" v="13" actId="2711"/>
        <pc:sldMkLst>
          <pc:docMk/>
          <pc:sldMk cId="0" sldId="257"/>
        </pc:sldMkLst>
        <pc:spChg chg="mod">
          <ac:chgData name="shaheer baloch" userId="78647c51dd9ead55" providerId="LiveId" clId="{8BF1A676-0EF1-3209-82EB-62FE47A1B5DA}" dt="2025-09-29T10:04:37.293" v="13" actId="2711"/>
          <ac:spMkLst>
            <pc:docMk/>
            <pc:sldMk cId="0" sldId="257"/>
            <ac:spMk id="21" creationId="{00000000-0000-0000-0000-000000000000}"/>
          </ac:spMkLst>
        </pc:spChg>
        <pc:spChg chg="mod">
          <ac:chgData name="shaheer baloch" userId="78647c51dd9ead55" providerId="LiveId" clId="{8BF1A676-0EF1-3209-82EB-62FE47A1B5DA}" dt="2025-09-29T10:04:13.494" v="10" actId="2711"/>
          <ac:spMkLst>
            <pc:docMk/>
            <pc:sldMk cId="0" sldId="257"/>
            <ac:spMk id="25" creationId="{00000000-0000-0000-0000-000000000000}"/>
          </ac:spMkLst>
        </pc:spChg>
        <pc:spChg chg="mod">
          <ac:chgData name="shaheer baloch" userId="78647c51dd9ead55" providerId="LiveId" clId="{8BF1A676-0EF1-3209-82EB-62FE47A1B5DA}" dt="2025-09-29T10:03:27.782" v="7" actId="2711"/>
          <ac:spMkLst>
            <pc:docMk/>
            <pc:sldMk cId="0" sldId="257"/>
            <ac:spMk id="26" creationId="{00000000-0000-0000-0000-000000000000}"/>
          </ac:spMkLst>
        </pc:spChg>
        <pc:spChg chg="mod">
          <ac:chgData name="shaheer baloch" userId="78647c51dd9ead55" providerId="LiveId" clId="{8BF1A676-0EF1-3209-82EB-62FE47A1B5DA}" dt="2025-09-29T10:03:50.825" v="9" actId="2711"/>
          <ac:spMkLst>
            <pc:docMk/>
            <pc:sldMk cId="0" sldId="257"/>
            <ac:spMk id="30" creationId="{00000000-0000-0000-0000-000000000000}"/>
          </ac:spMkLst>
        </pc:spChg>
      </pc:sldChg>
      <pc:sldChg chg="modSp">
        <pc:chgData name="shaheer baloch" userId="78647c51dd9ead55" providerId="LiveId" clId="{8BF1A676-0EF1-3209-82EB-62FE47A1B5DA}" dt="2025-09-29T10:10:15.202" v="15" actId="2711"/>
        <pc:sldMkLst>
          <pc:docMk/>
          <pc:sldMk cId="0" sldId="258"/>
        </pc:sldMkLst>
        <pc:spChg chg="mod">
          <ac:chgData name="shaheer baloch" userId="78647c51dd9ead55" providerId="LiveId" clId="{8BF1A676-0EF1-3209-82EB-62FE47A1B5DA}" dt="2025-09-29T10:09:55.530" v="14" actId="2711"/>
          <ac:spMkLst>
            <pc:docMk/>
            <pc:sldMk cId="0" sldId="258"/>
            <ac:spMk id="8" creationId="{00000000-0000-0000-0000-000000000000}"/>
          </ac:spMkLst>
        </pc:spChg>
        <pc:spChg chg="mod">
          <ac:chgData name="shaheer baloch" userId="78647c51dd9ead55" providerId="LiveId" clId="{8BF1A676-0EF1-3209-82EB-62FE47A1B5DA}" dt="2025-09-29T10:10:15.202" v="15" actId="2711"/>
          <ac:spMkLst>
            <pc:docMk/>
            <pc:sldMk cId="0" sldId="258"/>
            <ac:spMk id="16" creationId="{00000000-0000-0000-0000-000000000000}"/>
          </ac:spMkLst>
        </pc:spChg>
      </pc:sldChg>
      <pc:sldChg chg="modSp">
        <pc:chgData name="shaheer baloch" userId="78647c51dd9ead55" providerId="LiveId" clId="{8BF1A676-0EF1-3209-82EB-62FE47A1B5DA}" dt="2025-09-29T10:15:04.272" v="26" actId="2711"/>
        <pc:sldMkLst>
          <pc:docMk/>
          <pc:sldMk cId="0" sldId="261"/>
        </pc:sldMkLst>
        <pc:spChg chg="mod">
          <ac:chgData name="shaheer baloch" userId="78647c51dd9ead55" providerId="LiveId" clId="{8BF1A676-0EF1-3209-82EB-62FE47A1B5DA}" dt="2025-09-29T10:14:55.912" v="25" actId="2711"/>
          <ac:spMkLst>
            <pc:docMk/>
            <pc:sldMk cId="0" sldId="261"/>
            <ac:spMk id="7" creationId="{00000000-0000-0000-0000-000000000000}"/>
          </ac:spMkLst>
        </pc:spChg>
        <pc:spChg chg="mod">
          <ac:chgData name="shaheer baloch" userId="78647c51dd9ead55" providerId="LiveId" clId="{8BF1A676-0EF1-3209-82EB-62FE47A1B5DA}" dt="2025-09-29T10:14:43.794" v="24" actId="2711"/>
          <ac:spMkLst>
            <pc:docMk/>
            <pc:sldMk cId="0" sldId="261"/>
            <ac:spMk id="9" creationId="{00000000-0000-0000-0000-000000000000}"/>
          </ac:spMkLst>
        </pc:spChg>
        <pc:spChg chg="mod">
          <ac:chgData name="shaheer baloch" userId="78647c51dd9ead55" providerId="LiveId" clId="{8BF1A676-0EF1-3209-82EB-62FE47A1B5DA}" dt="2025-09-29T10:15:04.272" v="26" actId="2711"/>
          <ac:spMkLst>
            <pc:docMk/>
            <pc:sldMk cId="0" sldId="261"/>
            <ac:spMk id="13" creationId="{00000000-0000-0000-0000-000000000000}"/>
          </ac:spMkLst>
        </pc:spChg>
      </pc:sldChg>
      <pc:sldChg chg="modSp">
        <pc:chgData name="shaheer baloch" userId="78647c51dd9ead55" providerId="LiveId" clId="{8BF1A676-0EF1-3209-82EB-62FE47A1B5DA}" dt="2025-09-29T10:13:23.570" v="19" actId="2711"/>
        <pc:sldMkLst>
          <pc:docMk/>
          <pc:sldMk cId="0" sldId="262"/>
        </pc:sldMkLst>
        <pc:spChg chg="mod">
          <ac:chgData name="shaheer baloch" userId="78647c51dd9ead55" providerId="LiveId" clId="{8BF1A676-0EF1-3209-82EB-62FE47A1B5DA}" dt="2025-09-29T10:13:23.570" v="19" actId="2711"/>
          <ac:spMkLst>
            <pc:docMk/>
            <pc:sldMk cId="0" sldId="262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423D-334F-CA40-89B0-B8447AA9E8E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0670E-E4A3-AF45-A8A6-7D9E85490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7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2574" y="1666241"/>
            <a:ext cx="4462146" cy="1645920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2402" y="1178558"/>
            <a:ext cx="6563359" cy="587248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2574" y="3637278"/>
            <a:ext cx="4462146" cy="2926085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75403" y="3495040"/>
            <a:ext cx="42173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054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79" y="2260598"/>
            <a:ext cx="7490179" cy="1645920"/>
          </a:xfrm>
        </p:spPr>
        <p:txBody>
          <a:bodyPr anchor="b">
            <a:normAutofit/>
          </a:bodyPr>
          <a:lstStyle>
            <a:lvl1pPr algn="ctr">
              <a:defRPr sz="336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3798" y="1249680"/>
            <a:ext cx="3676016" cy="573024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79" y="3906518"/>
            <a:ext cx="7490179" cy="2194560"/>
          </a:xfrm>
        </p:spPr>
        <p:txBody>
          <a:bodyPr anchor="t">
            <a:normAutofit/>
          </a:bodyPr>
          <a:lstStyle>
            <a:lvl1pPr marL="0" indent="0" algn="ctr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529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5778498"/>
            <a:ext cx="11531599" cy="680086"/>
          </a:xfrm>
        </p:spPr>
        <p:txBody>
          <a:bodyPr anchor="b">
            <a:normAutofit/>
          </a:bodyPr>
          <a:lstStyle>
            <a:lvl1pPr algn="ctr">
              <a:defRPr sz="288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9713" y="1249679"/>
            <a:ext cx="12127166" cy="400304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54481" y="6458584"/>
            <a:ext cx="11531599" cy="592454"/>
          </a:xfrm>
        </p:spPr>
        <p:txBody>
          <a:bodyPr>
            <a:normAutofit/>
          </a:bodyPr>
          <a:lstStyle>
            <a:lvl1pPr marL="0" indent="0" algn="ctr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1820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642" y="1178558"/>
            <a:ext cx="11511278" cy="3545842"/>
          </a:xfrm>
        </p:spPr>
        <p:txBody>
          <a:bodyPr anchor="ctr">
            <a:normAutofit/>
          </a:bodyPr>
          <a:lstStyle>
            <a:lvl1pPr algn="ctr">
              <a:defRPr sz="384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4642" y="5212080"/>
            <a:ext cx="11511278" cy="1838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5403" y="496823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2713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844802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09775" y="4023360"/>
            <a:ext cx="10607042" cy="70104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400"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212080"/>
            <a:ext cx="11531599" cy="18389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34416" y="105595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720320" y="339344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75403" y="496823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06326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2" y="3970297"/>
            <a:ext cx="11531602" cy="1762560"/>
          </a:xfrm>
        </p:spPr>
        <p:txBody>
          <a:bodyPr anchor="b">
            <a:normAutofit/>
          </a:bodyPr>
          <a:lstStyle>
            <a:lvl1pPr algn="l">
              <a:defRPr sz="384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732857"/>
            <a:ext cx="11531602" cy="103248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6312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1178558"/>
            <a:ext cx="11155678" cy="2692402"/>
          </a:xfrm>
        </p:spPr>
        <p:txBody>
          <a:bodyPr anchor="ctr">
            <a:normAutofit/>
          </a:bodyPr>
          <a:lstStyle>
            <a:lvl1pPr algn="ctr">
              <a:defRPr sz="384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67174"/>
            <a:ext cx="11531602" cy="106436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5435600"/>
            <a:ext cx="11531602" cy="161544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34416" y="105595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720320" y="311911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675403" y="4114800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85882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1" y="1178558"/>
            <a:ext cx="11531599" cy="26924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554481" y="4356201"/>
            <a:ext cx="11531602" cy="100949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3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5364480"/>
            <a:ext cx="11531604" cy="168656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75403" y="4114800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82575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01031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9228" y="1178558"/>
            <a:ext cx="2269074" cy="58724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54478" y="1178558"/>
            <a:ext cx="8919630" cy="587248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636668" y="1188720"/>
            <a:ext cx="0" cy="585216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90387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231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0321" y="0"/>
            <a:ext cx="14677392" cy="8227457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0878" y="2245358"/>
            <a:ext cx="8178803" cy="1818640"/>
          </a:xfrm>
        </p:spPr>
        <p:txBody>
          <a:bodyPr anchor="b">
            <a:noAutofit/>
          </a:bodyPr>
          <a:lstStyle>
            <a:lvl1pPr algn="ctr">
              <a:defRPr sz="648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0878" y="4389117"/>
            <a:ext cx="8178803" cy="1584962"/>
          </a:xfrm>
        </p:spPr>
        <p:txBody>
          <a:bodyPr anchor="t">
            <a:normAutofit/>
          </a:bodyPr>
          <a:lstStyle>
            <a:lvl1pPr marL="0" indent="0" algn="ctr">
              <a:buNone/>
              <a:defRPr sz="2520"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79879" y="6045196"/>
            <a:ext cx="1076960" cy="33528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30877" y="6045196"/>
            <a:ext cx="6257562" cy="33528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48281" y="6045196"/>
            <a:ext cx="661400" cy="33528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3230879" y="4226557"/>
            <a:ext cx="81788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623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722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083" y="2103127"/>
            <a:ext cx="9790426" cy="2187017"/>
          </a:xfrm>
        </p:spPr>
        <p:txBody>
          <a:bodyPr anchor="b">
            <a:normAutofit/>
          </a:bodyPr>
          <a:lstStyle>
            <a:lvl1pPr algn="ctr">
              <a:defRPr sz="528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8080" y="4615262"/>
            <a:ext cx="9790428" cy="1145456"/>
          </a:xfrm>
        </p:spPr>
        <p:txBody>
          <a:bodyPr anchor="t">
            <a:normAutofit/>
          </a:bodyPr>
          <a:lstStyle>
            <a:lvl1pPr marL="0" indent="0" algn="ctr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415268" y="4452702"/>
            <a:ext cx="9796056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19331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8138" y="3072384"/>
            <a:ext cx="5661965" cy="397215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17613" y="3072384"/>
            <a:ext cx="5661965" cy="397215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2282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0" y="3190240"/>
            <a:ext cx="5661965" cy="691514"/>
          </a:xfrm>
        </p:spPr>
        <p:txBody>
          <a:bodyPr anchor="b">
            <a:noAutofit/>
          </a:bodyPr>
          <a:lstStyle>
            <a:lvl1pPr marL="0" indent="0">
              <a:spcBef>
                <a:spcPts val="806"/>
              </a:spcBef>
              <a:spcAft>
                <a:spcPts val="720"/>
              </a:spcAft>
              <a:buNone/>
              <a:defRPr sz="336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54480" y="3891915"/>
            <a:ext cx="5661965" cy="315912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16804" y="3190240"/>
            <a:ext cx="5661965" cy="691514"/>
          </a:xfrm>
        </p:spPr>
        <p:txBody>
          <a:bodyPr anchor="b">
            <a:noAutofit/>
          </a:bodyPr>
          <a:lstStyle>
            <a:lvl1pPr marL="0" indent="0">
              <a:spcBef>
                <a:spcPts val="806"/>
              </a:spcBef>
              <a:spcAft>
                <a:spcPts val="720"/>
              </a:spcAft>
              <a:buNone/>
              <a:defRPr sz="336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16804" y="3891915"/>
            <a:ext cx="5661965" cy="315912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4200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75403" y="2905759"/>
            <a:ext cx="1128875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411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222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8883" y="0"/>
            <a:ext cx="14675954" cy="8227457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4483" y="1178559"/>
            <a:ext cx="11521435" cy="156464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481" y="3068319"/>
            <a:ext cx="11521435" cy="39827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13001" y="7162800"/>
            <a:ext cx="192024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4481" y="7162800"/>
            <a:ext cx="8767080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24682" y="7162800"/>
            <a:ext cx="651236" cy="335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5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</p:sldLayoutIdLst>
  <p:hf sldNum="0" hdr="0" ftr="0" dt="0"/>
  <p:txStyles>
    <p:titleStyle>
      <a:lvl1pPr algn="ctr" defTabSz="548640" rtl="0" eaLnBrk="1" latinLnBrk="0" hangingPunct="1">
        <a:spcBef>
          <a:spcPct val="0"/>
        </a:spcBef>
        <a:buNone/>
        <a:defRPr sz="528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8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44018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216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85166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9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40030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SzPct val="115000"/>
        <a:buFont typeface="Arial"/>
        <a:buChar char="•"/>
        <a:defRPr sz="168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interest.com/pin/334884922281702987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12.png"/><Relationship Id="rId7" Type="http://schemas.openxmlformats.org/officeDocument/2006/relationships/hyperlink" Target="https://www.sheilds.org/sheilds-graduate-voted-for-best-candidate-award-2014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11" Type="http://schemas.openxmlformats.org/officeDocument/2006/relationships/hyperlink" Target="https://www.pinterest.jp/pin/performing-vector-png-images-best-performance-png-best-performance-best-good-png-image-for-free-download-in-2023--887983251512294778/" TargetMode="External"/><Relationship Id="rId5" Type="http://schemas.openxmlformats.org/officeDocument/2006/relationships/image" Target="../media/image23.png"/><Relationship Id="rId10" Type="http://schemas.openxmlformats.org/officeDocument/2006/relationships/image" Target="../media/image26.jpeg"/><Relationship Id="rId4" Type="http://schemas.openxmlformats.org/officeDocument/2006/relationships/image" Target="../media/image22.png"/><Relationship Id="rId9" Type="http://schemas.openxmlformats.org/officeDocument/2006/relationships/hyperlink" Target="https://www.pinterest.co.kr/pin/672584525573554039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5292" y="0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-223378" y="2552705"/>
            <a:ext cx="8850821" cy="9509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7410"/>
              </a:lnSpc>
              <a:buNone/>
            </a:pPr>
            <a:endParaRPr lang="en-US" sz="5400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 1"/>
          <p:cNvSpPr/>
          <p:nvPr/>
        </p:nvSpPr>
        <p:spPr>
          <a:xfrm>
            <a:off x="1060424" y="4018030"/>
            <a:ext cx="8293608" cy="87782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lnSpc>
                <a:spcPts val="2300"/>
              </a:lnSpc>
              <a:buNone/>
            </a:pPr>
            <a:endParaRPr lang="en-US" sz="4000" b="1">
              <a:solidFill>
                <a:schemeClr val="tx1">
                  <a:lumMod val="95000"/>
                  <a:lumOff val="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ABB5601F-2054-474C-82AB-22EBDE38B71D}"/>
              </a:ext>
            </a:extLst>
          </p:cNvPr>
          <p:cNvSpPr/>
          <p:nvPr/>
        </p:nvSpPr>
        <p:spPr>
          <a:xfrm>
            <a:off x="-2364505" y="4894786"/>
            <a:ext cx="10991948" cy="127186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7410"/>
              </a:lnSpc>
              <a:buNone/>
            </a:pPr>
            <a:endParaRPr lang="en-US" sz="32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4F3BAB90-30FE-4931-A16A-4F387298EE10}"/>
              </a:ext>
            </a:extLst>
          </p:cNvPr>
          <p:cNvSpPr/>
          <p:nvPr/>
        </p:nvSpPr>
        <p:spPr>
          <a:xfrm>
            <a:off x="49622" y="5427163"/>
            <a:ext cx="9105074" cy="9509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7410"/>
              </a:lnSpc>
              <a:buNone/>
            </a:pPr>
            <a:endParaRPr lang="en-US" sz="2800" b="1">
              <a:solidFill>
                <a:schemeClr val="accent5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1" name="Graphic 10" descr="Female Profile with solid fill">
            <a:extLst>
              <a:ext uri="{FF2B5EF4-FFF2-40B4-BE49-F238E27FC236}">
                <a16:creationId xmlns:a16="http://schemas.microsoft.com/office/drawing/2014/main" id="{66D21F85-411B-456E-A058-A99AD1BAE0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7071" y="3133820"/>
            <a:ext cx="495431" cy="572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387D82-D2E3-406A-BA4A-33DCA05371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87867" y="0"/>
            <a:ext cx="4892912" cy="823874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5875">
            <a:gradFill>
              <a:gsLst>
                <a:gs pos="3000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A8ACDA-482F-4E5E-A2A1-0A3DC6EDE43A}"/>
              </a:ext>
            </a:extLst>
          </p:cNvPr>
          <p:cNvSpPr txBox="1"/>
          <p:nvPr/>
        </p:nvSpPr>
        <p:spPr>
          <a:xfrm>
            <a:off x="2549768" y="1376547"/>
            <a:ext cx="5641288" cy="11387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400">
              <a:latin typeface="Algerian" panose="04020705040A02060702" pitchFamily="82" charset="0"/>
            </a:endParaRPr>
          </a:p>
          <a:p>
            <a:pPr>
              <a:defRPr sz="3600" b="1">
                <a:solidFill>
                  <a:srgbClr val="003399"/>
                </a:solidFill>
              </a:defRPr>
            </a:pPr>
            <a:r>
              <a:rPr sz="4400">
                <a:latin typeface="Algerian" panose="04020705040A02060702" pitchFamily="82" charset="0"/>
              </a:rPr>
              <a:t>SELF-PRESENTATION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89FD9-6F61-453C-9439-903E414CE7C5}"/>
              </a:ext>
            </a:extLst>
          </p:cNvPr>
          <p:cNvSpPr txBox="1"/>
          <p:nvPr/>
        </p:nvSpPr>
        <p:spPr>
          <a:xfrm>
            <a:off x="1511215" y="2869121"/>
            <a:ext cx="7718395" cy="32726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2000"/>
              </a:spcAft>
              <a:defRPr sz="2000"/>
            </a:pPr>
            <a:r>
              <a:rPr lang="en-US" sz="3200" b="1"/>
              <a:t>     </a:t>
            </a:r>
            <a:r>
              <a:rPr sz="3200" b="1"/>
              <a:t>Fatima Attaullah</a:t>
            </a:r>
            <a:br>
              <a:rPr/>
            </a:br>
            <a:r>
              <a:rPr lang="en-US" sz="2800"/>
              <a:t>     </a:t>
            </a:r>
            <a:r>
              <a:rPr sz="3200"/>
              <a:t>CIT Student | Aspiring Technologist</a:t>
            </a:r>
            <a:endParaRPr/>
          </a:p>
          <a:p>
            <a:pPr>
              <a:defRPr sz="1800" b="1"/>
            </a:pPr>
            <a:r>
              <a:rPr sz="2400"/>
              <a:t>About Me</a:t>
            </a:r>
          </a:p>
          <a:p>
            <a:pPr>
              <a:defRPr sz="1600"/>
            </a:pPr>
            <a:r>
              <a:rPr sz="2800"/>
              <a:t>- Passionate about Technology 💻 and Creativity 💡</a:t>
            </a:r>
          </a:p>
          <a:p>
            <a:pPr>
              <a:defRPr sz="1600"/>
            </a:pPr>
            <a:r>
              <a:rPr sz="2800"/>
              <a:t>- Always eager to learn and explore new ideas</a:t>
            </a:r>
          </a:p>
          <a:p>
            <a:pPr>
              <a:defRPr sz="1600"/>
            </a:pPr>
            <a:r>
              <a:rPr sz="2800"/>
              <a:t>- Believe in 'learning by doing'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9176" y="0"/>
            <a:ext cx="5230368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88" y="1801368"/>
            <a:ext cx="4023360" cy="255117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88" y="4572000"/>
            <a:ext cx="4023360" cy="255117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904" y="1801368"/>
            <a:ext cx="4023360" cy="2551176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904" y="4572000"/>
            <a:ext cx="4023360" cy="2551176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946" y="2113407"/>
            <a:ext cx="4050792" cy="2240280"/>
          </a:xfrm>
          <a:prstGeom prst="rect">
            <a:avLst/>
          </a:prstGeom>
        </p:spPr>
      </p:pic>
      <p:pic>
        <p:nvPicPr>
          <p:cNvPr id="9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84" y="4906534"/>
            <a:ext cx="4050792" cy="2240280"/>
          </a:xfrm>
          <a:prstGeom prst="rect">
            <a:avLst/>
          </a:prstGeom>
        </p:spPr>
      </p:pic>
      <p:pic>
        <p:nvPicPr>
          <p:cNvPr id="10" name="Image 8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0328" y="2131399"/>
            <a:ext cx="4050792" cy="2240280"/>
          </a:xfrm>
          <a:prstGeom prst="rect">
            <a:avLst/>
          </a:prstGeom>
        </p:spPr>
      </p:pic>
      <p:pic>
        <p:nvPicPr>
          <p:cNvPr id="11" name="Image 9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8616" y="4901184"/>
            <a:ext cx="4050792" cy="2240280"/>
          </a:xfrm>
          <a:prstGeom prst="rect">
            <a:avLst/>
          </a:prstGeom>
        </p:spPr>
      </p:pic>
      <p:pic>
        <p:nvPicPr>
          <p:cNvPr id="12" name="Image 10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2029968"/>
            <a:ext cx="4050792" cy="128016"/>
          </a:xfrm>
          <a:prstGeom prst="rect">
            <a:avLst/>
          </a:prstGeom>
        </p:spPr>
      </p:pic>
      <p:pic>
        <p:nvPicPr>
          <p:cNvPr id="13" name="Image 11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800600"/>
            <a:ext cx="4050792" cy="128016"/>
          </a:xfrm>
          <a:prstGeom prst="rect">
            <a:avLst/>
          </a:prstGeom>
        </p:spPr>
      </p:pic>
      <p:pic>
        <p:nvPicPr>
          <p:cNvPr id="14" name="Image 12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8616" y="2029968"/>
            <a:ext cx="4050792" cy="128016"/>
          </a:xfrm>
          <a:prstGeom prst="rect">
            <a:avLst/>
          </a:prstGeom>
        </p:spPr>
      </p:pic>
      <p:pic>
        <p:nvPicPr>
          <p:cNvPr id="15" name="Image 1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8616" y="4800600"/>
            <a:ext cx="4050792" cy="128016"/>
          </a:xfrm>
          <a:prstGeom prst="rect">
            <a:avLst/>
          </a:prstGeom>
        </p:spPr>
      </p:pic>
      <p:pic>
        <p:nvPicPr>
          <p:cNvPr id="16" name="Image 1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016" y="1801368"/>
            <a:ext cx="585216" cy="585216"/>
          </a:xfrm>
          <a:prstGeom prst="rect">
            <a:avLst/>
          </a:prstGeom>
        </p:spPr>
      </p:pic>
      <p:pic>
        <p:nvPicPr>
          <p:cNvPr id="17" name="Image 1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14016" y="4572000"/>
            <a:ext cx="585216" cy="585216"/>
          </a:xfrm>
          <a:prstGeom prst="rect">
            <a:avLst/>
          </a:prstGeom>
        </p:spPr>
      </p:pic>
      <p:pic>
        <p:nvPicPr>
          <p:cNvPr id="18" name="Image 1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6832" y="1801368"/>
            <a:ext cx="585216" cy="585216"/>
          </a:xfrm>
          <a:prstGeom prst="rect">
            <a:avLst/>
          </a:prstGeom>
        </p:spPr>
      </p:pic>
      <p:pic>
        <p:nvPicPr>
          <p:cNvPr id="19" name="Image 1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56832" y="4572000"/>
            <a:ext cx="585216" cy="585216"/>
          </a:xfrm>
          <a:prstGeom prst="rect">
            <a:avLst/>
          </a:prstGeom>
        </p:spPr>
      </p:pic>
      <p:sp>
        <p:nvSpPr>
          <p:cNvPr id="20" name="Text 0"/>
          <p:cNvSpPr/>
          <p:nvPr/>
        </p:nvSpPr>
        <p:spPr>
          <a:xfrm>
            <a:off x="685800" y="886968"/>
            <a:ext cx="8293608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370"/>
              </a:lnSpc>
              <a:buNone/>
            </a:pPr>
            <a:r>
              <a:rPr lang="en-US" sz="384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ea typeface="思源黑体-思源黑体-Bold" pitchFamily="34" charset="-122"/>
                <a:cs typeface="思源黑体-思源黑体-Bold" pitchFamily="34" charset="-120"/>
              </a:rPr>
              <a:t>About Me &amp; my Personality</a:t>
            </a:r>
            <a:endParaRPr lang="en-US" sz="384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21" name="Text 1"/>
          <p:cNvSpPr/>
          <p:nvPr/>
        </p:nvSpPr>
        <p:spPr>
          <a:xfrm>
            <a:off x="996696" y="2432304"/>
            <a:ext cx="3602736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80"/>
              </a:lnSpc>
              <a:buNone/>
            </a:pPr>
            <a:r>
              <a:rPr lang="en-US" sz="2400" b="1">
                <a:solidFill>
                  <a:srgbClr val="03141C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 </a:t>
            </a:r>
            <a:r>
              <a:rPr lang="en-US" sz="2400"/>
              <a:t>📌 </a:t>
            </a:r>
            <a:r>
              <a:rPr lang="en-US" sz="2400" b="1">
                <a:solidFill>
                  <a:srgbClr val="03141C"/>
                </a:solidFill>
                <a:ea typeface="思源黑体-思源黑体-Bold" pitchFamily="34" charset="-122"/>
                <a:cs typeface="思源黑体-思源黑体-Bold" pitchFamily="34" charset="-120"/>
              </a:rPr>
              <a:t>Introduction</a:t>
            </a:r>
            <a:r>
              <a:rPr lang="en-US" sz="2400" b="1">
                <a:solidFill>
                  <a:srgbClr val="03141C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 </a:t>
            </a:r>
            <a:endParaRPr lang="en-US" sz="2400" b="1"/>
          </a:p>
        </p:txBody>
      </p:sp>
      <p:sp>
        <p:nvSpPr>
          <p:cNvPr id="22" name="Text 2"/>
          <p:cNvSpPr/>
          <p:nvPr/>
        </p:nvSpPr>
        <p:spPr>
          <a:xfrm>
            <a:off x="1014984" y="3127417"/>
            <a:ext cx="3602736" cy="87782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/>
              <a:t>Hi, my name is Fatima Attaullah. I am an active and lively person who loves to learn new things. I enjoy sharing ideas and always bring positive energy.</a:t>
            </a:r>
            <a:endParaRPr lang="en-US" sz="1600"/>
          </a:p>
        </p:txBody>
      </p:sp>
      <p:sp>
        <p:nvSpPr>
          <p:cNvPr id="23" name="Text 3"/>
          <p:cNvSpPr/>
          <p:nvPr/>
        </p:nvSpPr>
        <p:spPr>
          <a:xfrm>
            <a:off x="2624328" y="1929384"/>
            <a:ext cx="173736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60"/>
              </a:lnSpc>
              <a:buNone/>
            </a:pPr>
            <a:r>
              <a:rPr lang="en-US" sz="230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1</a:t>
            </a:r>
            <a:endParaRPr lang="en-US" sz="2300"/>
          </a:p>
        </p:txBody>
      </p:sp>
      <p:sp>
        <p:nvSpPr>
          <p:cNvPr id="24" name="Text 4"/>
          <p:cNvSpPr/>
          <p:nvPr/>
        </p:nvSpPr>
        <p:spPr>
          <a:xfrm>
            <a:off x="2624328" y="4690872"/>
            <a:ext cx="173736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60"/>
              </a:lnSpc>
              <a:buNone/>
            </a:pPr>
            <a:r>
              <a:rPr lang="en-US" sz="230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3</a:t>
            </a:r>
            <a:endParaRPr lang="en-US" sz="2300"/>
          </a:p>
        </p:txBody>
      </p:sp>
      <p:sp>
        <p:nvSpPr>
          <p:cNvPr id="25" name="Text 5"/>
          <p:cNvSpPr/>
          <p:nvPr/>
        </p:nvSpPr>
        <p:spPr>
          <a:xfrm>
            <a:off x="896112" y="5279813"/>
            <a:ext cx="3602736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80"/>
              </a:lnSpc>
              <a:buNone/>
            </a:pPr>
            <a:r>
              <a:rPr lang="en-US" sz="2400"/>
              <a:t> 🕊️ </a:t>
            </a:r>
            <a:r>
              <a:rPr lang="en-US" sz="2400" b="1">
                <a:solidFill>
                  <a:srgbClr val="03141C"/>
                </a:solidFill>
                <a:ea typeface="思源黑体-思源黑体-Bold" pitchFamily="34" charset="-122"/>
              </a:rPr>
              <a:t>Kind-hearted</a:t>
            </a:r>
            <a:r>
              <a:rPr lang="en-US" sz="2400" b="1">
                <a:solidFill>
                  <a:srgbClr val="03141C"/>
                </a:solidFill>
                <a:latin typeface="思源黑体-思源黑体-Bold" pitchFamily="34" charset="0"/>
                <a:ea typeface="思源黑体-思源黑体-Bold" pitchFamily="34" charset="-122"/>
              </a:rPr>
              <a:t> </a:t>
            </a:r>
          </a:p>
        </p:txBody>
      </p:sp>
      <p:sp>
        <p:nvSpPr>
          <p:cNvPr id="26" name="Text 6"/>
          <p:cNvSpPr/>
          <p:nvPr/>
        </p:nvSpPr>
        <p:spPr>
          <a:xfrm>
            <a:off x="5157216" y="2551176"/>
            <a:ext cx="3602736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80"/>
              </a:lnSpc>
              <a:buNone/>
            </a:pPr>
            <a:r>
              <a:rPr lang="en-US" sz="2400" b="1">
                <a:solidFill>
                  <a:srgbClr val="03141C"/>
                </a:solidFill>
                <a:latin typeface="思源黑体-思源黑体-Bold" pitchFamily="34" charset="0"/>
                <a:ea typeface="思源黑体-思源黑体-Bold" pitchFamily="34" charset="-122"/>
              </a:rPr>
              <a:t> </a:t>
            </a:r>
            <a:r>
              <a:rPr lang="en-US" sz="2400"/>
              <a:t>🔄 </a:t>
            </a:r>
            <a:r>
              <a:rPr lang="en-US" sz="2400" b="1">
                <a:solidFill>
                  <a:srgbClr val="03141C"/>
                </a:solidFill>
                <a:ea typeface="思源黑体-思源黑体-Bold" pitchFamily="34" charset="-122"/>
              </a:rPr>
              <a:t>Adaptable</a:t>
            </a:r>
            <a:r>
              <a:rPr lang="en-US" sz="2400" b="1">
                <a:solidFill>
                  <a:srgbClr val="03141C"/>
                </a:solidFill>
                <a:latin typeface="思源黑体-思源黑体-Bold" pitchFamily="34" charset="0"/>
                <a:ea typeface="思源黑体-思源黑体-Bold" pitchFamily="34" charset="-122"/>
              </a:rPr>
              <a:t> </a:t>
            </a:r>
          </a:p>
        </p:txBody>
      </p:sp>
      <p:sp>
        <p:nvSpPr>
          <p:cNvPr id="27" name="Text 7"/>
          <p:cNvSpPr/>
          <p:nvPr/>
        </p:nvSpPr>
        <p:spPr>
          <a:xfrm>
            <a:off x="914400" y="5957316"/>
            <a:ext cx="3602736" cy="87782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/>
              <a:t>By the grace of Almighty Allah, I try to treat people with empathy, respect, and care.</a:t>
            </a:r>
          </a:p>
        </p:txBody>
      </p:sp>
      <p:sp>
        <p:nvSpPr>
          <p:cNvPr id="28" name="Text 8"/>
          <p:cNvSpPr/>
          <p:nvPr/>
        </p:nvSpPr>
        <p:spPr>
          <a:xfrm>
            <a:off x="5157216" y="3150108"/>
            <a:ext cx="3602736" cy="87782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/>
              <a:t>I can adjust easily to new situations and challenges. Whether working in a team or handling unexpected changes, I stay calm and find solutions quickly.</a:t>
            </a:r>
            <a:endParaRPr lang="en-US" sz="1600"/>
          </a:p>
        </p:txBody>
      </p:sp>
      <p:sp>
        <p:nvSpPr>
          <p:cNvPr id="29" name="Text 9"/>
          <p:cNvSpPr/>
          <p:nvPr/>
        </p:nvSpPr>
        <p:spPr>
          <a:xfrm>
            <a:off x="6867144" y="1929384"/>
            <a:ext cx="173736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60"/>
              </a:lnSpc>
              <a:buNone/>
            </a:pPr>
            <a:r>
              <a:rPr lang="en-US" sz="230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2</a:t>
            </a:r>
            <a:endParaRPr lang="en-US" sz="2300"/>
          </a:p>
        </p:txBody>
      </p:sp>
      <p:sp>
        <p:nvSpPr>
          <p:cNvPr id="30" name="Text 10"/>
          <p:cNvSpPr/>
          <p:nvPr/>
        </p:nvSpPr>
        <p:spPr>
          <a:xfrm>
            <a:off x="5264658" y="5202936"/>
            <a:ext cx="3602736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80"/>
              </a:lnSpc>
              <a:buNone/>
            </a:pPr>
            <a:r>
              <a:rPr lang="en-US" sz="2400"/>
              <a:t>🌟 </a:t>
            </a:r>
            <a:r>
              <a:rPr lang="en-US" sz="2400" b="1">
                <a:solidFill>
                  <a:srgbClr val="03141C"/>
                </a:solidFill>
                <a:ea typeface="思源黑体-思源黑体-Bold" pitchFamily="34" charset="-122"/>
              </a:rPr>
              <a:t>Confident</a:t>
            </a:r>
          </a:p>
        </p:txBody>
      </p:sp>
      <p:sp>
        <p:nvSpPr>
          <p:cNvPr id="31" name="Text 11"/>
          <p:cNvSpPr/>
          <p:nvPr/>
        </p:nvSpPr>
        <p:spPr>
          <a:xfrm>
            <a:off x="5157216" y="5833872"/>
            <a:ext cx="3602736" cy="87782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endParaRPr lang="en-US" sz="1530"/>
          </a:p>
        </p:txBody>
      </p:sp>
      <p:sp>
        <p:nvSpPr>
          <p:cNvPr id="32" name="Text 12"/>
          <p:cNvSpPr/>
          <p:nvPr/>
        </p:nvSpPr>
        <p:spPr>
          <a:xfrm>
            <a:off x="6867144" y="4690872"/>
            <a:ext cx="173736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60"/>
              </a:lnSpc>
              <a:buNone/>
            </a:pPr>
            <a:r>
              <a:rPr lang="en-US" sz="230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4</a:t>
            </a:r>
            <a:endParaRPr lang="en-US" sz="2300"/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EA5D0CD4-8E55-492D-8047-FBFBE771E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356" y="5637059"/>
            <a:ext cx="38130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 believe in my abilities and approach challenges with a positive mindset. Confidence helps me speak up, take risks, and achieve my goals effectively.”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-28907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1768" y="2249424"/>
            <a:ext cx="4645152" cy="464515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768" y="2249424"/>
            <a:ext cx="4645152" cy="4645152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768" y="2249424"/>
            <a:ext cx="4645152" cy="4645152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1768" y="2253107"/>
            <a:ext cx="4645152" cy="4645152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4384504" y="908939"/>
            <a:ext cx="13267944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370"/>
              </a:lnSpc>
              <a:buNone/>
            </a:pPr>
            <a:r>
              <a:rPr lang="en-US" sz="384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ea typeface="思源黑体-思源黑体-Bold" pitchFamily="34" charset="-122"/>
                <a:cs typeface="思源黑体-思源黑体-Bold" pitchFamily="34" charset="-120"/>
              </a:rPr>
              <a:t>Hobbies and Interests</a:t>
            </a:r>
            <a:endParaRPr lang="en-US" sz="384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8" name="Text 1"/>
          <p:cNvSpPr/>
          <p:nvPr/>
        </p:nvSpPr>
        <p:spPr>
          <a:xfrm>
            <a:off x="786384" y="2615184"/>
            <a:ext cx="3922776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r">
              <a:lnSpc>
                <a:spcPts val="2680"/>
              </a:lnSpc>
              <a:buNone/>
            </a:pPr>
            <a:r>
              <a:rPr lang="en-US" sz="2800" b="1">
                <a:solidFill>
                  <a:srgbClr val="03141C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 </a:t>
            </a:r>
            <a:r>
              <a:rPr lang="en-US" sz="2800"/>
              <a:t>🌍 </a:t>
            </a:r>
            <a:r>
              <a:rPr lang="en-US" sz="2800" b="1">
                <a:solidFill>
                  <a:srgbClr val="03141C"/>
                </a:solidFill>
                <a:ea typeface="思源黑体-思源黑体-Bold" pitchFamily="34" charset="-122"/>
                <a:cs typeface="思源黑体-思源黑体-Bold" pitchFamily="34" charset="-120"/>
              </a:rPr>
              <a:t>Traveling</a:t>
            </a:r>
            <a:endParaRPr lang="en-US" sz="2800" b="1"/>
          </a:p>
        </p:txBody>
      </p:sp>
      <p:sp>
        <p:nvSpPr>
          <p:cNvPr id="9" name="Text 2"/>
          <p:cNvSpPr/>
          <p:nvPr/>
        </p:nvSpPr>
        <p:spPr>
          <a:xfrm>
            <a:off x="932688" y="3302169"/>
            <a:ext cx="3922776" cy="87782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ts val="2300"/>
              </a:lnSpc>
              <a:buNone/>
            </a:pPr>
            <a:endParaRPr lang="en-US" sz="1600"/>
          </a:p>
        </p:txBody>
      </p:sp>
      <p:sp>
        <p:nvSpPr>
          <p:cNvPr id="10" name="Text 3"/>
          <p:cNvSpPr/>
          <p:nvPr/>
        </p:nvSpPr>
        <p:spPr>
          <a:xfrm>
            <a:off x="786384" y="5084064"/>
            <a:ext cx="3922776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r">
              <a:lnSpc>
                <a:spcPts val="2680"/>
              </a:lnSpc>
              <a:buNone/>
            </a:pPr>
            <a:r>
              <a:rPr lang="en-US" sz="2800" b="1"/>
              <a:t>🌱 Personal Development </a:t>
            </a:r>
            <a:endParaRPr lang="en-US" sz="2400" b="1"/>
          </a:p>
        </p:txBody>
      </p:sp>
      <p:sp>
        <p:nvSpPr>
          <p:cNvPr id="11" name="Text 4"/>
          <p:cNvSpPr/>
          <p:nvPr/>
        </p:nvSpPr>
        <p:spPr>
          <a:xfrm>
            <a:off x="685800" y="5431536"/>
            <a:ext cx="3922776" cy="87782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2000"/>
              <a:t>Always working on new skills &amp; growth.</a:t>
            </a:r>
          </a:p>
        </p:txBody>
      </p:sp>
      <p:sp>
        <p:nvSpPr>
          <p:cNvPr id="12" name="Text 5"/>
          <p:cNvSpPr/>
          <p:nvPr/>
        </p:nvSpPr>
        <p:spPr>
          <a:xfrm>
            <a:off x="6099048" y="3282696"/>
            <a:ext cx="146304" cy="2834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92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1</a:t>
            </a:r>
            <a:endParaRPr lang="en-US" sz="1920"/>
          </a:p>
        </p:txBody>
      </p:sp>
      <p:sp>
        <p:nvSpPr>
          <p:cNvPr id="13" name="Text 6"/>
          <p:cNvSpPr/>
          <p:nvPr/>
        </p:nvSpPr>
        <p:spPr>
          <a:xfrm>
            <a:off x="6099048" y="5577840"/>
            <a:ext cx="146304" cy="2834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92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4</a:t>
            </a:r>
            <a:endParaRPr lang="en-US" sz="1920"/>
          </a:p>
        </p:txBody>
      </p:sp>
      <p:sp>
        <p:nvSpPr>
          <p:cNvPr id="14" name="Text 7"/>
          <p:cNvSpPr/>
          <p:nvPr/>
        </p:nvSpPr>
        <p:spPr>
          <a:xfrm>
            <a:off x="8403336" y="3282696"/>
            <a:ext cx="146304" cy="2834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92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2</a:t>
            </a:r>
            <a:endParaRPr lang="en-US" sz="1920"/>
          </a:p>
        </p:txBody>
      </p:sp>
      <p:sp>
        <p:nvSpPr>
          <p:cNvPr id="15" name="Text 8"/>
          <p:cNvSpPr/>
          <p:nvPr/>
        </p:nvSpPr>
        <p:spPr>
          <a:xfrm>
            <a:off x="8403336" y="5577840"/>
            <a:ext cx="146304" cy="2834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92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3</a:t>
            </a:r>
            <a:endParaRPr lang="en-US" sz="1920"/>
          </a:p>
        </p:txBody>
      </p:sp>
      <p:sp>
        <p:nvSpPr>
          <p:cNvPr id="16" name="Text 9"/>
          <p:cNvSpPr/>
          <p:nvPr/>
        </p:nvSpPr>
        <p:spPr>
          <a:xfrm>
            <a:off x="9930384" y="2615184"/>
            <a:ext cx="3922776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80"/>
              </a:lnSpc>
              <a:buNone/>
            </a:pPr>
            <a:r>
              <a:rPr lang="en-US" sz="2400"/>
              <a:t>💻</a:t>
            </a:r>
            <a:r>
              <a:rPr lang="en-US" sz="2800"/>
              <a:t> </a:t>
            </a:r>
            <a:r>
              <a:rPr lang="en-US" sz="2800" b="1">
                <a:solidFill>
                  <a:srgbClr val="03141C"/>
                </a:solidFill>
                <a:ea typeface="思源黑体-思源黑体-Bold" pitchFamily="34" charset="-122"/>
              </a:rPr>
              <a:t>Technology</a:t>
            </a:r>
          </a:p>
        </p:txBody>
      </p:sp>
      <p:sp>
        <p:nvSpPr>
          <p:cNvPr id="17" name="Text 10"/>
          <p:cNvSpPr/>
          <p:nvPr/>
        </p:nvSpPr>
        <p:spPr>
          <a:xfrm>
            <a:off x="9948049" y="2879470"/>
            <a:ext cx="3922776" cy="87782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/>
              <a:t>Excited about new tools &amp; digital skills</a:t>
            </a:r>
          </a:p>
        </p:txBody>
      </p:sp>
      <p:sp>
        <p:nvSpPr>
          <p:cNvPr id="18" name="Text 11"/>
          <p:cNvSpPr/>
          <p:nvPr/>
        </p:nvSpPr>
        <p:spPr>
          <a:xfrm>
            <a:off x="9767147" y="5050876"/>
            <a:ext cx="3922776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80"/>
              </a:lnSpc>
              <a:buNone/>
            </a:pPr>
            <a:r>
              <a:rPr lang="en-US" sz="2800"/>
              <a:t>✨</a:t>
            </a:r>
            <a:r>
              <a:rPr lang="en-US" sz="2800" b="1"/>
              <a:t>Meditation &amp; Reflection </a:t>
            </a:r>
            <a:endParaRPr lang="en-US" sz="2400" b="1"/>
          </a:p>
        </p:txBody>
      </p:sp>
      <p:sp>
        <p:nvSpPr>
          <p:cNvPr id="19" name="Text 12"/>
          <p:cNvSpPr/>
          <p:nvPr/>
        </p:nvSpPr>
        <p:spPr>
          <a:xfrm>
            <a:off x="10040112" y="5349240"/>
            <a:ext cx="3922776" cy="84674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/>
              <a:t>Practice mindfulness for focus &amp; balance</a:t>
            </a:r>
            <a:r>
              <a:rPr lang="en-US" sz="1600"/>
              <a:t>.</a:t>
            </a:r>
          </a:p>
        </p:txBody>
      </p:sp>
      <p:pic>
        <p:nvPicPr>
          <p:cNvPr id="20" name="Image 6" descr="preencoded.png">
            <a:extLst>
              <a:ext uri="{FF2B5EF4-FFF2-40B4-BE49-F238E27FC236}">
                <a16:creationId xmlns:a16="http://schemas.microsoft.com/office/drawing/2014/main" id="{CFF7A18E-11BE-401A-8749-E27182EAFA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9658" y="6934966"/>
            <a:ext cx="7768833" cy="125060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D5B37EA-29F3-4D39-A87F-BEAFABEEC2E3}"/>
              </a:ext>
            </a:extLst>
          </p:cNvPr>
          <p:cNvSpPr txBox="1"/>
          <p:nvPr/>
        </p:nvSpPr>
        <p:spPr>
          <a:xfrm>
            <a:off x="3919026" y="6941959"/>
            <a:ext cx="776883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Favorite Topic: </a:t>
            </a:r>
            <a:r>
              <a:rPr lang="en-US" sz="2400"/>
              <a:t>📊</a:t>
            </a:r>
            <a:r>
              <a:rPr lang="en-US" sz="2800" b="1"/>
              <a:t>MS Excel </a:t>
            </a:r>
          </a:p>
          <a:p>
            <a:r>
              <a:rPr lang="en-US" sz="2800" b="1" i="1"/>
              <a:t>Reason: </a:t>
            </a:r>
            <a:r>
              <a:rPr lang="en-US" sz="2000"/>
              <a:t>Excel helps me organize, analyze, and present data in a simple and clear way</a:t>
            </a:r>
            <a:r>
              <a:rPr lang="en-US" sz="2400"/>
              <a:t>.</a:t>
            </a:r>
          </a:p>
        </p:txBody>
      </p:sp>
      <p:sp>
        <p:nvSpPr>
          <p:cNvPr id="25" name="Text 4">
            <a:extLst>
              <a:ext uri="{FF2B5EF4-FFF2-40B4-BE49-F238E27FC236}">
                <a16:creationId xmlns:a16="http://schemas.microsoft.com/office/drawing/2014/main" id="{ABA021F8-FF07-451A-B99D-633BCAD3D430}"/>
              </a:ext>
            </a:extLst>
          </p:cNvPr>
          <p:cNvSpPr/>
          <p:nvPr/>
        </p:nvSpPr>
        <p:spPr>
          <a:xfrm>
            <a:off x="905256" y="2971354"/>
            <a:ext cx="3922776" cy="87782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2000"/>
              <a:t>Love exploring new places, meeting people &amp; learning cultures</a:t>
            </a:r>
            <a:r>
              <a:rPr lang="en-US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412" y="1741399"/>
            <a:ext cx="4731379" cy="2400217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8881" y="1783653"/>
            <a:ext cx="4589848" cy="2346579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4657308" y="1738785"/>
            <a:ext cx="102785" cy="2376014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5013769" y="623506"/>
            <a:ext cx="8293608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370"/>
              </a:lnSpc>
              <a:buNone/>
            </a:pPr>
            <a:r>
              <a:rPr lang="en-US" sz="400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ea typeface="思源黑体-思源黑体-Bold" pitchFamily="34" charset="-122"/>
                <a:cs typeface="思源黑体-思源黑体-Bold" pitchFamily="34" charset="-120"/>
              </a:rPr>
              <a:t>Achievements &amp; Skills</a:t>
            </a:r>
            <a:endParaRPr lang="en-US" sz="400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3" name="Text 1"/>
          <p:cNvSpPr/>
          <p:nvPr/>
        </p:nvSpPr>
        <p:spPr>
          <a:xfrm>
            <a:off x="4913044" y="1945385"/>
            <a:ext cx="3538728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80"/>
              </a:lnSpc>
              <a:buNone/>
            </a:pPr>
            <a:r>
              <a:rPr lang="en-US" sz="2000"/>
              <a:t>🏆 </a:t>
            </a:r>
            <a:r>
              <a:rPr lang="en-US" sz="2000" b="1">
                <a:solidFill>
                  <a:srgbClr val="03141C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Academic Achievements </a:t>
            </a:r>
            <a:endParaRPr lang="en-US" sz="2000" b="1"/>
          </a:p>
        </p:txBody>
      </p:sp>
      <p:sp>
        <p:nvSpPr>
          <p:cNvPr id="14" name="Text 2"/>
          <p:cNvSpPr/>
          <p:nvPr/>
        </p:nvSpPr>
        <p:spPr>
          <a:xfrm>
            <a:off x="5952744" y="3648456"/>
            <a:ext cx="3538728" cy="58521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endParaRPr lang="en-US" sz="1530"/>
          </a:p>
        </p:txBody>
      </p:sp>
      <p:sp>
        <p:nvSpPr>
          <p:cNvPr id="17" name="Text 5"/>
          <p:cNvSpPr/>
          <p:nvPr/>
        </p:nvSpPr>
        <p:spPr>
          <a:xfrm>
            <a:off x="10195560" y="3136392"/>
            <a:ext cx="3538728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80"/>
              </a:lnSpc>
              <a:buNone/>
            </a:pPr>
            <a:endParaRPr lang="en-US" sz="1920"/>
          </a:p>
        </p:txBody>
      </p:sp>
      <p:sp>
        <p:nvSpPr>
          <p:cNvPr id="19" name="Text 7"/>
          <p:cNvSpPr/>
          <p:nvPr/>
        </p:nvSpPr>
        <p:spPr>
          <a:xfrm>
            <a:off x="10576483" y="6554818"/>
            <a:ext cx="3538728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80"/>
              </a:lnSpc>
              <a:buNone/>
            </a:pPr>
            <a:endParaRPr lang="en-US" sz="1920"/>
          </a:p>
        </p:txBody>
      </p:sp>
      <p:sp>
        <p:nvSpPr>
          <p:cNvPr id="20" name="Text 8"/>
          <p:cNvSpPr/>
          <p:nvPr/>
        </p:nvSpPr>
        <p:spPr>
          <a:xfrm>
            <a:off x="10576483" y="6933152"/>
            <a:ext cx="3538728" cy="58521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endParaRPr lang="en-US" sz="1530"/>
          </a:p>
        </p:txBody>
      </p:sp>
      <p:pic>
        <p:nvPicPr>
          <p:cNvPr id="24" name="Image 2" descr="preencoded.png">
            <a:extLst>
              <a:ext uri="{FF2B5EF4-FFF2-40B4-BE49-F238E27FC236}">
                <a16:creationId xmlns:a16="http://schemas.microsoft.com/office/drawing/2014/main" id="{1B9DD350-7BB3-470C-9F8D-E2AB7CED5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286" y="4562856"/>
            <a:ext cx="4731380" cy="2495169"/>
          </a:xfrm>
          <a:prstGeom prst="rect">
            <a:avLst/>
          </a:prstGeom>
        </p:spPr>
      </p:pic>
      <p:sp>
        <p:nvSpPr>
          <p:cNvPr id="25" name="Text 1">
            <a:extLst>
              <a:ext uri="{FF2B5EF4-FFF2-40B4-BE49-F238E27FC236}">
                <a16:creationId xmlns:a16="http://schemas.microsoft.com/office/drawing/2014/main" id="{4F27FBBA-A886-488D-BD9D-E8EEFBEC95A9}"/>
              </a:ext>
            </a:extLst>
          </p:cNvPr>
          <p:cNvSpPr/>
          <p:nvPr/>
        </p:nvSpPr>
        <p:spPr>
          <a:xfrm>
            <a:off x="4976825" y="4715033"/>
            <a:ext cx="3538728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80"/>
              </a:lnSpc>
              <a:buNone/>
            </a:pPr>
            <a:r>
              <a:rPr lang="en-US" sz="2000"/>
              <a:t>📂 </a:t>
            </a:r>
            <a:r>
              <a:rPr lang="en-US" sz="2000" b="1"/>
              <a:t>Projects </a:t>
            </a:r>
          </a:p>
        </p:txBody>
      </p:sp>
      <p:sp>
        <p:nvSpPr>
          <p:cNvPr id="27" name="Text 1">
            <a:extLst>
              <a:ext uri="{FF2B5EF4-FFF2-40B4-BE49-F238E27FC236}">
                <a16:creationId xmlns:a16="http://schemas.microsoft.com/office/drawing/2014/main" id="{5CB7D4BB-A447-42F6-A191-B34ED38ED79B}"/>
              </a:ext>
            </a:extLst>
          </p:cNvPr>
          <p:cNvSpPr/>
          <p:nvPr/>
        </p:nvSpPr>
        <p:spPr>
          <a:xfrm>
            <a:off x="10201310" y="1768220"/>
            <a:ext cx="3538728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80"/>
              </a:lnSpc>
              <a:buNone/>
            </a:pPr>
            <a:endParaRPr lang="en-US" sz="2000" b="1"/>
          </a:p>
        </p:txBody>
      </p:sp>
      <p:pic>
        <p:nvPicPr>
          <p:cNvPr id="31" name="Image 6" descr="preencoded.png">
            <a:extLst>
              <a:ext uri="{FF2B5EF4-FFF2-40B4-BE49-F238E27FC236}">
                <a16:creationId xmlns:a16="http://schemas.microsoft.com/office/drawing/2014/main" id="{DF0D1267-0845-44E1-B0DF-0F3D380905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4654093" y="4539995"/>
            <a:ext cx="108928" cy="25180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4D58EA7-2A01-4E1D-AE5F-859170D1DC64}"/>
              </a:ext>
            </a:extLst>
          </p:cNvPr>
          <p:cNvSpPr txBox="1"/>
          <p:nvPr/>
        </p:nvSpPr>
        <p:spPr>
          <a:xfrm>
            <a:off x="4815684" y="2365713"/>
            <a:ext cx="4510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A+ in Matric (Excellence Model School)</a:t>
            </a:r>
          </a:p>
          <a:p>
            <a:r>
              <a:rPr lang="en-US"/>
              <a:t>Best Performance Award in Academics</a:t>
            </a:r>
          </a:p>
          <a:p>
            <a:r>
              <a:rPr lang="en-US"/>
              <a:t>Highest Marks in Intermediate (College Topper)</a:t>
            </a:r>
          </a:p>
          <a:p>
            <a:endParaRPr lang="en-US"/>
          </a:p>
        </p:txBody>
      </p:sp>
      <p:pic>
        <p:nvPicPr>
          <p:cNvPr id="38" name="Image 6" descr="preencoded.png">
            <a:extLst>
              <a:ext uri="{FF2B5EF4-FFF2-40B4-BE49-F238E27FC236}">
                <a16:creationId xmlns:a16="http://schemas.microsoft.com/office/drawing/2014/main" id="{2C5982FA-5B83-4061-8D6F-38F3CA0E8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9694195" y="1768220"/>
            <a:ext cx="101512" cy="2346581"/>
          </a:xfrm>
          <a:prstGeom prst="rect">
            <a:avLst/>
          </a:prstGeom>
        </p:spPr>
      </p:pic>
      <p:sp>
        <p:nvSpPr>
          <p:cNvPr id="43" name="Text 1">
            <a:extLst>
              <a:ext uri="{FF2B5EF4-FFF2-40B4-BE49-F238E27FC236}">
                <a16:creationId xmlns:a16="http://schemas.microsoft.com/office/drawing/2014/main" id="{3213502D-B900-46EB-8EFC-76F60904A827}"/>
              </a:ext>
            </a:extLst>
          </p:cNvPr>
          <p:cNvSpPr/>
          <p:nvPr/>
        </p:nvSpPr>
        <p:spPr>
          <a:xfrm>
            <a:off x="9896362" y="1799082"/>
            <a:ext cx="3538728" cy="4092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80"/>
              </a:lnSpc>
              <a:buNone/>
            </a:pPr>
            <a:r>
              <a:rPr lang="en-US" sz="2000"/>
              <a:t>✨ </a:t>
            </a:r>
            <a:r>
              <a:rPr lang="en-US" sz="2000" b="1"/>
              <a:t>Soft skills </a:t>
            </a:r>
          </a:p>
        </p:txBody>
      </p:sp>
      <p:pic>
        <p:nvPicPr>
          <p:cNvPr id="45" name="Image 2" descr="preencoded.png">
            <a:extLst>
              <a:ext uri="{FF2B5EF4-FFF2-40B4-BE49-F238E27FC236}">
                <a16:creationId xmlns:a16="http://schemas.microsoft.com/office/drawing/2014/main" id="{3ACDE95D-ED0D-4114-B571-B94DF392D2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4195" y="4638757"/>
            <a:ext cx="4589848" cy="2419268"/>
          </a:xfrm>
          <a:prstGeom prst="rect">
            <a:avLst/>
          </a:prstGeom>
        </p:spPr>
      </p:pic>
      <p:sp>
        <p:nvSpPr>
          <p:cNvPr id="48" name="Text 1">
            <a:extLst>
              <a:ext uri="{FF2B5EF4-FFF2-40B4-BE49-F238E27FC236}">
                <a16:creationId xmlns:a16="http://schemas.microsoft.com/office/drawing/2014/main" id="{23168454-DC4D-4547-A504-6D548EA009BD}"/>
              </a:ext>
            </a:extLst>
          </p:cNvPr>
          <p:cNvSpPr/>
          <p:nvPr/>
        </p:nvSpPr>
        <p:spPr>
          <a:xfrm>
            <a:off x="10112880" y="4788026"/>
            <a:ext cx="3538728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80"/>
              </a:lnSpc>
              <a:buNone/>
            </a:pPr>
            <a:r>
              <a:rPr lang="en-US" sz="2000"/>
              <a:t>💻 </a:t>
            </a:r>
            <a:r>
              <a:rPr lang="en-US" sz="2000" b="1"/>
              <a:t>Technical skills  </a:t>
            </a:r>
          </a:p>
        </p:txBody>
      </p:sp>
      <p:pic>
        <p:nvPicPr>
          <p:cNvPr id="51" name="Image 6" descr="preencoded.png">
            <a:extLst>
              <a:ext uri="{FF2B5EF4-FFF2-40B4-BE49-F238E27FC236}">
                <a16:creationId xmlns:a16="http://schemas.microsoft.com/office/drawing/2014/main" id="{E9978E8A-1391-416F-B029-31844E7BA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9708881" y="4643061"/>
            <a:ext cx="104470" cy="241496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8AB43C6-3A1B-4879-9C66-2255DA898045}"/>
              </a:ext>
            </a:extLst>
          </p:cNvPr>
          <p:cNvSpPr txBox="1"/>
          <p:nvPr/>
        </p:nvSpPr>
        <p:spPr>
          <a:xfrm>
            <a:off x="4840042" y="5307885"/>
            <a:ext cx="4510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b="1"/>
              <a:t>Excel:</a:t>
            </a:r>
            <a:r>
              <a:rPr lang="en-US"/>
              <a:t> Expense Tracker (automated)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b="1"/>
              <a:t>Word:</a:t>
            </a:r>
            <a:r>
              <a:rPr lang="en-US"/>
              <a:t> Certificates &amp; CV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</a:t>
            </a:r>
            <a:r>
              <a:rPr lang="en-US" b="1"/>
              <a:t>PowerPoint:</a:t>
            </a:r>
            <a:r>
              <a:rPr lang="en-US"/>
              <a:t> Education System 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GitHub:</a:t>
            </a:r>
            <a:r>
              <a:rPr lang="en-US"/>
              <a:t> Professional Profile Setup</a:t>
            </a:r>
          </a:p>
          <a:p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20E97D-52AD-4B81-A44F-5DC4F74E5ADF}"/>
              </a:ext>
            </a:extLst>
          </p:cNvPr>
          <p:cNvSpPr txBox="1"/>
          <p:nvPr/>
        </p:nvSpPr>
        <p:spPr>
          <a:xfrm>
            <a:off x="9896362" y="5228100"/>
            <a:ext cx="45104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MS Office (Word, Excel, PowerPoint)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Python (Basics)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Networking (IP, Ports, Protocols)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Git &amp; GitHub (Version Control &amp; Collaboration)</a:t>
            </a:r>
          </a:p>
          <a:p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8B917C-2AB1-4CC3-A61B-51B20A665DFA}"/>
              </a:ext>
            </a:extLst>
          </p:cNvPr>
          <p:cNvSpPr txBox="1"/>
          <p:nvPr/>
        </p:nvSpPr>
        <p:spPr>
          <a:xfrm>
            <a:off x="9896361" y="2162715"/>
            <a:ext cx="45104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Communication – Clear &amp; effective expression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Problem-Solving – Practical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Teamwork – Working well with others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Time Management – Meeting deadlines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Confidence – Self-assured presence</a:t>
            </a:r>
          </a:p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68C96B-C690-433B-BEE6-9A56A50DB8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659" y="445481"/>
            <a:ext cx="3717734" cy="390979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B67A109-1F4F-4C45-8F03-5AC30E9E98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-5628" y="4800758"/>
            <a:ext cx="2200275" cy="350267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B560474-6B8F-4D2A-994A-B633BBCF0B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219854" y="4785121"/>
            <a:ext cx="2290615" cy="342968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84" y="-4572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204" y="1519084"/>
            <a:ext cx="4297680" cy="165506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1811" y="3782961"/>
            <a:ext cx="3742883" cy="136245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496" y="1558757"/>
            <a:ext cx="4297680" cy="1655064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3782961"/>
            <a:ext cx="3864077" cy="1362456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3788" y="1537722"/>
            <a:ext cx="4297680" cy="1655064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4333243" y="626954"/>
            <a:ext cx="13267944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370"/>
              </a:lnSpc>
              <a:buNone/>
            </a:pPr>
            <a:r>
              <a:rPr lang="en-US" sz="4000"/>
              <a:t>✨ </a:t>
            </a:r>
            <a:r>
              <a:rPr lang="en-US" sz="384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ea typeface="思源黑体-思源黑体-Bold" pitchFamily="34" charset="-122"/>
                <a:cs typeface="思源黑体-思源黑体-Bold" pitchFamily="34" charset="-120"/>
              </a:rPr>
              <a:t>Strengths</a:t>
            </a:r>
            <a:endParaRPr lang="en-US" sz="384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0" name="Text 1"/>
          <p:cNvSpPr/>
          <p:nvPr/>
        </p:nvSpPr>
        <p:spPr>
          <a:xfrm>
            <a:off x="676656" y="1806383"/>
            <a:ext cx="3849624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80"/>
              </a:lnSpc>
              <a:buNone/>
            </a:pPr>
            <a:r>
              <a:rPr lang="en-US" sz="2400"/>
              <a:t>💡 </a:t>
            </a:r>
            <a:r>
              <a:rPr lang="en-US" sz="2400" b="1">
                <a:solidFill>
                  <a:srgbClr val="03141C"/>
                </a:solidFill>
                <a:ea typeface="思源黑体-思源黑体-Bold" pitchFamily="34" charset="-122"/>
                <a:cs typeface="思源黑体-思源黑体-Bold" pitchFamily="34" charset="-120"/>
              </a:rPr>
              <a:t>Problem-Solver</a:t>
            </a:r>
            <a:endParaRPr lang="en-US" sz="2400" b="1"/>
          </a:p>
        </p:txBody>
      </p:sp>
      <p:sp>
        <p:nvSpPr>
          <p:cNvPr id="11" name="Text 2"/>
          <p:cNvSpPr/>
          <p:nvPr/>
        </p:nvSpPr>
        <p:spPr>
          <a:xfrm>
            <a:off x="676656" y="2276211"/>
            <a:ext cx="3849624" cy="58521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30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I can analyze situations and come up with effective solutions quickly.</a:t>
            </a:r>
            <a:endParaRPr lang="en-US" sz="1530"/>
          </a:p>
        </p:txBody>
      </p:sp>
      <p:sp>
        <p:nvSpPr>
          <p:cNvPr id="12" name="Text 3"/>
          <p:cNvSpPr/>
          <p:nvPr/>
        </p:nvSpPr>
        <p:spPr>
          <a:xfrm>
            <a:off x="2872395" y="3924509"/>
            <a:ext cx="6089904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80"/>
              </a:lnSpc>
              <a:buNone/>
            </a:pPr>
            <a:r>
              <a:rPr lang="en-US" sz="2400"/>
              <a:t>⚡ </a:t>
            </a:r>
            <a:r>
              <a:rPr lang="en-US" sz="2400" b="1">
                <a:solidFill>
                  <a:srgbClr val="03141C"/>
                </a:solidFill>
                <a:ea typeface="思源黑体-思源黑体-Bold" pitchFamily="34" charset="-122"/>
              </a:rPr>
              <a:t>Quick Learner </a:t>
            </a:r>
          </a:p>
        </p:txBody>
      </p:sp>
      <p:sp>
        <p:nvSpPr>
          <p:cNvPr id="13" name="Text 4"/>
          <p:cNvSpPr/>
          <p:nvPr/>
        </p:nvSpPr>
        <p:spPr>
          <a:xfrm>
            <a:off x="2993674" y="4295578"/>
            <a:ext cx="6089904" cy="58521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/>
              <a:t>Grasp new skills and tools efficiently.</a:t>
            </a:r>
            <a:endParaRPr lang="en-US" sz="1600"/>
          </a:p>
        </p:txBody>
      </p:sp>
      <p:sp>
        <p:nvSpPr>
          <p:cNvPr id="14" name="Text 5"/>
          <p:cNvSpPr/>
          <p:nvPr/>
        </p:nvSpPr>
        <p:spPr>
          <a:xfrm>
            <a:off x="5390388" y="1718777"/>
            <a:ext cx="3849624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80"/>
              </a:lnSpc>
              <a:buNone/>
            </a:pPr>
            <a:r>
              <a:rPr lang="en-US" sz="2400"/>
              <a:t>🔍 </a:t>
            </a:r>
            <a:r>
              <a:rPr lang="en-US" sz="2400" b="1">
                <a:solidFill>
                  <a:srgbClr val="03141C"/>
                </a:solidFill>
                <a:ea typeface="思源黑体-思源黑体-Bold" pitchFamily="34" charset="-122"/>
                <a:cs typeface="思源黑体-思源黑体-Bold" pitchFamily="34" charset="-120"/>
              </a:rPr>
              <a:t>Detail-Oriented</a:t>
            </a:r>
            <a:endParaRPr lang="en-US" sz="2400" b="1"/>
          </a:p>
        </p:txBody>
      </p:sp>
      <p:sp>
        <p:nvSpPr>
          <p:cNvPr id="15" name="Text 6"/>
          <p:cNvSpPr/>
          <p:nvPr/>
        </p:nvSpPr>
        <p:spPr>
          <a:xfrm>
            <a:off x="5390388" y="2262550"/>
            <a:ext cx="3849624" cy="58521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>
                <a:solidFill>
                  <a:srgbClr val="03141C"/>
                </a:solidFill>
                <a:ea typeface="Arial-Regular" pitchFamily="34" charset="-122"/>
                <a:cs typeface="Arial-Regular" pitchFamily="34" charset="-120"/>
              </a:rPr>
              <a:t>I pay attention to details, ensuring accuracy in my work</a:t>
            </a:r>
            <a:r>
              <a:rPr lang="en-US" sz="1530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.</a:t>
            </a:r>
            <a:endParaRPr lang="en-US" sz="1530"/>
          </a:p>
        </p:txBody>
      </p:sp>
      <p:sp>
        <p:nvSpPr>
          <p:cNvPr id="16" name="Text 7"/>
          <p:cNvSpPr/>
          <p:nvPr/>
        </p:nvSpPr>
        <p:spPr>
          <a:xfrm>
            <a:off x="7548890" y="3896800"/>
            <a:ext cx="6089904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80"/>
              </a:lnSpc>
              <a:buNone/>
            </a:pPr>
            <a:r>
              <a:rPr lang="en-US" sz="2400"/>
              <a:t>💬 </a:t>
            </a:r>
            <a:r>
              <a:rPr lang="en-US" sz="2400" b="1">
                <a:solidFill>
                  <a:srgbClr val="03141C"/>
                </a:solidFill>
                <a:ea typeface="思源黑体-思源黑体-Bold" pitchFamily="34" charset="-122"/>
              </a:rPr>
              <a:t>Communication</a:t>
            </a:r>
            <a:r>
              <a:rPr lang="en-US" sz="2000"/>
              <a:t> </a:t>
            </a:r>
            <a:r>
              <a:rPr lang="en-US" sz="2400" b="1">
                <a:solidFill>
                  <a:srgbClr val="03141C"/>
                </a:solidFill>
                <a:ea typeface="思源黑体-思源黑体-Bold" pitchFamily="34" charset="-122"/>
              </a:rPr>
              <a:t>Skills</a:t>
            </a:r>
          </a:p>
        </p:txBody>
      </p:sp>
      <p:sp>
        <p:nvSpPr>
          <p:cNvPr id="17" name="Text 8"/>
          <p:cNvSpPr/>
          <p:nvPr/>
        </p:nvSpPr>
        <p:spPr>
          <a:xfrm>
            <a:off x="7446498" y="4328909"/>
            <a:ext cx="3614497" cy="58521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/>
              <a:t>I express ideas clearly and actively listen to others.</a:t>
            </a:r>
          </a:p>
        </p:txBody>
      </p:sp>
      <p:sp>
        <p:nvSpPr>
          <p:cNvPr id="18" name="Text 9"/>
          <p:cNvSpPr/>
          <p:nvPr/>
        </p:nvSpPr>
        <p:spPr>
          <a:xfrm>
            <a:off x="9957816" y="1664651"/>
            <a:ext cx="3849624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80"/>
              </a:lnSpc>
              <a:buNone/>
            </a:pPr>
            <a:r>
              <a:rPr lang="en-US" sz="2400"/>
              <a:t>🤝 </a:t>
            </a:r>
            <a:r>
              <a:rPr lang="en-US" sz="2400" b="1">
                <a:solidFill>
                  <a:srgbClr val="03141C"/>
                </a:solidFill>
                <a:ea typeface="思源黑体-思源黑体-Bold" pitchFamily="34" charset="-122"/>
                <a:cs typeface="思源黑体-思源黑体-Bold" pitchFamily="34" charset="-120"/>
              </a:rPr>
              <a:t>Team Player</a:t>
            </a:r>
            <a:endParaRPr lang="en-US" sz="2400" b="1"/>
          </a:p>
        </p:txBody>
      </p:sp>
      <p:sp>
        <p:nvSpPr>
          <p:cNvPr id="19" name="Text 10"/>
          <p:cNvSpPr/>
          <p:nvPr/>
        </p:nvSpPr>
        <p:spPr>
          <a:xfrm>
            <a:off x="9957816" y="2076223"/>
            <a:ext cx="3849624" cy="87782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>
                <a:solidFill>
                  <a:srgbClr val="03141C"/>
                </a:solidFill>
                <a:ea typeface="Arial-Regular" pitchFamily="34" charset="-122"/>
                <a:cs typeface="Arial-Regular" pitchFamily="34" charset="-120"/>
              </a:rPr>
              <a:t>I collaborate well with others, valuing different perspectives in achieving common goals</a:t>
            </a:r>
            <a:r>
              <a:rPr lang="en-US" sz="1530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.</a:t>
            </a:r>
            <a:endParaRPr lang="en-US" sz="153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7447EC83-5336-4D28-913C-3D99920FB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7488" y="6789420"/>
            <a:ext cx="7758111" cy="116128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302E08D-9C8D-4313-A678-EC9DBBAFDE88}"/>
              </a:ext>
            </a:extLst>
          </p:cNvPr>
          <p:cNvSpPr txBox="1"/>
          <p:nvPr/>
        </p:nvSpPr>
        <p:spPr>
          <a:xfrm>
            <a:off x="2818209" y="6954565"/>
            <a:ext cx="76366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🌱 I prefer not to talk about my weaknesses; instead, I keep working on improving them.</a:t>
            </a:r>
          </a:p>
        </p:txBody>
      </p:sp>
      <p:sp>
        <p:nvSpPr>
          <p:cNvPr id="22" name="Text 0">
            <a:extLst>
              <a:ext uri="{FF2B5EF4-FFF2-40B4-BE49-F238E27FC236}">
                <a16:creationId xmlns:a16="http://schemas.microsoft.com/office/drawing/2014/main" id="{1F32EDBC-C6DA-4EF3-9C3D-709CFEB2EFC4}"/>
              </a:ext>
            </a:extLst>
          </p:cNvPr>
          <p:cNvSpPr/>
          <p:nvPr/>
        </p:nvSpPr>
        <p:spPr>
          <a:xfrm>
            <a:off x="4643252" y="5624518"/>
            <a:ext cx="13267944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370"/>
              </a:lnSpc>
              <a:buNone/>
            </a:pPr>
            <a:r>
              <a:rPr lang="en-US" sz="4000"/>
              <a:t>🔄</a:t>
            </a:r>
            <a:r>
              <a:rPr lang="en-US" sz="400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weakness</a:t>
            </a:r>
            <a:endParaRPr lang="en-US" sz="384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560" y="3712464"/>
            <a:ext cx="7964424" cy="796442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560" y="3712464"/>
            <a:ext cx="7964424" cy="796442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7560" y="3712464"/>
            <a:ext cx="7964424" cy="7964424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685800" y="548640"/>
            <a:ext cx="13267944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370"/>
              </a:lnSpc>
              <a:buNone/>
            </a:pPr>
            <a:r>
              <a:rPr lang="en-US" sz="400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🎯 </a:t>
            </a:r>
            <a:r>
              <a:rPr lang="en-US" sz="384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  <a:ea typeface="思源黑体-思源黑体-Bold" pitchFamily="34" charset="-122"/>
                <a:cs typeface="思源黑体-思源黑体-Bold" pitchFamily="34" charset="-120"/>
              </a:rPr>
              <a:t>Future Goals &amp; Role Model</a:t>
            </a:r>
            <a:endParaRPr lang="en-US" sz="3840">
              <a:solidFill>
                <a:schemeClr val="accent1">
                  <a:lumMod val="5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7" name="Text 1"/>
          <p:cNvSpPr/>
          <p:nvPr/>
        </p:nvSpPr>
        <p:spPr>
          <a:xfrm>
            <a:off x="972122" y="3469577"/>
            <a:ext cx="4032504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680"/>
              </a:lnSpc>
              <a:buNone/>
            </a:pPr>
            <a:r>
              <a:rPr lang="en-US" sz="2400" b="1">
                <a:solidFill>
                  <a:srgbClr val="03141C"/>
                </a:solidFill>
                <a:ea typeface="思源黑体-思源黑体-Bold" pitchFamily="34" charset="-122"/>
                <a:cs typeface="思源黑体-思源黑体-Bold" pitchFamily="34" charset="-120"/>
              </a:rPr>
              <a:t>Short-Term Goals</a:t>
            </a:r>
            <a:endParaRPr lang="en-US" sz="2400" b="1"/>
          </a:p>
        </p:txBody>
      </p:sp>
      <p:sp>
        <p:nvSpPr>
          <p:cNvPr id="8" name="Text 2"/>
          <p:cNvSpPr/>
          <p:nvPr/>
        </p:nvSpPr>
        <p:spPr>
          <a:xfrm>
            <a:off x="777240" y="3817049"/>
            <a:ext cx="4032504" cy="87782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530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Enhance technical skills through certifications and internships within the next year.</a:t>
            </a:r>
            <a:endParaRPr lang="en-US" sz="1530"/>
          </a:p>
        </p:txBody>
      </p:sp>
      <p:sp>
        <p:nvSpPr>
          <p:cNvPr id="9" name="Text 3"/>
          <p:cNvSpPr/>
          <p:nvPr/>
        </p:nvSpPr>
        <p:spPr>
          <a:xfrm>
            <a:off x="5298948" y="1934549"/>
            <a:ext cx="4032504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680"/>
              </a:lnSpc>
              <a:buNone/>
            </a:pPr>
            <a:r>
              <a:rPr lang="en-US" sz="2400" b="1">
                <a:solidFill>
                  <a:srgbClr val="03141C"/>
                </a:solidFill>
                <a:ea typeface="思源黑体-思源黑体-Bold" pitchFamily="34" charset="-122"/>
                <a:cs typeface="思源黑体-思源黑体-Bold" pitchFamily="34" charset="-120"/>
              </a:rPr>
              <a:t>Long-Term Goals</a:t>
            </a:r>
            <a:endParaRPr lang="en-US" sz="2400" b="1"/>
          </a:p>
        </p:txBody>
      </p:sp>
      <p:sp>
        <p:nvSpPr>
          <p:cNvPr id="10" name="Text 4"/>
          <p:cNvSpPr/>
          <p:nvPr/>
        </p:nvSpPr>
        <p:spPr>
          <a:xfrm>
            <a:off x="5381244" y="2441448"/>
            <a:ext cx="4032504" cy="87782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/>
              <a:t>Pursue continuous learning and growth to become a respected professional in the tech field. </a:t>
            </a:r>
          </a:p>
        </p:txBody>
      </p:sp>
      <p:sp>
        <p:nvSpPr>
          <p:cNvPr id="11" name="Text 5"/>
          <p:cNvSpPr/>
          <p:nvPr/>
        </p:nvSpPr>
        <p:spPr>
          <a:xfrm>
            <a:off x="4663440" y="6062472"/>
            <a:ext cx="146304" cy="2834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92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1</a:t>
            </a:r>
            <a:endParaRPr lang="en-US" sz="1920"/>
          </a:p>
        </p:txBody>
      </p:sp>
      <p:sp>
        <p:nvSpPr>
          <p:cNvPr id="12" name="Text 6"/>
          <p:cNvSpPr/>
          <p:nvPr/>
        </p:nvSpPr>
        <p:spPr>
          <a:xfrm>
            <a:off x="7251192" y="4572000"/>
            <a:ext cx="146304" cy="2834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92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2</a:t>
            </a:r>
            <a:endParaRPr lang="en-US" sz="1920"/>
          </a:p>
        </p:txBody>
      </p:sp>
      <p:sp>
        <p:nvSpPr>
          <p:cNvPr id="13" name="Text 7"/>
          <p:cNvSpPr/>
          <p:nvPr/>
        </p:nvSpPr>
        <p:spPr>
          <a:xfrm>
            <a:off x="9820656" y="3122105"/>
            <a:ext cx="4032504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680"/>
              </a:lnSpc>
              <a:buNone/>
            </a:pPr>
            <a:r>
              <a:rPr lang="en-US" sz="2400" b="1">
                <a:solidFill>
                  <a:srgbClr val="03141C"/>
                </a:solidFill>
                <a:ea typeface="思源黑体-思源黑体-Bold" pitchFamily="34" charset="-122"/>
                <a:cs typeface="思源黑体-思源黑体-Bold" pitchFamily="34" charset="-120"/>
              </a:rPr>
              <a:t>Inspiration</a:t>
            </a:r>
            <a:endParaRPr lang="en-US" sz="2400" b="1"/>
          </a:p>
        </p:txBody>
      </p:sp>
      <p:sp>
        <p:nvSpPr>
          <p:cNvPr id="14" name="Text 8"/>
          <p:cNvSpPr/>
          <p:nvPr/>
        </p:nvSpPr>
        <p:spPr>
          <a:xfrm>
            <a:off x="9820656" y="3712464"/>
            <a:ext cx="4032504" cy="58521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/>
              <a:t>My inspiration comes from people who are curious about technology and always improving themselves.</a:t>
            </a:r>
            <a:endParaRPr lang="en-US" sz="1600"/>
          </a:p>
        </p:txBody>
      </p:sp>
      <p:sp>
        <p:nvSpPr>
          <p:cNvPr id="15" name="Text 9"/>
          <p:cNvSpPr/>
          <p:nvPr/>
        </p:nvSpPr>
        <p:spPr>
          <a:xfrm>
            <a:off x="9838944" y="6062472"/>
            <a:ext cx="146304" cy="2834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920">
                <a:solidFill>
                  <a:srgbClr val="404040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3</a:t>
            </a:r>
            <a:endParaRPr lang="en-US" sz="192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bbon: Tilted Down 10">
            <a:extLst>
              <a:ext uri="{FF2B5EF4-FFF2-40B4-BE49-F238E27FC236}">
                <a16:creationId xmlns:a16="http://schemas.microsoft.com/office/drawing/2014/main" id="{EC2B1266-DCA9-487B-9B3F-49091CB69287}"/>
              </a:ext>
            </a:extLst>
          </p:cNvPr>
          <p:cNvSpPr/>
          <p:nvPr/>
        </p:nvSpPr>
        <p:spPr>
          <a:xfrm>
            <a:off x="2300288" y="1456268"/>
            <a:ext cx="9515475" cy="1435522"/>
          </a:xfrm>
          <a:prstGeom prst="ribb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259" y="3180135"/>
            <a:ext cx="8293608" cy="1639062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544" y="5070349"/>
            <a:ext cx="8293608" cy="1362456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4840456" y="2019715"/>
            <a:ext cx="8293608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370"/>
              </a:lnSpc>
              <a:buNone/>
            </a:pPr>
            <a:r>
              <a:rPr lang="en-US" sz="3840">
                <a:solidFill>
                  <a:srgbClr val="011C2A"/>
                </a:solidFill>
                <a:latin typeface="Algerian" panose="04020705040A02060702" pitchFamily="82" charset="0"/>
                <a:ea typeface="思源黑体-思源黑体-Bold" pitchFamily="34" charset="-122"/>
                <a:cs typeface="思源黑体-思源黑体-Bold" pitchFamily="34" charset="-120"/>
              </a:rPr>
              <a:t>Closing / Fun Fact</a:t>
            </a:r>
            <a:endParaRPr lang="en-US" sz="3840">
              <a:latin typeface="Algerian" panose="04020705040A02060702" pitchFamily="82" charset="0"/>
            </a:endParaRPr>
          </a:p>
        </p:txBody>
      </p:sp>
      <p:sp>
        <p:nvSpPr>
          <p:cNvPr id="7" name="Text 1"/>
          <p:cNvSpPr/>
          <p:nvPr/>
        </p:nvSpPr>
        <p:spPr>
          <a:xfrm>
            <a:off x="3437572" y="3348523"/>
            <a:ext cx="7845552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80"/>
              </a:lnSpc>
              <a:buNone/>
            </a:pPr>
            <a:r>
              <a:rPr lang="en-US" sz="2400">
                <a:solidFill>
                  <a:srgbClr val="03141C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Thank You for </a:t>
            </a:r>
            <a:r>
              <a:rPr lang="en-US" sz="2400">
                <a:solidFill>
                  <a:srgbClr val="03141C"/>
                </a:solidFill>
                <a:latin typeface="Calibri" panose="020F0502020204030204" pitchFamily="34" charset="0"/>
                <a:ea typeface="思源黑体-思源黑体-Bold" pitchFamily="34" charset="-122"/>
                <a:cs typeface="思源黑体-思源黑体-Bold" pitchFamily="34" charset="-120"/>
              </a:rPr>
              <a:t>listening</a:t>
            </a:r>
            <a:r>
              <a:rPr lang="en-US" sz="2400">
                <a:solidFill>
                  <a:srgbClr val="03141C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 </a:t>
            </a:r>
            <a:r>
              <a:rPr lang="en-US" sz="2400"/>
              <a:t>🤝</a:t>
            </a:r>
            <a:r>
              <a:rPr lang="en-US" sz="2400">
                <a:solidFill>
                  <a:srgbClr val="03141C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 </a:t>
            </a:r>
            <a:endParaRPr lang="en-US" sz="2400"/>
          </a:p>
        </p:txBody>
      </p:sp>
      <p:sp>
        <p:nvSpPr>
          <p:cNvPr id="8" name="Text 2"/>
          <p:cNvSpPr/>
          <p:nvPr/>
        </p:nvSpPr>
        <p:spPr>
          <a:xfrm>
            <a:off x="3392424" y="4129375"/>
            <a:ext cx="7845552" cy="58521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>
                <a:solidFill>
                  <a:srgbClr val="03141C"/>
                </a:solidFill>
                <a:latin typeface="Arial-Regular" pitchFamily="34" charset="0"/>
                <a:ea typeface="Arial-Regular" pitchFamily="34" charset="-122"/>
                <a:cs typeface="Arial-Regular" pitchFamily="34" charset="-120"/>
              </a:rPr>
              <a:t>I appreciate your time in listening about me, and I look forward to any questions you may have.</a:t>
            </a:r>
          </a:p>
          <a:p>
            <a:pPr>
              <a:lnSpc>
                <a:spcPts val="2300"/>
              </a:lnSpc>
            </a:pPr>
            <a:r>
              <a:rPr lang="en-US">
                <a:latin typeface="Arial-Regular"/>
              </a:rPr>
              <a:t>Excited to continue learning and growing </a:t>
            </a:r>
            <a:r>
              <a:rPr lang="en-US" sz="2400"/>
              <a:t>🚀</a:t>
            </a:r>
          </a:p>
          <a:p>
            <a:pPr marL="0" indent="0" algn="l">
              <a:lnSpc>
                <a:spcPts val="2300"/>
              </a:lnSpc>
              <a:buNone/>
            </a:pPr>
            <a:endParaRPr lang="en-US"/>
          </a:p>
        </p:txBody>
      </p:sp>
      <p:sp>
        <p:nvSpPr>
          <p:cNvPr id="9" name="Text 3"/>
          <p:cNvSpPr/>
          <p:nvPr/>
        </p:nvSpPr>
        <p:spPr>
          <a:xfrm>
            <a:off x="3496436" y="5261150"/>
            <a:ext cx="7845552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680"/>
              </a:lnSpc>
              <a:buNone/>
            </a:pPr>
            <a:r>
              <a:rPr lang="en-US" sz="2800" b="1">
                <a:solidFill>
                  <a:srgbClr val="03141C"/>
                </a:solidFill>
                <a:latin typeface="思源黑体-思源黑体-Bold" pitchFamily="34" charset="0"/>
                <a:ea typeface="思源黑体-思源黑体-Bold" pitchFamily="34" charset="-122"/>
                <a:cs typeface="思源黑体-思源黑体-Bold" pitchFamily="34" charset="-120"/>
              </a:rPr>
              <a:t>Fun Fact </a:t>
            </a:r>
            <a:r>
              <a:rPr lang="en-US" sz="2800"/>
              <a:t>🎉</a:t>
            </a:r>
            <a:endParaRPr lang="en-US" sz="2800" b="1"/>
          </a:p>
        </p:txBody>
      </p:sp>
      <p:sp>
        <p:nvSpPr>
          <p:cNvPr id="10" name="Text 4"/>
          <p:cNvSpPr/>
          <p:nvPr/>
        </p:nvSpPr>
        <p:spPr>
          <a:xfrm>
            <a:off x="3496436" y="5700679"/>
            <a:ext cx="7845552" cy="58521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>
                <a:latin typeface="Arial-Regular"/>
                <a:cs typeface="Calibri Light" panose="020F0302020204030204" pitchFamily="34" charset="0"/>
              </a:rPr>
              <a:t>I can spend hours making a presentation in PowerPoint, while AI can create one in just a minute</a:t>
            </a:r>
            <a:r>
              <a:rPr lang="en-US">
                <a:latin typeface="Arial-Regular"/>
              </a:rPr>
              <a:t>😅</a:t>
            </a:r>
            <a:endParaRPr lang="en-US">
              <a:latin typeface="Arial-Regular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7</Slides>
  <Notes>7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Office Theme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1</cp:revision>
  <dcterms:created xsi:type="dcterms:W3CDTF">2025-09-23T06:35:41Z</dcterms:created>
  <dcterms:modified xsi:type="dcterms:W3CDTF">2025-09-29T10:15:08Z</dcterms:modified>
</cp:coreProperties>
</file>